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68" r:id="rId5"/>
    <p:sldId id="269" r:id="rId6"/>
    <p:sldId id="270" r:id="rId7"/>
    <p:sldId id="271" r:id="rId8"/>
    <p:sldId id="272" r:id="rId9"/>
    <p:sldId id="261" r:id="rId10"/>
    <p:sldId id="291" r:id="rId11"/>
    <p:sldId id="273" r:id="rId12"/>
    <p:sldId id="274" r:id="rId13"/>
    <p:sldId id="275" r:id="rId14"/>
    <p:sldId id="276" r:id="rId15"/>
    <p:sldId id="277" r:id="rId16"/>
    <p:sldId id="278" r:id="rId17"/>
    <p:sldId id="266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E39"/>
    <a:srgbClr val="FF9933"/>
    <a:srgbClr val="20202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8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198" y="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673F14-6878-4918-B8B3-9766FB558D89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BAC36-86D4-48D6-8A1F-F2D71B0073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028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2173664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91943-51BD-4131-B271-DC25003004B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4107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91943-51BD-4131-B271-DC25003004B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0434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7011C-2DC1-4962-B848-FC004C9E2A3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5954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7011C-2DC1-4962-B848-FC004C9E2A3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6647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7011C-2DC1-4962-B848-FC004C9E2A3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023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7011C-2DC1-4962-B848-FC004C9E2A3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6623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7011C-2DC1-4962-B848-FC004C9E2A3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5214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7011C-2DC1-4962-B848-FC004C9E2A3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9624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7011C-2DC1-4962-B848-FC004C9E2A3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069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7011C-2DC1-4962-B848-FC004C9E2A3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366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7011C-2DC1-4962-B848-FC004C9E2A3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3721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7011C-2DC1-4962-B848-FC004C9E2A3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3147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5188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27223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53B318-D3D6-49F4-8AB8-209578373F1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812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7011C-2DC1-4962-B848-FC004C9E2A3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625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960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7011C-2DC1-4962-B848-FC004C9E2A3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5297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7011C-2DC1-4962-B848-FC004C9E2A3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866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C1C30C-2AB4-41D9-BBBA-3A24ABB5EAC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650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91943-51BD-4131-B271-DC25003004B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9253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7011C-2DC1-4962-B848-FC004C9E2A3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607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07A0-C9C6-4D3B-BACF-1F291CB5DE0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D2FAF-00AA-44CC-BEEF-67EBD0148F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07A0-C9C6-4D3B-BACF-1F291CB5DE0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D2FAF-00AA-44CC-BEEF-67EBD0148F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07A0-C9C6-4D3B-BACF-1F291CB5DE0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D2FAF-00AA-44CC-BEEF-67EBD0148F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07A0-C9C6-4D3B-BACF-1F291CB5DE0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D2FAF-00AA-44CC-BEEF-67EBD0148F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07A0-C9C6-4D3B-BACF-1F291CB5DE0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D2FAF-00AA-44CC-BEEF-67EBD0148F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07A0-C9C6-4D3B-BACF-1F291CB5DE0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D2FAF-00AA-44CC-BEEF-67EBD0148F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07A0-C9C6-4D3B-BACF-1F291CB5DE0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D2FAF-00AA-44CC-BEEF-67EBD0148F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07A0-C9C6-4D3B-BACF-1F291CB5DE0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D2FAF-00AA-44CC-BEEF-67EBD0148F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07A0-C9C6-4D3B-BACF-1F291CB5DE0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D2FAF-00AA-44CC-BEEF-67EBD0148F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07A0-C9C6-4D3B-BACF-1F291CB5DE0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D2FAF-00AA-44CC-BEEF-67EBD0148F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07A0-C9C6-4D3B-BACF-1F291CB5DE0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D2FAF-00AA-44CC-BEEF-67EBD0148F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007A0-C9C6-4D3B-BACF-1F291CB5DE0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D2FAF-00AA-44CC-BEEF-67EBD0148F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0"/>
            <a:ext cx="12192000" cy="1073426"/>
          </a:xfrm>
          <a:prstGeom prst="rect">
            <a:avLst/>
          </a:prstGeom>
          <a:solidFill>
            <a:srgbClr val="007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9005050" y="350064"/>
            <a:ext cx="3186950" cy="307777"/>
            <a:chOff x="9005050" y="283804"/>
            <a:chExt cx="3186950" cy="307777"/>
          </a:xfrm>
        </p:grpSpPr>
        <p:sp>
          <p:nvSpPr>
            <p:cNvPr id="12" name="文本框 11"/>
            <p:cNvSpPr txBox="1"/>
            <p:nvPr/>
          </p:nvSpPr>
          <p:spPr>
            <a:xfrm>
              <a:off x="9005050" y="283804"/>
              <a:ext cx="26981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九年义务教育初中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语文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教学大纲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728174" y="331675"/>
              <a:ext cx="463826" cy="2120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4" name="KSO_Shape"/>
          <p:cNvSpPr/>
          <p:nvPr userDrawn="1"/>
        </p:nvSpPr>
        <p:spPr bwMode="auto">
          <a:xfrm rot="10138703">
            <a:off x="-417094" y="-142695"/>
            <a:ext cx="1311452" cy="887350"/>
          </a:xfrm>
          <a:custGeom>
            <a:avLst/>
            <a:gdLst>
              <a:gd name="T0" fmla="*/ 393267026 w 8694"/>
              <a:gd name="T1" fmla="*/ 92493608 h 7435"/>
              <a:gd name="T2" fmla="*/ 348183778 w 8694"/>
              <a:gd name="T3" fmla="*/ 82648666 h 7435"/>
              <a:gd name="T4" fmla="*/ 347319582 w 8694"/>
              <a:gd name="T5" fmla="*/ 34817229 h 7435"/>
              <a:gd name="T6" fmla="*/ 311790478 w 8694"/>
              <a:gd name="T7" fmla="*/ 33472586 h 7435"/>
              <a:gd name="T8" fmla="*/ 276597717 w 8694"/>
              <a:gd name="T9" fmla="*/ 38947110 h 7435"/>
              <a:gd name="T10" fmla="*/ 257488775 w 8694"/>
              <a:gd name="T11" fmla="*/ 71795350 h 7435"/>
              <a:gd name="T12" fmla="*/ 247502315 w 8694"/>
              <a:gd name="T13" fmla="*/ 108773691 h 7435"/>
              <a:gd name="T14" fmla="*/ 203667376 w 8694"/>
              <a:gd name="T15" fmla="*/ 112663473 h 7435"/>
              <a:gd name="T16" fmla="*/ 186094879 w 8694"/>
              <a:gd name="T17" fmla="*/ 146904333 h 7435"/>
              <a:gd name="T18" fmla="*/ 238620204 w 8694"/>
              <a:gd name="T19" fmla="*/ 176727017 h 7435"/>
              <a:gd name="T20" fmla="*/ 214710197 w 8694"/>
              <a:gd name="T21" fmla="*/ 338470837 h 7435"/>
              <a:gd name="T22" fmla="*/ 195409308 w 8694"/>
              <a:gd name="T23" fmla="*/ 266291240 h 7435"/>
              <a:gd name="T24" fmla="*/ 215766339 w 8694"/>
              <a:gd name="T25" fmla="*/ 227728157 h 7435"/>
              <a:gd name="T26" fmla="*/ 184222528 w 8694"/>
              <a:gd name="T27" fmla="*/ 206357796 h 7435"/>
              <a:gd name="T28" fmla="*/ 164249389 w 8694"/>
              <a:gd name="T29" fmla="*/ 201315276 h 7435"/>
              <a:gd name="T30" fmla="*/ 171739234 w 8694"/>
              <a:gd name="T31" fmla="*/ 148297171 h 7435"/>
              <a:gd name="T32" fmla="*/ 163769305 w 8694"/>
              <a:gd name="T33" fmla="*/ 118810538 h 7435"/>
              <a:gd name="T34" fmla="*/ 155463251 w 8694"/>
              <a:gd name="T35" fmla="*/ 75781304 h 7435"/>
              <a:gd name="T36" fmla="*/ 106923000 w 8694"/>
              <a:gd name="T37" fmla="*/ 59069218 h 7435"/>
              <a:gd name="T38" fmla="*/ 81860659 w 8694"/>
              <a:gd name="T39" fmla="*/ 94366426 h 7435"/>
              <a:gd name="T40" fmla="*/ 97176473 w 8694"/>
              <a:gd name="T41" fmla="*/ 129519925 h 7435"/>
              <a:gd name="T42" fmla="*/ 85893720 w 8694"/>
              <a:gd name="T43" fmla="*/ 158334017 h 7435"/>
              <a:gd name="T44" fmla="*/ 24053967 w 8694"/>
              <a:gd name="T45" fmla="*/ 167986837 h 7435"/>
              <a:gd name="T46" fmla="*/ 6529676 w 8694"/>
              <a:gd name="T47" fmla="*/ 206213649 h 7435"/>
              <a:gd name="T48" fmla="*/ 17620483 w 8694"/>
              <a:gd name="T49" fmla="*/ 262785485 h 7435"/>
              <a:gd name="T50" fmla="*/ 54205730 w 8694"/>
              <a:gd name="T51" fmla="*/ 277913048 h 7435"/>
              <a:gd name="T52" fmla="*/ 57662514 w 8694"/>
              <a:gd name="T53" fmla="*/ 278009000 h 7435"/>
              <a:gd name="T54" fmla="*/ 86757916 w 8694"/>
              <a:gd name="T55" fmla="*/ 316379959 h 7435"/>
              <a:gd name="T56" fmla="*/ 121566565 w 8694"/>
              <a:gd name="T57" fmla="*/ 321710556 h 7435"/>
              <a:gd name="T58" fmla="*/ 134049859 w 8694"/>
              <a:gd name="T59" fmla="*/ 288142018 h 7435"/>
              <a:gd name="T60" fmla="*/ 317407971 w 8694"/>
              <a:gd name="T61" fmla="*/ 282091124 h 7435"/>
              <a:gd name="T62" fmla="*/ 311262407 w 8694"/>
              <a:gd name="T63" fmla="*/ 311481586 h 7435"/>
              <a:gd name="T64" fmla="*/ 327682569 w 8694"/>
              <a:gd name="T65" fmla="*/ 324591965 h 7435"/>
              <a:gd name="T66" fmla="*/ 343958772 w 8694"/>
              <a:gd name="T67" fmla="*/ 314603094 h 7435"/>
              <a:gd name="T68" fmla="*/ 346503373 w 8694"/>
              <a:gd name="T69" fmla="*/ 296786245 h 7435"/>
              <a:gd name="T70" fmla="*/ 374398235 w 8694"/>
              <a:gd name="T71" fmla="*/ 271765983 h 7435"/>
              <a:gd name="T72" fmla="*/ 381072089 w 8694"/>
              <a:gd name="T73" fmla="*/ 237188853 h 7435"/>
              <a:gd name="T74" fmla="*/ 353993218 w 8694"/>
              <a:gd name="T75" fmla="*/ 217403235 h 7435"/>
              <a:gd name="T76" fmla="*/ 379199519 w 8694"/>
              <a:gd name="T77" fmla="*/ 181337315 h 7435"/>
              <a:gd name="T78" fmla="*/ 160792605 w 8694"/>
              <a:gd name="T79" fmla="*/ 264562350 h 7435"/>
              <a:gd name="T80" fmla="*/ 115853099 w 8694"/>
              <a:gd name="T81" fmla="*/ 212408690 h 7435"/>
              <a:gd name="T82" fmla="*/ 93479538 w 8694"/>
              <a:gd name="T83" fmla="*/ 212120615 h 7435"/>
              <a:gd name="T84" fmla="*/ 150998092 w 8694"/>
              <a:gd name="T85" fmla="*/ 213465258 h 7435"/>
              <a:gd name="T86" fmla="*/ 149029548 w 8694"/>
              <a:gd name="T87" fmla="*/ 214137579 h 7435"/>
              <a:gd name="T88" fmla="*/ 84165109 w 8694"/>
              <a:gd name="T89" fmla="*/ 165921677 h 7435"/>
              <a:gd name="T90" fmla="*/ 89686629 w 8694"/>
              <a:gd name="T91" fmla="*/ 183690550 h 7435"/>
              <a:gd name="T92" fmla="*/ 93095426 w 8694"/>
              <a:gd name="T93" fmla="*/ 254237209 h 7435"/>
              <a:gd name="T94" fmla="*/ 124975581 w 8694"/>
              <a:gd name="T95" fmla="*/ 266099117 h 7435"/>
              <a:gd name="T96" fmla="*/ 165593670 w 8694"/>
              <a:gd name="T97" fmla="*/ 288430093 h 7435"/>
              <a:gd name="T98" fmla="*/ 337140958 w 8694"/>
              <a:gd name="T99" fmla="*/ 172357036 h 7435"/>
              <a:gd name="T100" fmla="*/ 257056677 w 8694"/>
              <a:gd name="T101" fmla="*/ 198625990 h 7435"/>
              <a:gd name="T102" fmla="*/ 316111677 w 8694"/>
              <a:gd name="T103" fmla="*/ 166065824 h 7435"/>
              <a:gd name="T104" fmla="*/ 333635968 w 8694"/>
              <a:gd name="T105" fmla="*/ 223742204 h 7435"/>
              <a:gd name="T106" fmla="*/ 312510714 w 8694"/>
              <a:gd name="T107" fmla="*/ 109878235 h 7435"/>
              <a:gd name="T108" fmla="*/ 310590157 w 8694"/>
              <a:gd name="T109" fmla="*/ 163760785 h 7435"/>
              <a:gd name="T110" fmla="*/ 285479829 w 8694"/>
              <a:gd name="T111" fmla="*/ 107957222 h 7435"/>
              <a:gd name="T112" fmla="*/ 290233126 w 8694"/>
              <a:gd name="T113" fmla="*/ 121355896 h 7435"/>
              <a:gd name="T114" fmla="*/ 268051511 w 8694"/>
              <a:gd name="T115" fmla="*/ 95999363 h 7435"/>
              <a:gd name="T116" fmla="*/ 265218772 w 8694"/>
              <a:gd name="T117" fmla="*/ 267683859 h 7435"/>
              <a:gd name="T118" fmla="*/ 276981829 w 8694"/>
              <a:gd name="T119" fmla="*/ 266531339 h 7435"/>
              <a:gd name="T120" fmla="*/ 303964508 w 8694"/>
              <a:gd name="T121" fmla="*/ 243047843 h 7435"/>
              <a:gd name="T122" fmla="*/ 335556525 w 8694"/>
              <a:gd name="T123" fmla="*/ 281610707 h 7435"/>
              <a:gd name="T124" fmla="*/ 352408785 w 8694"/>
              <a:gd name="T125" fmla="*/ 191470333 h 743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8694" h="7435">
                <a:moveTo>
                  <a:pt x="8586" y="3051"/>
                </a:moveTo>
                <a:lnTo>
                  <a:pt x="8586" y="3051"/>
                </a:lnTo>
                <a:lnTo>
                  <a:pt x="8551" y="3047"/>
                </a:lnTo>
                <a:lnTo>
                  <a:pt x="8540" y="3046"/>
                </a:lnTo>
                <a:lnTo>
                  <a:pt x="8576" y="3030"/>
                </a:lnTo>
                <a:lnTo>
                  <a:pt x="8541" y="3032"/>
                </a:lnTo>
                <a:lnTo>
                  <a:pt x="8505" y="3032"/>
                </a:lnTo>
                <a:lnTo>
                  <a:pt x="8470" y="3032"/>
                </a:lnTo>
                <a:lnTo>
                  <a:pt x="8434" y="3030"/>
                </a:lnTo>
                <a:lnTo>
                  <a:pt x="8453" y="3013"/>
                </a:lnTo>
                <a:lnTo>
                  <a:pt x="8438" y="3016"/>
                </a:lnTo>
                <a:lnTo>
                  <a:pt x="8424" y="3017"/>
                </a:lnTo>
                <a:lnTo>
                  <a:pt x="8410" y="3017"/>
                </a:lnTo>
                <a:lnTo>
                  <a:pt x="8396" y="3016"/>
                </a:lnTo>
                <a:lnTo>
                  <a:pt x="8383" y="3013"/>
                </a:lnTo>
                <a:lnTo>
                  <a:pt x="8369" y="3009"/>
                </a:lnTo>
                <a:lnTo>
                  <a:pt x="8356" y="3004"/>
                </a:lnTo>
                <a:lnTo>
                  <a:pt x="8342" y="2997"/>
                </a:lnTo>
                <a:lnTo>
                  <a:pt x="8370" y="2992"/>
                </a:lnTo>
                <a:lnTo>
                  <a:pt x="8339" y="2983"/>
                </a:lnTo>
                <a:lnTo>
                  <a:pt x="8308" y="2974"/>
                </a:lnTo>
                <a:lnTo>
                  <a:pt x="8276" y="2967"/>
                </a:lnTo>
                <a:lnTo>
                  <a:pt x="8244" y="2962"/>
                </a:lnTo>
                <a:lnTo>
                  <a:pt x="8267" y="2950"/>
                </a:lnTo>
                <a:lnTo>
                  <a:pt x="8251" y="2946"/>
                </a:lnTo>
                <a:lnTo>
                  <a:pt x="8234" y="2941"/>
                </a:lnTo>
                <a:lnTo>
                  <a:pt x="8217" y="2937"/>
                </a:lnTo>
                <a:lnTo>
                  <a:pt x="8200" y="2934"/>
                </a:lnTo>
                <a:lnTo>
                  <a:pt x="8183" y="2932"/>
                </a:lnTo>
                <a:lnTo>
                  <a:pt x="8165" y="2931"/>
                </a:lnTo>
                <a:lnTo>
                  <a:pt x="8148" y="2931"/>
                </a:lnTo>
                <a:lnTo>
                  <a:pt x="8130" y="2931"/>
                </a:lnTo>
                <a:lnTo>
                  <a:pt x="8160" y="2918"/>
                </a:lnTo>
                <a:lnTo>
                  <a:pt x="8142" y="2915"/>
                </a:lnTo>
                <a:lnTo>
                  <a:pt x="8125" y="2913"/>
                </a:lnTo>
                <a:lnTo>
                  <a:pt x="8108" y="2910"/>
                </a:lnTo>
                <a:lnTo>
                  <a:pt x="8090" y="2910"/>
                </a:lnTo>
                <a:lnTo>
                  <a:pt x="8055" y="2910"/>
                </a:lnTo>
                <a:lnTo>
                  <a:pt x="8021" y="2914"/>
                </a:lnTo>
                <a:lnTo>
                  <a:pt x="8053" y="2892"/>
                </a:lnTo>
                <a:lnTo>
                  <a:pt x="8033" y="2893"/>
                </a:lnTo>
                <a:lnTo>
                  <a:pt x="8014" y="2894"/>
                </a:lnTo>
                <a:lnTo>
                  <a:pt x="7995" y="2896"/>
                </a:lnTo>
                <a:lnTo>
                  <a:pt x="7975" y="2898"/>
                </a:lnTo>
                <a:lnTo>
                  <a:pt x="7937" y="2905"/>
                </a:lnTo>
                <a:lnTo>
                  <a:pt x="7899" y="2913"/>
                </a:lnTo>
                <a:lnTo>
                  <a:pt x="7926" y="2891"/>
                </a:lnTo>
                <a:lnTo>
                  <a:pt x="7916" y="2891"/>
                </a:lnTo>
                <a:lnTo>
                  <a:pt x="7896" y="2893"/>
                </a:lnTo>
                <a:lnTo>
                  <a:pt x="7841" y="2899"/>
                </a:lnTo>
                <a:lnTo>
                  <a:pt x="7813" y="2903"/>
                </a:lnTo>
                <a:lnTo>
                  <a:pt x="7788" y="2908"/>
                </a:lnTo>
                <a:lnTo>
                  <a:pt x="7770" y="2913"/>
                </a:lnTo>
                <a:lnTo>
                  <a:pt x="7764" y="2916"/>
                </a:lnTo>
                <a:lnTo>
                  <a:pt x="7762" y="2918"/>
                </a:lnTo>
                <a:lnTo>
                  <a:pt x="7767" y="2905"/>
                </a:lnTo>
                <a:lnTo>
                  <a:pt x="7775" y="2894"/>
                </a:lnTo>
                <a:lnTo>
                  <a:pt x="7784" y="2883"/>
                </a:lnTo>
                <a:lnTo>
                  <a:pt x="7794" y="2871"/>
                </a:lnTo>
                <a:lnTo>
                  <a:pt x="7805" y="2860"/>
                </a:lnTo>
                <a:lnTo>
                  <a:pt x="7818" y="2850"/>
                </a:lnTo>
                <a:lnTo>
                  <a:pt x="7842" y="2829"/>
                </a:lnTo>
                <a:lnTo>
                  <a:pt x="7869" y="2808"/>
                </a:lnTo>
                <a:lnTo>
                  <a:pt x="7895" y="2788"/>
                </a:lnTo>
                <a:lnTo>
                  <a:pt x="7907" y="2779"/>
                </a:lnTo>
                <a:lnTo>
                  <a:pt x="7918" y="2768"/>
                </a:lnTo>
                <a:lnTo>
                  <a:pt x="7928" y="2758"/>
                </a:lnTo>
                <a:lnTo>
                  <a:pt x="7936" y="2748"/>
                </a:lnTo>
                <a:lnTo>
                  <a:pt x="7902" y="2754"/>
                </a:lnTo>
                <a:lnTo>
                  <a:pt x="7916" y="2746"/>
                </a:lnTo>
                <a:lnTo>
                  <a:pt x="7928" y="2735"/>
                </a:lnTo>
                <a:lnTo>
                  <a:pt x="7939" y="2725"/>
                </a:lnTo>
                <a:lnTo>
                  <a:pt x="7950" y="2715"/>
                </a:lnTo>
                <a:lnTo>
                  <a:pt x="7960" y="2702"/>
                </a:lnTo>
                <a:lnTo>
                  <a:pt x="7969" y="2690"/>
                </a:lnTo>
                <a:lnTo>
                  <a:pt x="7978" y="2677"/>
                </a:lnTo>
                <a:lnTo>
                  <a:pt x="7986" y="2664"/>
                </a:lnTo>
                <a:lnTo>
                  <a:pt x="7952" y="2679"/>
                </a:lnTo>
                <a:lnTo>
                  <a:pt x="7969" y="2657"/>
                </a:lnTo>
                <a:lnTo>
                  <a:pt x="7985" y="2634"/>
                </a:lnTo>
                <a:lnTo>
                  <a:pt x="7998" y="2609"/>
                </a:lnTo>
                <a:lnTo>
                  <a:pt x="8010" y="2585"/>
                </a:lnTo>
                <a:lnTo>
                  <a:pt x="7989" y="2599"/>
                </a:lnTo>
                <a:lnTo>
                  <a:pt x="7992" y="2590"/>
                </a:lnTo>
                <a:lnTo>
                  <a:pt x="7996" y="2580"/>
                </a:lnTo>
                <a:lnTo>
                  <a:pt x="8004" y="2562"/>
                </a:lnTo>
                <a:lnTo>
                  <a:pt x="8014" y="2545"/>
                </a:lnTo>
                <a:lnTo>
                  <a:pt x="8024" y="2527"/>
                </a:lnTo>
                <a:lnTo>
                  <a:pt x="8034" y="2509"/>
                </a:lnTo>
                <a:lnTo>
                  <a:pt x="8043" y="2492"/>
                </a:lnTo>
                <a:lnTo>
                  <a:pt x="8051" y="2472"/>
                </a:lnTo>
                <a:lnTo>
                  <a:pt x="8054" y="2462"/>
                </a:lnTo>
                <a:lnTo>
                  <a:pt x="8056" y="2452"/>
                </a:lnTo>
                <a:lnTo>
                  <a:pt x="8035" y="2463"/>
                </a:lnTo>
                <a:lnTo>
                  <a:pt x="8042" y="2448"/>
                </a:lnTo>
                <a:lnTo>
                  <a:pt x="8050" y="2433"/>
                </a:lnTo>
                <a:lnTo>
                  <a:pt x="8056" y="2418"/>
                </a:lnTo>
                <a:lnTo>
                  <a:pt x="8062" y="2401"/>
                </a:lnTo>
                <a:lnTo>
                  <a:pt x="8066" y="2386"/>
                </a:lnTo>
                <a:lnTo>
                  <a:pt x="8070" y="2369"/>
                </a:lnTo>
                <a:lnTo>
                  <a:pt x="8073" y="2353"/>
                </a:lnTo>
                <a:lnTo>
                  <a:pt x="8075" y="2336"/>
                </a:lnTo>
                <a:lnTo>
                  <a:pt x="8058" y="2353"/>
                </a:lnTo>
                <a:lnTo>
                  <a:pt x="8063" y="2338"/>
                </a:lnTo>
                <a:lnTo>
                  <a:pt x="8067" y="2323"/>
                </a:lnTo>
                <a:lnTo>
                  <a:pt x="8070" y="2307"/>
                </a:lnTo>
                <a:lnTo>
                  <a:pt x="8073" y="2292"/>
                </a:lnTo>
                <a:lnTo>
                  <a:pt x="8075" y="2275"/>
                </a:lnTo>
                <a:lnTo>
                  <a:pt x="8077" y="2260"/>
                </a:lnTo>
                <a:lnTo>
                  <a:pt x="8077" y="2243"/>
                </a:lnTo>
                <a:lnTo>
                  <a:pt x="8077" y="2228"/>
                </a:lnTo>
                <a:lnTo>
                  <a:pt x="8056" y="2258"/>
                </a:lnTo>
                <a:lnTo>
                  <a:pt x="8061" y="2240"/>
                </a:lnTo>
                <a:lnTo>
                  <a:pt x="8068" y="2223"/>
                </a:lnTo>
                <a:lnTo>
                  <a:pt x="8076" y="2207"/>
                </a:lnTo>
                <a:lnTo>
                  <a:pt x="8086" y="2192"/>
                </a:lnTo>
                <a:lnTo>
                  <a:pt x="8096" y="2176"/>
                </a:lnTo>
                <a:lnTo>
                  <a:pt x="8107" y="2162"/>
                </a:lnTo>
                <a:lnTo>
                  <a:pt x="8132" y="2133"/>
                </a:lnTo>
                <a:lnTo>
                  <a:pt x="8106" y="2141"/>
                </a:lnTo>
                <a:lnTo>
                  <a:pt x="8127" y="2119"/>
                </a:lnTo>
                <a:lnTo>
                  <a:pt x="8148" y="2096"/>
                </a:lnTo>
                <a:lnTo>
                  <a:pt x="8167" y="2072"/>
                </a:lnTo>
                <a:lnTo>
                  <a:pt x="8185" y="2048"/>
                </a:lnTo>
                <a:lnTo>
                  <a:pt x="8161" y="2052"/>
                </a:lnTo>
                <a:lnTo>
                  <a:pt x="8205" y="2006"/>
                </a:lnTo>
                <a:lnTo>
                  <a:pt x="8250" y="1961"/>
                </a:lnTo>
                <a:lnTo>
                  <a:pt x="8211" y="1981"/>
                </a:lnTo>
                <a:lnTo>
                  <a:pt x="8224" y="1967"/>
                </a:lnTo>
                <a:lnTo>
                  <a:pt x="8235" y="1955"/>
                </a:lnTo>
                <a:lnTo>
                  <a:pt x="8245" y="1940"/>
                </a:lnTo>
                <a:lnTo>
                  <a:pt x="8256" y="1927"/>
                </a:lnTo>
                <a:lnTo>
                  <a:pt x="8265" y="1913"/>
                </a:lnTo>
                <a:lnTo>
                  <a:pt x="8273" y="1897"/>
                </a:lnTo>
                <a:lnTo>
                  <a:pt x="8290" y="1867"/>
                </a:lnTo>
                <a:lnTo>
                  <a:pt x="8256" y="1885"/>
                </a:lnTo>
                <a:lnTo>
                  <a:pt x="8239" y="1894"/>
                </a:lnTo>
                <a:lnTo>
                  <a:pt x="8223" y="1904"/>
                </a:lnTo>
                <a:lnTo>
                  <a:pt x="8206" y="1915"/>
                </a:lnTo>
                <a:lnTo>
                  <a:pt x="8191" y="1926"/>
                </a:lnTo>
                <a:lnTo>
                  <a:pt x="8176" y="1939"/>
                </a:lnTo>
                <a:lnTo>
                  <a:pt x="8164" y="1954"/>
                </a:lnTo>
                <a:lnTo>
                  <a:pt x="8169" y="1926"/>
                </a:lnTo>
                <a:lnTo>
                  <a:pt x="8157" y="1935"/>
                </a:lnTo>
                <a:lnTo>
                  <a:pt x="8144" y="1946"/>
                </a:lnTo>
                <a:lnTo>
                  <a:pt x="8132" y="1958"/>
                </a:lnTo>
                <a:lnTo>
                  <a:pt x="8121" y="1970"/>
                </a:lnTo>
                <a:lnTo>
                  <a:pt x="8097" y="1996"/>
                </a:lnTo>
                <a:lnTo>
                  <a:pt x="8086" y="2008"/>
                </a:lnTo>
                <a:lnTo>
                  <a:pt x="8074" y="2020"/>
                </a:lnTo>
                <a:lnTo>
                  <a:pt x="8085" y="1991"/>
                </a:lnTo>
                <a:lnTo>
                  <a:pt x="8058" y="2014"/>
                </a:lnTo>
                <a:lnTo>
                  <a:pt x="8032" y="2037"/>
                </a:lnTo>
                <a:lnTo>
                  <a:pt x="7983" y="2086"/>
                </a:lnTo>
                <a:lnTo>
                  <a:pt x="7985" y="2059"/>
                </a:lnTo>
                <a:lnTo>
                  <a:pt x="7977" y="2074"/>
                </a:lnTo>
                <a:lnTo>
                  <a:pt x="7969" y="2089"/>
                </a:lnTo>
                <a:lnTo>
                  <a:pt x="7960" y="2103"/>
                </a:lnTo>
                <a:lnTo>
                  <a:pt x="7949" y="2117"/>
                </a:lnTo>
                <a:lnTo>
                  <a:pt x="7937" y="2129"/>
                </a:lnTo>
                <a:lnTo>
                  <a:pt x="7925" y="2139"/>
                </a:lnTo>
                <a:lnTo>
                  <a:pt x="7910" y="2150"/>
                </a:lnTo>
                <a:lnTo>
                  <a:pt x="7896" y="2159"/>
                </a:lnTo>
                <a:lnTo>
                  <a:pt x="7892" y="2136"/>
                </a:lnTo>
                <a:lnTo>
                  <a:pt x="7878" y="2146"/>
                </a:lnTo>
                <a:lnTo>
                  <a:pt x="7865" y="2154"/>
                </a:lnTo>
                <a:lnTo>
                  <a:pt x="7851" y="2162"/>
                </a:lnTo>
                <a:lnTo>
                  <a:pt x="7835" y="2168"/>
                </a:lnTo>
                <a:lnTo>
                  <a:pt x="7821" y="2174"/>
                </a:lnTo>
                <a:lnTo>
                  <a:pt x="7805" y="2180"/>
                </a:lnTo>
                <a:lnTo>
                  <a:pt x="7789" y="2185"/>
                </a:lnTo>
                <a:lnTo>
                  <a:pt x="7773" y="2188"/>
                </a:lnTo>
                <a:lnTo>
                  <a:pt x="7791" y="2165"/>
                </a:lnTo>
                <a:lnTo>
                  <a:pt x="7774" y="2172"/>
                </a:lnTo>
                <a:lnTo>
                  <a:pt x="7757" y="2180"/>
                </a:lnTo>
                <a:lnTo>
                  <a:pt x="7740" y="2189"/>
                </a:lnTo>
                <a:lnTo>
                  <a:pt x="7725" y="2198"/>
                </a:lnTo>
                <a:lnTo>
                  <a:pt x="7709" y="2207"/>
                </a:lnTo>
                <a:lnTo>
                  <a:pt x="7694" y="2218"/>
                </a:lnTo>
                <a:lnTo>
                  <a:pt x="7664" y="2240"/>
                </a:lnTo>
                <a:lnTo>
                  <a:pt x="7661" y="2221"/>
                </a:lnTo>
                <a:lnTo>
                  <a:pt x="7635" y="2243"/>
                </a:lnTo>
                <a:lnTo>
                  <a:pt x="7609" y="2266"/>
                </a:lnTo>
                <a:lnTo>
                  <a:pt x="7583" y="2289"/>
                </a:lnTo>
                <a:lnTo>
                  <a:pt x="7555" y="2309"/>
                </a:lnTo>
                <a:lnTo>
                  <a:pt x="7565" y="2281"/>
                </a:lnTo>
                <a:lnTo>
                  <a:pt x="7552" y="2293"/>
                </a:lnTo>
                <a:lnTo>
                  <a:pt x="7539" y="2305"/>
                </a:lnTo>
                <a:lnTo>
                  <a:pt x="7517" y="2332"/>
                </a:lnTo>
                <a:lnTo>
                  <a:pt x="7493" y="2358"/>
                </a:lnTo>
                <a:lnTo>
                  <a:pt x="7480" y="2370"/>
                </a:lnTo>
                <a:lnTo>
                  <a:pt x="7466" y="2383"/>
                </a:lnTo>
                <a:lnTo>
                  <a:pt x="7472" y="2349"/>
                </a:lnTo>
                <a:lnTo>
                  <a:pt x="7460" y="2366"/>
                </a:lnTo>
                <a:lnTo>
                  <a:pt x="7449" y="2388"/>
                </a:lnTo>
                <a:lnTo>
                  <a:pt x="7436" y="2410"/>
                </a:lnTo>
                <a:lnTo>
                  <a:pt x="7423" y="2434"/>
                </a:lnTo>
                <a:lnTo>
                  <a:pt x="7408" y="2457"/>
                </a:lnTo>
                <a:lnTo>
                  <a:pt x="7401" y="2467"/>
                </a:lnTo>
                <a:lnTo>
                  <a:pt x="7393" y="2476"/>
                </a:lnTo>
                <a:lnTo>
                  <a:pt x="7386" y="2486"/>
                </a:lnTo>
                <a:lnTo>
                  <a:pt x="7378" y="2493"/>
                </a:lnTo>
                <a:lnTo>
                  <a:pt x="7368" y="2500"/>
                </a:lnTo>
                <a:lnTo>
                  <a:pt x="7360" y="2504"/>
                </a:lnTo>
                <a:lnTo>
                  <a:pt x="7362" y="2502"/>
                </a:lnTo>
                <a:lnTo>
                  <a:pt x="7364" y="2496"/>
                </a:lnTo>
                <a:lnTo>
                  <a:pt x="7367" y="2479"/>
                </a:lnTo>
                <a:lnTo>
                  <a:pt x="7370" y="2453"/>
                </a:lnTo>
                <a:lnTo>
                  <a:pt x="7373" y="2424"/>
                </a:lnTo>
                <a:lnTo>
                  <a:pt x="7375" y="2369"/>
                </a:lnTo>
                <a:lnTo>
                  <a:pt x="7376" y="2350"/>
                </a:lnTo>
                <a:lnTo>
                  <a:pt x="7375" y="2339"/>
                </a:lnTo>
                <a:lnTo>
                  <a:pt x="7356" y="2368"/>
                </a:lnTo>
                <a:lnTo>
                  <a:pt x="7354" y="2357"/>
                </a:lnTo>
                <a:lnTo>
                  <a:pt x="7353" y="2347"/>
                </a:lnTo>
                <a:lnTo>
                  <a:pt x="7354" y="2339"/>
                </a:lnTo>
                <a:lnTo>
                  <a:pt x="7357" y="2335"/>
                </a:lnTo>
                <a:lnTo>
                  <a:pt x="7359" y="2333"/>
                </a:lnTo>
                <a:lnTo>
                  <a:pt x="7361" y="2332"/>
                </a:lnTo>
                <a:lnTo>
                  <a:pt x="7367" y="2330"/>
                </a:lnTo>
                <a:lnTo>
                  <a:pt x="7375" y="2331"/>
                </a:lnTo>
                <a:lnTo>
                  <a:pt x="7385" y="2334"/>
                </a:lnTo>
                <a:lnTo>
                  <a:pt x="7380" y="2329"/>
                </a:lnTo>
                <a:lnTo>
                  <a:pt x="7375" y="2323"/>
                </a:lnTo>
                <a:lnTo>
                  <a:pt x="7369" y="2311"/>
                </a:lnTo>
                <a:lnTo>
                  <a:pt x="7364" y="2296"/>
                </a:lnTo>
                <a:lnTo>
                  <a:pt x="7361" y="2281"/>
                </a:lnTo>
                <a:lnTo>
                  <a:pt x="7360" y="2264"/>
                </a:lnTo>
                <a:lnTo>
                  <a:pt x="7360" y="2248"/>
                </a:lnTo>
                <a:lnTo>
                  <a:pt x="7362" y="2230"/>
                </a:lnTo>
                <a:lnTo>
                  <a:pt x="7366" y="2213"/>
                </a:lnTo>
                <a:lnTo>
                  <a:pt x="7347" y="2247"/>
                </a:lnTo>
                <a:lnTo>
                  <a:pt x="7347" y="2212"/>
                </a:lnTo>
                <a:lnTo>
                  <a:pt x="7347" y="2194"/>
                </a:lnTo>
                <a:lnTo>
                  <a:pt x="7346" y="2176"/>
                </a:lnTo>
                <a:lnTo>
                  <a:pt x="7344" y="2159"/>
                </a:lnTo>
                <a:lnTo>
                  <a:pt x="7341" y="2141"/>
                </a:lnTo>
                <a:lnTo>
                  <a:pt x="7338" y="2124"/>
                </a:lnTo>
                <a:lnTo>
                  <a:pt x="7334" y="2107"/>
                </a:lnTo>
                <a:lnTo>
                  <a:pt x="7322" y="2138"/>
                </a:lnTo>
                <a:lnTo>
                  <a:pt x="7322" y="2121"/>
                </a:lnTo>
                <a:lnTo>
                  <a:pt x="7320" y="2103"/>
                </a:lnTo>
                <a:lnTo>
                  <a:pt x="7318" y="2086"/>
                </a:lnTo>
                <a:lnTo>
                  <a:pt x="7315" y="2069"/>
                </a:lnTo>
                <a:lnTo>
                  <a:pt x="7311" y="2052"/>
                </a:lnTo>
                <a:lnTo>
                  <a:pt x="7305" y="2035"/>
                </a:lnTo>
                <a:lnTo>
                  <a:pt x="7300" y="2019"/>
                </a:lnTo>
                <a:lnTo>
                  <a:pt x="7294" y="2002"/>
                </a:lnTo>
                <a:lnTo>
                  <a:pt x="7284" y="2026"/>
                </a:lnTo>
                <a:lnTo>
                  <a:pt x="7277" y="1995"/>
                </a:lnTo>
                <a:lnTo>
                  <a:pt x="7268" y="1963"/>
                </a:lnTo>
                <a:lnTo>
                  <a:pt x="7258" y="1933"/>
                </a:lnTo>
                <a:lnTo>
                  <a:pt x="7246" y="1903"/>
                </a:lnTo>
                <a:lnTo>
                  <a:pt x="7242" y="1930"/>
                </a:lnTo>
                <a:lnTo>
                  <a:pt x="7235" y="1918"/>
                </a:lnTo>
                <a:lnTo>
                  <a:pt x="7229" y="1905"/>
                </a:lnTo>
                <a:lnTo>
                  <a:pt x="7224" y="1892"/>
                </a:lnTo>
                <a:lnTo>
                  <a:pt x="7221" y="1879"/>
                </a:lnTo>
                <a:lnTo>
                  <a:pt x="7219" y="1864"/>
                </a:lnTo>
                <a:lnTo>
                  <a:pt x="7218" y="1851"/>
                </a:lnTo>
                <a:lnTo>
                  <a:pt x="7218" y="1836"/>
                </a:lnTo>
                <a:lnTo>
                  <a:pt x="7220" y="1822"/>
                </a:lnTo>
                <a:lnTo>
                  <a:pt x="7203" y="1840"/>
                </a:lnTo>
                <a:lnTo>
                  <a:pt x="7201" y="1831"/>
                </a:lnTo>
                <a:lnTo>
                  <a:pt x="7200" y="1822"/>
                </a:lnTo>
                <a:lnTo>
                  <a:pt x="7201" y="1814"/>
                </a:lnTo>
                <a:lnTo>
                  <a:pt x="7204" y="1806"/>
                </a:lnTo>
                <a:lnTo>
                  <a:pt x="7208" y="1799"/>
                </a:lnTo>
                <a:lnTo>
                  <a:pt x="7214" y="1793"/>
                </a:lnTo>
                <a:lnTo>
                  <a:pt x="7221" y="1788"/>
                </a:lnTo>
                <a:lnTo>
                  <a:pt x="7230" y="1783"/>
                </a:lnTo>
                <a:lnTo>
                  <a:pt x="7211" y="1782"/>
                </a:lnTo>
                <a:lnTo>
                  <a:pt x="7212" y="1779"/>
                </a:lnTo>
                <a:lnTo>
                  <a:pt x="7214" y="1774"/>
                </a:lnTo>
                <a:lnTo>
                  <a:pt x="7220" y="1767"/>
                </a:lnTo>
                <a:lnTo>
                  <a:pt x="7228" y="1761"/>
                </a:lnTo>
                <a:lnTo>
                  <a:pt x="7237" y="1755"/>
                </a:lnTo>
                <a:lnTo>
                  <a:pt x="7257" y="1744"/>
                </a:lnTo>
                <a:lnTo>
                  <a:pt x="7273" y="1734"/>
                </a:lnTo>
                <a:lnTo>
                  <a:pt x="7252" y="1721"/>
                </a:lnTo>
                <a:lnTo>
                  <a:pt x="7263" y="1716"/>
                </a:lnTo>
                <a:lnTo>
                  <a:pt x="7274" y="1711"/>
                </a:lnTo>
                <a:lnTo>
                  <a:pt x="7286" y="1704"/>
                </a:lnTo>
                <a:lnTo>
                  <a:pt x="7296" y="1697"/>
                </a:lnTo>
                <a:lnTo>
                  <a:pt x="7306" y="1689"/>
                </a:lnTo>
                <a:lnTo>
                  <a:pt x="7316" y="1681"/>
                </a:lnTo>
                <a:lnTo>
                  <a:pt x="7324" y="1671"/>
                </a:lnTo>
                <a:lnTo>
                  <a:pt x="7331" y="1662"/>
                </a:lnTo>
                <a:lnTo>
                  <a:pt x="7295" y="1664"/>
                </a:lnTo>
                <a:lnTo>
                  <a:pt x="7318" y="1650"/>
                </a:lnTo>
                <a:lnTo>
                  <a:pt x="7338" y="1633"/>
                </a:lnTo>
                <a:lnTo>
                  <a:pt x="7357" y="1615"/>
                </a:lnTo>
                <a:lnTo>
                  <a:pt x="7375" y="1594"/>
                </a:lnTo>
                <a:lnTo>
                  <a:pt x="7351" y="1599"/>
                </a:lnTo>
                <a:lnTo>
                  <a:pt x="7376" y="1581"/>
                </a:lnTo>
                <a:lnTo>
                  <a:pt x="7405" y="1561"/>
                </a:lnTo>
                <a:lnTo>
                  <a:pt x="7437" y="1539"/>
                </a:lnTo>
                <a:lnTo>
                  <a:pt x="7432" y="1539"/>
                </a:lnTo>
                <a:lnTo>
                  <a:pt x="7427" y="1538"/>
                </a:lnTo>
                <a:lnTo>
                  <a:pt x="7417" y="1536"/>
                </a:lnTo>
                <a:lnTo>
                  <a:pt x="7409" y="1533"/>
                </a:lnTo>
                <a:lnTo>
                  <a:pt x="7406" y="1531"/>
                </a:lnTo>
                <a:lnTo>
                  <a:pt x="7426" y="1526"/>
                </a:lnTo>
                <a:lnTo>
                  <a:pt x="7446" y="1519"/>
                </a:lnTo>
                <a:lnTo>
                  <a:pt x="7465" y="1511"/>
                </a:lnTo>
                <a:lnTo>
                  <a:pt x="7483" y="1500"/>
                </a:lnTo>
                <a:lnTo>
                  <a:pt x="7500" y="1488"/>
                </a:lnTo>
                <a:lnTo>
                  <a:pt x="7516" y="1474"/>
                </a:lnTo>
                <a:lnTo>
                  <a:pt x="7531" y="1460"/>
                </a:lnTo>
                <a:lnTo>
                  <a:pt x="7545" y="1445"/>
                </a:lnTo>
                <a:lnTo>
                  <a:pt x="7503" y="1450"/>
                </a:lnTo>
                <a:lnTo>
                  <a:pt x="7589" y="1406"/>
                </a:lnTo>
                <a:lnTo>
                  <a:pt x="7675" y="1365"/>
                </a:lnTo>
                <a:lnTo>
                  <a:pt x="7653" y="1360"/>
                </a:lnTo>
                <a:lnTo>
                  <a:pt x="7680" y="1344"/>
                </a:lnTo>
                <a:lnTo>
                  <a:pt x="7710" y="1324"/>
                </a:lnTo>
                <a:lnTo>
                  <a:pt x="7744" y="1302"/>
                </a:lnTo>
                <a:lnTo>
                  <a:pt x="7725" y="1305"/>
                </a:lnTo>
                <a:lnTo>
                  <a:pt x="7704" y="1310"/>
                </a:lnTo>
                <a:lnTo>
                  <a:pt x="7685" y="1314"/>
                </a:lnTo>
                <a:lnTo>
                  <a:pt x="7665" y="1319"/>
                </a:lnTo>
                <a:lnTo>
                  <a:pt x="7646" y="1325"/>
                </a:lnTo>
                <a:lnTo>
                  <a:pt x="7626" y="1332"/>
                </a:lnTo>
                <a:lnTo>
                  <a:pt x="7606" y="1339"/>
                </a:lnTo>
                <a:lnTo>
                  <a:pt x="7588" y="1348"/>
                </a:lnTo>
                <a:lnTo>
                  <a:pt x="7598" y="1326"/>
                </a:lnTo>
                <a:lnTo>
                  <a:pt x="7550" y="1357"/>
                </a:lnTo>
                <a:lnTo>
                  <a:pt x="7501" y="1387"/>
                </a:lnTo>
                <a:lnTo>
                  <a:pt x="7501" y="1365"/>
                </a:lnTo>
                <a:lnTo>
                  <a:pt x="7453" y="1392"/>
                </a:lnTo>
                <a:lnTo>
                  <a:pt x="7424" y="1408"/>
                </a:lnTo>
                <a:lnTo>
                  <a:pt x="7440" y="1382"/>
                </a:lnTo>
                <a:lnTo>
                  <a:pt x="7412" y="1393"/>
                </a:lnTo>
                <a:lnTo>
                  <a:pt x="7383" y="1402"/>
                </a:lnTo>
                <a:lnTo>
                  <a:pt x="7353" y="1410"/>
                </a:lnTo>
                <a:lnTo>
                  <a:pt x="7322" y="1416"/>
                </a:lnTo>
                <a:lnTo>
                  <a:pt x="7334" y="1398"/>
                </a:lnTo>
                <a:lnTo>
                  <a:pt x="7321" y="1398"/>
                </a:lnTo>
                <a:lnTo>
                  <a:pt x="7304" y="1399"/>
                </a:lnTo>
                <a:lnTo>
                  <a:pt x="7267" y="1403"/>
                </a:lnTo>
                <a:lnTo>
                  <a:pt x="7236" y="1408"/>
                </a:lnTo>
                <a:lnTo>
                  <a:pt x="7223" y="1411"/>
                </a:lnTo>
                <a:lnTo>
                  <a:pt x="7234" y="1389"/>
                </a:lnTo>
                <a:lnTo>
                  <a:pt x="7201" y="1393"/>
                </a:lnTo>
                <a:lnTo>
                  <a:pt x="7155" y="1401"/>
                </a:lnTo>
                <a:lnTo>
                  <a:pt x="7095" y="1411"/>
                </a:lnTo>
                <a:lnTo>
                  <a:pt x="7119" y="1389"/>
                </a:lnTo>
                <a:lnTo>
                  <a:pt x="7102" y="1392"/>
                </a:lnTo>
                <a:lnTo>
                  <a:pt x="7086" y="1395"/>
                </a:lnTo>
                <a:lnTo>
                  <a:pt x="7069" y="1399"/>
                </a:lnTo>
                <a:lnTo>
                  <a:pt x="7054" y="1403"/>
                </a:lnTo>
                <a:lnTo>
                  <a:pt x="7022" y="1415"/>
                </a:lnTo>
                <a:lnTo>
                  <a:pt x="6991" y="1427"/>
                </a:lnTo>
                <a:lnTo>
                  <a:pt x="6991" y="1413"/>
                </a:lnTo>
                <a:lnTo>
                  <a:pt x="6993" y="1399"/>
                </a:lnTo>
                <a:lnTo>
                  <a:pt x="6997" y="1386"/>
                </a:lnTo>
                <a:lnTo>
                  <a:pt x="7002" y="1373"/>
                </a:lnTo>
                <a:lnTo>
                  <a:pt x="7009" y="1362"/>
                </a:lnTo>
                <a:lnTo>
                  <a:pt x="7016" y="1350"/>
                </a:lnTo>
                <a:lnTo>
                  <a:pt x="7024" y="1338"/>
                </a:lnTo>
                <a:lnTo>
                  <a:pt x="7033" y="1328"/>
                </a:lnTo>
                <a:lnTo>
                  <a:pt x="7052" y="1306"/>
                </a:lnTo>
                <a:lnTo>
                  <a:pt x="7071" y="1285"/>
                </a:lnTo>
                <a:lnTo>
                  <a:pt x="7090" y="1263"/>
                </a:lnTo>
                <a:lnTo>
                  <a:pt x="7099" y="1253"/>
                </a:lnTo>
                <a:lnTo>
                  <a:pt x="7106" y="1241"/>
                </a:lnTo>
                <a:lnTo>
                  <a:pt x="7090" y="1247"/>
                </a:lnTo>
                <a:lnTo>
                  <a:pt x="7096" y="1240"/>
                </a:lnTo>
                <a:lnTo>
                  <a:pt x="7102" y="1234"/>
                </a:lnTo>
                <a:lnTo>
                  <a:pt x="7115" y="1220"/>
                </a:lnTo>
                <a:lnTo>
                  <a:pt x="7126" y="1204"/>
                </a:lnTo>
                <a:lnTo>
                  <a:pt x="7135" y="1189"/>
                </a:lnTo>
                <a:lnTo>
                  <a:pt x="7150" y="1164"/>
                </a:lnTo>
                <a:lnTo>
                  <a:pt x="7155" y="1155"/>
                </a:lnTo>
                <a:lnTo>
                  <a:pt x="7119" y="1159"/>
                </a:lnTo>
                <a:lnTo>
                  <a:pt x="7126" y="1154"/>
                </a:lnTo>
                <a:lnTo>
                  <a:pt x="7133" y="1149"/>
                </a:lnTo>
                <a:lnTo>
                  <a:pt x="7147" y="1136"/>
                </a:lnTo>
                <a:lnTo>
                  <a:pt x="7159" y="1122"/>
                </a:lnTo>
                <a:lnTo>
                  <a:pt x="7169" y="1107"/>
                </a:lnTo>
                <a:lnTo>
                  <a:pt x="7179" y="1095"/>
                </a:lnTo>
                <a:lnTo>
                  <a:pt x="7186" y="1085"/>
                </a:lnTo>
                <a:lnTo>
                  <a:pt x="7192" y="1074"/>
                </a:lnTo>
                <a:lnTo>
                  <a:pt x="7164" y="1087"/>
                </a:lnTo>
                <a:lnTo>
                  <a:pt x="7169" y="1081"/>
                </a:lnTo>
                <a:lnTo>
                  <a:pt x="7174" y="1073"/>
                </a:lnTo>
                <a:lnTo>
                  <a:pt x="7185" y="1057"/>
                </a:lnTo>
                <a:lnTo>
                  <a:pt x="7193" y="1039"/>
                </a:lnTo>
                <a:lnTo>
                  <a:pt x="7201" y="1021"/>
                </a:lnTo>
                <a:lnTo>
                  <a:pt x="7214" y="991"/>
                </a:lnTo>
                <a:lnTo>
                  <a:pt x="7218" y="978"/>
                </a:lnTo>
                <a:lnTo>
                  <a:pt x="7198" y="990"/>
                </a:lnTo>
                <a:lnTo>
                  <a:pt x="7204" y="982"/>
                </a:lnTo>
                <a:lnTo>
                  <a:pt x="7210" y="974"/>
                </a:lnTo>
                <a:lnTo>
                  <a:pt x="7218" y="957"/>
                </a:lnTo>
                <a:lnTo>
                  <a:pt x="7225" y="939"/>
                </a:lnTo>
                <a:lnTo>
                  <a:pt x="7231" y="922"/>
                </a:lnTo>
                <a:lnTo>
                  <a:pt x="7235" y="906"/>
                </a:lnTo>
                <a:lnTo>
                  <a:pt x="7237" y="894"/>
                </a:lnTo>
                <a:lnTo>
                  <a:pt x="7239" y="883"/>
                </a:lnTo>
                <a:lnTo>
                  <a:pt x="7218" y="895"/>
                </a:lnTo>
                <a:lnTo>
                  <a:pt x="7227" y="881"/>
                </a:lnTo>
                <a:lnTo>
                  <a:pt x="7233" y="865"/>
                </a:lnTo>
                <a:lnTo>
                  <a:pt x="7237" y="852"/>
                </a:lnTo>
                <a:lnTo>
                  <a:pt x="7240" y="840"/>
                </a:lnTo>
                <a:lnTo>
                  <a:pt x="7241" y="830"/>
                </a:lnTo>
                <a:lnTo>
                  <a:pt x="7242" y="822"/>
                </a:lnTo>
                <a:lnTo>
                  <a:pt x="7242" y="816"/>
                </a:lnTo>
                <a:lnTo>
                  <a:pt x="7223" y="825"/>
                </a:lnTo>
                <a:lnTo>
                  <a:pt x="7232" y="807"/>
                </a:lnTo>
                <a:lnTo>
                  <a:pt x="7241" y="790"/>
                </a:lnTo>
                <a:lnTo>
                  <a:pt x="7248" y="771"/>
                </a:lnTo>
                <a:lnTo>
                  <a:pt x="7253" y="755"/>
                </a:lnTo>
                <a:lnTo>
                  <a:pt x="7259" y="727"/>
                </a:lnTo>
                <a:lnTo>
                  <a:pt x="7261" y="717"/>
                </a:lnTo>
                <a:lnTo>
                  <a:pt x="7230" y="744"/>
                </a:lnTo>
                <a:lnTo>
                  <a:pt x="7234" y="725"/>
                </a:lnTo>
                <a:lnTo>
                  <a:pt x="7241" y="707"/>
                </a:lnTo>
                <a:lnTo>
                  <a:pt x="7249" y="690"/>
                </a:lnTo>
                <a:lnTo>
                  <a:pt x="7258" y="673"/>
                </a:lnTo>
                <a:lnTo>
                  <a:pt x="7269" y="658"/>
                </a:lnTo>
                <a:lnTo>
                  <a:pt x="7281" y="642"/>
                </a:lnTo>
                <a:lnTo>
                  <a:pt x="7292" y="627"/>
                </a:lnTo>
                <a:lnTo>
                  <a:pt x="7305" y="613"/>
                </a:lnTo>
                <a:lnTo>
                  <a:pt x="7286" y="607"/>
                </a:lnTo>
                <a:lnTo>
                  <a:pt x="7307" y="587"/>
                </a:lnTo>
                <a:lnTo>
                  <a:pt x="7324" y="569"/>
                </a:lnTo>
                <a:lnTo>
                  <a:pt x="7338" y="552"/>
                </a:lnTo>
                <a:lnTo>
                  <a:pt x="7302" y="555"/>
                </a:lnTo>
                <a:lnTo>
                  <a:pt x="7316" y="545"/>
                </a:lnTo>
                <a:lnTo>
                  <a:pt x="7329" y="534"/>
                </a:lnTo>
                <a:lnTo>
                  <a:pt x="7340" y="523"/>
                </a:lnTo>
                <a:lnTo>
                  <a:pt x="7351" y="513"/>
                </a:lnTo>
                <a:lnTo>
                  <a:pt x="7367" y="496"/>
                </a:lnTo>
                <a:lnTo>
                  <a:pt x="7372" y="489"/>
                </a:lnTo>
                <a:lnTo>
                  <a:pt x="7349" y="487"/>
                </a:lnTo>
                <a:lnTo>
                  <a:pt x="7360" y="479"/>
                </a:lnTo>
                <a:lnTo>
                  <a:pt x="7371" y="469"/>
                </a:lnTo>
                <a:lnTo>
                  <a:pt x="7383" y="458"/>
                </a:lnTo>
                <a:lnTo>
                  <a:pt x="7393" y="447"/>
                </a:lnTo>
                <a:lnTo>
                  <a:pt x="7409" y="427"/>
                </a:lnTo>
                <a:lnTo>
                  <a:pt x="7416" y="419"/>
                </a:lnTo>
                <a:lnTo>
                  <a:pt x="7378" y="426"/>
                </a:lnTo>
                <a:lnTo>
                  <a:pt x="7388" y="416"/>
                </a:lnTo>
                <a:lnTo>
                  <a:pt x="7398" y="403"/>
                </a:lnTo>
                <a:lnTo>
                  <a:pt x="7421" y="377"/>
                </a:lnTo>
                <a:lnTo>
                  <a:pt x="7446" y="345"/>
                </a:lnTo>
                <a:lnTo>
                  <a:pt x="7435" y="350"/>
                </a:lnTo>
                <a:lnTo>
                  <a:pt x="7425" y="355"/>
                </a:lnTo>
                <a:lnTo>
                  <a:pt x="7414" y="361"/>
                </a:lnTo>
                <a:lnTo>
                  <a:pt x="7403" y="368"/>
                </a:lnTo>
                <a:lnTo>
                  <a:pt x="7383" y="385"/>
                </a:lnTo>
                <a:lnTo>
                  <a:pt x="7362" y="401"/>
                </a:lnTo>
                <a:lnTo>
                  <a:pt x="7341" y="416"/>
                </a:lnTo>
                <a:lnTo>
                  <a:pt x="7331" y="422"/>
                </a:lnTo>
                <a:lnTo>
                  <a:pt x="7322" y="427"/>
                </a:lnTo>
                <a:lnTo>
                  <a:pt x="7313" y="431"/>
                </a:lnTo>
                <a:lnTo>
                  <a:pt x="7303" y="434"/>
                </a:lnTo>
                <a:lnTo>
                  <a:pt x="7295" y="434"/>
                </a:lnTo>
                <a:lnTo>
                  <a:pt x="7286" y="433"/>
                </a:lnTo>
                <a:lnTo>
                  <a:pt x="7281" y="437"/>
                </a:lnTo>
                <a:lnTo>
                  <a:pt x="7277" y="442"/>
                </a:lnTo>
                <a:lnTo>
                  <a:pt x="7268" y="452"/>
                </a:lnTo>
                <a:lnTo>
                  <a:pt x="7261" y="462"/>
                </a:lnTo>
                <a:lnTo>
                  <a:pt x="7256" y="473"/>
                </a:lnTo>
                <a:lnTo>
                  <a:pt x="7252" y="483"/>
                </a:lnTo>
                <a:lnTo>
                  <a:pt x="7250" y="491"/>
                </a:lnTo>
                <a:lnTo>
                  <a:pt x="7248" y="498"/>
                </a:lnTo>
                <a:lnTo>
                  <a:pt x="7238" y="482"/>
                </a:lnTo>
                <a:lnTo>
                  <a:pt x="7229" y="491"/>
                </a:lnTo>
                <a:lnTo>
                  <a:pt x="7222" y="502"/>
                </a:lnTo>
                <a:lnTo>
                  <a:pt x="7214" y="514"/>
                </a:lnTo>
                <a:lnTo>
                  <a:pt x="7206" y="526"/>
                </a:lnTo>
                <a:lnTo>
                  <a:pt x="7197" y="545"/>
                </a:lnTo>
                <a:lnTo>
                  <a:pt x="7193" y="553"/>
                </a:lnTo>
                <a:lnTo>
                  <a:pt x="7190" y="530"/>
                </a:lnTo>
                <a:lnTo>
                  <a:pt x="7168" y="551"/>
                </a:lnTo>
                <a:lnTo>
                  <a:pt x="7146" y="575"/>
                </a:lnTo>
                <a:lnTo>
                  <a:pt x="7122" y="601"/>
                </a:lnTo>
                <a:lnTo>
                  <a:pt x="7128" y="576"/>
                </a:lnTo>
                <a:lnTo>
                  <a:pt x="7120" y="578"/>
                </a:lnTo>
                <a:lnTo>
                  <a:pt x="7111" y="582"/>
                </a:lnTo>
                <a:lnTo>
                  <a:pt x="7101" y="587"/>
                </a:lnTo>
                <a:lnTo>
                  <a:pt x="7092" y="592"/>
                </a:lnTo>
                <a:lnTo>
                  <a:pt x="7072" y="605"/>
                </a:lnTo>
                <a:lnTo>
                  <a:pt x="7053" y="619"/>
                </a:lnTo>
                <a:lnTo>
                  <a:pt x="7035" y="633"/>
                </a:lnTo>
                <a:lnTo>
                  <a:pt x="7022" y="645"/>
                </a:lnTo>
                <a:lnTo>
                  <a:pt x="7009" y="656"/>
                </a:lnTo>
                <a:lnTo>
                  <a:pt x="7016" y="630"/>
                </a:lnTo>
                <a:lnTo>
                  <a:pt x="7011" y="632"/>
                </a:lnTo>
                <a:lnTo>
                  <a:pt x="7005" y="635"/>
                </a:lnTo>
                <a:lnTo>
                  <a:pt x="6991" y="645"/>
                </a:lnTo>
                <a:lnTo>
                  <a:pt x="6974" y="657"/>
                </a:lnTo>
                <a:lnTo>
                  <a:pt x="6959" y="669"/>
                </a:lnTo>
                <a:lnTo>
                  <a:pt x="6931" y="693"/>
                </a:lnTo>
                <a:lnTo>
                  <a:pt x="6919" y="704"/>
                </a:lnTo>
                <a:lnTo>
                  <a:pt x="6935" y="672"/>
                </a:lnTo>
                <a:lnTo>
                  <a:pt x="6926" y="676"/>
                </a:lnTo>
                <a:lnTo>
                  <a:pt x="6916" y="681"/>
                </a:lnTo>
                <a:lnTo>
                  <a:pt x="6905" y="687"/>
                </a:lnTo>
                <a:lnTo>
                  <a:pt x="6895" y="694"/>
                </a:lnTo>
                <a:lnTo>
                  <a:pt x="6873" y="711"/>
                </a:lnTo>
                <a:lnTo>
                  <a:pt x="6854" y="728"/>
                </a:lnTo>
                <a:lnTo>
                  <a:pt x="6836" y="745"/>
                </a:lnTo>
                <a:lnTo>
                  <a:pt x="6822" y="759"/>
                </a:lnTo>
                <a:lnTo>
                  <a:pt x="6810" y="772"/>
                </a:lnTo>
                <a:lnTo>
                  <a:pt x="6825" y="740"/>
                </a:lnTo>
                <a:lnTo>
                  <a:pt x="6811" y="751"/>
                </a:lnTo>
                <a:lnTo>
                  <a:pt x="6793" y="764"/>
                </a:lnTo>
                <a:lnTo>
                  <a:pt x="6775" y="781"/>
                </a:lnTo>
                <a:lnTo>
                  <a:pt x="6757" y="797"/>
                </a:lnTo>
                <a:lnTo>
                  <a:pt x="6728" y="825"/>
                </a:lnTo>
                <a:lnTo>
                  <a:pt x="6716" y="836"/>
                </a:lnTo>
                <a:lnTo>
                  <a:pt x="6725" y="807"/>
                </a:lnTo>
                <a:lnTo>
                  <a:pt x="6719" y="813"/>
                </a:lnTo>
                <a:lnTo>
                  <a:pt x="6712" y="820"/>
                </a:lnTo>
                <a:lnTo>
                  <a:pt x="6698" y="835"/>
                </a:lnTo>
                <a:lnTo>
                  <a:pt x="6686" y="853"/>
                </a:lnTo>
                <a:lnTo>
                  <a:pt x="6675" y="870"/>
                </a:lnTo>
                <a:lnTo>
                  <a:pt x="6665" y="887"/>
                </a:lnTo>
                <a:lnTo>
                  <a:pt x="6658" y="901"/>
                </a:lnTo>
                <a:lnTo>
                  <a:pt x="6651" y="914"/>
                </a:lnTo>
                <a:lnTo>
                  <a:pt x="6638" y="898"/>
                </a:lnTo>
                <a:lnTo>
                  <a:pt x="6634" y="903"/>
                </a:lnTo>
                <a:lnTo>
                  <a:pt x="6629" y="912"/>
                </a:lnTo>
                <a:lnTo>
                  <a:pt x="6617" y="935"/>
                </a:lnTo>
                <a:lnTo>
                  <a:pt x="6590" y="996"/>
                </a:lnTo>
                <a:lnTo>
                  <a:pt x="6576" y="1027"/>
                </a:lnTo>
                <a:lnTo>
                  <a:pt x="6562" y="1053"/>
                </a:lnTo>
                <a:lnTo>
                  <a:pt x="6557" y="1063"/>
                </a:lnTo>
                <a:lnTo>
                  <a:pt x="6552" y="1070"/>
                </a:lnTo>
                <a:lnTo>
                  <a:pt x="6547" y="1076"/>
                </a:lnTo>
                <a:lnTo>
                  <a:pt x="6545" y="1077"/>
                </a:lnTo>
                <a:lnTo>
                  <a:pt x="6544" y="1078"/>
                </a:lnTo>
                <a:lnTo>
                  <a:pt x="6541" y="1063"/>
                </a:lnTo>
                <a:lnTo>
                  <a:pt x="6538" y="1050"/>
                </a:lnTo>
                <a:lnTo>
                  <a:pt x="6537" y="1035"/>
                </a:lnTo>
                <a:lnTo>
                  <a:pt x="6537" y="1022"/>
                </a:lnTo>
                <a:lnTo>
                  <a:pt x="6538" y="994"/>
                </a:lnTo>
                <a:lnTo>
                  <a:pt x="6541" y="966"/>
                </a:lnTo>
                <a:lnTo>
                  <a:pt x="6543" y="938"/>
                </a:lnTo>
                <a:lnTo>
                  <a:pt x="6544" y="911"/>
                </a:lnTo>
                <a:lnTo>
                  <a:pt x="6544" y="896"/>
                </a:lnTo>
                <a:lnTo>
                  <a:pt x="6543" y="883"/>
                </a:lnTo>
                <a:lnTo>
                  <a:pt x="6541" y="868"/>
                </a:lnTo>
                <a:lnTo>
                  <a:pt x="6538" y="854"/>
                </a:lnTo>
                <a:lnTo>
                  <a:pt x="6519" y="873"/>
                </a:lnTo>
                <a:lnTo>
                  <a:pt x="6522" y="856"/>
                </a:lnTo>
                <a:lnTo>
                  <a:pt x="6523" y="834"/>
                </a:lnTo>
                <a:lnTo>
                  <a:pt x="6523" y="812"/>
                </a:lnTo>
                <a:lnTo>
                  <a:pt x="6522" y="788"/>
                </a:lnTo>
                <a:lnTo>
                  <a:pt x="6520" y="750"/>
                </a:lnTo>
                <a:lnTo>
                  <a:pt x="6519" y="733"/>
                </a:lnTo>
                <a:lnTo>
                  <a:pt x="6499" y="767"/>
                </a:lnTo>
                <a:lnTo>
                  <a:pt x="6498" y="744"/>
                </a:lnTo>
                <a:lnTo>
                  <a:pt x="6497" y="720"/>
                </a:lnTo>
                <a:lnTo>
                  <a:pt x="6494" y="697"/>
                </a:lnTo>
                <a:lnTo>
                  <a:pt x="6490" y="673"/>
                </a:lnTo>
                <a:lnTo>
                  <a:pt x="6485" y="651"/>
                </a:lnTo>
                <a:lnTo>
                  <a:pt x="6479" y="628"/>
                </a:lnTo>
                <a:lnTo>
                  <a:pt x="6471" y="605"/>
                </a:lnTo>
                <a:lnTo>
                  <a:pt x="6463" y="584"/>
                </a:lnTo>
                <a:lnTo>
                  <a:pt x="6447" y="602"/>
                </a:lnTo>
                <a:lnTo>
                  <a:pt x="6445" y="592"/>
                </a:lnTo>
                <a:lnTo>
                  <a:pt x="6443" y="582"/>
                </a:lnTo>
                <a:lnTo>
                  <a:pt x="6440" y="571"/>
                </a:lnTo>
                <a:lnTo>
                  <a:pt x="6436" y="561"/>
                </a:lnTo>
                <a:lnTo>
                  <a:pt x="6427" y="540"/>
                </a:lnTo>
                <a:lnTo>
                  <a:pt x="6418" y="523"/>
                </a:lnTo>
                <a:lnTo>
                  <a:pt x="6409" y="507"/>
                </a:lnTo>
                <a:lnTo>
                  <a:pt x="6400" y="495"/>
                </a:lnTo>
                <a:lnTo>
                  <a:pt x="6393" y="485"/>
                </a:lnTo>
                <a:lnTo>
                  <a:pt x="6384" y="518"/>
                </a:lnTo>
                <a:lnTo>
                  <a:pt x="6383" y="506"/>
                </a:lnTo>
                <a:lnTo>
                  <a:pt x="6381" y="495"/>
                </a:lnTo>
                <a:lnTo>
                  <a:pt x="6379" y="485"/>
                </a:lnTo>
                <a:lnTo>
                  <a:pt x="6376" y="475"/>
                </a:lnTo>
                <a:lnTo>
                  <a:pt x="6368" y="457"/>
                </a:lnTo>
                <a:lnTo>
                  <a:pt x="6361" y="442"/>
                </a:lnTo>
                <a:lnTo>
                  <a:pt x="6353" y="429"/>
                </a:lnTo>
                <a:lnTo>
                  <a:pt x="6347" y="420"/>
                </a:lnTo>
                <a:lnTo>
                  <a:pt x="6340" y="412"/>
                </a:lnTo>
                <a:lnTo>
                  <a:pt x="6321" y="426"/>
                </a:lnTo>
                <a:lnTo>
                  <a:pt x="6320" y="415"/>
                </a:lnTo>
                <a:lnTo>
                  <a:pt x="6319" y="404"/>
                </a:lnTo>
                <a:lnTo>
                  <a:pt x="6314" y="385"/>
                </a:lnTo>
                <a:lnTo>
                  <a:pt x="6308" y="367"/>
                </a:lnTo>
                <a:lnTo>
                  <a:pt x="6301" y="353"/>
                </a:lnTo>
                <a:lnTo>
                  <a:pt x="6295" y="340"/>
                </a:lnTo>
                <a:lnTo>
                  <a:pt x="6290" y="332"/>
                </a:lnTo>
                <a:lnTo>
                  <a:pt x="6284" y="324"/>
                </a:lnTo>
                <a:lnTo>
                  <a:pt x="6277" y="347"/>
                </a:lnTo>
                <a:lnTo>
                  <a:pt x="6278" y="333"/>
                </a:lnTo>
                <a:lnTo>
                  <a:pt x="6278" y="317"/>
                </a:lnTo>
                <a:lnTo>
                  <a:pt x="6277" y="278"/>
                </a:lnTo>
                <a:lnTo>
                  <a:pt x="6275" y="228"/>
                </a:lnTo>
                <a:lnTo>
                  <a:pt x="6257" y="266"/>
                </a:lnTo>
                <a:lnTo>
                  <a:pt x="6259" y="248"/>
                </a:lnTo>
                <a:lnTo>
                  <a:pt x="6260" y="229"/>
                </a:lnTo>
                <a:lnTo>
                  <a:pt x="6261" y="211"/>
                </a:lnTo>
                <a:lnTo>
                  <a:pt x="6260" y="191"/>
                </a:lnTo>
                <a:lnTo>
                  <a:pt x="6258" y="172"/>
                </a:lnTo>
                <a:lnTo>
                  <a:pt x="6255" y="154"/>
                </a:lnTo>
                <a:lnTo>
                  <a:pt x="6250" y="136"/>
                </a:lnTo>
                <a:lnTo>
                  <a:pt x="6244" y="119"/>
                </a:lnTo>
                <a:lnTo>
                  <a:pt x="6231" y="162"/>
                </a:lnTo>
                <a:lnTo>
                  <a:pt x="6229" y="142"/>
                </a:lnTo>
                <a:lnTo>
                  <a:pt x="6227" y="121"/>
                </a:lnTo>
                <a:lnTo>
                  <a:pt x="6224" y="100"/>
                </a:lnTo>
                <a:lnTo>
                  <a:pt x="6220" y="80"/>
                </a:lnTo>
                <a:lnTo>
                  <a:pt x="6216" y="60"/>
                </a:lnTo>
                <a:lnTo>
                  <a:pt x="6210" y="39"/>
                </a:lnTo>
                <a:lnTo>
                  <a:pt x="6203" y="20"/>
                </a:lnTo>
                <a:lnTo>
                  <a:pt x="6197" y="0"/>
                </a:lnTo>
                <a:lnTo>
                  <a:pt x="6187" y="25"/>
                </a:lnTo>
                <a:lnTo>
                  <a:pt x="6180" y="49"/>
                </a:lnTo>
                <a:lnTo>
                  <a:pt x="6166" y="91"/>
                </a:lnTo>
                <a:lnTo>
                  <a:pt x="6159" y="122"/>
                </a:lnTo>
                <a:lnTo>
                  <a:pt x="6156" y="133"/>
                </a:lnTo>
                <a:lnTo>
                  <a:pt x="6136" y="100"/>
                </a:lnTo>
                <a:lnTo>
                  <a:pt x="6131" y="118"/>
                </a:lnTo>
                <a:lnTo>
                  <a:pt x="6127" y="136"/>
                </a:lnTo>
                <a:lnTo>
                  <a:pt x="6124" y="155"/>
                </a:lnTo>
                <a:lnTo>
                  <a:pt x="6122" y="171"/>
                </a:lnTo>
                <a:lnTo>
                  <a:pt x="6120" y="196"/>
                </a:lnTo>
                <a:lnTo>
                  <a:pt x="6120" y="206"/>
                </a:lnTo>
                <a:lnTo>
                  <a:pt x="6102" y="194"/>
                </a:lnTo>
                <a:lnTo>
                  <a:pt x="6102" y="233"/>
                </a:lnTo>
                <a:lnTo>
                  <a:pt x="6102" y="272"/>
                </a:lnTo>
                <a:lnTo>
                  <a:pt x="6102" y="351"/>
                </a:lnTo>
                <a:lnTo>
                  <a:pt x="6086" y="344"/>
                </a:lnTo>
                <a:lnTo>
                  <a:pt x="6080" y="390"/>
                </a:lnTo>
                <a:lnTo>
                  <a:pt x="6077" y="414"/>
                </a:lnTo>
                <a:lnTo>
                  <a:pt x="6066" y="397"/>
                </a:lnTo>
                <a:lnTo>
                  <a:pt x="6059" y="413"/>
                </a:lnTo>
                <a:lnTo>
                  <a:pt x="6052" y="430"/>
                </a:lnTo>
                <a:lnTo>
                  <a:pt x="6040" y="465"/>
                </a:lnTo>
                <a:lnTo>
                  <a:pt x="6031" y="492"/>
                </a:lnTo>
                <a:lnTo>
                  <a:pt x="6028" y="503"/>
                </a:lnTo>
                <a:lnTo>
                  <a:pt x="6016" y="485"/>
                </a:lnTo>
                <a:lnTo>
                  <a:pt x="6011" y="499"/>
                </a:lnTo>
                <a:lnTo>
                  <a:pt x="6006" y="518"/>
                </a:lnTo>
                <a:lnTo>
                  <a:pt x="5994" y="560"/>
                </a:lnTo>
                <a:lnTo>
                  <a:pt x="5982" y="613"/>
                </a:lnTo>
                <a:lnTo>
                  <a:pt x="5970" y="586"/>
                </a:lnTo>
                <a:lnTo>
                  <a:pt x="5962" y="616"/>
                </a:lnTo>
                <a:lnTo>
                  <a:pt x="5956" y="650"/>
                </a:lnTo>
                <a:lnTo>
                  <a:pt x="5950" y="688"/>
                </a:lnTo>
                <a:lnTo>
                  <a:pt x="5933" y="670"/>
                </a:lnTo>
                <a:lnTo>
                  <a:pt x="5932" y="677"/>
                </a:lnTo>
                <a:lnTo>
                  <a:pt x="5931" y="685"/>
                </a:lnTo>
                <a:lnTo>
                  <a:pt x="5931" y="704"/>
                </a:lnTo>
                <a:lnTo>
                  <a:pt x="5932" y="725"/>
                </a:lnTo>
                <a:lnTo>
                  <a:pt x="5934" y="748"/>
                </a:lnTo>
                <a:lnTo>
                  <a:pt x="5939" y="785"/>
                </a:lnTo>
                <a:lnTo>
                  <a:pt x="5941" y="801"/>
                </a:lnTo>
                <a:lnTo>
                  <a:pt x="5912" y="760"/>
                </a:lnTo>
                <a:lnTo>
                  <a:pt x="5911" y="769"/>
                </a:lnTo>
                <a:lnTo>
                  <a:pt x="5911" y="780"/>
                </a:lnTo>
                <a:lnTo>
                  <a:pt x="5913" y="803"/>
                </a:lnTo>
                <a:lnTo>
                  <a:pt x="5917" y="829"/>
                </a:lnTo>
                <a:lnTo>
                  <a:pt x="5922" y="855"/>
                </a:lnTo>
                <a:lnTo>
                  <a:pt x="5933" y="897"/>
                </a:lnTo>
                <a:lnTo>
                  <a:pt x="5939" y="915"/>
                </a:lnTo>
                <a:lnTo>
                  <a:pt x="5908" y="898"/>
                </a:lnTo>
                <a:lnTo>
                  <a:pt x="5910" y="911"/>
                </a:lnTo>
                <a:lnTo>
                  <a:pt x="5914" y="923"/>
                </a:lnTo>
                <a:lnTo>
                  <a:pt x="5922" y="948"/>
                </a:lnTo>
                <a:lnTo>
                  <a:pt x="5931" y="971"/>
                </a:lnTo>
                <a:lnTo>
                  <a:pt x="5942" y="994"/>
                </a:lnTo>
                <a:lnTo>
                  <a:pt x="5952" y="1018"/>
                </a:lnTo>
                <a:lnTo>
                  <a:pt x="5956" y="1030"/>
                </a:lnTo>
                <a:lnTo>
                  <a:pt x="5959" y="1041"/>
                </a:lnTo>
                <a:lnTo>
                  <a:pt x="5962" y="1054"/>
                </a:lnTo>
                <a:lnTo>
                  <a:pt x="5964" y="1066"/>
                </a:lnTo>
                <a:lnTo>
                  <a:pt x="5965" y="1079"/>
                </a:lnTo>
                <a:lnTo>
                  <a:pt x="5965" y="1091"/>
                </a:lnTo>
                <a:lnTo>
                  <a:pt x="5960" y="1076"/>
                </a:lnTo>
                <a:lnTo>
                  <a:pt x="5949" y="1037"/>
                </a:lnTo>
                <a:lnTo>
                  <a:pt x="5942" y="1016"/>
                </a:lnTo>
                <a:lnTo>
                  <a:pt x="5934" y="994"/>
                </a:lnTo>
                <a:lnTo>
                  <a:pt x="5926" y="977"/>
                </a:lnTo>
                <a:lnTo>
                  <a:pt x="5923" y="969"/>
                </a:lnTo>
                <a:lnTo>
                  <a:pt x="5919" y="963"/>
                </a:lnTo>
                <a:lnTo>
                  <a:pt x="5907" y="992"/>
                </a:lnTo>
                <a:lnTo>
                  <a:pt x="5900" y="971"/>
                </a:lnTo>
                <a:lnTo>
                  <a:pt x="5892" y="951"/>
                </a:lnTo>
                <a:lnTo>
                  <a:pt x="5884" y="931"/>
                </a:lnTo>
                <a:lnTo>
                  <a:pt x="5874" y="912"/>
                </a:lnTo>
                <a:lnTo>
                  <a:pt x="5862" y="893"/>
                </a:lnTo>
                <a:lnTo>
                  <a:pt x="5850" y="876"/>
                </a:lnTo>
                <a:lnTo>
                  <a:pt x="5837" y="858"/>
                </a:lnTo>
                <a:lnTo>
                  <a:pt x="5822" y="843"/>
                </a:lnTo>
                <a:lnTo>
                  <a:pt x="5829" y="891"/>
                </a:lnTo>
                <a:lnTo>
                  <a:pt x="5792" y="846"/>
                </a:lnTo>
                <a:lnTo>
                  <a:pt x="5761" y="811"/>
                </a:lnTo>
                <a:lnTo>
                  <a:pt x="5747" y="795"/>
                </a:lnTo>
                <a:lnTo>
                  <a:pt x="5736" y="784"/>
                </a:lnTo>
                <a:lnTo>
                  <a:pt x="5743" y="818"/>
                </a:lnTo>
                <a:lnTo>
                  <a:pt x="5736" y="809"/>
                </a:lnTo>
                <a:lnTo>
                  <a:pt x="5727" y="798"/>
                </a:lnTo>
                <a:lnTo>
                  <a:pt x="5718" y="787"/>
                </a:lnTo>
                <a:lnTo>
                  <a:pt x="5706" y="773"/>
                </a:lnTo>
                <a:lnTo>
                  <a:pt x="5691" y="761"/>
                </a:lnTo>
                <a:lnTo>
                  <a:pt x="5676" y="750"/>
                </a:lnTo>
                <a:lnTo>
                  <a:pt x="5669" y="745"/>
                </a:lnTo>
                <a:lnTo>
                  <a:pt x="5660" y="740"/>
                </a:lnTo>
                <a:lnTo>
                  <a:pt x="5665" y="772"/>
                </a:lnTo>
                <a:lnTo>
                  <a:pt x="5654" y="762"/>
                </a:lnTo>
                <a:lnTo>
                  <a:pt x="5628" y="739"/>
                </a:lnTo>
                <a:lnTo>
                  <a:pt x="5613" y="727"/>
                </a:lnTo>
                <a:lnTo>
                  <a:pt x="5596" y="715"/>
                </a:lnTo>
                <a:lnTo>
                  <a:pt x="5582" y="705"/>
                </a:lnTo>
                <a:lnTo>
                  <a:pt x="5575" y="702"/>
                </a:lnTo>
                <a:lnTo>
                  <a:pt x="5569" y="699"/>
                </a:lnTo>
                <a:lnTo>
                  <a:pt x="5576" y="724"/>
                </a:lnTo>
                <a:lnTo>
                  <a:pt x="5566" y="716"/>
                </a:lnTo>
                <a:lnTo>
                  <a:pt x="5543" y="697"/>
                </a:lnTo>
                <a:lnTo>
                  <a:pt x="5528" y="686"/>
                </a:lnTo>
                <a:lnTo>
                  <a:pt x="5514" y="676"/>
                </a:lnTo>
                <a:lnTo>
                  <a:pt x="5499" y="667"/>
                </a:lnTo>
                <a:lnTo>
                  <a:pt x="5486" y="661"/>
                </a:lnTo>
                <a:lnTo>
                  <a:pt x="5491" y="688"/>
                </a:lnTo>
                <a:lnTo>
                  <a:pt x="5459" y="665"/>
                </a:lnTo>
                <a:lnTo>
                  <a:pt x="5411" y="632"/>
                </a:lnTo>
                <a:lnTo>
                  <a:pt x="5411" y="649"/>
                </a:lnTo>
                <a:lnTo>
                  <a:pt x="5396" y="623"/>
                </a:lnTo>
                <a:lnTo>
                  <a:pt x="5383" y="600"/>
                </a:lnTo>
                <a:lnTo>
                  <a:pt x="5368" y="578"/>
                </a:lnTo>
                <a:lnTo>
                  <a:pt x="5360" y="591"/>
                </a:lnTo>
                <a:lnTo>
                  <a:pt x="5353" y="582"/>
                </a:lnTo>
                <a:lnTo>
                  <a:pt x="5334" y="559"/>
                </a:lnTo>
                <a:lnTo>
                  <a:pt x="5322" y="546"/>
                </a:lnTo>
                <a:lnTo>
                  <a:pt x="5309" y="532"/>
                </a:lnTo>
                <a:lnTo>
                  <a:pt x="5294" y="521"/>
                </a:lnTo>
                <a:lnTo>
                  <a:pt x="5281" y="511"/>
                </a:lnTo>
                <a:lnTo>
                  <a:pt x="5284" y="523"/>
                </a:lnTo>
                <a:lnTo>
                  <a:pt x="5292" y="553"/>
                </a:lnTo>
                <a:lnTo>
                  <a:pt x="5303" y="587"/>
                </a:lnTo>
                <a:lnTo>
                  <a:pt x="5309" y="601"/>
                </a:lnTo>
                <a:lnTo>
                  <a:pt x="5314" y="613"/>
                </a:lnTo>
                <a:lnTo>
                  <a:pt x="5297" y="602"/>
                </a:lnTo>
                <a:lnTo>
                  <a:pt x="5298" y="613"/>
                </a:lnTo>
                <a:lnTo>
                  <a:pt x="5304" y="634"/>
                </a:lnTo>
                <a:lnTo>
                  <a:pt x="5307" y="648"/>
                </a:lnTo>
                <a:lnTo>
                  <a:pt x="5312" y="661"/>
                </a:lnTo>
                <a:lnTo>
                  <a:pt x="5317" y="672"/>
                </a:lnTo>
                <a:lnTo>
                  <a:pt x="5320" y="678"/>
                </a:lnTo>
                <a:lnTo>
                  <a:pt x="5324" y="683"/>
                </a:lnTo>
                <a:lnTo>
                  <a:pt x="5305" y="680"/>
                </a:lnTo>
                <a:lnTo>
                  <a:pt x="5308" y="690"/>
                </a:lnTo>
                <a:lnTo>
                  <a:pt x="5317" y="713"/>
                </a:lnTo>
                <a:lnTo>
                  <a:pt x="5329" y="742"/>
                </a:lnTo>
                <a:lnTo>
                  <a:pt x="5337" y="755"/>
                </a:lnTo>
                <a:lnTo>
                  <a:pt x="5344" y="767"/>
                </a:lnTo>
                <a:lnTo>
                  <a:pt x="5307" y="750"/>
                </a:lnTo>
                <a:lnTo>
                  <a:pt x="5319" y="791"/>
                </a:lnTo>
                <a:lnTo>
                  <a:pt x="5329" y="827"/>
                </a:lnTo>
                <a:lnTo>
                  <a:pt x="5336" y="844"/>
                </a:lnTo>
                <a:lnTo>
                  <a:pt x="5341" y="859"/>
                </a:lnTo>
                <a:lnTo>
                  <a:pt x="5312" y="839"/>
                </a:lnTo>
                <a:lnTo>
                  <a:pt x="5315" y="853"/>
                </a:lnTo>
                <a:lnTo>
                  <a:pt x="5324" y="883"/>
                </a:lnTo>
                <a:lnTo>
                  <a:pt x="5330" y="901"/>
                </a:lnTo>
                <a:lnTo>
                  <a:pt x="5338" y="919"/>
                </a:lnTo>
                <a:lnTo>
                  <a:pt x="5345" y="934"/>
                </a:lnTo>
                <a:lnTo>
                  <a:pt x="5349" y="940"/>
                </a:lnTo>
                <a:lnTo>
                  <a:pt x="5353" y="947"/>
                </a:lnTo>
                <a:lnTo>
                  <a:pt x="5331" y="936"/>
                </a:lnTo>
                <a:lnTo>
                  <a:pt x="5334" y="946"/>
                </a:lnTo>
                <a:lnTo>
                  <a:pt x="5340" y="967"/>
                </a:lnTo>
                <a:lnTo>
                  <a:pt x="5345" y="981"/>
                </a:lnTo>
                <a:lnTo>
                  <a:pt x="5350" y="995"/>
                </a:lnTo>
                <a:lnTo>
                  <a:pt x="5356" y="1009"/>
                </a:lnTo>
                <a:lnTo>
                  <a:pt x="5363" y="1021"/>
                </a:lnTo>
                <a:lnTo>
                  <a:pt x="5339" y="1004"/>
                </a:lnTo>
                <a:lnTo>
                  <a:pt x="5342" y="1016"/>
                </a:lnTo>
                <a:lnTo>
                  <a:pt x="5350" y="1044"/>
                </a:lnTo>
                <a:lnTo>
                  <a:pt x="5355" y="1061"/>
                </a:lnTo>
                <a:lnTo>
                  <a:pt x="5362" y="1078"/>
                </a:lnTo>
                <a:lnTo>
                  <a:pt x="5370" y="1094"/>
                </a:lnTo>
                <a:lnTo>
                  <a:pt x="5377" y="1108"/>
                </a:lnTo>
                <a:lnTo>
                  <a:pt x="5351" y="1091"/>
                </a:lnTo>
                <a:lnTo>
                  <a:pt x="5353" y="1100"/>
                </a:lnTo>
                <a:lnTo>
                  <a:pt x="5357" y="1110"/>
                </a:lnTo>
                <a:lnTo>
                  <a:pt x="5362" y="1121"/>
                </a:lnTo>
                <a:lnTo>
                  <a:pt x="5369" y="1134"/>
                </a:lnTo>
                <a:lnTo>
                  <a:pt x="5377" y="1148"/>
                </a:lnTo>
                <a:lnTo>
                  <a:pt x="5387" y="1160"/>
                </a:lnTo>
                <a:lnTo>
                  <a:pt x="5392" y="1166"/>
                </a:lnTo>
                <a:lnTo>
                  <a:pt x="5398" y="1171"/>
                </a:lnTo>
                <a:lnTo>
                  <a:pt x="5370" y="1171"/>
                </a:lnTo>
                <a:lnTo>
                  <a:pt x="5372" y="1181"/>
                </a:lnTo>
                <a:lnTo>
                  <a:pt x="5375" y="1191"/>
                </a:lnTo>
                <a:lnTo>
                  <a:pt x="5380" y="1204"/>
                </a:lnTo>
                <a:lnTo>
                  <a:pt x="5386" y="1219"/>
                </a:lnTo>
                <a:lnTo>
                  <a:pt x="5394" y="1234"/>
                </a:lnTo>
                <a:lnTo>
                  <a:pt x="5399" y="1243"/>
                </a:lnTo>
                <a:lnTo>
                  <a:pt x="5406" y="1250"/>
                </a:lnTo>
                <a:lnTo>
                  <a:pt x="5412" y="1257"/>
                </a:lnTo>
                <a:lnTo>
                  <a:pt x="5418" y="1263"/>
                </a:lnTo>
                <a:lnTo>
                  <a:pt x="5396" y="1261"/>
                </a:lnTo>
                <a:lnTo>
                  <a:pt x="5404" y="1272"/>
                </a:lnTo>
                <a:lnTo>
                  <a:pt x="5413" y="1285"/>
                </a:lnTo>
                <a:lnTo>
                  <a:pt x="5424" y="1299"/>
                </a:lnTo>
                <a:lnTo>
                  <a:pt x="5438" y="1316"/>
                </a:lnTo>
                <a:lnTo>
                  <a:pt x="5453" y="1331"/>
                </a:lnTo>
                <a:lnTo>
                  <a:pt x="5470" y="1346"/>
                </a:lnTo>
                <a:lnTo>
                  <a:pt x="5478" y="1352"/>
                </a:lnTo>
                <a:lnTo>
                  <a:pt x="5486" y="1358"/>
                </a:lnTo>
                <a:lnTo>
                  <a:pt x="5436" y="1346"/>
                </a:lnTo>
                <a:lnTo>
                  <a:pt x="5449" y="1362"/>
                </a:lnTo>
                <a:lnTo>
                  <a:pt x="5462" y="1378"/>
                </a:lnTo>
                <a:lnTo>
                  <a:pt x="5492" y="1410"/>
                </a:lnTo>
                <a:lnTo>
                  <a:pt x="5521" y="1440"/>
                </a:lnTo>
                <a:lnTo>
                  <a:pt x="5536" y="1457"/>
                </a:lnTo>
                <a:lnTo>
                  <a:pt x="5549" y="1473"/>
                </a:lnTo>
                <a:lnTo>
                  <a:pt x="5535" y="1480"/>
                </a:lnTo>
                <a:lnTo>
                  <a:pt x="5520" y="1484"/>
                </a:lnTo>
                <a:lnTo>
                  <a:pt x="5505" y="1486"/>
                </a:lnTo>
                <a:lnTo>
                  <a:pt x="5489" y="1486"/>
                </a:lnTo>
                <a:lnTo>
                  <a:pt x="5474" y="1485"/>
                </a:lnTo>
                <a:lnTo>
                  <a:pt x="5458" y="1482"/>
                </a:lnTo>
                <a:lnTo>
                  <a:pt x="5442" y="1479"/>
                </a:lnTo>
                <a:lnTo>
                  <a:pt x="5425" y="1473"/>
                </a:lnTo>
                <a:lnTo>
                  <a:pt x="5445" y="1500"/>
                </a:lnTo>
                <a:lnTo>
                  <a:pt x="5434" y="1496"/>
                </a:lnTo>
                <a:lnTo>
                  <a:pt x="5407" y="1486"/>
                </a:lnTo>
                <a:lnTo>
                  <a:pt x="5390" y="1481"/>
                </a:lnTo>
                <a:lnTo>
                  <a:pt x="5375" y="1477"/>
                </a:lnTo>
                <a:lnTo>
                  <a:pt x="5360" y="1474"/>
                </a:lnTo>
                <a:lnTo>
                  <a:pt x="5348" y="1473"/>
                </a:lnTo>
                <a:lnTo>
                  <a:pt x="5363" y="1495"/>
                </a:lnTo>
                <a:lnTo>
                  <a:pt x="5354" y="1492"/>
                </a:lnTo>
                <a:lnTo>
                  <a:pt x="5332" y="1485"/>
                </a:lnTo>
                <a:lnTo>
                  <a:pt x="5318" y="1482"/>
                </a:lnTo>
                <a:lnTo>
                  <a:pt x="5304" y="1479"/>
                </a:lnTo>
                <a:lnTo>
                  <a:pt x="5289" y="1478"/>
                </a:lnTo>
                <a:lnTo>
                  <a:pt x="5276" y="1479"/>
                </a:lnTo>
                <a:lnTo>
                  <a:pt x="5285" y="1498"/>
                </a:lnTo>
                <a:lnTo>
                  <a:pt x="5276" y="1495"/>
                </a:lnTo>
                <a:lnTo>
                  <a:pt x="5252" y="1491"/>
                </a:lnTo>
                <a:lnTo>
                  <a:pt x="5221" y="1486"/>
                </a:lnTo>
                <a:lnTo>
                  <a:pt x="5205" y="1484"/>
                </a:lnTo>
                <a:lnTo>
                  <a:pt x="5189" y="1484"/>
                </a:lnTo>
                <a:lnTo>
                  <a:pt x="5204" y="1495"/>
                </a:lnTo>
                <a:lnTo>
                  <a:pt x="5163" y="1485"/>
                </a:lnTo>
                <a:lnTo>
                  <a:pt x="5129" y="1477"/>
                </a:lnTo>
                <a:lnTo>
                  <a:pt x="5113" y="1473"/>
                </a:lnTo>
                <a:lnTo>
                  <a:pt x="5100" y="1471"/>
                </a:lnTo>
                <a:lnTo>
                  <a:pt x="5112" y="1488"/>
                </a:lnTo>
                <a:lnTo>
                  <a:pt x="5075" y="1471"/>
                </a:lnTo>
                <a:lnTo>
                  <a:pt x="5044" y="1459"/>
                </a:lnTo>
                <a:lnTo>
                  <a:pt x="5029" y="1453"/>
                </a:lnTo>
                <a:lnTo>
                  <a:pt x="5017" y="1450"/>
                </a:lnTo>
                <a:lnTo>
                  <a:pt x="5014" y="1468"/>
                </a:lnTo>
                <a:lnTo>
                  <a:pt x="4993" y="1457"/>
                </a:lnTo>
                <a:lnTo>
                  <a:pt x="4972" y="1447"/>
                </a:lnTo>
                <a:lnTo>
                  <a:pt x="4949" y="1436"/>
                </a:lnTo>
                <a:lnTo>
                  <a:pt x="4926" y="1428"/>
                </a:lnTo>
                <a:lnTo>
                  <a:pt x="4904" y="1420"/>
                </a:lnTo>
                <a:lnTo>
                  <a:pt x="4880" y="1414"/>
                </a:lnTo>
                <a:lnTo>
                  <a:pt x="4856" y="1407"/>
                </a:lnTo>
                <a:lnTo>
                  <a:pt x="4833" y="1403"/>
                </a:lnTo>
                <a:lnTo>
                  <a:pt x="4849" y="1417"/>
                </a:lnTo>
                <a:lnTo>
                  <a:pt x="4888" y="1447"/>
                </a:lnTo>
                <a:lnTo>
                  <a:pt x="4910" y="1462"/>
                </a:lnTo>
                <a:lnTo>
                  <a:pt x="4931" y="1477"/>
                </a:lnTo>
                <a:lnTo>
                  <a:pt x="4949" y="1488"/>
                </a:lnTo>
                <a:lnTo>
                  <a:pt x="4955" y="1491"/>
                </a:lnTo>
                <a:lnTo>
                  <a:pt x="4961" y="1493"/>
                </a:lnTo>
                <a:lnTo>
                  <a:pt x="4929" y="1493"/>
                </a:lnTo>
                <a:lnTo>
                  <a:pt x="4945" y="1500"/>
                </a:lnTo>
                <a:lnTo>
                  <a:pt x="4981" y="1515"/>
                </a:lnTo>
                <a:lnTo>
                  <a:pt x="5003" y="1523"/>
                </a:lnTo>
                <a:lnTo>
                  <a:pt x="5024" y="1530"/>
                </a:lnTo>
                <a:lnTo>
                  <a:pt x="5044" y="1534"/>
                </a:lnTo>
                <a:lnTo>
                  <a:pt x="5053" y="1536"/>
                </a:lnTo>
                <a:lnTo>
                  <a:pt x="5060" y="1536"/>
                </a:lnTo>
                <a:lnTo>
                  <a:pt x="5024" y="1536"/>
                </a:lnTo>
                <a:lnTo>
                  <a:pt x="5034" y="1542"/>
                </a:lnTo>
                <a:lnTo>
                  <a:pt x="5059" y="1557"/>
                </a:lnTo>
                <a:lnTo>
                  <a:pt x="5077" y="1565"/>
                </a:lnTo>
                <a:lnTo>
                  <a:pt x="5096" y="1574"/>
                </a:lnTo>
                <a:lnTo>
                  <a:pt x="5119" y="1583"/>
                </a:lnTo>
                <a:lnTo>
                  <a:pt x="5143" y="1590"/>
                </a:lnTo>
                <a:lnTo>
                  <a:pt x="5116" y="1594"/>
                </a:lnTo>
                <a:lnTo>
                  <a:pt x="5124" y="1601"/>
                </a:lnTo>
                <a:lnTo>
                  <a:pt x="5136" y="1608"/>
                </a:lnTo>
                <a:lnTo>
                  <a:pt x="5149" y="1617"/>
                </a:lnTo>
                <a:lnTo>
                  <a:pt x="5168" y="1625"/>
                </a:lnTo>
                <a:lnTo>
                  <a:pt x="5177" y="1629"/>
                </a:lnTo>
                <a:lnTo>
                  <a:pt x="5188" y="1632"/>
                </a:lnTo>
                <a:lnTo>
                  <a:pt x="5200" y="1635"/>
                </a:lnTo>
                <a:lnTo>
                  <a:pt x="5212" y="1637"/>
                </a:lnTo>
                <a:lnTo>
                  <a:pt x="5225" y="1639"/>
                </a:lnTo>
                <a:lnTo>
                  <a:pt x="5239" y="1640"/>
                </a:lnTo>
                <a:lnTo>
                  <a:pt x="5179" y="1646"/>
                </a:lnTo>
                <a:lnTo>
                  <a:pt x="5196" y="1654"/>
                </a:lnTo>
                <a:lnTo>
                  <a:pt x="5213" y="1662"/>
                </a:lnTo>
                <a:lnTo>
                  <a:pt x="5248" y="1678"/>
                </a:lnTo>
                <a:lnTo>
                  <a:pt x="5264" y="1685"/>
                </a:lnTo>
                <a:lnTo>
                  <a:pt x="5282" y="1693"/>
                </a:lnTo>
                <a:lnTo>
                  <a:pt x="5298" y="1702"/>
                </a:lnTo>
                <a:lnTo>
                  <a:pt x="5314" y="1713"/>
                </a:lnTo>
                <a:lnTo>
                  <a:pt x="5261" y="1723"/>
                </a:lnTo>
                <a:lnTo>
                  <a:pt x="5273" y="1731"/>
                </a:lnTo>
                <a:lnTo>
                  <a:pt x="5300" y="1749"/>
                </a:lnTo>
                <a:lnTo>
                  <a:pt x="5315" y="1758"/>
                </a:lnTo>
                <a:lnTo>
                  <a:pt x="5331" y="1766"/>
                </a:lnTo>
                <a:lnTo>
                  <a:pt x="5347" y="1773"/>
                </a:lnTo>
                <a:lnTo>
                  <a:pt x="5354" y="1775"/>
                </a:lnTo>
                <a:lnTo>
                  <a:pt x="5360" y="1775"/>
                </a:lnTo>
                <a:lnTo>
                  <a:pt x="5331" y="1786"/>
                </a:lnTo>
                <a:lnTo>
                  <a:pt x="5358" y="1803"/>
                </a:lnTo>
                <a:lnTo>
                  <a:pt x="5373" y="1811"/>
                </a:lnTo>
                <a:lnTo>
                  <a:pt x="5387" y="1818"/>
                </a:lnTo>
                <a:lnTo>
                  <a:pt x="5402" y="1825"/>
                </a:lnTo>
                <a:lnTo>
                  <a:pt x="5417" y="1831"/>
                </a:lnTo>
                <a:lnTo>
                  <a:pt x="5431" y="1836"/>
                </a:lnTo>
                <a:lnTo>
                  <a:pt x="5447" y="1841"/>
                </a:lnTo>
                <a:lnTo>
                  <a:pt x="5407" y="1849"/>
                </a:lnTo>
                <a:lnTo>
                  <a:pt x="5414" y="1855"/>
                </a:lnTo>
                <a:lnTo>
                  <a:pt x="5420" y="1861"/>
                </a:lnTo>
                <a:lnTo>
                  <a:pt x="5425" y="1867"/>
                </a:lnTo>
                <a:lnTo>
                  <a:pt x="5428" y="1873"/>
                </a:lnTo>
                <a:lnTo>
                  <a:pt x="5431" y="1880"/>
                </a:lnTo>
                <a:lnTo>
                  <a:pt x="5432" y="1887"/>
                </a:lnTo>
                <a:lnTo>
                  <a:pt x="5434" y="1893"/>
                </a:lnTo>
                <a:lnTo>
                  <a:pt x="5432" y="1899"/>
                </a:lnTo>
                <a:lnTo>
                  <a:pt x="5431" y="1906"/>
                </a:lnTo>
                <a:lnTo>
                  <a:pt x="5428" y="1913"/>
                </a:lnTo>
                <a:lnTo>
                  <a:pt x="5425" y="1920"/>
                </a:lnTo>
                <a:lnTo>
                  <a:pt x="5421" y="1926"/>
                </a:lnTo>
                <a:lnTo>
                  <a:pt x="5411" y="1940"/>
                </a:lnTo>
                <a:lnTo>
                  <a:pt x="5398" y="1954"/>
                </a:lnTo>
                <a:lnTo>
                  <a:pt x="5393" y="1939"/>
                </a:lnTo>
                <a:lnTo>
                  <a:pt x="5381" y="1960"/>
                </a:lnTo>
                <a:lnTo>
                  <a:pt x="5368" y="1981"/>
                </a:lnTo>
                <a:lnTo>
                  <a:pt x="5354" y="2000"/>
                </a:lnTo>
                <a:lnTo>
                  <a:pt x="5340" y="2020"/>
                </a:lnTo>
                <a:lnTo>
                  <a:pt x="5339" y="1996"/>
                </a:lnTo>
                <a:lnTo>
                  <a:pt x="5328" y="2012"/>
                </a:lnTo>
                <a:lnTo>
                  <a:pt x="5315" y="2033"/>
                </a:lnTo>
                <a:lnTo>
                  <a:pt x="5298" y="2060"/>
                </a:lnTo>
                <a:lnTo>
                  <a:pt x="5296" y="2031"/>
                </a:lnTo>
                <a:lnTo>
                  <a:pt x="5280" y="2051"/>
                </a:lnTo>
                <a:lnTo>
                  <a:pt x="5265" y="2072"/>
                </a:lnTo>
                <a:lnTo>
                  <a:pt x="5252" y="2095"/>
                </a:lnTo>
                <a:lnTo>
                  <a:pt x="5242" y="2119"/>
                </a:lnTo>
                <a:lnTo>
                  <a:pt x="5242" y="2089"/>
                </a:lnTo>
                <a:lnTo>
                  <a:pt x="5236" y="2108"/>
                </a:lnTo>
                <a:lnTo>
                  <a:pt x="5228" y="2129"/>
                </a:lnTo>
                <a:lnTo>
                  <a:pt x="5222" y="2151"/>
                </a:lnTo>
                <a:lnTo>
                  <a:pt x="5216" y="2171"/>
                </a:lnTo>
                <a:lnTo>
                  <a:pt x="5214" y="2152"/>
                </a:lnTo>
                <a:lnTo>
                  <a:pt x="5213" y="2131"/>
                </a:lnTo>
                <a:lnTo>
                  <a:pt x="5204" y="2175"/>
                </a:lnTo>
                <a:lnTo>
                  <a:pt x="5196" y="2205"/>
                </a:lnTo>
                <a:lnTo>
                  <a:pt x="5196" y="2201"/>
                </a:lnTo>
                <a:lnTo>
                  <a:pt x="5196" y="2197"/>
                </a:lnTo>
                <a:lnTo>
                  <a:pt x="5193" y="2191"/>
                </a:lnTo>
                <a:lnTo>
                  <a:pt x="5190" y="2187"/>
                </a:lnTo>
                <a:lnTo>
                  <a:pt x="5189" y="2185"/>
                </a:lnTo>
                <a:lnTo>
                  <a:pt x="5184" y="2199"/>
                </a:lnTo>
                <a:lnTo>
                  <a:pt x="5179" y="2215"/>
                </a:lnTo>
                <a:lnTo>
                  <a:pt x="5171" y="2243"/>
                </a:lnTo>
                <a:lnTo>
                  <a:pt x="5166" y="2267"/>
                </a:lnTo>
                <a:lnTo>
                  <a:pt x="5164" y="2276"/>
                </a:lnTo>
                <a:lnTo>
                  <a:pt x="5155" y="2265"/>
                </a:lnTo>
                <a:lnTo>
                  <a:pt x="5148" y="2254"/>
                </a:lnTo>
                <a:lnTo>
                  <a:pt x="5140" y="2242"/>
                </a:lnTo>
                <a:lnTo>
                  <a:pt x="5134" y="2230"/>
                </a:lnTo>
                <a:lnTo>
                  <a:pt x="5126" y="2218"/>
                </a:lnTo>
                <a:lnTo>
                  <a:pt x="5121" y="2204"/>
                </a:lnTo>
                <a:lnTo>
                  <a:pt x="5116" y="2191"/>
                </a:lnTo>
                <a:lnTo>
                  <a:pt x="5112" y="2178"/>
                </a:lnTo>
                <a:lnTo>
                  <a:pt x="5110" y="2216"/>
                </a:lnTo>
                <a:lnTo>
                  <a:pt x="5097" y="2195"/>
                </a:lnTo>
                <a:lnTo>
                  <a:pt x="5086" y="2173"/>
                </a:lnTo>
                <a:lnTo>
                  <a:pt x="5075" y="2152"/>
                </a:lnTo>
                <a:lnTo>
                  <a:pt x="5065" y="2130"/>
                </a:lnTo>
                <a:lnTo>
                  <a:pt x="5068" y="2164"/>
                </a:lnTo>
                <a:lnTo>
                  <a:pt x="5062" y="2153"/>
                </a:lnTo>
                <a:lnTo>
                  <a:pt x="5054" y="2141"/>
                </a:lnTo>
                <a:lnTo>
                  <a:pt x="5037" y="2117"/>
                </a:lnTo>
                <a:lnTo>
                  <a:pt x="5021" y="2097"/>
                </a:lnTo>
                <a:lnTo>
                  <a:pt x="5014" y="2089"/>
                </a:lnTo>
                <a:lnTo>
                  <a:pt x="5011" y="2112"/>
                </a:lnTo>
                <a:lnTo>
                  <a:pt x="5010" y="2122"/>
                </a:lnTo>
                <a:lnTo>
                  <a:pt x="5002" y="2111"/>
                </a:lnTo>
                <a:lnTo>
                  <a:pt x="4991" y="2098"/>
                </a:lnTo>
                <a:lnTo>
                  <a:pt x="4979" y="2087"/>
                </a:lnTo>
                <a:lnTo>
                  <a:pt x="4967" y="2076"/>
                </a:lnTo>
                <a:lnTo>
                  <a:pt x="4945" y="2059"/>
                </a:lnTo>
                <a:lnTo>
                  <a:pt x="4936" y="2053"/>
                </a:lnTo>
                <a:lnTo>
                  <a:pt x="4940" y="2073"/>
                </a:lnTo>
                <a:lnTo>
                  <a:pt x="4939" y="2069"/>
                </a:lnTo>
                <a:lnTo>
                  <a:pt x="4937" y="2065"/>
                </a:lnTo>
                <a:lnTo>
                  <a:pt x="4929" y="2055"/>
                </a:lnTo>
                <a:lnTo>
                  <a:pt x="4920" y="2046"/>
                </a:lnTo>
                <a:lnTo>
                  <a:pt x="4910" y="2036"/>
                </a:lnTo>
                <a:lnTo>
                  <a:pt x="4890" y="2021"/>
                </a:lnTo>
                <a:lnTo>
                  <a:pt x="4882" y="2014"/>
                </a:lnTo>
                <a:lnTo>
                  <a:pt x="4885" y="2042"/>
                </a:lnTo>
                <a:lnTo>
                  <a:pt x="4878" y="2036"/>
                </a:lnTo>
                <a:lnTo>
                  <a:pt x="4869" y="2027"/>
                </a:lnTo>
                <a:lnTo>
                  <a:pt x="4848" y="2004"/>
                </a:lnTo>
                <a:lnTo>
                  <a:pt x="4822" y="1975"/>
                </a:lnTo>
                <a:lnTo>
                  <a:pt x="4831" y="2020"/>
                </a:lnTo>
                <a:lnTo>
                  <a:pt x="4820" y="2008"/>
                </a:lnTo>
                <a:lnTo>
                  <a:pt x="4810" y="1996"/>
                </a:lnTo>
                <a:lnTo>
                  <a:pt x="4800" y="1984"/>
                </a:lnTo>
                <a:lnTo>
                  <a:pt x="4790" y="1971"/>
                </a:lnTo>
                <a:lnTo>
                  <a:pt x="4782" y="1958"/>
                </a:lnTo>
                <a:lnTo>
                  <a:pt x="4774" y="1944"/>
                </a:lnTo>
                <a:lnTo>
                  <a:pt x="4767" y="1930"/>
                </a:lnTo>
                <a:lnTo>
                  <a:pt x="4759" y="1916"/>
                </a:lnTo>
                <a:lnTo>
                  <a:pt x="4748" y="1942"/>
                </a:lnTo>
                <a:lnTo>
                  <a:pt x="4737" y="1911"/>
                </a:lnTo>
                <a:lnTo>
                  <a:pt x="4724" y="1878"/>
                </a:lnTo>
                <a:lnTo>
                  <a:pt x="4718" y="1861"/>
                </a:lnTo>
                <a:lnTo>
                  <a:pt x="4711" y="1845"/>
                </a:lnTo>
                <a:lnTo>
                  <a:pt x="4703" y="1829"/>
                </a:lnTo>
                <a:lnTo>
                  <a:pt x="4693" y="1814"/>
                </a:lnTo>
                <a:lnTo>
                  <a:pt x="4690" y="1841"/>
                </a:lnTo>
                <a:lnTo>
                  <a:pt x="4689" y="1836"/>
                </a:lnTo>
                <a:lnTo>
                  <a:pt x="4687" y="1829"/>
                </a:lnTo>
                <a:lnTo>
                  <a:pt x="4681" y="1814"/>
                </a:lnTo>
                <a:lnTo>
                  <a:pt x="4673" y="1794"/>
                </a:lnTo>
                <a:lnTo>
                  <a:pt x="4664" y="1774"/>
                </a:lnTo>
                <a:lnTo>
                  <a:pt x="4646" y="1741"/>
                </a:lnTo>
                <a:lnTo>
                  <a:pt x="4639" y="1727"/>
                </a:lnTo>
                <a:lnTo>
                  <a:pt x="4637" y="1744"/>
                </a:lnTo>
                <a:lnTo>
                  <a:pt x="4636" y="1761"/>
                </a:lnTo>
                <a:lnTo>
                  <a:pt x="4637" y="1778"/>
                </a:lnTo>
                <a:lnTo>
                  <a:pt x="4638" y="1795"/>
                </a:lnTo>
                <a:lnTo>
                  <a:pt x="4641" y="1812"/>
                </a:lnTo>
                <a:lnTo>
                  <a:pt x="4645" y="1828"/>
                </a:lnTo>
                <a:lnTo>
                  <a:pt x="4650" y="1845"/>
                </a:lnTo>
                <a:lnTo>
                  <a:pt x="4656" y="1861"/>
                </a:lnTo>
                <a:lnTo>
                  <a:pt x="4638" y="1849"/>
                </a:lnTo>
                <a:lnTo>
                  <a:pt x="4646" y="1878"/>
                </a:lnTo>
                <a:lnTo>
                  <a:pt x="4655" y="1905"/>
                </a:lnTo>
                <a:lnTo>
                  <a:pt x="4666" y="1933"/>
                </a:lnTo>
                <a:lnTo>
                  <a:pt x="4678" y="1960"/>
                </a:lnTo>
                <a:lnTo>
                  <a:pt x="4656" y="1958"/>
                </a:lnTo>
                <a:lnTo>
                  <a:pt x="4668" y="1984"/>
                </a:lnTo>
                <a:lnTo>
                  <a:pt x="4680" y="2013"/>
                </a:lnTo>
                <a:lnTo>
                  <a:pt x="4695" y="2045"/>
                </a:lnTo>
                <a:lnTo>
                  <a:pt x="4673" y="2027"/>
                </a:lnTo>
                <a:lnTo>
                  <a:pt x="4678" y="2060"/>
                </a:lnTo>
                <a:lnTo>
                  <a:pt x="4681" y="2093"/>
                </a:lnTo>
                <a:lnTo>
                  <a:pt x="4682" y="2109"/>
                </a:lnTo>
                <a:lnTo>
                  <a:pt x="4682" y="2126"/>
                </a:lnTo>
                <a:lnTo>
                  <a:pt x="4682" y="2142"/>
                </a:lnTo>
                <a:lnTo>
                  <a:pt x="4680" y="2158"/>
                </a:lnTo>
                <a:lnTo>
                  <a:pt x="4661" y="2143"/>
                </a:lnTo>
                <a:lnTo>
                  <a:pt x="4663" y="2207"/>
                </a:lnTo>
                <a:lnTo>
                  <a:pt x="4664" y="2250"/>
                </a:lnTo>
                <a:lnTo>
                  <a:pt x="4649" y="2233"/>
                </a:lnTo>
                <a:lnTo>
                  <a:pt x="4649" y="2251"/>
                </a:lnTo>
                <a:lnTo>
                  <a:pt x="4650" y="2267"/>
                </a:lnTo>
                <a:lnTo>
                  <a:pt x="4651" y="2283"/>
                </a:lnTo>
                <a:lnTo>
                  <a:pt x="4653" y="2297"/>
                </a:lnTo>
                <a:lnTo>
                  <a:pt x="4657" y="2319"/>
                </a:lnTo>
                <a:lnTo>
                  <a:pt x="4659" y="2327"/>
                </a:lnTo>
                <a:lnTo>
                  <a:pt x="4647" y="2321"/>
                </a:lnTo>
                <a:lnTo>
                  <a:pt x="4649" y="2332"/>
                </a:lnTo>
                <a:lnTo>
                  <a:pt x="4652" y="2346"/>
                </a:lnTo>
                <a:lnTo>
                  <a:pt x="4660" y="2376"/>
                </a:lnTo>
                <a:lnTo>
                  <a:pt x="4669" y="2409"/>
                </a:lnTo>
                <a:lnTo>
                  <a:pt x="4672" y="2425"/>
                </a:lnTo>
                <a:lnTo>
                  <a:pt x="4674" y="2439"/>
                </a:lnTo>
                <a:lnTo>
                  <a:pt x="4675" y="2452"/>
                </a:lnTo>
                <a:lnTo>
                  <a:pt x="4674" y="2457"/>
                </a:lnTo>
                <a:lnTo>
                  <a:pt x="4673" y="2461"/>
                </a:lnTo>
                <a:lnTo>
                  <a:pt x="4672" y="2465"/>
                </a:lnTo>
                <a:lnTo>
                  <a:pt x="4670" y="2467"/>
                </a:lnTo>
                <a:lnTo>
                  <a:pt x="4667" y="2469"/>
                </a:lnTo>
                <a:lnTo>
                  <a:pt x="4664" y="2470"/>
                </a:lnTo>
                <a:lnTo>
                  <a:pt x="4659" y="2470"/>
                </a:lnTo>
                <a:lnTo>
                  <a:pt x="4654" y="2469"/>
                </a:lnTo>
                <a:lnTo>
                  <a:pt x="4648" y="2467"/>
                </a:lnTo>
                <a:lnTo>
                  <a:pt x="4641" y="2463"/>
                </a:lnTo>
                <a:lnTo>
                  <a:pt x="4624" y="2452"/>
                </a:lnTo>
                <a:lnTo>
                  <a:pt x="4603" y="2434"/>
                </a:lnTo>
                <a:lnTo>
                  <a:pt x="4614" y="2457"/>
                </a:lnTo>
                <a:lnTo>
                  <a:pt x="4530" y="2407"/>
                </a:lnTo>
                <a:lnTo>
                  <a:pt x="4533" y="2420"/>
                </a:lnTo>
                <a:lnTo>
                  <a:pt x="4485" y="2408"/>
                </a:lnTo>
                <a:lnTo>
                  <a:pt x="4438" y="2394"/>
                </a:lnTo>
                <a:lnTo>
                  <a:pt x="4447" y="2410"/>
                </a:lnTo>
                <a:lnTo>
                  <a:pt x="4427" y="2403"/>
                </a:lnTo>
                <a:lnTo>
                  <a:pt x="4407" y="2398"/>
                </a:lnTo>
                <a:lnTo>
                  <a:pt x="4386" y="2392"/>
                </a:lnTo>
                <a:lnTo>
                  <a:pt x="4366" y="2388"/>
                </a:lnTo>
                <a:lnTo>
                  <a:pt x="4374" y="2407"/>
                </a:lnTo>
                <a:lnTo>
                  <a:pt x="4357" y="2402"/>
                </a:lnTo>
                <a:lnTo>
                  <a:pt x="4341" y="2396"/>
                </a:lnTo>
                <a:lnTo>
                  <a:pt x="4325" y="2388"/>
                </a:lnTo>
                <a:lnTo>
                  <a:pt x="4311" y="2379"/>
                </a:lnTo>
                <a:lnTo>
                  <a:pt x="4328" y="2409"/>
                </a:lnTo>
                <a:lnTo>
                  <a:pt x="4305" y="2396"/>
                </a:lnTo>
                <a:lnTo>
                  <a:pt x="4283" y="2381"/>
                </a:lnTo>
                <a:lnTo>
                  <a:pt x="4262" y="2364"/>
                </a:lnTo>
                <a:lnTo>
                  <a:pt x="4242" y="2346"/>
                </a:lnTo>
                <a:lnTo>
                  <a:pt x="4245" y="2371"/>
                </a:lnTo>
                <a:lnTo>
                  <a:pt x="4226" y="2355"/>
                </a:lnTo>
                <a:lnTo>
                  <a:pt x="4209" y="2337"/>
                </a:lnTo>
                <a:lnTo>
                  <a:pt x="4192" y="2318"/>
                </a:lnTo>
                <a:lnTo>
                  <a:pt x="4178" y="2297"/>
                </a:lnTo>
                <a:lnTo>
                  <a:pt x="4181" y="2319"/>
                </a:lnTo>
                <a:lnTo>
                  <a:pt x="4170" y="2311"/>
                </a:lnTo>
                <a:lnTo>
                  <a:pt x="4158" y="2301"/>
                </a:lnTo>
                <a:lnTo>
                  <a:pt x="4147" y="2292"/>
                </a:lnTo>
                <a:lnTo>
                  <a:pt x="4137" y="2282"/>
                </a:lnTo>
                <a:lnTo>
                  <a:pt x="4127" y="2270"/>
                </a:lnTo>
                <a:lnTo>
                  <a:pt x="4116" y="2260"/>
                </a:lnTo>
                <a:lnTo>
                  <a:pt x="4107" y="2248"/>
                </a:lnTo>
                <a:lnTo>
                  <a:pt x="4099" y="2236"/>
                </a:lnTo>
                <a:lnTo>
                  <a:pt x="4101" y="2257"/>
                </a:lnTo>
                <a:lnTo>
                  <a:pt x="4090" y="2251"/>
                </a:lnTo>
                <a:lnTo>
                  <a:pt x="4081" y="2243"/>
                </a:lnTo>
                <a:lnTo>
                  <a:pt x="4073" y="2236"/>
                </a:lnTo>
                <a:lnTo>
                  <a:pt x="4065" y="2228"/>
                </a:lnTo>
                <a:lnTo>
                  <a:pt x="4056" y="2220"/>
                </a:lnTo>
                <a:lnTo>
                  <a:pt x="4049" y="2211"/>
                </a:lnTo>
                <a:lnTo>
                  <a:pt x="4042" y="2201"/>
                </a:lnTo>
                <a:lnTo>
                  <a:pt x="4036" y="2191"/>
                </a:lnTo>
                <a:lnTo>
                  <a:pt x="4042" y="2216"/>
                </a:lnTo>
                <a:lnTo>
                  <a:pt x="4024" y="2195"/>
                </a:lnTo>
                <a:lnTo>
                  <a:pt x="4006" y="2175"/>
                </a:lnTo>
                <a:lnTo>
                  <a:pt x="3986" y="2156"/>
                </a:lnTo>
                <a:lnTo>
                  <a:pt x="3967" y="2138"/>
                </a:lnTo>
                <a:lnTo>
                  <a:pt x="3968" y="2151"/>
                </a:lnTo>
                <a:lnTo>
                  <a:pt x="3971" y="2164"/>
                </a:lnTo>
                <a:lnTo>
                  <a:pt x="3974" y="2176"/>
                </a:lnTo>
                <a:lnTo>
                  <a:pt x="3979" y="2188"/>
                </a:lnTo>
                <a:lnTo>
                  <a:pt x="3984" y="2199"/>
                </a:lnTo>
                <a:lnTo>
                  <a:pt x="3990" y="2211"/>
                </a:lnTo>
                <a:lnTo>
                  <a:pt x="3999" y="2221"/>
                </a:lnTo>
                <a:lnTo>
                  <a:pt x="4007" y="2231"/>
                </a:lnTo>
                <a:lnTo>
                  <a:pt x="3991" y="2235"/>
                </a:lnTo>
                <a:lnTo>
                  <a:pt x="4092" y="2294"/>
                </a:lnTo>
                <a:lnTo>
                  <a:pt x="4073" y="2297"/>
                </a:lnTo>
                <a:lnTo>
                  <a:pt x="4094" y="2315"/>
                </a:lnTo>
                <a:lnTo>
                  <a:pt x="4113" y="2332"/>
                </a:lnTo>
                <a:lnTo>
                  <a:pt x="4132" y="2352"/>
                </a:lnTo>
                <a:lnTo>
                  <a:pt x="4148" y="2373"/>
                </a:lnTo>
                <a:lnTo>
                  <a:pt x="4131" y="2376"/>
                </a:lnTo>
                <a:lnTo>
                  <a:pt x="4155" y="2400"/>
                </a:lnTo>
                <a:lnTo>
                  <a:pt x="4166" y="2410"/>
                </a:lnTo>
                <a:lnTo>
                  <a:pt x="4176" y="2421"/>
                </a:lnTo>
                <a:lnTo>
                  <a:pt x="4185" y="2432"/>
                </a:lnTo>
                <a:lnTo>
                  <a:pt x="4192" y="2445"/>
                </a:lnTo>
                <a:lnTo>
                  <a:pt x="4200" y="2459"/>
                </a:lnTo>
                <a:lnTo>
                  <a:pt x="4205" y="2475"/>
                </a:lnTo>
                <a:lnTo>
                  <a:pt x="4184" y="2475"/>
                </a:lnTo>
                <a:lnTo>
                  <a:pt x="4191" y="2483"/>
                </a:lnTo>
                <a:lnTo>
                  <a:pt x="4199" y="2492"/>
                </a:lnTo>
                <a:lnTo>
                  <a:pt x="4206" y="2501"/>
                </a:lnTo>
                <a:lnTo>
                  <a:pt x="4212" y="2510"/>
                </a:lnTo>
                <a:lnTo>
                  <a:pt x="4218" y="2520"/>
                </a:lnTo>
                <a:lnTo>
                  <a:pt x="4223" y="2530"/>
                </a:lnTo>
                <a:lnTo>
                  <a:pt x="4228" y="2540"/>
                </a:lnTo>
                <a:lnTo>
                  <a:pt x="4232" y="2551"/>
                </a:lnTo>
                <a:lnTo>
                  <a:pt x="4207" y="2548"/>
                </a:lnTo>
                <a:lnTo>
                  <a:pt x="4221" y="2565"/>
                </a:lnTo>
                <a:lnTo>
                  <a:pt x="4234" y="2584"/>
                </a:lnTo>
                <a:lnTo>
                  <a:pt x="4244" y="2604"/>
                </a:lnTo>
                <a:lnTo>
                  <a:pt x="4251" y="2625"/>
                </a:lnTo>
                <a:lnTo>
                  <a:pt x="4234" y="2623"/>
                </a:lnTo>
                <a:lnTo>
                  <a:pt x="4257" y="2657"/>
                </a:lnTo>
                <a:lnTo>
                  <a:pt x="4279" y="2691"/>
                </a:lnTo>
                <a:lnTo>
                  <a:pt x="4264" y="2697"/>
                </a:lnTo>
                <a:lnTo>
                  <a:pt x="4268" y="2704"/>
                </a:lnTo>
                <a:lnTo>
                  <a:pt x="4274" y="2712"/>
                </a:lnTo>
                <a:lnTo>
                  <a:pt x="4287" y="2727"/>
                </a:lnTo>
                <a:lnTo>
                  <a:pt x="4305" y="2745"/>
                </a:lnTo>
                <a:lnTo>
                  <a:pt x="4285" y="2745"/>
                </a:lnTo>
                <a:lnTo>
                  <a:pt x="4300" y="2766"/>
                </a:lnTo>
                <a:lnTo>
                  <a:pt x="4315" y="2788"/>
                </a:lnTo>
                <a:lnTo>
                  <a:pt x="4332" y="2809"/>
                </a:lnTo>
                <a:lnTo>
                  <a:pt x="4349" y="2830"/>
                </a:lnTo>
                <a:lnTo>
                  <a:pt x="4329" y="2830"/>
                </a:lnTo>
                <a:lnTo>
                  <a:pt x="4345" y="2851"/>
                </a:lnTo>
                <a:lnTo>
                  <a:pt x="4363" y="2870"/>
                </a:lnTo>
                <a:lnTo>
                  <a:pt x="4381" y="2889"/>
                </a:lnTo>
                <a:lnTo>
                  <a:pt x="4402" y="2905"/>
                </a:lnTo>
                <a:lnTo>
                  <a:pt x="4384" y="2907"/>
                </a:lnTo>
                <a:lnTo>
                  <a:pt x="4391" y="2912"/>
                </a:lnTo>
                <a:lnTo>
                  <a:pt x="4404" y="2921"/>
                </a:lnTo>
                <a:lnTo>
                  <a:pt x="4417" y="2932"/>
                </a:lnTo>
                <a:lnTo>
                  <a:pt x="4432" y="2944"/>
                </a:lnTo>
                <a:lnTo>
                  <a:pt x="4445" y="2957"/>
                </a:lnTo>
                <a:lnTo>
                  <a:pt x="4456" y="2969"/>
                </a:lnTo>
                <a:lnTo>
                  <a:pt x="4459" y="2975"/>
                </a:lnTo>
                <a:lnTo>
                  <a:pt x="4462" y="2981"/>
                </a:lnTo>
                <a:lnTo>
                  <a:pt x="4463" y="2985"/>
                </a:lnTo>
                <a:lnTo>
                  <a:pt x="4462" y="2988"/>
                </a:lnTo>
                <a:lnTo>
                  <a:pt x="4457" y="2992"/>
                </a:lnTo>
                <a:lnTo>
                  <a:pt x="4453" y="2996"/>
                </a:lnTo>
                <a:lnTo>
                  <a:pt x="4447" y="2999"/>
                </a:lnTo>
                <a:lnTo>
                  <a:pt x="4440" y="3002"/>
                </a:lnTo>
                <a:lnTo>
                  <a:pt x="4424" y="3006"/>
                </a:lnTo>
                <a:lnTo>
                  <a:pt x="4408" y="3009"/>
                </a:lnTo>
                <a:lnTo>
                  <a:pt x="4390" y="3013"/>
                </a:lnTo>
                <a:lnTo>
                  <a:pt x="4374" y="3014"/>
                </a:lnTo>
                <a:lnTo>
                  <a:pt x="4347" y="3016"/>
                </a:lnTo>
                <a:lnTo>
                  <a:pt x="4355" y="3034"/>
                </a:lnTo>
                <a:lnTo>
                  <a:pt x="4342" y="3035"/>
                </a:lnTo>
                <a:lnTo>
                  <a:pt x="4329" y="3036"/>
                </a:lnTo>
                <a:lnTo>
                  <a:pt x="4315" y="3039"/>
                </a:lnTo>
                <a:lnTo>
                  <a:pt x="4302" y="3041"/>
                </a:lnTo>
                <a:lnTo>
                  <a:pt x="4288" y="3046"/>
                </a:lnTo>
                <a:lnTo>
                  <a:pt x="4276" y="3050"/>
                </a:lnTo>
                <a:lnTo>
                  <a:pt x="4263" y="3055"/>
                </a:lnTo>
                <a:lnTo>
                  <a:pt x="4250" y="3061"/>
                </a:lnTo>
                <a:lnTo>
                  <a:pt x="4274" y="3070"/>
                </a:lnTo>
                <a:lnTo>
                  <a:pt x="4263" y="3076"/>
                </a:lnTo>
                <a:lnTo>
                  <a:pt x="4250" y="3082"/>
                </a:lnTo>
                <a:lnTo>
                  <a:pt x="4238" y="3086"/>
                </a:lnTo>
                <a:lnTo>
                  <a:pt x="4224" y="3090"/>
                </a:lnTo>
                <a:lnTo>
                  <a:pt x="4211" y="3093"/>
                </a:lnTo>
                <a:lnTo>
                  <a:pt x="4199" y="3095"/>
                </a:lnTo>
                <a:lnTo>
                  <a:pt x="4185" y="3097"/>
                </a:lnTo>
                <a:lnTo>
                  <a:pt x="4171" y="3098"/>
                </a:lnTo>
                <a:lnTo>
                  <a:pt x="4197" y="3108"/>
                </a:lnTo>
                <a:lnTo>
                  <a:pt x="4180" y="3111"/>
                </a:lnTo>
                <a:lnTo>
                  <a:pt x="4164" y="3113"/>
                </a:lnTo>
                <a:lnTo>
                  <a:pt x="4147" y="3113"/>
                </a:lnTo>
                <a:lnTo>
                  <a:pt x="4131" y="3111"/>
                </a:lnTo>
                <a:lnTo>
                  <a:pt x="4115" y="3109"/>
                </a:lnTo>
                <a:lnTo>
                  <a:pt x="4099" y="3106"/>
                </a:lnTo>
                <a:lnTo>
                  <a:pt x="4082" y="3102"/>
                </a:lnTo>
                <a:lnTo>
                  <a:pt x="4067" y="3098"/>
                </a:lnTo>
                <a:lnTo>
                  <a:pt x="4092" y="3128"/>
                </a:lnTo>
                <a:lnTo>
                  <a:pt x="4037" y="3107"/>
                </a:lnTo>
                <a:lnTo>
                  <a:pt x="3981" y="3085"/>
                </a:lnTo>
                <a:lnTo>
                  <a:pt x="3996" y="3102"/>
                </a:lnTo>
                <a:lnTo>
                  <a:pt x="3928" y="3079"/>
                </a:lnTo>
                <a:lnTo>
                  <a:pt x="3876" y="3059"/>
                </a:lnTo>
                <a:lnTo>
                  <a:pt x="3885" y="3071"/>
                </a:lnTo>
                <a:lnTo>
                  <a:pt x="3896" y="3083"/>
                </a:lnTo>
                <a:lnTo>
                  <a:pt x="3907" y="3094"/>
                </a:lnTo>
                <a:lnTo>
                  <a:pt x="3919" y="3104"/>
                </a:lnTo>
                <a:lnTo>
                  <a:pt x="3932" y="3114"/>
                </a:lnTo>
                <a:lnTo>
                  <a:pt x="3945" y="3122"/>
                </a:lnTo>
                <a:lnTo>
                  <a:pt x="3958" y="3129"/>
                </a:lnTo>
                <a:lnTo>
                  <a:pt x="3973" y="3136"/>
                </a:lnTo>
                <a:lnTo>
                  <a:pt x="3958" y="3148"/>
                </a:lnTo>
                <a:lnTo>
                  <a:pt x="3987" y="3152"/>
                </a:lnTo>
                <a:lnTo>
                  <a:pt x="4015" y="3158"/>
                </a:lnTo>
                <a:lnTo>
                  <a:pt x="4043" y="3165"/>
                </a:lnTo>
                <a:lnTo>
                  <a:pt x="4070" y="3175"/>
                </a:lnTo>
                <a:lnTo>
                  <a:pt x="4047" y="3184"/>
                </a:lnTo>
                <a:lnTo>
                  <a:pt x="4083" y="3191"/>
                </a:lnTo>
                <a:lnTo>
                  <a:pt x="4118" y="3199"/>
                </a:lnTo>
                <a:lnTo>
                  <a:pt x="4136" y="3205"/>
                </a:lnTo>
                <a:lnTo>
                  <a:pt x="4152" y="3210"/>
                </a:lnTo>
                <a:lnTo>
                  <a:pt x="4170" y="3218"/>
                </a:lnTo>
                <a:lnTo>
                  <a:pt x="4185" y="3227"/>
                </a:lnTo>
                <a:lnTo>
                  <a:pt x="4166" y="3236"/>
                </a:lnTo>
                <a:lnTo>
                  <a:pt x="4191" y="3243"/>
                </a:lnTo>
                <a:lnTo>
                  <a:pt x="4217" y="3252"/>
                </a:lnTo>
                <a:lnTo>
                  <a:pt x="4242" y="3261"/>
                </a:lnTo>
                <a:lnTo>
                  <a:pt x="4267" y="3271"/>
                </a:lnTo>
                <a:lnTo>
                  <a:pt x="4237" y="3278"/>
                </a:lnTo>
                <a:lnTo>
                  <a:pt x="4259" y="3284"/>
                </a:lnTo>
                <a:lnTo>
                  <a:pt x="4281" y="3291"/>
                </a:lnTo>
                <a:lnTo>
                  <a:pt x="4303" y="3299"/>
                </a:lnTo>
                <a:lnTo>
                  <a:pt x="4324" y="3308"/>
                </a:lnTo>
                <a:lnTo>
                  <a:pt x="4307" y="3315"/>
                </a:lnTo>
                <a:lnTo>
                  <a:pt x="4358" y="3329"/>
                </a:lnTo>
                <a:lnTo>
                  <a:pt x="4390" y="3338"/>
                </a:lnTo>
                <a:lnTo>
                  <a:pt x="4366" y="3350"/>
                </a:lnTo>
                <a:lnTo>
                  <a:pt x="4376" y="3353"/>
                </a:lnTo>
                <a:lnTo>
                  <a:pt x="4388" y="3357"/>
                </a:lnTo>
                <a:lnTo>
                  <a:pt x="4415" y="3362"/>
                </a:lnTo>
                <a:lnTo>
                  <a:pt x="4437" y="3366"/>
                </a:lnTo>
                <a:lnTo>
                  <a:pt x="4445" y="3367"/>
                </a:lnTo>
                <a:lnTo>
                  <a:pt x="4411" y="3378"/>
                </a:lnTo>
                <a:lnTo>
                  <a:pt x="4441" y="3382"/>
                </a:lnTo>
                <a:lnTo>
                  <a:pt x="4470" y="3386"/>
                </a:lnTo>
                <a:lnTo>
                  <a:pt x="4499" y="3393"/>
                </a:lnTo>
                <a:lnTo>
                  <a:pt x="4527" y="3400"/>
                </a:lnTo>
                <a:lnTo>
                  <a:pt x="4501" y="3405"/>
                </a:lnTo>
                <a:lnTo>
                  <a:pt x="4613" y="3422"/>
                </a:lnTo>
                <a:lnTo>
                  <a:pt x="4587" y="3433"/>
                </a:lnTo>
                <a:lnTo>
                  <a:pt x="4605" y="3436"/>
                </a:lnTo>
                <a:lnTo>
                  <a:pt x="4622" y="3437"/>
                </a:lnTo>
                <a:lnTo>
                  <a:pt x="4653" y="3439"/>
                </a:lnTo>
                <a:lnTo>
                  <a:pt x="4668" y="3440"/>
                </a:lnTo>
                <a:lnTo>
                  <a:pt x="4683" y="3442"/>
                </a:lnTo>
                <a:lnTo>
                  <a:pt x="4699" y="3445"/>
                </a:lnTo>
                <a:lnTo>
                  <a:pt x="4715" y="3451"/>
                </a:lnTo>
                <a:lnTo>
                  <a:pt x="4695" y="3459"/>
                </a:lnTo>
                <a:lnTo>
                  <a:pt x="4714" y="3459"/>
                </a:lnTo>
                <a:lnTo>
                  <a:pt x="4733" y="3460"/>
                </a:lnTo>
                <a:lnTo>
                  <a:pt x="4751" y="3462"/>
                </a:lnTo>
                <a:lnTo>
                  <a:pt x="4769" y="3465"/>
                </a:lnTo>
                <a:lnTo>
                  <a:pt x="4762" y="3473"/>
                </a:lnTo>
                <a:lnTo>
                  <a:pt x="4754" y="3482"/>
                </a:lnTo>
                <a:lnTo>
                  <a:pt x="4746" y="3489"/>
                </a:lnTo>
                <a:lnTo>
                  <a:pt x="4738" y="3495"/>
                </a:lnTo>
                <a:lnTo>
                  <a:pt x="4728" y="3501"/>
                </a:lnTo>
                <a:lnTo>
                  <a:pt x="4719" y="3505"/>
                </a:lnTo>
                <a:lnTo>
                  <a:pt x="4709" y="3510"/>
                </a:lnTo>
                <a:lnTo>
                  <a:pt x="4699" y="3514"/>
                </a:lnTo>
                <a:lnTo>
                  <a:pt x="4715" y="3519"/>
                </a:lnTo>
                <a:lnTo>
                  <a:pt x="4692" y="3529"/>
                </a:lnTo>
                <a:lnTo>
                  <a:pt x="4672" y="3542"/>
                </a:lnTo>
                <a:lnTo>
                  <a:pt x="4651" y="3556"/>
                </a:lnTo>
                <a:lnTo>
                  <a:pt x="4633" y="3571"/>
                </a:lnTo>
                <a:lnTo>
                  <a:pt x="4655" y="3570"/>
                </a:lnTo>
                <a:lnTo>
                  <a:pt x="4631" y="3589"/>
                </a:lnTo>
                <a:lnTo>
                  <a:pt x="4607" y="3608"/>
                </a:lnTo>
                <a:lnTo>
                  <a:pt x="4584" y="3629"/>
                </a:lnTo>
                <a:lnTo>
                  <a:pt x="4561" y="3651"/>
                </a:lnTo>
                <a:lnTo>
                  <a:pt x="4590" y="3642"/>
                </a:lnTo>
                <a:lnTo>
                  <a:pt x="4571" y="3663"/>
                </a:lnTo>
                <a:lnTo>
                  <a:pt x="4549" y="3682"/>
                </a:lnTo>
                <a:lnTo>
                  <a:pt x="4526" y="3699"/>
                </a:lnTo>
                <a:lnTo>
                  <a:pt x="4502" y="3715"/>
                </a:lnTo>
                <a:lnTo>
                  <a:pt x="4525" y="3708"/>
                </a:lnTo>
                <a:lnTo>
                  <a:pt x="4515" y="3718"/>
                </a:lnTo>
                <a:lnTo>
                  <a:pt x="4505" y="3726"/>
                </a:lnTo>
                <a:lnTo>
                  <a:pt x="4493" y="3734"/>
                </a:lnTo>
                <a:lnTo>
                  <a:pt x="4481" y="3741"/>
                </a:lnTo>
                <a:lnTo>
                  <a:pt x="4469" y="3748"/>
                </a:lnTo>
                <a:lnTo>
                  <a:pt x="4456" y="3754"/>
                </a:lnTo>
                <a:lnTo>
                  <a:pt x="4444" y="3759"/>
                </a:lnTo>
                <a:lnTo>
                  <a:pt x="4431" y="3763"/>
                </a:lnTo>
                <a:lnTo>
                  <a:pt x="4459" y="3760"/>
                </a:lnTo>
                <a:lnTo>
                  <a:pt x="4444" y="3768"/>
                </a:lnTo>
                <a:lnTo>
                  <a:pt x="4430" y="3778"/>
                </a:lnTo>
                <a:lnTo>
                  <a:pt x="4416" y="3789"/>
                </a:lnTo>
                <a:lnTo>
                  <a:pt x="4404" y="3801"/>
                </a:lnTo>
                <a:lnTo>
                  <a:pt x="4392" y="3815"/>
                </a:lnTo>
                <a:lnTo>
                  <a:pt x="4382" y="3828"/>
                </a:lnTo>
                <a:lnTo>
                  <a:pt x="4373" y="3843"/>
                </a:lnTo>
                <a:lnTo>
                  <a:pt x="4365" y="3859"/>
                </a:lnTo>
                <a:lnTo>
                  <a:pt x="4395" y="3840"/>
                </a:lnTo>
                <a:lnTo>
                  <a:pt x="4423" y="3822"/>
                </a:lnTo>
                <a:lnTo>
                  <a:pt x="4451" y="3802"/>
                </a:lnTo>
                <a:lnTo>
                  <a:pt x="4478" y="3782"/>
                </a:lnTo>
                <a:lnTo>
                  <a:pt x="4474" y="3796"/>
                </a:lnTo>
                <a:lnTo>
                  <a:pt x="4481" y="3789"/>
                </a:lnTo>
                <a:lnTo>
                  <a:pt x="4488" y="3782"/>
                </a:lnTo>
                <a:lnTo>
                  <a:pt x="4496" y="3775"/>
                </a:lnTo>
                <a:lnTo>
                  <a:pt x="4504" y="3770"/>
                </a:lnTo>
                <a:lnTo>
                  <a:pt x="4520" y="3761"/>
                </a:lnTo>
                <a:lnTo>
                  <a:pt x="4538" y="3753"/>
                </a:lnTo>
                <a:lnTo>
                  <a:pt x="4555" y="3745"/>
                </a:lnTo>
                <a:lnTo>
                  <a:pt x="4574" y="3739"/>
                </a:lnTo>
                <a:lnTo>
                  <a:pt x="4608" y="3730"/>
                </a:lnTo>
                <a:lnTo>
                  <a:pt x="4598" y="3745"/>
                </a:lnTo>
                <a:lnTo>
                  <a:pt x="4621" y="3740"/>
                </a:lnTo>
                <a:lnTo>
                  <a:pt x="4645" y="3733"/>
                </a:lnTo>
                <a:lnTo>
                  <a:pt x="4669" y="3724"/>
                </a:lnTo>
                <a:lnTo>
                  <a:pt x="4690" y="3711"/>
                </a:lnTo>
                <a:lnTo>
                  <a:pt x="4676" y="3728"/>
                </a:lnTo>
                <a:lnTo>
                  <a:pt x="4723" y="3714"/>
                </a:lnTo>
                <a:lnTo>
                  <a:pt x="4771" y="3702"/>
                </a:lnTo>
                <a:lnTo>
                  <a:pt x="4756" y="3720"/>
                </a:lnTo>
                <a:lnTo>
                  <a:pt x="4773" y="3719"/>
                </a:lnTo>
                <a:lnTo>
                  <a:pt x="4789" y="3717"/>
                </a:lnTo>
                <a:lnTo>
                  <a:pt x="4805" y="3714"/>
                </a:lnTo>
                <a:lnTo>
                  <a:pt x="4821" y="3710"/>
                </a:lnTo>
                <a:lnTo>
                  <a:pt x="4837" y="3706"/>
                </a:lnTo>
                <a:lnTo>
                  <a:pt x="4852" y="3702"/>
                </a:lnTo>
                <a:lnTo>
                  <a:pt x="4868" y="3697"/>
                </a:lnTo>
                <a:lnTo>
                  <a:pt x="4882" y="3691"/>
                </a:lnTo>
                <a:lnTo>
                  <a:pt x="4854" y="3715"/>
                </a:lnTo>
                <a:lnTo>
                  <a:pt x="4884" y="3707"/>
                </a:lnTo>
                <a:lnTo>
                  <a:pt x="4912" y="3699"/>
                </a:lnTo>
                <a:lnTo>
                  <a:pt x="4941" y="3690"/>
                </a:lnTo>
                <a:lnTo>
                  <a:pt x="4970" y="3680"/>
                </a:lnTo>
                <a:lnTo>
                  <a:pt x="4955" y="3698"/>
                </a:lnTo>
                <a:lnTo>
                  <a:pt x="4974" y="3692"/>
                </a:lnTo>
                <a:lnTo>
                  <a:pt x="4993" y="3686"/>
                </a:lnTo>
                <a:lnTo>
                  <a:pt x="5011" y="3677"/>
                </a:lnTo>
                <a:lnTo>
                  <a:pt x="5028" y="3667"/>
                </a:lnTo>
                <a:lnTo>
                  <a:pt x="5046" y="3657"/>
                </a:lnTo>
                <a:lnTo>
                  <a:pt x="5061" y="3644"/>
                </a:lnTo>
                <a:lnTo>
                  <a:pt x="5077" y="3632"/>
                </a:lnTo>
                <a:lnTo>
                  <a:pt x="5092" y="3619"/>
                </a:lnTo>
                <a:lnTo>
                  <a:pt x="5084" y="3642"/>
                </a:lnTo>
                <a:lnTo>
                  <a:pt x="5097" y="3632"/>
                </a:lnTo>
                <a:lnTo>
                  <a:pt x="5109" y="3621"/>
                </a:lnTo>
                <a:lnTo>
                  <a:pt x="5119" y="3608"/>
                </a:lnTo>
                <a:lnTo>
                  <a:pt x="5128" y="3597"/>
                </a:lnTo>
                <a:lnTo>
                  <a:pt x="5141" y="3580"/>
                </a:lnTo>
                <a:lnTo>
                  <a:pt x="5145" y="3571"/>
                </a:lnTo>
                <a:lnTo>
                  <a:pt x="5148" y="3599"/>
                </a:lnTo>
                <a:lnTo>
                  <a:pt x="5154" y="3590"/>
                </a:lnTo>
                <a:lnTo>
                  <a:pt x="5160" y="3576"/>
                </a:lnTo>
                <a:lnTo>
                  <a:pt x="5174" y="3541"/>
                </a:lnTo>
                <a:lnTo>
                  <a:pt x="5185" y="3509"/>
                </a:lnTo>
                <a:lnTo>
                  <a:pt x="5190" y="3496"/>
                </a:lnTo>
                <a:lnTo>
                  <a:pt x="5192" y="3526"/>
                </a:lnTo>
                <a:lnTo>
                  <a:pt x="5196" y="3520"/>
                </a:lnTo>
                <a:lnTo>
                  <a:pt x="5201" y="3513"/>
                </a:lnTo>
                <a:lnTo>
                  <a:pt x="5205" y="3505"/>
                </a:lnTo>
                <a:lnTo>
                  <a:pt x="5208" y="3498"/>
                </a:lnTo>
                <a:lnTo>
                  <a:pt x="5212" y="3482"/>
                </a:lnTo>
                <a:lnTo>
                  <a:pt x="5217" y="3466"/>
                </a:lnTo>
                <a:lnTo>
                  <a:pt x="5221" y="3450"/>
                </a:lnTo>
                <a:lnTo>
                  <a:pt x="5227" y="3434"/>
                </a:lnTo>
                <a:lnTo>
                  <a:pt x="5231" y="3427"/>
                </a:lnTo>
                <a:lnTo>
                  <a:pt x="5236" y="3421"/>
                </a:lnTo>
                <a:lnTo>
                  <a:pt x="5241" y="3415"/>
                </a:lnTo>
                <a:lnTo>
                  <a:pt x="5247" y="3408"/>
                </a:lnTo>
                <a:lnTo>
                  <a:pt x="5256" y="3456"/>
                </a:lnTo>
                <a:lnTo>
                  <a:pt x="5265" y="3511"/>
                </a:lnTo>
                <a:lnTo>
                  <a:pt x="5276" y="3573"/>
                </a:lnTo>
                <a:lnTo>
                  <a:pt x="5286" y="3639"/>
                </a:lnTo>
                <a:lnTo>
                  <a:pt x="5296" y="3709"/>
                </a:lnTo>
                <a:lnTo>
                  <a:pt x="5306" y="3781"/>
                </a:lnTo>
                <a:lnTo>
                  <a:pt x="5313" y="3853"/>
                </a:lnTo>
                <a:lnTo>
                  <a:pt x="5320" y="3924"/>
                </a:lnTo>
                <a:lnTo>
                  <a:pt x="5289" y="3906"/>
                </a:lnTo>
                <a:lnTo>
                  <a:pt x="5298" y="3924"/>
                </a:lnTo>
                <a:lnTo>
                  <a:pt x="5277" y="3911"/>
                </a:lnTo>
                <a:lnTo>
                  <a:pt x="5244" y="3892"/>
                </a:lnTo>
                <a:lnTo>
                  <a:pt x="5202" y="3867"/>
                </a:lnTo>
                <a:lnTo>
                  <a:pt x="5208" y="3879"/>
                </a:lnTo>
                <a:lnTo>
                  <a:pt x="5215" y="3891"/>
                </a:lnTo>
                <a:lnTo>
                  <a:pt x="5223" y="3902"/>
                </a:lnTo>
                <a:lnTo>
                  <a:pt x="5233" y="3914"/>
                </a:lnTo>
                <a:lnTo>
                  <a:pt x="5242" y="3923"/>
                </a:lnTo>
                <a:lnTo>
                  <a:pt x="5252" y="3933"/>
                </a:lnTo>
                <a:lnTo>
                  <a:pt x="5262" y="3941"/>
                </a:lnTo>
                <a:lnTo>
                  <a:pt x="5274" y="3950"/>
                </a:lnTo>
                <a:lnTo>
                  <a:pt x="5259" y="3957"/>
                </a:lnTo>
                <a:lnTo>
                  <a:pt x="5264" y="3958"/>
                </a:lnTo>
                <a:lnTo>
                  <a:pt x="5270" y="3959"/>
                </a:lnTo>
                <a:lnTo>
                  <a:pt x="5274" y="3962"/>
                </a:lnTo>
                <a:lnTo>
                  <a:pt x="5278" y="3965"/>
                </a:lnTo>
                <a:lnTo>
                  <a:pt x="5287" y="3973"/>
                </a:lnTo>
                <a:lnTo>
                  <a:pt x="5294" y="3984"/>
                </a:lnTo>
                <a:lnTo>
                  <a:pt x="5303" y="3997"/>
                </a:lnTo>
                <a:lnTo>
                  <a:pt x="5309" y="4014"/>
                </a:lnTo>
                <a:lnTo>
                  <a:pt x="5315" y="4031"/>
                </a:lnTo>
                <a:lnTo>
                  <a:pt x="5321" y="4051"/>
                </a:lnTo>
                <a:lnTo>
                  <a:pt x="5326" y="4072"/>
                </a:lnTo>
                <a:lnTo>
                  <a:pt x="5330" y="4095"/>
                </a:lnTo>
                <a:lnTo>
                  <a:pt x="5335" y="4120"/>
                </a:lnTo>
                <a:lnTo>
                  <a:pt x="5338" y="4145"/>
                </a:lnTo>
                <a:lnTo>
                  <a:pt x="5343" y="4198"/>
                </a:lnTo>
                <a:lnTo>
                  <a:pt x="5347" y="4254"/>
                </a:lnTo>
                <a:lnTo>
                  <a:pt x="5348" y="4310"/>
                </a:lnTo>
                <a:lnTo>
                  <a:pt x="5348" y="4365"/>
                </a:lnTo>
                <a:lnTo>
                  <a:pt x="5346" y="4417"/>
                </a:lnTo>
                <a:lnTo>
                  <a:pt x="5343" y="4465"/>
                </a:lnTo>
                <a:lnTo>
                  <a:pt x="5338" y="4506"/>
                </a:lnTo>
                <a:lnTo>
                  <a:pt x="5335" y="4525"/>
                </a:lnTo>
                <a:lnTo>
                  <a:pt x="5330" y="4541"/>
                </a:lnTo>
                <a:lnTo>
                  <a:pt x="5326" y="4555"/>
                </a:lnTo>
                <a:lnTo>
                  <a:pt x="5322" y="4566"/>
                </a:lnTo>
                <a:lnTo>
                  <a:pt x="5318" y="4575"/>
                </a:lnTo>
                <a:lnTo>
                  <a:pt x="5313" y="4580"/>
                </a:lnTo>
                <a:lnTo>
                  <a:pt x="5319" y="4585"/>
                </a:lnTo>
                <a:lnTo>
                  <a:pt x="5325" y="4591"/>
                </a:lnTo>
                <a:lnTo>
                  <a:pt x="5330" y="4597"/>
                </a:lnTo>
                <a:lnTo>
                  <a:pt x="5336" y="4604"/>
                </a:lnTo>
                <a:lnTo>
                  <a:pt x="5340" y="4612"/>
                </a:lnTo>
                <a:lnTo>
                  <a:pt x="5344" y="4622"/>
                </a:lnTo>
                <a:lnTo>
                  <a:pt x="5347" y="4633"/>
                </a:lnTo>
                <a:lnTo>
                  <a:pt x="5350" y="4644"/>
                </a:lnTo>
                <a:lnTo>
                  <a:pt x="5355" y="4669"/>
                </a:lnTo>
                <a:lnTo>
                  <a:pt x="5357" y="4698"/>
                </a:lnTo>
                <a:lnTo>
                  <a:pt x="5359" y="4730"/>
                </a:lnTo>
                <a:lnTo>
                  <a:pt x="5358" y="4765"/>
                </a:lnTo>
                <a:lnTo>
                  <a:pt x="5357" y="4801"/>
                </a:lnTo>
                <a:lnTo>
                  <a:pt x="5354" y="4840"/>
                </a:lnTo>
                <a:lnTo>
                  <a:pt x="5350" y="4882"/>
                </a:lnTo>
                <a:lnTo>
                  <a:pt x="5346" y="4925"/>
                </a:lnTo>
                <a:lnTo>
                  <a:pt x="5340" y="4968"/>
                </a:lnTo>
                <a:lnTo>
                  <a:pt x="5334" y="5013"/>
                </a:lnTo>
                <a:lnTo>
                  <a:pt x="5318" y="5105"/>
                </a:lnTo>
                <a:lnTo>
                  <a:pt x="5302" y="5199"/>
                </a:lnTo>
                <a:lnTo>
                  <a:pt x="5283" y="5291"/>
                </a:lnTo>
                <a:lnTo>
                  <a:pt x="5248" y="5461"/>
                </a:lnTo>
                <a:lnTo>
                  <a:pt x="5219" y="5599"/>
                </a:lnTo>
                <a:lnTo>
                  <a:pt x="5210" y="5651"/>
                </a:lnTo>
                <a:lnTo>
                  <a:pt x="5207" y="5670"/>
                </a:lnTo>
                <a:lnTo>
                  <a:pt x="5205" y="5687"/>
                </a:lnTo>
                <a:lnTo>
                  <a:pt x="5203" y="5704"/>
                </a:lnTo>
                <a:lnTo>
                  <a:pt x="5200" y="5723"/>
                </a:lnTo>
                <a:lnTo>
                  <a:pt x="5195" y="5740"/>
                </a:lnTo>
                <a:lnTo>
                  <a:pt x="5190" y="5759"/>
                </a:lnTo>
                <a:lnTo>
                  <a:pt x="5184" y="5777"/>
                </a:lnTo>
                <a:lnTo>
                  <a:pt x="5178" y="5797"/>
                </a:lnTo>
                <a:lnTo>
                  <a:pt x="5162" y="5835"/>
                </a:lnTo>
                <a:lnTo>
                  <a:pt x="5144" y="5873"/>
                </a:lnTo>
                <a:lnTo>
                  <a:pt x="5124" y="5912"/>
                </a:lnTo>
                <a:lnTo>
                  <a:pt x="5103" y="5951"/>
                </a:lnTo>
                <a:lnTo>
                  <a:pt x="5079" y="5990"/>
                </a:lnTo>
                <a:lnTo>
                  <a:pt x="5055" y="6028"/>
                </a:lnTo>
                <a:lnTo>
                  <a:pt x="5032" y="6066"/>
                </a:lnTo>
                <a:lnTo>
                  <a:pt x="4983" y="6139"/>
                </a:lnTo>
                <a:lnTo>
                  <a:pt x="4939" y="6209"/>
                </a:lnTo>
                <a:lnTo>
                  <a:pt x="4919" y="6241"/>
                </a:lnTo>
                <a:lnTo>
                  <a:pt x="4902" y="6272"/>
                </a:lnTo>
                <a:lnTo>
                  <a:pt x="4859" y="6352"/>
                </a:lnTo>
                <a:lnTo>
                  <a:pt x="4818" y="6431"/>
                </a:lnTo>
                <a:lnTo>
                  <a:pt x="4739" y="6592"/>
                </a:lnTo>
                <a:lnTo>
                  <a:pt x="4699" y="6672"/>
                </a:lnTo>
                <a:lnTo>
                  <a:pt x="4657" y="6752"/>
                </a:lnTo>
                <a:lnTo>
                  <a:pt x="4616" y="6831"/>
                </a:lnTo>
                <a:lnTo>
                  <a:pt x="4572" y="6908"/>
                </a:lnTo>
                <a:lnTo>
                  <a:pt x="4560" y="6932"/>
                </a:lnTo>
                <a:lnTo>
                  <a:pt x="4547" y="6959"/>
                </a:lnTo>
                <a:lnTo>
                  <a:pt x="4533" y="6988"/>
                </a:lnTo>
                <a:lnTo>
                  <a:pt x="4524" y="7002"/>
                </a:lnTo>
                <a:lnTo>
                  <a:pt x="4516" y="7014"/>
                </a:lnTo>
                <a:lnTo>
                  <a:pt x="4507" y="7026"/>
                </a:lnTo>
                <a:lnTo>
                  <a:pt x="4498" y="7035"/>
                </a:lnTo>
                <a:lnTo>
                  <a:pt x="4487" y="7042"/>
                </a:lnTo>
                <a:lnTo>
                  <a:pt x="4482" y="7045"/>
                </a:lnTo>
                <a:lnTo>
                  <a:pt x="4477" y="7047"/>
                </a:lnTo>
                <a:lnTo>
                  <a:pt x="4472" y="7048"/>
                </a:lnTo>
                <a:lnTo>
                  <a:pt x="4466" y="7049"/>
                </a:lnTo>
                <a:lnTo>
                  <a:pt x="4460" y="7048"/>
                </a:lnTo>
                <a:lnTo>
                  <a:pt x="4454" y="7047"/>
                </a:lnTo>
                <a:lnTo>
                  <a:pt x="4448" y="7045"/>
                </a:lnTo>
                <a:lnTo>
                  <a:pt x="4442" y="7042"/>
                </a:lnTo>
                <a:lnTo>
                  <a:pt x="4436" y="7038"/>
                </a:lnTo>
                <a:lnTo>
                  <a:pt x="4430" y="7032"/>
                </a:lnTo>
                <a:lnTo>
                  <a:pt x="4403" y="7007"/>
                </a:lnTo>
                <a:lnTo>
                  <a:pt x="4377" y="6982"/>
                </a:lnTo>
                <a:lnTo>
                  <a:pt x="4352" y="6956"/>
                </a:lnTo>
                <a:lnTo>
                  <a:pt x="4328" y="6930"/>
                </a:lnTo>
                <a:lnTo>
                  <a:pt x="4278" y="6875"/>
                </a:lnTo>
                <a:lnTo>
                  <a:pt x="4230" y="6822"/>
                </a:lnTo>
                <a:lnTo>
                  <a:pt x="4195" y="6783"/>
                </a:lnTo>
                <a:lnTo>
                  <a:pt x="4158" y="6745"/>
                </a:lnTo>
                <a:lnTo>
                  <a:pt x="4084" y="6669"/>
                </a:lnTo>
                <a:lnTo>
                  <a:pt x="3935" y="6518"/>
                </a:lnTo>
                <a:lnTo>
                  <a:pt x="3861" y="6440"/>
                </a:lnTo>
                <a:lnTo>
                  <a:pt x="3824" y="6402"/>
                </a:lnTo>
                <a:lnTo>
                  <a:pt x="3789" y="6363"/>
                </a:lnTo>
                <a:lnTo>
                  <a:pt x="3754" y="6323"/>
                </a:lnTo>
                <a:lnTo>
                  <a:pt x="3720" y="6282"/>
                </a:lnTo>
                <a:lnTo>
                  <a:pt x="3687" y="6241"/>
                </a:lnTo>
                <a:lnTo>
                  <a:pt x="3655" y="6200"/>
                </a:lnTo>
                <a:lnTo>
                  <a:pt x="3646" y="6187"/>
                </a:lnTo>
                <a:lnTo>
                  <a:pt x="3638" y="6173"/>
                </a:lnTo>
                <a:lnTo>
                  <a:pt x="3631" y="6160"/>
                </a:lnTo>
                <a:lnTo>
                  <a:pt x="3625" y="6146"/>
                </a:lnTo>
                <a:lnTo>
                  <a:pt x="3613" y="6119"/>
                </a:lnTo>
                <a:lnTo>
                  <a:pt x="3603" y="6091"/>
                </a:lnTo>
                <a:lnTo>
                  <a:pt x="3593" y="6063"/>
                </a:lnTo>
                <a:lnTo>
                  <a:pt x="3581" y="6035"/>
                </a:lnTo>
                <a:lnTo>
                  <a:pt x="3575" y="6021"/>
                </a:lnTo>
                <a:lnTo>
                  <a:pt x="3569" y="6007"/>
                </a:lnTo>
                <a:lnTo>
                  <a:pt x="3561" y="5994"/>
                </a:lnTo>
                <a:lnTo>
                  <a:pt x="3552" y="5981"/>
                </a:lnTo>
                <a:lnTo>
                  <a:pt x="3546" y="5972"/>
                </a:lnTo>
                <a:lnTo>
                  <a:pt x="3541" y="5963"/>
                </a:lnTo>
                <a:lnTo>
                  <a:pt x="3538" y="5954"/>
                </a:lnTo>
                <a:lnTo>
                  <a:pt x="3535" y="5944"/>
                </a:lnTo>
                <a:lnTo>
                  <a:pt x="3533" y="5935"/>
                </a:lnTo>
                <a:lnTo>
                  <a:pt x="3532" y="5925"/>
                </a:lnTo>
                <a:lnTo>
                  <a:pt x="3532" y="5915"/>
                </a:lnTo>
                <a:lnTo>
                  <a:pt x="3533" y="5906"/>
                </a:lnTo>
                <a:lnTo>
                  <a:pt x="3534" y="5896"/>
                </a:lnTo>
                <a:lnTo>
                  <a:pt x="3536" y="5887"/>
                </a:lnTo>
                <a:lnTo>
                  <a:pt x="3542" y="5866"/>
                </a:lnTo>
                <a:lnTo>
                  <a:pt x="3550" y="5846"/>
                </a:lnTo>
                <a:lnTo>
                  <a:pt x="3560" y="5826"/>
                </a:lnTo>
                <a:lnTo>
                  <a:pt x="3571" y="5806"/>
                </a:lnTo>
                <a:lnTo>
                  <a:pt x="3583" y="5786"/>
                </a:lnTo>
                <a:lnTo>
                  <a:pt x="3609" y="5745"/>
                </a:lnTo>
                <a:lnTo>
                  <a:pt x="3635" y="5705"/>
                </a:lnTo>
                <a:lnTo>
                  <a:pt x="3646" y="5686"/>
                </a:lnTo>
                <a:lnTo>
                  <a:pt x="3656" y="5666"/>
                </a:lnTo>
                <a:lnTo>
                  <a:pt x="3663" y="5654"/>
                </a:lnTo>
                <a:lnTo>
                  <a:pt x="3669" y="5642"/>
                </a:lnTo>
                <a:lnTo>
                  <a:pt x="3676" y="5633"/>
                </a:lnTo>
                <a:lnTo>
                  <a:pt x="3683" y="5624"/>
                </a:lnTo>
                <a:lnTo>
                  <a:pt x="3691" y="5617"/>
                </a:lnTo>
                <a:lnTo>
                  <a:pt x="3698" y="5610"/>
                </a:lnTo>
                <a:lnTo>
                  <a:pt x="3706" y="5605"/>
                </a:lnTo>
                <a:lnTo>
                  <a:pt x="3713" y="5600"/>
                </a:lnTo>
                <a:lnTo>
                  <a:pt x="3721" y="5597"/>
                </a:lnTo>
                <a:lnTo>
                  <a:pt x="3730" y="5594"/>
                </a:lnTo>
                <a:lnTo>
                  <a:pt x="3738" y="5592"/>
                </a:lnTo>
                <a:lnTo>
                  <a:pt x="3746" y="5591"/>
                </a:lnTo>
                <a:lnTo>
                  <a:pt x="3755" y="5590"/>
                </a:lnTo>
                <a:lnTo>
                  <a:pt x="3765" y="5591"/>
                </a:lnTo>
                <a:lnTo>
                  <a:pt x="3782" y="5592"/>
                </a:lnTo>
                <a:lnTo>
                  <a:pt x="3801" y="5596"/>
                </a:lnTo>
                <a:lnTo>
                  <a:pt x="3820" y="5602"/>
                </a:lnTo>
                <a:lnTo>
                  <a:pt x="3840" y="5608"/>
                </a:lnTo>
                <a:lnTo>
                  <a:pt x="3861" y="5615"/>
                </a:lnTo>
                <a:lnTo>
                  <a:pt x="3902" y="5630"/>
                </a:lnTo>
                <a:lnTo>
                  <a:pt x="3922" y="5637"/>
                </a:lnTo>
                <a:lnTo>
                  <a:pt x="3944" y="5642"/>
                </a:lnTo>
                <a:lnTo>
                  <a:pt x="3941" y="5633"/>
                </a:lnTo>
                <a:lnTo>
                  <a:pt x="3955" y="5638"/>
                </a:lnTo>
                <a:lnTo>
                  <a:pt x="3970" y="5643"/>
                </a:lnTo>
                <a:lnTo>
                  <a:pt x="3985" y="5647"/>
                </a:lnTo>
                <a:lnTo>
                  <a:pt x="4000" y="5650"/>
                </a:lnTo>
                <a:lnTo>
                  <a:pt x="3997" y="5635"/>
                </a:lnTo>
                <a:lnTo>
                  <a:pt x="4004" y="5636"/>
                </a:lnTo>
                <a:lnTo>
                  <a:pt x="4011" y="5637"/>
                </a:lnTo>
                <a:lnTo>
                  <a:pt x="4018" y="5639"/>
                </a:lnTo>
                <a:lnTo>
                  <a:pt x="4024" y="5642"/>
                </a:lnTo>
                <a:lnTo>
                  <a:pt x="4031" y="5645"/>
                </a:lnTo>
                <a:lnTo>
                  <a:pt x="4036" y="5651"/>
                </a:lnTo>
                <a:lnTo>
                  <a:pt x="4041" y="5656"/>
                </a:lnTo>
                <a:lnTo>
                  <a:pt x="4044" y="5662"/>
                </a:lnTo>
                <a:lnTo>
                  <a:pt x="4047" y="5651"/>
                </a:lnTo>
                <a:lnTo>
                  <a:pt x="4050" y="5656"/>
                </a:lnTo>
                <a:lnTo>
                  <a:pt x="4055" y="5661"/>
                </a:lnTo>
                <a:lnTo>
                  <a:pt x="4069" y="5672"/>
                </a:lnTo>
                <a:lnTo>
                  <a:pt x="4086" y="5685"/>
                </a:lnTo>
                <a:lnTo>
                  <a:pt x="4083" y="5671"/>
                </a:lnTo>
                <a:lnTo>
                  <a:pt x="4089" y="5678"/>
                </a:lnTo>
                <a:lnTo>
                  <a:pt x="4096" y="5684"/>
                </a:lnTo>
                <a:lnTo>
                  <a:pt x="4102" y="5689"/>
                </a:lnTo>
                <a:lnTo>
                  <a:pt x="4109" y="5694"/>
                </a:lnTo>
                <a:lnTo>
                  <a:pt x="4116" y="5698"/>
                </a:lnTo>
                <a:lnTo>
                  <a:pt x="4124" y="5701"/>
                </a:lnTo>
                <a:lnTo>
                  <a:pt x="4132" y="5704"/>
                </a:lnTo>
                <a:lnTo>
                  <a:pt x="4140" y="5705"/>
                </a:lnTo>
                <a:lnTo>
                  <a:pt x="4131" y="5692"/>
                </a:lnTo>
                <a:lnTo>
                  <a:pt x="4120" y="5679"/>
                </a:lnTo>
                <a:lnTo>
                  <a:pt x="4108" y="5669"/>
                </a:lnTo>
                <a:lnTo>
                  <a:pt x="4095" y="5660"/>
                </a:lnTo>
                <a:lnTo>
                  <a:pt x="4104" y="5658"/>
                </a:lnTo>
                <a:lnTo>
                  <a:pt x="4100" y="5653"/>
                </a:lnTo>
                <a:lnTo>
                  <a:pt x="4096" y="5647"/>
                </a:lnTo>
                <a:lnTo>
                  <a:pt x="4083" y="5636"/>
                </a:lnTo>
                <a:lnTo>
                  <a:pt x="4073" y="5629"/>
                </a:lnTo>
                <a:lnTo>
                  <a:pt x="4069" y="5626"/>
                </a:lnTo>
                <a:lnTo>
                  <a:pt x="4076" y="5623"/>
                </a:lnTo>
                <a:lnTo>
                  <a:pt x="4071" y="5617"/>
                </a:lnTo>
                <a:lnTo>
                  <a:pt x="4065" y="5610"/>
                </a:lnTo>
                <a:lnTo>
                  <a:pt x="4057" y="5604"/>
                </a:lnTo>
                <a:lnTo>
                  <a:pt x="4051" y="5600"/>
                </a:lnTo>
                <a:lnTo>
                  <a:pt x="4041" y="5595"/>
                </a:lnTo>
                <a:lnTo>
                  <a:pt x="4036" y="5593"/>
                </a:lnTo>
                <a:lnTo>
                  <a:pt x="4046" y="5589"/>
                </a:lnTo>
                <a:lnTo>
                  <a:pt x="4038" y="5581"/>
                </a:lnTo>
                <a:lnTo>
                  <a:pt x="4030" y="5575"/>
                </a:lnTo>
                <a:lnTo>
                  <a:pt x="4021" y="5570"/>
                </a:lnTo>
                <a:lnTo>
                  <a:pt x="4014" y="5567"/>
                </a:lnTo>
                <a:lnTo>
                  <a:pt x="4001" y="5563"/>
                </a:lnTo>
                <a:lnTo>
                  <a:pt x="3997" y="5562"/>
                </a:lnTo>
                <a:lnTo>
                  <a:pt x="4006" y="5556"/>
                </a:lnTo>
                <a:lnTo>
                  <a:pt x="3998" y="5552"/>
                </a:lnTo>
                <a:lnTo>
                  <a:pt x="3988" y="5547"/>
                </a:lnTo>
                <a:lnTo>
                  <a:pt x="3972" y="5542"/>
                </a:lnTo>
                <a:lnTo>
                  <a:pt x="3960" y="5539"/>
                </a:lnTo>
                <a:lnTo>
                  <a:pt x="3955" y="5538"/>
                </a:lnTo>
                <a:lnTo>
                  <a:pt x="3982" y="5540"/>
                </a:lnTo>
                <a:lnTo>
                  <a:pt x="4009" y="5544"/>
                </a:lnTo>
                <a:lnTo>
                  <a:pt x="4036" y="5548"/>
                </a:lnTo>
                <a:lnTo>
                  <a:pt x="4063" y="5555"/>
                </a:lnTo>
                <a:lnTo>
                  <a:pt x="4049" y="5543"/>
                </a:lnTo>
                <a:lnTo>
                  <a:pt x="4058" y="5545"/>
                </a:lnTo>
                <a:lnTo>
                  <a:pt x="4070" y="5545"/>
                </a:lnTo>
                <a:lnTo>
                  <a:pt x="4094" y="5544"/>
                </a:lnTo>
                <a:lnTo>
                  <a:pt x="4114" y="5542"/>
                </a:lnTo>
                <a:lnTo>
                  <a:pt x="4123" y="5541"/>
                </a:lnTo>
                <a:lnTo>
                  <a:pt x="4107" y="5535"/>
                </a:lnTo>
                <a:lnTo>
                  <a:pt x="4116" y="5534"/>
                </a:lnTo>
                <a:lnTo>
                  <a:pt x="4128" y="5531"/>
                </a:lnTo>
                <a:lnTo>
                  <a:pt x="4154" y="5524"/>
                </a:lnTo>
                <a:lnTo>
                  <a:pt x="4177" y="5516"/>
                </a:lnTo>
                <a:lnTo>
                  <a:pt x="4186" y="5511"/>
                </a:lnTo>
                <a:lnTo>
                  <a:pt x="4152" y="5508"/>
                </a:lnTo>
                <a:lnTo>
                  <a:pt x="4165" y="5504"/>
                </a:lnTo>
                <a:lnTo>
                  <a:pt x="4177" y="5500"/>
                </a:lnTo>
                <a:lnTo>
                  <a:pt x="4189" y="5495"/>
                </a:lnTo>
                <a:lnTo>
                  <a:pt x="4201" y="5489"/>
                </a:lnTo>
                <a:lnTo>
                  <a:pt x="4212" y="5481"/>
                </a:lnTo>
                <a:lnTo>
                  <a:pt x="4223" y="5473"/>
                </a:lnTo>
                <a:lnTo>
                  <a:pt x="4234" y="5465"/>
                </a:lnTo>
                <a:lnTo>
                  <a:pt x="4243" y="5455"/>
                </a:lnTo>
                <a:lnTo>
                  <a:pt x="4224" y="5454"/>
                </a:lnTo>
                <a:lnTo>
                  <a:pt x="4235" y="5447"/>
                </a:lnTo>
                <a:lnTo>
                  <a:pt x="4246" y="5443"/>
                </a:lnTo>
                <a:lnTo>
                  <a:pt x="4258" y="5439"/>
                </a:lnTo>
                <a:lnTo>
                  <a:pt x="4271" y="5437"/>
                </a:lnTo>
                <a:lnTo>
                  <a:pt x="4284" y="5437"/>
                </a:lnTo>
                <a:lnTo>
                  <a:pt x="4297" y="5437"/>
                </a:lnTo>
                <a:lnTo>
                  <a:pt x="4310" y="5438"/>
                </a:lnTo>
                <a:lnTo>
                  <a:pt x="4321" y="5440"/>
                </a:lnTo>
                <a:lnTo>
                  <a:pt x="4297" y="5426"/>
                </a:lnTo>
                <a:lnTo>
                  <a:pt x="4320" y="5424"/>
                </a:lnTo>
                <a:lnTo>
                  <a:pt x="4344" y="5423"/>
                </a:lnTo>
                <a:lnTo>
                  <a:pt x="4368" y="5424"/>
                </a:lnTo>
                <a:lnTo>
                  <a:pt x="4391" y="5426"/>
                </a:lnTo>
                <a:lnTo>
                  <a:pt x="4376" y="5417"/>
                </a:lnTo>
                <a:lnTo>
                  <a:pt x="4418" y="5418"/>
                </a:lnTo>
                <a:lnTo>
                  <a:pt x="4445" y="5419"/>
                </a:lnTo>
                <a:lnTo>
                  <a:pt x="4426" y="5412"/>
                </a:lnTo>
                <a:lnTo>
                  <a:pt x="4448" y="5410"/>
                </a:lnTo>
                <a:lnTo>
                  <a:pt x="4470" y="5407"/>
                </a:lnTo>
                <a:lnTo>
                  <a:pt x="4490" y="5403"/>
                </a:lnTo>
                <a:lnTo>
                  <a:pt x="4511" y="5397"/>
                </a:lnTo>
                <a:lnTo>
                  <a:pt x="4489" y="5394"/>
                </a:lnTo>
                <a:lnTo>
                  <a:pt x="4468" y="5391"/>
                </a:lnTo>
                <a:lnTo>
                  <a:pt x="4446" y="5390"/>
                </a:lnTo>
                <a:lnTo>
                  <a:pt x="4424" y="5389"/>
                </a:lnTo>
                <a:lnTo>
                  <a:pt x="4429" y="5380"/>
                </a:lnTo>
                <a:lnTo>
                  <a:pt x="4410" y="5383"/>
                </a:lnTo>
                <a:lnTo>
                  <a:pt x="4391" y="5386"/>
                </a:lnTo>
                <a:lnTo>
                  <a:pt x="4370" y="5390"/>
                </a:lnTo>
                <a:lnTo>
                  <a:pt x="4378" y="5381"/>
                </a:lnTo>
                <a:lnTo>
                  <a:pt x="4367" y="5384"/>
                </a:lnTo>
                <a:lnTo>
                  <a:pt x="4355" y="5386"/>
                </a:lnTo>
                <a:lnTo>
                  <a:pt x="4344" y="5388"/>
                </a:lnTo>
                <a:lnTo>
                  <a:pt x="4332" y="5388"/>
                </a:lnTo>
                <a:lnTo>
                  <a:pt x="4320" y="5388"/>
                </a:lnTo>
                <a:lnTo>
                  <a:pt x="4309" y="5388"/>
                </a:lnTo>
                <a:lnTo>
                  <a:pt x="4298" y="5386"/>
                </a:lnTo>
                <a:lnTo>
                  <a:pt x="4286" y="5384"/>
                </a:lnTo>
                <a:lnTo>
                  <a:pt x="4297" y="5374"/>
                </a:lnTo>
                <a:lnTo>
                  <a:pt x="4274" y="5369"/>
                </a:lnTo>
                <a:lnTo>
                  <a:pt x="4253" y="5366"/>
                </a:lnTo>
                <a:lnTo>
                  <a:pt x="4232" y="5363"/>
                </a:lnTo>
                <a:lnTo>
                  <a:pt x="4238" y="5354"/>
                </a:lnTo>
                <a:lnTo>
                  <a:pt x="4218" y="5353"/>
                </a:lnTo>
                <a:lnTo>
                  <a:pt x="4201" y="5353"/>
                </a:lnTo>
                <a:lnTo>
                  <a:pt x="4183" y="5354"/>
                </a:lnTo>
                <a:lnTo>
                  <a:pt x="4195" y="5340"/>
                </a:lnTo>
                <a:lnTo>
                  <a:pt x="4181" y="5340"/>
                </a:lnTo>
                <a:lnTo>
                  <a:pt x="4168" y="5339"/>
                </a:lnTo>
                <a:lnTo>
                  <a:pt x="4155" y="5337"/>
                </a:lnTo>
                <a:lnTo>
                  <a:pt x="4144" y="5334"/>
                </a:lnTo>
                <a:lnTo>
                  <a:pt x="4134" y="5331"/>
                </a:lnTo>
                <a:lnTo>
                  <a:pt x="4125" y="5327"/>
                </a:lnTo>
                <a:lnTo>
                  <a:pt x="4118" y="5322"/>
                </a:lnTo>
                <a:lnTo>
                  <a:pt x="4113" y="5317"/>
                </a:lnTo>
                <a:lnTo>
                  <a:pt x="4110" y="5310"/>
                </a:lnTo>
                <a:lnTo>
                  <a:pt x="4109" y="5303"/>
                </a:lnTo>
                <a:lnTo>
                  <a:pt x="4110" y="5295"/>
                </a:lnTo>
                <a:lnTo>
                  <a:pt x="4114" y="5287"/>
                </a:lnTo>
                <a:lnTo>
                  <a:pt x="4120" y="5277"/>
                </a:lnTo>
                <a:lnTo>
                  <a:pt x="4130" y="5267"/>
                </a:lnTo>
                <a:lnTo>
                  <a:pt x="4142" y="5256"/>
                </a:lnTo>
                <a:lnTo>
                  <a:pt x="4157" y="5243"/>
                </a:lnTo>
                <a:lnTo>
                  <a:pt x="4140" y="5242"/>
                </a:lnTo>
                <a:lnTo>
                  <a:pt x="4154" y="5231"/>
                </a:lnTo>
                <a:lnTo>
                  <a:pt x="4167" y="5220"/>
                </a:lnTo>
                <a:lnTo>
                  <a:pt x="4178" y="5207"/>
                </a:lnTo>
                <a:lnTo>
                  <a:pt x="4188" y="5194"/>
                </a:lnTo>
                <a:lnTo>
                  <a:pt x="4166" y="5196"/>
                </a:lnTo>
                <a:lnTo>
                  <a:pt x="4175" y="5193"/>
                </a:lnTo>
                <a:lnTo>
                  <a:pt x="4183" y="5188"/>
                </a:lnTo>
                <a:lnTo>
                  <a:pt x="4192" y="5181"/>
                </a:lnTo>
                <a:lnTo>
                  <a:pt x="4201" y="5174"/>
                </a:lnTo>
                <a:lnTo>
                  <a:pt x="4209" y="5167"/>
                </a:lnTo>
                <a:lnTo>
                  <a:pt x="4217" y="5159"/>
                </a:lnTo>
                <a:lnTo>
                  <a:pt x="4230" y="5142"/>
                </a:lnTo>
                <a:lnTo>
                  <a:pt x="4203" y="5145"/>
                </a:lnTo>
                <a:lnTo>
                  <a:pt x="4221" y="5130"/>
                </a:lnTo>
                <a:lnTo>
                  <a:pt x="4239" y="5117"/>
                </a:lnTo>
                <a:lnTo>
                  <a:pt x="4247" y="5109"/>
                </a:lnTo>
                <a:lnTo>
                  <a:pt x="4254" y="5102"/>
                </a:lnTo>
                <a:lnTo>
                  <a:pt x="4263" y="5094"/>
                </a:lnTo>
                <a:lnTo>
                  <a:pt x="4270" y="5084"/>
                </a:lnTo>
                <a:lnTo>
                  <a:pt x="4243" y="5089"/>
                </a:lnTo>
                <a:lnTo>
                  <a:pt x="4270" y="5058"/>
                </a:lnTo>
                <a:lnTo>
                  <a:pt x="4296" y="5025"/>
                </a:lnTo>
                <a:lnTo>
                  <a:pt x="4287" y="5026"/>
                </a:lnTo>
                <a:lnTo>
                  <a:pt x="4279" y="5026"/>
                </a:lnTo>
                <a:lnTo>
                  <a:pt x="4272" y="5025"/>
                </a:lnTo>
                <a:lnTo>
                  <a:pt x="4283" y="5014"/>
                </a:lnTo>
                <a:lnTo>
                  <a:pt x="4295" y="5004"/>
                </a:lnTo>
                <a:lnTo>
                  <a:pt x="4304" y="4993"/>
                </a:lnTo>
                <a:lnTo>
                  <a:pt x="4312" y="4979"/>
                </a:lnTo>
                <a:lnTo>
                  <a:pt x="4297" y="4979"/>
                </a:lnTo>
                <a:lnTo>
                  <a:pt x="4309" y="4966"/>
                </a:lnTo>
                <a:lnTo>
                  <a:pt x="4321" y="4951"/>
                </a:lnTo>
                <a:lnTo>
                  <a:pt x="4332" y="4935"/>
                </a:lnTo>
                <a:lnTo>
                  <a:pt x="4341" y="4919"/>
                </a:lnTo>
                <a:lnTo>
                  <a:pt x="4322" y="4924"/>
                </a:lnTo>
                <a:lnTo>
                  <a:pt x="4331" y="4919"/>
                </a:lnTo>
                <a:lnTo>
                  <a:pt x="4338" y="4911"/>
                </a:lnTo>
                <a:lnTo>
                  <a:pt x="4345" y="4903"/>
                </a:lnTo>
                <a:lnTo>
                  <a:pt x="4352" y="4893"/>
                </a:lnTo>
                <a:lnTo>
                  <a:pt x="4365" y="4873"/>
                </a:lnTo>
                <a:lnTo>
                  <a:pt x="4375" y="4858"/>
                </a:lnTo>
                <a:lnTo>
                  <a:pt x="4355" y="4860"/>
                </a:lnTo>
                <a:lnTo>
                  <a:pt x="4371" y="4844"/>
                </a:lnTo>
                <a:lnTo>
                  <a:pt x="4386" y="4830"/>
                </a:lnTo>
                <a:lnTo>
                  <a:pt x="4404" y="4817"/>
                </a:lnTo>
                <a:lnTo>
                  <a:pt x="4421" y="4803"/>
                </a:lnTo>
                <a:lnTo>
                  <a:pt x="4397" y="4808"/>
                </a:lnTo>
                <a:lnTo>
                  <a:pt x="4456" y="4776"/>
                </a:lnTo>
                <a:lnTo>
                  <a:pt x="4431" y="4776"/>
                </a:lnTo>
                <a:lnTo>
                  <a:pt x="4463" y="4761"/>
                </a:lnTo>
                <a:lnTo>
                  <a:pt x="4494" y="4742"/>
                </a:lnTo>
                <a:lnTo>
                  <a:pt x="4468" y="4742"/>
                </a:lnTo>
                <a:lnTo>
                  <a:pt x="4482" y="4735"/>
                </a:lnTo>
                <a:lnTo>
                  <a:pt x="4498" y="4727"/>
                </a:lnTo>
                <a:lnTo>
                  <a:pt x="4513" y="4718"/>
                </a:lnTo>
                <a:lnTo>
                  <a:pt x="4527" y="4706"/>
                </a:lnTo>
                <a:lnTo>
                  <a:pt x="4503" y="4712"/>
                </a:lnTo>
                <a:lnTo>
                  <a:pt x="4511" y="4707"/>
                </a:lnTo>
                <a:lnTo>
                  <a:pt x="4519" y="4700"/>
                </a:lnTo>
                <a:lnTo>
                  <a:pt x="4526" y="4692"/>
                </a:lnTo>
                <a:lnTo>
                  <a:pt x="4534" y="4684"/>
                </a:lnTo>
                <a:lnTo>
                  <a:pt x="4544" y="4669"/>
                </a:lnTo>
                <a:lnTo>
                  <a:pt x="4547" y="4663"/>
                </a:lnTo>
                <a:lnTo>
                  <a:pt x="4519" y="4675"/>
                </a:lnTo>
                <a:lnTo>
                  <a:pt x="4490" y="4687"/>
                </a:lnTo>
                <a:lnTo>
                  <a:pt x="4490" y="4678"/>
                </a:lnTo>
                <a:lnTo>
                  <a:pt x="4479" y="4686"/>
                </a:lnTo>
                <a:lnTo>
                  <a:pt x="4468" y="4694"/>
                </a:lnTo>
                <a:lnTo>
                  <a:pt x="4454" y="4705"/>
                </a:lnTo>
                <a:lnTo>
                  <a:pt x="4458" y="4687"/>
                </a:lnTo>
                <a:lnTo>
                  <a:pt x="4429" y="4712"/>
                </a:lnTo>
                <a:lnTo>
                  <a:pt x="4400" y="4738"/>
                </a:lnTo>
                <a:lnTo>
                  <a:pt x="4398" y="4719"/>
                </a:lnTo>
                <a:lnTo>
                  <a:pt x="4389" y="4731"/>
                </a:lnTo>
                <a:lnTo>
                  <a:pt x="4381" y="4743"/>
                </a:lnTo>
                <a:lnTo>
                  <a:pt x="4372" y="4755"/>
                </a:lnTo>
                <a:lnTo>
                  <a:pt x="4362" y="4766"/>
                </a:lnTo>
                <a:lnTo>
                  <a:pt x="4357" y="4752"/>
                </a:lnTo>
                <a:lnTo>
                  <a:pt x="4346" y="4763"/>
                </a:lnTo>
                <a:lnTo>
                  <a:pt x="4335" y="4775"/>
                </a:lnTo>
                <a:lnTo>
                  <a:pt x="4323" y="4789"/>
                </a:lnTo>
                <a:lnTo>
                  <a:pt x="4322" y="4784"/>
                </a:lnTo>
                <a:lnTo>
                  <a:pt x="4320" y="4779"/>
                </a:lnTo>
                <a:lnTo>
                  <a:pt x="4317" y="4776"/>
                </a:lnTo>
                <a:lnTo>
                  <a:pt x="4314" y="4775"/>
                </a:lnTo>
                <a:lnTo>
                  <a:pt x="4311" y="4774"/>
                </a:lnTo>
                <a:lnTo>
                  <a:pt x="4308" y="4775"/>
                </a:lnTo>
                <a:lnTo>
                  <a:pt x="4304" y="4776"/>
                </a:lnTo>
                <a:lnTo>
                  <a:pt x="4300" y="4778"/>
                </a:lnTo>
                <a:lnTo>
                  <a:pt x="4290" y="4785"/>
                </a:lnTo>
                <a:lnTo>
                  <a:pt x="4282" y="4793"/>
                </a:lnTo>
                <a:lnTo>
                  <a:pt x="4265" y="4809"/>
                </a:lnTo>
                <a:lnTo>
                  <a:pt x="4269" y="4787"/>
                </a:lnTo>
                <a:lnTo>
                  <a:pt x="4255" y="4797"/>
                </a:lnTo>
                <a:lnTo>
                  <a:pt x="4241" y="4806"/>
                </a:lnTo>
                <a:lnTo>
                  <a:pt x="4226" y="4815"/>
                </a:lnTo>
                <a:lnTo>
                  <a:pt x="4210" y="4822"/>
                </a:lnTo>
                <a:lnTo>
                  <a:pt x="4222" y="4799"/>
                </a:lnTo>
                <a:lnTo>
                  <a:pt x="4212" y="4803"/>
                </a:lnTo>
                <a:lnTo>
                  <a:pt x="4203" y="4808"/>
                </a:lnTo>
                <a:lnTo>
                  <a:pt x="4195" y="4813"/>
                </a:lnTo>
                <a:lnTo>
                  <a:pt x="4185" y="4820"/>
                </a:lnTo>
                <a:lnTo>
                  <a:pt x="4177" y="4826"/>
                </a:lnTo>
                <a:lnTo>
                  <a:pt x="4169" y="4833"/>
                </a:lnTo>
                <a:lnTo>
                  <a:pt x="4162" y="4840"/>
                </a:lnTo>
                <a:lnTo>
                  <a:pt x="4154" y="4849"/>
                </a:lnTo>
                <a:lnTo>
                  <a:pt x="4159" y="4820"/>
                </a:lnTo>
                <a:lnTo>
                  <a:pt x="4145" y="4833"/>
                </a:lnTo>
                <a:lnTo>
                  <a:pt x="4130" y="4846"/>
                </a:lnTo>
                <a:lnTo>
                  <a:pt x="4116" y="4861"/>
                </a:lnTo>
                <a:lnTo>
                  <a:pt x="4103" y="4876"/>
                </a:lnTo>
                <a:lnTo>
                  <a:pt x="4102" y="4857"/>
                </a:lnTo>
                <a:lnTo>
                  <a:pt x="4089" y="4869"/>
                </a:lnTo>
                <a:lnTo>
                  <a:pt x="4077" y="4882"/>
                </a:lnTo>
                <a:lnTo>
                  <a:pt x="4064" y="4893"/>
                </a:lnTo>
                <a:lnTo>
                  <a:pt x="4049" y="4902"/>
                </a:lnTo>
                <a:lnTo>
                  <a:pt x="4055" y="4878"/>
                </a:lnTo>
                <a:lnTo>
                  <a:pt x="4043" y="4895"/>
                </a:lnTo>
                <a:lnTo>
                  <a:pt x="4035" y="4905"/>
                </a:lnTo>
                <a:lnTo>
                  <a:pt x="4024" y="4917"/>
                </a:lnTo>
                <a:lnTo>
                  <a:pt x="4014" y="4926"/>
                </a:lnTo>
                <a:lnTo>
                  <a:pt x="4004" y="4934"/>
                </a:lnTo>
                <a:lnTo>
                  <a:pt x="4000" y="4937"/>
                </a:lnTo>
                <a:lnTo>
                  <a:pt x="3995" y="4939"/>
                </a:lnTo>
                <a:lnTo>
                  <a:pt x="3990" y="4940"/>
                </a:lnTo>
                <a:lnTo>
                  <a:pt x="3987" y="4939"/>
                </a:lnTo>
                <a:lnTo>
                  <a:pt x="3985" y="4938"/>
                </a:lnTo>
                <a:lnTo>
                  <a:pt x="3984" y="4935"/>
                </a:lnTo>
                <a:lnTo>
                  <a:pt x="3982" y="4924"/>
                </a:lnTo>
                <a:lnTo>
                  <a:pt x="3982" y="4909"/>
                </a:lnTo>
                <a:lnTo>
                  <a:pt x="3982" y="4892"/>
                </a:lnTo>
                <a:lnTo>
                  <a:pt x="3984" y="4859"/>
                </a:lnTo>
                <a:lnTo>
                  <a:pt x="3986" y="4838"/>
                </a:lnTo>
                <a:lnTo>
                  <a:pt x="3977" y="4850"/>
                </a:lnTo>
                <a:lnTo>
                  <a:pt x="3979" y="4841"/>
                </a:lnTo>
                <a:lnTo>
                  <a:pt x="3980" y="4832"/>
                </a:lnTo>
                <a:lnTo>
                  <a:pt x="3980" y="4822"/>
                </a:lnTo>
                <a:lnTo>
                  <a:pt x="3979" y="4811"/>
                </a:lnTo>
                <a:lnTo>
                  <a:pt x="3976" y="4789"/>
                </a:lnTo>
                <a:lnTo>
                  <a:pt x="3972" y="4765"/>
                </a:lnTo>
                <a:lnTo>
                  <a:pt x="3962" y="4718"/>
                </a:lnTo>
                <a:lnTo>
                  <a:pt x="3958" y="4696"/>
                </a:lnTo>
                <a:lnTo>
                  <a:pt x="3957" y="4686"/>
                </a:lnTo>
                <a:lnTo>
                  <a:pt x="3957" y="4676"/>
                </a:lnTo>
                <a:lnTo>
                  <a:pt x="3946" y="4698"/>
                </a:lnTo>
                <a:lnTo>
                  <a:pt x="3947" y="4682"/>
                </a:lnTo>
                <a:lnTo>
                  <a:pt x="3947" y="4665"/>
                </a:lnTo>
                <a:lnTo>
                  <a:pt x="3945" y="4649"/>
                </a:lnTo>
                <a:lnTo>
                  <a:pt x="3943" y="4633"/>
                </a:lnTo>
                <a:lnTo>
                  <a:pt x="3939" y="4609"/>
                </a:lnTo>
                <a:lnTo>
                  <a:pt x="3937" y="4599"/>
                </a:lnTo>
                <a:lnTo>
                  <a:pt x="3922" y="4641"/>
                </a:lnTo>
                <a:lnTo>
                  <a:pt x="3923" y="4633"/>
                </a:lnTo>
                <a:lnTo>
                  <a:pt x="3923" y="4626"/>
                </a:lnTo>
                <a:lnTo>
                  <a:pt x="3922" y="4609"/>
                </a:lnTo>
                <a:lnTo>
                  <a:pt x="3920" y="4594"/>
                </a:lnTo>
                <a:lnTo>
                  <a:pt x="3916" y="4579"/>
                </a:lnTo>
                <a:lnTo>
                  <a:pt x="3912" y="4568"/>
                </a:lnTo>
                <a:lnTo>
                  <a:pt x="3908" y="4559"/>
                </a:lnTo>
                <a:lnTo>
                  <a:pt x="3904" y="4550"/>
                </a:lnTo>
                <a:lnTo>
                  <a:pt x="3899" y="4573"/>
                </a:lnTo>
                <a:lnTo>
                  <a:pt x="3900" y="4563"/>
                </a:lnTo>
                <a:lnTo>
                  <a:pt x="3900" y="4551"/>
                </a:lnTo>
                <a:lnTo>
                  <a:pt x="3898" y="4536"/>
                </a:lnTo>
                <a:lnTo>
                  <a:pt x="3896" y="4522"/>
                </a:lnTo>
                <a:lnTo>
                  <a:pt x="3890" y="4497"/>
                </a:lnTo>
                <a:lnTo>
                  <a:pt x="3887" y="4487"/>
                </a:lnTo>
                <a:lnTo>
                  <a:pt x="3878" y="4510"/>
                </a:lnTo>
                <a:lnTo>
                  <a:pt x="3879" y="4501"/>
                </a:lnTo>
                <a:lnTo>
                  <a:pt x="3880" y="4492"/>
                </a:lnTo>
                <a:lnTo>
                  <a:pt x="3879" y="4472"/>
                </a:lnTo>
                <a:lnTo>
                  <a:pt x="3877" y="4454"/>
                </a:lnTo>
                <a:lnTo>
                  <a:pt x="3874" y="4435"/>
                </a:lnTo>
                <a:lnTo>
                  <a:pt x="3868" y="4407"/>
                </a:lnTo>
                <a:lnTo>
                  <a:pt x="3864" y="4396"/>
                </a:lnTo>
                <a:lnTo>
                  <a:pt x="3854" y="4405"/>
                </a:lnTo>
                <a:lnTo>
                  <a:pt x="3857" y="4393"/>
                </a:lnTo>
                <a:lnTo>
                  <a:pt x="3859" y="4379"/>
                </a:lnTo>
                <a:lnTo>
                  <a:pt x="3857" y="4367"/>
                </a:lnTo>
                <a:lnTo>
                  <a:pt x="3856" y="4355"/>
                </a:lnTo>
                <a:lnTo>
                  <a:pt x="3852" y="4337"/>
                </a:lnTo>
                <a:lnTo>
                  <a:pt x="3850" y="4330"/>
                </a:lnTo>
                <a:lnTo>
                  <a:pt x="3837" y="4352"/>
                </a:lnTo>
                <a:lnTo>
                  <a:pt x="3838" y="4344"/>
                </a:lnTo>
                <a:lnTo>
                  <a:pt x="3839" y="4337"/>
                </a:lnTo>
                <a:lnTo>
                  <a:pt x="3840" y="4323"/>
                </a:lnTo>
                <a:lnTo>
                  <a:pt x="3839" y="4309"/>
                </a:lnTo>
                <a:lnTo>
                  <a:pt x="3837" y="4297"/>
                </a:lnTo>
                <a:lnTo>
                  <a:pt x="3835" y="4287"/>
                </a:lnTo>
                <a:lnTo>
                  <a:pt x="3832" y="4278"/>
                </a:lnTo>
                <a:lnTo>
                  <a:pt x="3830" y="4271"/>
                </a:lnTo>
                <a:lnTo>
                  <a:pt x="3827" y="4300"/>
                </a:lnTo>
                <a:lnTo>
                  <a:pt x="3827" y="4294"/>
                </a:lnTo>
                <a:lnTo>
                  <a:pt x="3827" y="4289"/>
                </a:lnTo>
                <a:lnTo>
                  <a:pt x="3823" y="4277"/>
                </a:lnTo>
                <a:lnTo>
                  <a:pt x="3819" y="4267"/>
                </a:lnTo>
                <a:lnTo>
                  <a:pt x="3814" y="4257"/>
                </a:lnTo>
                <a:lnTo>
                  <a:pt x="3804" y="4240"/>
                </a:lnTo>
                <a:lnTo>
                  <a:pt x="3799" y="4234"/>
                </a:lnTo>
                <a:lnTo>
                  <a:pt x="3794" y="4246"/>
                </a:lnTo>
                <a:lnTo>
                  <a:pt x="3789" y="4259"/>
                </a:lnTo>
                <a:lnTo>
                  <a:pt x="3786" y="4271"/>
                </a:lnTo>
                <a:lnTo>
                  <a:pt x="3784" y="4284"/>
                </a:lnTo>
                <a:lnTo>
                  <a:pt x="3783" y="4296"/>
                </a:lnTo>
                <a:lnTo>
                  <a:pt x="3784" y="4309"/>
                </a:lnTo>
                <a:lnTo>
                  <a:pt x="3785" y="4322"/>
                </a:lnTo>
                <a:lnTo>
                  <a:pt x="3787" y="4334"/>
                </a:lnTo>
                <a:lnTo>
                  <a:pt x="3775" y="4321"/>
                </a:lnTo>
                <a:lnTo>
                  <a:pt x="3775" y="4330"/>
                </a:lnTo>
                <a:lnTo>
                  <a:pt x="3775" y="4341"/>
                </a:lnTo>
                <a:lnTo>
                  <a:pt x="3778" y="4365"/>
                </a:lnTo>
                <a:lnTo>
                  <a:pt x="3782" y="4391"/>
                </a:lnTo>
                <a:lnTo>
                  <a:pt x="3766" y="4377"/>
                </a:lnTo>
                <a:lnTo>
                  <a:pt x="3765" y="4393"/>
                </a:lnTo>
                <a:lnTo>
                  <a:pt x="3766" y="4407"/>
                </a:lnTo>
                <a:lnTo>
                  <a:pt x="3767" y="4422"/>
                </a:lnTo>
                <a:lnTo>
                  <a:pt x="3769" y="4434"/>
                </a:lnTo>
                <a:lnTo>
                  <a:pt x="3773" y="4452"/>
                </a:lnTo>
                <a:lnTo>
                  <a:pt x="3775" y="4459"/>
                </a:lnTo>
                <a:lnTo>
                  <a:pt x="3762" y="4450"/>
                </a:lnTo>
                <a:lnTo>
                  <a:pt x="3759" y="4497"/>
                </a:lnTo>
                <a:lnTo>
                  <a:pt x="3756" y="4525"/>
                </a:lnTo>
                <a:lnTo>
                  <a:pt x="3747" y="4501"/>
                </a:lnTo>
                <a:lnTo>
                  <a:pt x="3744" y="4511"/>
                </a:lnTo>
                <a:lnTo>
                  <a:pt x="3740" y="4524"/>
                </a:lnTo>
                <a:lnTo>
                  <a:pt x="3735" y="4551"/>
                </a:lnTo>
                <a:lnTo>
                  <a:pt x="3729" y="4583"/>
                </a:lnTo>
                <a:lnTo>
                  <a:pt x="3721" y="4566"/>
                </a:lnTo>
                <a:lnTo>
                  <a:pt x="3705" y="4634"/>
                </a:lnTo>
                <a:lnTo>
                  <a:pt x="3696" y="4672"/>
                </a:lnTo>
                <a:lnTo>
                  <a:pt x="3686" y="4651"/>
                </a:lnTo>
                <a:lnTo>
                  <a:pt x="3682" y="4657"/>
                </a:lnTo>
                <a:lnTo>
                  <a:pt x="3679" y="4663"/>
                </a:lnTo>
                <a:lnTo>
                  <a:pt x="3674" y="4677"/>
                </a:lnTo>
                <a:lnTo>
                  <a:pt x="3669" y="4693"/>
                </a:lnTo>
                <a:lnTo>
                  <a:pt x="3666" y="4707"/>
                </a:lnTo>
                <a:lnTo>
                  <a:pt x="3662" y="4732"/>
                </a:lnTo>
                <a:lnTo>
                  <a:pt x="3661" y="4742"/>
                </a:lnTo>
                <a:lnTo>
                  <a:pt x="3649" y="4728"/>
                </a:lnTo>
                <a:lnTo>
                  <a:pt x="3646" y="4734"/>
                </a:lnTo>
                <a:lnTo>
                  <a:pt x="3644" y="4742"/>
                </a:lnTo>
                <a:lnTo>
                  <a:pt x="3641" y="4759"/>
                </a:lnTo>
                <a:lnTo>
                  <a:pt x="3640" y="4776"/>
                </a:lnTo>
                <a:lnTo>
                  <a:pt x="3640" y="4794"/>
                </a:lnTo>
                <a:lnTo>
                  <a:pt x="3641" y="4823"/>
                </a:lnTo>
                <a:lnTo>
                  <a:pt x="3642" y="4835"/>
                </a:lnTo>
                <a:lnTo>
                  <a:pt x="3626" y="4824"/>
                </a:lnTo>
                <a:lnTo>
                  <a:pt x="3624" y="4832"/>
                </a:lnTo>
                <a:lnTo>
                  <a:pt x="3622" y="4840"/>
                </a:lnTo>
                <a:lnTo>
                  <a:pt x="3621" y="4858"/>
                </a:lnTo>
                <a:lnTo>
                  <a:pt x="3621" y="4875"/>
                </a:lnTo>
                <a:lnTo>
                  <a:pt x="3624" y="4891"/>
                </a:lnTo>
                <a:lnTo>
                  <a:pt x="3626" y="4905"/>
                </a:lnTo>
                <a:lnTo>
                  <a:pt x="3628" y="4917"/>
                </a:lnTo>
                <a:lnTo>
                  <a:pt x="3631" y="4927"/>
                </a:lnTo>
                <a:lnTo>
                  <a:pt x="3630" y="4930"/>
                </a:lnTo>
                <a:lnTo>
                  <a:pt x="3628" y="4932"/>
                </a:lnTo>
                <a:lnTo>
                  <a:pt x="3627" y="4933"/>
                </a:lnTo>
                <a:lnTo>
                  <a:pt x="3625" y="4933"/>
                </a:lnTo>
                <a:lnTo>
                  <a:pt x="3619" y="4933"/>
                </a:lnTo>
                <a:lnTo>
                  <a:pt x="3613" y="4930"/>
                </a:lnTo>
                <a:lnTo>
                  <a:pt x="3606" y="4925"/>
                </a:lnTo>
                <a:lnTo>
                  <a:pt x="3598" y="4919"/>
                </a:lnTo>
                <a:lnTo>
                  <a:pt x="3581" y="4904"/>
                </a:lnTo>
                <a:lnTo>
                  <a:pt x="3564" y="4887"/>
                </a:lnTo>
                <a:lnTo>
                  <a:pt x="3549" y="4869"/>
                </a:lnTo>
                <a:lnTo>
                  <a:pt x="3531" y="4849"/>
                </a:lnTo>
                <a:lnTo>
                  <a:pt x="3528" y="4862"/>
                </a:lnTo>
                <a:lnTo>
                  <a:pt x="3517" y="4843"/>
                </a:lnTo>
                <a:lnTo>
                  <a:pt x="3507" y="4825"/>
                </a:lnTo>
                <a:lnTo>
                  <a:pt x="3495" y="4807"/>
                </a:lnTo>
                <a:lnTo>
                  <a:pt x="3482" y="4791"/>
                </a:lnTo>
                <a:lnTo>
                  <a:pt x="3479" y="4818"/>
                </a:lnTo>
                <a:lnTo>
                  <a:pt x="3475" y="4806"/>
                </a:lnTo>
                <a:lnTo>
                  <a:pt x="3471" y="4795"/>
                </a:lnTo>
                <a:lnTo>
                  <a:pt x="3465" y="4784"/>
                </a:lnTo>
                <a:lnTo>
                  <a:pt x="3459" y="4773"/>
                </a:lnTo>
                <a:lnTo>
                  <a:pt x="3450" y="4763"/>
                </a:lnTo>
                <a:lnTo>
                  <a:pt x="3443" y="4754"/>
                </a:lnTo>
                <a:lnTo>
                  <a:pt x="3434" y="4744"/>
                </a:lnTo>
                <a:lnTo>
                  <a:pt x="3425" y="4736"/>
                </a:lnTo>
                <a:lnTo>
                  <a:pt x="3424" y="4766"/>
                </a:lnTo>
                <a:lnTo>
                  <a:pt x="3419" y="4752"/>
                </a:lnTo>
                <a:lnTo>
                  <a:pt x="3413" y="4736"/>
                </a:lnTo>
                <a:lnTo>
                  <a:pt x="3407" y="4721"/>
                </a:lnTo>
                <a:lnTo>
                  <a:pt x="3399" y="4707"/>
                </a:lnTo>
                <a:lnTo>
                  <a:pt x="3385" y="4686"/>
                </a:lnTo>
                <a:lnTo>
                  <a:pt x="3379" y="4678"/>
                </a:lnTo>
                <a:lnTo>
                  <a:pt x="3372" y="4695"/>
                </a:lnTo>
                <a:lnTo>
                  <a:pt x="3367" y="4685"/>
                </a:lnTo>
                <a:lnTo>
                  <a:pt x="3362" y="4674"/>
                </a:lnTo>
                <a:lnTo>
                  <a:pt x="3356" y="4665"/>
                </a:lnTo>
                <a:lnTo>
                  <a:pt x="3350" y="4656"/>
                </a:lnTo>
                <a:lnTo>
                  <a:pt x="3340" y="4642"/>
                </a:lnTo>
                <a:lnTo>
                  <a:pt x="3336" y="4637"/>
                </a:lnTo>
                <a:lnTo>
                  <a:pt x="3330" y="4659"/>
                </a:lnTo>
                <a:lnTo>
                  <a:pt x="3328" y="4653"/>
                </a:lnTo>
                <a:lnTo>
                  <a:pt x="3326" y="4646"/>
                </a:lnTo>
                <a:lnTo>
                  <a:pt x="3323" y="4640"/>
                </a:lnTo>
                <a:lnTo>
                  <a:pt x="3319" y="4635"/>
                </a:lnTo>
                <a:lnTo>
                  <a:pt x="3310" y="4624"/>
                </a:lnTo>
                <a:lnTo>
                  <a:pt x="3301" y="4615"/>
                </a:lnTo>
                <a:lnTo>
                  <a:pt x="3292" y="4606"/>
                </a:lnTo>
                <a:lnTo>
                  <a:pt x="3283" y="4599"/>
                </a:lnTo>
                <a:lnTo>
                  <a:pt x="3276" y="4594"/>
                </a:lnTo>
                <a:lnTo>
                  <a:pt x="3278" y="4627"/>
                </a:lnTo>
                <a:lnTo>
                  <a:pt x="3271" y="4613"/>
                </a:lnTo>
                <a:lnTo>
                  <a:pt x="3266" y="4600"/>
                </a:lnTo>
                <a:lnTo>
                  <a:pt x="3261" y="4587"/>
                </a:lnTo>
                <a:lnTo>
                  <a:pt x="3256" y="4572"/>
                </a:lnTo>
                <a:lnTo>
                  <a:pt x="3251" y="4559"/>
                </a:lnTo>
                <a:lnTo>
                  <a:pt x="3248" y="4544"/>
                </a:lnTo>
                <a:lnTo>
                  <a:pt x="3243" y="4516"/>
                </a:lnTo>
                <a:lnTo>
                  <a:pt x="3240" y="4487"/>
                </a:lnTo>
                <a:lnTo>
                  <a:pt x="3239" y="4457"/>
                </a:lnTo>
                <a:lnTo>
                  <a:pt x="3239" y="4427"/>
                </a:lnTo>
                <a:lnTo>
                  <a:pt x="3240" y="4397"/>
                </a:lnTo>
                <a:lnTo>
                  <a:pt x="3242" y="4367"/>
                </a:lnTo>
                <a:lnTo>
                  <a:pt x="3245" y="4338"/>
                </a:lnTo>
                <a:lnTo>
                  <a:pt x="3250" y="4279"/>
                </a:lnTo>
                <a:lnTo>
                  <a:pt x="3256" y="4223"/>
                </a:lnTo>
                <a:lnTo>
                  <a:pt x="3258" y="4196"/>
                </a:lnTo>
                <a:lnTo>
                  <a:pt x="3259" y="4170"/>
                </a:lnTo>
                <a:lnTo>
                  <a:pt x="3275" y="4170"/>
                </a:lnTo>
                <a:lnTo>
                  <a:pt x="3292" y="4172"/>
                </a:lnTo>
                <a:lnTo>
                  <a:pt x="3325" y="4176"/>
                </a:lnTo>
                <a:lnTo>
                  <a:pt x="3390" y="4188"/>
                </a:lnTo>
                <a:lnTo>
                  <a:pt x="3421" y="4192"/>
                </a:lnTo>
                <a:lnTo>
                  <a:pt x="3438" y="4193"/>
                </a:lnTo>
                <a:lnTo>
                  <a:pt x="3454" y="4194"/>
                </a:lnTo>
                <a:lnTo>
                  <a:pt x="3471" y="4194"/>
                </a:lnTo>
                <a:lnTo>
                  <a:pt x="3487" y="4193"/>
                </a:lnTo>
                <a:lnTo>
                  <a:pt x="3504" y="4192"/>
                </a:lnTo>
                <a:lnTo>
                  <a:pt x="3521" y="4189"/>
                </a:lnTo>
                <a:lnTo>
                  <a:pt x="3482" y="4181"/>
                </a:lnTo>
                <a:lnTo>
                  <a:pt x="3507" y="4178"/>
                </a:lnTo>
                <a:lnTo>
                  <a:pt x="3531" y="4175"/>
                </a:lnTo>
                <a:lnTo>
                  <a:pt x="3554" y="4170"/>
                </a:lnTo>
                <a:lnTo>
                  <a:pt x="3578" y="4163"/>
                </a:lnTo>
                <a:lnTo>
                  <a:pt x="3601" y="4155"/>
                </a:lnTo>
                <a:lnTo>
                  <a:pt x="3624" y="4144"/>
                </a:lnTo>
                <a:lnTo>
                  <a:pt x="3644" y="4132"/>
                </a:lnTo>
                <a:lnTo>
                  <a:pt x="3654" y="4126"/>
                </a:lnTo>
                <a:lnTo>
                  <a:pt x="3664" y="4119"/>
                </a:lnTo>
                <a:lnTo>
                  <a:pt x="3628" y="4121"/>
                </a:lnTo>
                <a:lnTo>
                  <a:pt x="3646" y="4114"/>
                </a:lnTo>
                <a:lnTo>
                  <a:pt x="3664" y="4104"/>
                </a:lnTo>
                <a:lnTo>
                  <a:pt x="3681" y="4095"/>
                </a:lnTo>
                <a:lnTo>
                  <a:pt x="3698" y="4084"/>
                </a:lnTo>
                <a:lnTo>
                  <a:pt x="3713" y="4071"/>
                </a:lnTo>
                <a:lnTo>
                  <a:pt x="3728" y="4058"/>
                </a:lnTo>
                <a:lnTo>
                  <a:pt x="3741" y="4043"/>
                </a:lnTo>
                <a:lnTo>
                  <a:pt x="3753" y="4028"/>
                </a:lnTo>
                <a:lnTo>
                  <a:pt x="3732" y="4033"/>
                </a:lnTo>
                <a:lnTo>
                  <a:pt x="3755" y="4015"/>
                </a:lnTo>
                <a:lnTo>
                  <a:pt x="3777" y="3994"/>
                </a:lnTo>
                <a:lnTo>
                  <a:pt x="3798" y="3972"/>
                </a:lnTo>
                <a:lnTo>
                  <a:pt x="3816" y="3949"/>
                </a:lnTo>
                <a:lnTo>
                  <a:pt x="3787" y="3951"/>
                </a:lnTo>
                <a:lnTo>
                  <a:pt x="3801" y="3944"/>
                </a:lnTo>
                <a:lnTo>
                  <a:pt x="3815" y="3937"/>
                </a:lnTo>
                <a:lnTo>
                  <a:pt x="3828" y="3930"/>
                </a:lnTo>
                <a:lnTo>
                  <a:pt x="3841" y="3922"/>
                </a:lnTo>
                <a:lnTo>
                  <a:pt x="3853" y="3912"/>
                </a:lnTo>
                <a:lnTo>
                  <a:pt x="3865" y="3902"/>
                </a:lnTo>
                <a:lnTo>
                  <a:pt x="3876" y="3892"/>
                </a:lnTo>
                <a:lnTo>
                  <a:pt x="3886" y="3882"/>
                </a:lnTo>
                <a:lnTo>
                  <a:pt x="3867" y="3873"/>
                </a:lnTo>
                <a:lnTo>
                  <a:pt x="3906" y="3856"/>
                </a:lnTo>
                <a:lnTo>
                  <a:pt x="3937" y="3841"/>
                </a:lnTo>
                <a:lnTo>
                  <a:pt x="3948" y="3835"/>
                </a:lnTo>
                <a:lnTo>
                  <a:pt x="3956" y="3830"/>
                </a:lnTo>
                <a:lnTo>
                  <a:pt x="3935" y="3825"/>
                </a:lnTo>
                <a:lnTo>
                  <a:pt x="3973" y="3808"/>
                </a:lnTo>
                <a:lnTo>
                  <a:pt x="4011" y="3793"/>
                </a:lnTo>
                <a:lnTo>
                  <a:pt x="4049" y="3776"/>
                </a:lnTo>
                <a:lnTo>
                  <a:pt x="4087" y="3760"/>
                </a:lnTo>
                <a:lnTo>
                  <a:pt x="4056" y="3762"/>
                </a:lnTo>
                <a:lnTo>
                  <a:pt x="4024" y="3765"/>
                </a:lnTo>
                <a:lnTo>
                  <a:pt x="3990" y="3771"/>
                </a:lnTo>
                <a:lnTo>
                  <a:pt x="3957" y="3780"/>
                </a:lnTo>
                <a:lnTo>
                  <a:pt x="3941" y="3784"/>
                </a:lnTo>
                <a:lnTo>
                  <a:pt x="3926" y="3790"/>
                </a:lnTo>
                <a:lnTo>
                  <a:pt x="3910" y="3795"/>
                </a:lnTo>
                <a:lnTo>
                  <a:pt x="3896" y="3802"/>
                </a:lnTo>
                <a:lnTo>
                  <a:pt x="3881" y="3808"/>
                </a:lnTo>
                <a:lnTo>
                  <a:pt x="3868" y="3817"/>
                </a:lnTo>
                <a:lnTo>
                  <a:pt x="3856" y="3824"/>
                </a:lnTo>
                <a:lnTo>
                  <a:pt x="3845" y="3833"/>
                </a:lnTo>
                <a:lnTo>
                  <a:pt x="3855" y="3810"/>
                </a:lnTo>
                <a:lnTo>
                  <a:pt x="3834" y="3818"/>
                </a:lnTo>
                <a:lnTo>
                  <a:pt x="3785" y="3834"/>
                </a:lnTo>
                <a:lnTo>
                  <a:pt x="3759" y="3843"/>
                </a:lnTo>
                <a:lnTo>
                  <a:pt x="3733" y="3854"/>
                </a:lnTo>
                <a:lnTo>
                  <a:pt x="3712" y="3863"/>
                </a:lnTo>
                <a:lnTo>
                  <a:pt x="3704" y="3867"/>
                </a:lnTo>
                <a:lnTo>
                  <a:pt x="3698" y="3871"/>
                </a:lnTo>
                <a:lnTo>
                  <a:pt x="3725" y="3835"/>
                </a:lnTo>
                <a:lnTo>
                  <a:pt x="3652" y="3862"/>
                </a:lnTo>
                <a:lnTo>
                  <a:pt x="3617" y="3875"/>
                </a:lnTo>
                <a:lnTo>
                  <a:pt x="3582" y="3891"/>
                </a:lnTo>
                <a:lnTo>
                  <a:pt x="3604" y="3864"/>
                </a:lnTo>
                <a:lnTo>
                  <a:pt x="3589" y="3869"/>
                </a:lnTo>
                <a:lnTo>
                  <a:pt x="3557" y="3883"/>
                </a:lnTo>
                <a:lnTo>
                  <a:pt x="3536" y="3891"/>
                </a:lnTo>
                <a:lnTo>
                  <a:pt x="3516" y="3901"/>
                </a:lnTo>
                <a:lnTo>
                  <a:pt x="3497" y="3911"/>
                </a:lnTo>
                <a:lnTo>
                  <a:pt x="3480" y="3922"/>
                </a:lnTo>
                <a:lnTo>
                  <a:pt x="3495" y="3895"/>
                </a:lnTo>
                <a:lnTo>
                  <a:pt x="3510" y="3869"/>
                </a:lnTo>
                <a:lnTo>
                  <a:pt x="3527" y="3843"/>
                </a:lnTo>
                <a:lnTo>
                  <a:pt x="3543" y="3819"/>
                </a:lnTo>
                <a:lnTo>
                  <a:pt x="3560" y="3793"/>
                </a:lnTo>
                <a:lnTo>
                  <a:pt x="3576" y="3768"/>
                </a:lnTo>
                <a:lnTo>
                  <a:pt x="3591" y="3741"/>
                </a:lnTo>
                <a:lnTo>
                  <a:pt x="3604" y="3714"/>
                </a:lnTo>
                <a:lnTo>
                  <a:pt x="3575" y="3731"/>
                </a:lnTo>
                <a:lnTo>
                  <a:pt x="3592" y="3696"/>
                </a:lnTo>
                <a:lnTo>
                  <a:pt x="3607" y="3661"/>
                </a:lnTo>
                <a:lnTo>
                  <a:pt x="3613" y="3643"/>
                </a:lnTo>
                <a:lnTo>
                  <a:pt x="3619" y="3625"/>
                </a:lnTo>
                <a:lnTo>
                  <a:pt x="3626" y="3606"/>
                </a:lnTo>
                <a:lnTo>
                  <a:pt x="3631" y="3588"/>
                </a:lnTo>
                <a:lnTo>
                  <a:pt x="3604" y="3622"/>
                </a:lnTo>
                <a:lnTo>
                  <a:pt x="3614" y="3596"/>
                </a:lnTo>
                <a:lnTo>
                  <a:pt x="3624" y="3570"/>
                </a:lnTo>
                <a:lnTo>
                  <a:pt x="3632" y="3543"/>
                </a:lnTo>
                <a:lnTo>
                  <a:pt x="3639" y="3517"/>
                </a:lnTo>
                <a:lnTo>
                  <a:pt x="3644" y="3490"/>
                </a:lnTo>
                <a:lnTo>
                  <a:pt x="3649" y="3462"/>
                </a:lnTo>
                <a:lnTo>
                  <a:pt x="3651" y="3435"/>
                </a:lnTo>
                <a:lnTo>
                  <a:pt x="3652" y="3407"/>
                </a:lnTo>
                <a:lnTo>
                  <a:pt x="3635" y="3431"/>
                </a:lnTo>
                <a:lnTo>
                  <a:pt x="3656" y="3315"/>
                </a:lnTo>
                <a:lnTo>
                  <a:pt x="3640" y="3325"/>
                </a:lnTo>
                <a:lnTo>
                  <a:pt x="3652" y="3262"/>
                </a:lnTo>
                <a:lnTo>
                  <a:pt x="3664" y="3199"/>
                </a:lnTo>
                <a:lnTo>
                  <a:pt x="3645" y="3216"/>
                </a:lnTo>
                <a:lnTo>
                  <a:pt x="3665" y="3160"/>
                </a:lnTo>
                <a:lnTo>
                  <a:pt x="3685" y="3104"/>
                </a:lnTo>
                <a:lnTo>
                  <a:pt x="3660" y="3111"/>
                </a:lnTo>
                <a:lnTo>
                  <a:pt x="3683" y="3060"/>
                </a:lnTo>
                <a:lnTo>
                  <a:pt x="3708" y="3008"/>
                </a:lnTo>
                <a:lnTo>
                  <a:pt x="3688" y="3013"/>
                </a:lnTo>
                <a:lnTo>
                  <a:pt x="3704" y="2986"/>
                </a:lnTo>
                <a:lnTo>
                  <a:pt x="3717" y="2964"/>
                </a:lnTo>
                <a:lnTo>
                  <a:pt x="3730" y="2948"/>
                </a:lnTo>
                <a:lnTo>
                  <a:pt x="3708" y="2952"/>
                </a:lnTo>
                <a:lnTo>
                  <a:pt x="3720" y="2922"/>
                </a:lnTo>
                <a:lnTo>
                  <a:pt x="3732" y="2897"/>
                </a:lnTo>
                <a:lnTo>
                  <a:pt x="3738" y="2886"/>
                </a:lnTo>
                <a:lnTo>
                  <a:pt x="3744" y="2877"/>
                </a:lnTo>
                <a:lnTo>
                  <a:pt x="3735" y="2887"/>
                </a:lnTo>
                <a:lnTo>
                  <a:pt x="3712" y="2912"/>
                </a:lnTo>
                <a:lnTo>
                  <a:pt x="3686" y="2941"/>
                </a:lnTo>
                <a:lnTo>
                  <a:pt x="3675" y="2956"/>
                </a:lnTo>
                <a:lnTo>
                  <a:pt x="3666" y="2969"/>
                </a:lnTo>
                <a:lnTo>
                  <a:pt x="3664" y="2944"/>
                </a:lnTo>
                <a:lnTo>
                  <a:pt x="3638" y="3004"/>
                </a:lnTo>
                <a:lnTo>
                  <a:pt x="3617" y="3051"/>
                </a:lnTo>
                <a:lnTo>
                  <a:pt x="3604" y="3083"/>
                </a:lnTo>
                <a:lnTo>
                  <a:pt x="3599" y="3052"/>
                </a:lnTo>
                <a:lnTo>
                  <a:pt x="3593" y="3061"/>
                </a:lnTo>
                <a:lnTo>
                  <a:pt x="3577" y="3088"/>
                </a:lnTo>
                <a:lnTo>
                  <a:pt x="3554" y="3127"/>
                </a:lnTo>
                <a:lnTo>
                  <a:pt x="3543" y="3150"/>
                </a:lnTo>
                <a:lnTo>
                  <a:pt x="3531" y="3174"/>
                </a:lnTo>
                <a:lnTo>
                  <a:pt x="3521" y="3143"/>
                </a:lnTo>
                <a:lnTo>
                  <a:pt x="3512" y="3150"/>
                </a:lnTo>
                <a:lnTo>
                  <a:pt x="3492" y="3166"/>
                </a:lnTo>
                <a:lnTo>
                  <a:pt x="3479" y="3177"/>
                </a:lnTo>
                <a:lnTo>
                  <a:pt x="3466" y="3190"/>
                </a:lnTo>
                <a:lnTo>
                  <a:pt x="3454" y="3204"/>
                </a:lnTo>
                <a:lnTo>
                  <a:pt x="3444" y="3219"/>
                </a:lnTo>
                <a:lnTo>
                  <a:pt x="3439" y="3194"/>
                </a:lnTo>
                <a:lnTo>
                  <a:pt x="3401" y="3242"/>
                </a:lnTo>
                <a:lnTo>
                  <a:pt x="3382" y="3266"/>
                </a:lnTo>
                <a:lnTo>
                  <a:pt x="3365" y="3291"/>
                </a:lnTo>
                <a:lnTo>
                  <a:pt x="3347" y="3316"/>
                </a:lnTo>
                <a:lnTo>
                  <a:pt x="3330" y="3341"/>
                </a:lnTo>
                <a:lnTo>
                  <a:pt x="3314" y="3368"/>
                </a:lnTo>
                <a:lnTo>
                  <a:pt x="3299" y="3395"/>
                </a:lnTo>
                <a:lnTo>
                  <a:pt x="3302" y="3372"/>
                </a:lnTo>
                <a:lnTo>
                  <a:pt x="3304" y="3351"/>
                </a:lnTo>
                <a:lnTo>
                  <a:pt x="3305" y="3329"/>
                </a:lnTo>
                <a:lnTo>
                  <a:pt x="3305" y="3307"/>
                </a:lnTo>
                <a:lnTo>
                  <a:pt x="3304" y="3286"/>
                </a:lnTo>
                <a:lnTo>
                  <a:pt x="3302" y="3265"/>
                </a:lnTo>
                <a:lnTo>
                  <a:pt x="3296" y="3222"/>
                </a:lnTo>
                <a:lnTo>
                  <a:pt x="3282" y="3137"/>
                </a:lnTo>
                <a:lnTo>
                  <a:pt x="3277" y="3095"/>
                </a:lnTo>
                <a:lnTo>
                  <a:pt x="3275" y="3073"/>
                </a:lnTo>
                <a:lnTo>
                  <a:pt x="3274" y="3052"/>
                </a:lnTo>
                <a:lnTo>
                  <a:pt x="3217" y="3151"/>
                </a:lnTo>
                <a:lnTo>
                  <a:pt x="3220" y="3138"/>
                </a:lnTo>
                <a:lnTo>
                  <a:pt x="3224" y="3125"/>
                </a:lnTo>
                <a:lnTo>
                  <a:pt x="3226" y="3111"/>
                </a:lnTo>
                <a:lnTo>
                  <a:pt x="3227" y="3098"/>
                </a:lnTo>
                <a:lnTo>
                  <a:pt x="3227" y="3085"/>
                </a:lnTo>
                <a:lnTo>
                  <a:pt x="3227" y="3071"/>
                </a:lnTo>
                <a:lnTo>
                  <a:pt x="3226" y="3059"/>
                </a:lnTo>
                <a:lnTo>
                  <a:pt x="3224" y="3046"/>
                </a:lnTo>
                <a:lnTo>
                  <a:pt x="3222" y="3032"/>
                </a:lnTo>
                <a:lnTo>
                  <a:pt x="3218" y="3020"/>
                </a:lnTo>
                <a:lnTo>
                  <a:pt x="3214" y="3006"/>
                </a:lnTo>
                <a:lnTo>
                  <a:pt x="3210" y="2994"/>
                </a:lnTo>
                <a:lnTo>
                  <a:pt x="3204" y="2982"/>
                </a:lnTo>
                <a:lnTo>
                  <a:pt x="3198" y="2970"/>
                </a:lnTo>
                <a:lnTo>
                  <a:pt x="3192" y="2959"/>
                </a:lnTo>
                <a:lnTo>
                  <a:pt x="3183" y="2948"/>
                </a:lnTo>
                <a:lnTo>
                  <a:pt x="3169" y="2986"/>
                </a:lnTo>
                <a:lnTo>
                  <a:pt x="3164" y="2930"/>
                </a:lnTo>
                <a:lnTo>
                  <a:pt x="3160" y="2903"/>
                </a:lnTo>
                <a:lnTo>
                  <a:pt x="3153" y="2875"/>
                </a:lnTo>
                <a:lnTo>
                  <a:pt x="3150" y="2863"/>
                </a:lnTo>
                <a:lnTo>
                  <a:pt x="3145" y="2850"/>
                </a:lnTo>
                <a:lnTo>
                  <a:pt x="3140" y="2837"/>
                </a:lnTo>
                <a:lnTo>
                  <a:pt x="3134" y="2825"/>
                </a:lnTo>
                <a:lnTo>
                  <a:pt x="3127" y="2814"/>
                </a:lnTo>
                <a:lnTo>
                  <a:pt x="3118" y="2802"/>
                </a:lnTo>
                <a:lnTo>
                  <a:pt x="3109" y="2792"/>
                </a:lnTo>
                <a:lnTo>
                  <a:pt x="3099" y="2782"/>
                </a:lnTo>
                <a:lnTo>
                  <a:pt x="3094" y="2815"/>
                </a:lnTo>
                <a:lnTo>
                  <a:pt x="3090" y="2803"/>
                </a:lnTo>
                <a:lnTo>
                  <a:pt x="3083" y="2791"/>
                </a:lnTo>
                <a:lnTo>
                  <a:pt x="3070" y="2765"/>
                </a:lnTo>
                <a:lnTo>
                  <a:pt x="3088" y="2765"/>
                </a:lnTo>
                <a:lnTo>
                  <a:pt x="3105" y="2767"/>
                </a:lnTo>
                <a:lnTo>
                  <a:pt x="3123" y="2769"/>
                </a:lnTo>
                <a:lnTo>
                  <a:pt x="3141" y="2773"/>
                </a:lnTo>
                <a:lnTo>
                  <a:pt x="3176" y="2780"/>
                </a:lnTo>
                <a:lnTo>
                  <a:pt x="3194" y="2783"/>
                </a:lnTo>
                <a:lnTo>
                  <a:pt x="3211" y="2785"/>
                </a:lnTo>
                <a:lnTo>
                  <a:pt x="3196" y="2767"/>
                </a:lnTo>
                <a:lnTo>
                  <a:pt x="3208" y="2771"/>
                </a:lnTo>
                <a:lnTo>
                  <a:pt x="3220" y="2774"/>
                </a:lnTo>
                <a:lnTo>
                  <a:pt x="3234" y="2775"/>
                </a:lnTo>
                <a:lnTo>
                  <a:pt x="3246" y="2775"/>
                </a:lnTo>
                <a:lnTo>
                  <a:pt x="3259" y="2774"/>
                </a:lnTo>
                <a:lnTo>
                  <a:pt x="3272" y="2772"/>
                </a:lnTo>
                <a:lnTo>
                  <a:pt x="3284" y="2768"/>
                </a:lnTo>
                <a:lnTo>
                  <a:pt x="3297" y="2763"/>
                </a:lnTo>
                <a:lnTo>
                  <a:pt x="3291" y="2760"/>
                </a:lnTo>
                <a:lnTo>
                  <a:pt x="3287" y="2756"/>
                </a:lnTo>
                <a:lnTo>
                  <a:pt x="3285" y="2753"/>
                </a:lnTo>
                <a:lnTo>
                  <a:pt x="3285" y="2750"/>
                </a:lnTo>
                <a:lnTo>
                  <a:pt x="3287" y="2747"/>
                </a:lnTo>
                <a:lnTo>
                  <a:pt x="3291" y="2743"/>
                </a:lnTo>
                <a:lnTo>
                  <a:pt x="3295" y="2741"/>
                </a:lnTo>
                <a:lnTo>
                  <a:pt x="3300" y="2739"/>
                </a:lnTo>
                <a:lnTo>
                  <a:pt x="3312" y="2735"/>
                </a:lnTo>
                <a:lnTo>
                  <a:pt x="3326" y="2731"/>
                </a:lnTo>
                <a:lnTo>
                  <a:pt x="3353" y="2725"/>
                </a:lnTo>
                <a:lnTo>
                  <a:pt x="3330" y="2722"/>
                </a:lnTo>
                <a:lnTo>
                  <a:pt x="3349" y="2716"/>
                </a:lnTo>
                <a:lnTo>
                  <a:pt x="3369" y="2707"/>
                </a:lnTo>
                <a:lnTo>
                  <a:pt x="3388" y="2699"/>
                </a:lnTo>
                <a:lnTo>
                  <a:pt x="3407" y="2690"/>
                </a:lnTo>
                <a:lnTo>
                  <a:pt x="3384" y="2685"/>
                </a:lnTo>
                <a:lnTo>
                  <a:pt x="3420" y="2682"/>
                </a:lnTo>
                <a:lnTo>
                  <a:pt x="3455" y="2676"/>
                </a:lnTo>
                <a:lnTo>
                  <a:pt x="3528" y="2666"/>
                </a:lnTo>
                <a:lnTo>
                  <a:pt x="3513" y="2663"/>
                </a:lnTo>
                <a:lnTo>
                  <a:pt x="3498" y="2661"/>
                </a:lnTo>
                <a:lnTo>
                  <a:pt x="3483" y="2660"/>
                </a:lnTo>
                <a:lnTo>
                  <a:pt x="3469" y="2659"/>
                </a:lnTo>
                <a:lnTo>
                  <a:pt x="3454" y="2658"/>
                </a:lnTo>
                <a:lnTo>
                  <a:pt x="3439" y="2659"/>
                </a:lnTo>
                <a:lnTo>
                  <a:pt x="3425" y="2660"/>
                </a:lnTo>
                <a:lnTo>
                  <a:pt x="3410" y="2662"/>
                </a:lnTo>
                <a:lnTo>
                  <a:pt x="3447" y="2649"/>
                </a:lnTo>
                <a:lnTo>
                  <a:pt x="3397" y="2648"/>
                </a:lnTo>
                <a:lnTo>
                  <a:pt x="3347" y="2646"/>
                </a:lnTo>
                <a:lnTo>
                  <a:pt x="3382" y="2634"/>
                </a:lnTo>
                <a:lnTo>
                  <a:pt x="3374" y="2631"/>
                </a:lnTo>
                <a:lnTo>
                  <a:pt x="3364" y="2629"/>
                </a:lnTo>
                <a:lnTo>
                  <a:pt x="3351" y="2626"/>
                </a:lnTo>
                <a:lnTo>
                  <a:pt x="3336" y="2624"/>
                </a:lnTo>
                <a:lnTo>
                  <a:pt x="3319" y="2623"/>
                </a:lnTo>
                <a:lnTo>
                  <a:pt x="3302" y="2623"/>
                </a:lnTo>
                <a:lnTo>
                  <a:pt x="3293" y="2625"/>
                </a:lnTo>
                <a:lnTo>
                  <a:pt x="3284" y="2626"/>
                </a:lnTo>
                <a:lnTo>
                  <a:pt x="3292" y="2623"/>
                </a:lnTo>
                <a:lnTo>
                  <a:pt x="3309" y="2614"/>
                </a:lnTo>
                <a:lnTo>
                  <a:pt x="3320" y="2607"/>
                </a:lnTo>
                <a:lnTo>
                  <a:pt x="3331" y="2600"/>
                </a:lnTo>
                <a:lnTo>
                  <a:pt x="3341" y="2593"/>
                </a:lnTo>
                <a:lnTo>
                  <a:pt x="3348" y="2585"/>
                </a:lnTo>
                <a:lnTo>
                  <a:pt x="3329" y="2589"/>
                </a:lnTo>
                <a:lnTo>
                  <a:pt x="3366" y="2553"/>
                </a:lnTo>
                <a:lnTo>
                  <a:pt x="3384" y="2533"/>
                </a:lnTo>
                <a:lnTo>
                  <a:pt x="3393" y="2524"/>
                </a:lnTo>
                <a:lnTo>
                  <a:pt x="3400" y="2514"/>
                </a:lnTo>
                <a:lnTo>
                  <a:pt x="3397" y="2515"/>
                </a:lnTo>
                <a:lnTo>
                  <a:pt x="3392" y="2517"/>
                </a:lnTo>
                <a:lnTo>
                  <a:pt x="3382" y="2522"/>
                </a:lnTo>
                <a:lnTo>
                  <a:pt x="3378" y="2523"/>
                </a:lnTo>
                <a:lnTo>
                  <a:pt x="3377" y="2523"/>
                </a:lnTo>
                <a:lnTo>
                  <a:pt x="3376" y="2522"/>
                </a:lnTo>
                <a:lnTo>
                  <a:pt x="3376" y="2521"/>
                </a:lnTo>
                <a:lnTo>
                  <a:pt x="3376" y="2519"/>
                </a:lnTo>
                <a:lnTo>
                  <a:pt x="3380" y="2513"/>
                </a:lnTo>
                <a:lnTo>
                  <a:pt x="3395" y="2494"/>
                </a:lnTo>
                <a:lnTo>
                  <a:pt x="3411" y="2474"/>
                </a:lnTo>
                <a:lnTo>
                  <a:pt x="3445" y="2438"/>
                </a:lnTo>
                <a:lnTo>
                  <a:pt x="3415" y="2452"/>
                </a:lnTo>
                <a:lnTo>
                  <a:pt x="3424" y="2442"/>
                </a:lnTo>
                <a:lnTo>
                  <a:pt x="3432" y="2433"/>
                </a:lnTo>
                <a:lnTo>
                  <a:pt x="3446" y="2413"/>
                </a:lnTo>
                <a:lnTo>
                  <a:pt x="3460" y="2393"/>
                </a:lnTo>
                <a:lnTo>
                  <a:pt x="3466" y="2383"/>
                </a:lnTo>
                <a:lnTo>
                  <a:pt x="3474" y="2372"/>
                </a:lnTo>
                <a:lnTo>
                  <a:pt x="3447" y="2381"/>
                </a:lnTo>
                <a:lnTo>
                  <a:pt x="3457" y="2367"/>
                </a:lnTo>
                <a:lnTo>
                  <a:pt x="3467" y="2354"/>
                </a:lnTo>
                <a:lnTo>
                  <a:pt x="3488" y="2329"/>
                </a:lnTo>
                <a:lnTo>
                  <a:pt x="3511" y="2305"/>
                </a:lnTo>
                <a:lnTo>
                  <a:pt x="3535" y="2283"/>
                </a:lnTo>
                <a:lnTo>
                  <a:pt x="3496" y="2293"/>
                </a:lnTo>
                <a:lnTo>
                  <a:pt x="3515" y="2273"/>
                </a:lnTo>
                <a:lnTo>
                  <a:pt x="3537" y="2254"/>
                </a:lnTo>
                <a:lnTo>
                  <a:pt x="3559" y="2235"/>
                </a:lnTo>
                <a:lnTo>
                  <a:pt x="3582" y="2219"/>
                </a:lnTo>
                <a:lnTo>
                  <a:pt x="3558" y="2220"/>
                </a:lnTo>
                <a:lnTo>
                  <a:pt x="3567" y="2209"/>
                </a:lnTo>
                <a:lnTo>
                  <a:pt x="3576" y="2200"/>
                </a:lnTo>
                <a:lnTo>
                  <a:pt x="3586" y="2192"/>
                </a:lnTo>
                <a:lnTo>
                  <a:pt x="3597" y="2184"/>
                </a:lnTo>
                <a:lnTo>
                  <a:pt x="3618" y="2168"/>
                </a:lnTo>
                <a:lnTo>
                  <a:pt x="3640" y="2154"/>
                </a:lnTo>
                <a:lnTo>
                  <a:pt x="3662" y="2139"/>
                </a:lnTo>
                <a:lnTo>
                  <a:pt x="3682" y="2123"/>
                </a:lnTo>
                <a:lnTo>
                  <a:pt x="3692" y="2114"/>
                </a:lnTo>
                <a:lnTo>
                  <a:pt x="3701" y="2104"/>
                </a:lnTo>
                <a:lnTo>
                  <a:pt x="3710" y="2093"/>
                </a:lnTo>
                <a:lnTo>
                  <a:pt x="3718" y="2082"/>
                </a:lnTo>
                <a:lnTo>
                  <a:pt x="3677" y="2102"/>
                </a:lnTo>
                <a:lnTo>
                  <a:pt x="3637" y="2123"/>
                </a:lnTo>
                <a:lnTo>
                  <a:pt x="3597" y="2145"/>
                </a:lnTo>
                <a:lnTo>
                  <a:pt x="3558" y="2168"/>
                </a:lnTo>
                <a:lnTo>
                  <a:pt x="3577" y="2141"/>
                </a:lnTo>
                <a:lnTo>
                  <a:pt x="3488" y="2195"/>
                </a:lnTo>
                <a:lnTo>
                  <a:pt x="3493" y="2182"/>
                </a:lnTo>
                <a:lnTo>
                  <a:pt x="3479" y="2185"/>
                </a:lnTo>
                <a:lnTo>
                  <a:pt x="3466" y="2189"/>
                </a:lnTo>
                <a:lnTo>
                  <a:pt x="3452" y="2195"/>
                </a:lnTo>
                <a:lnTo>
                  <a:pt x="3440" y="2201"/>
                </a:lnTo>
                <a:lnTo>
                  <a:pt x="3429" y="2208"/>
                </a:lnTo>
                <a:lnTo>
                  <a:pt x="3417" y="2218"/>
                </a:lnTo>
                <a:lnTo>
                  <a:pt x="3407" y="2227"/>
                </a:lnTo>
                <a:lnTo>
                  <a:pt x="3397" y="2237"/>
                </a:lnTo>
                <a:lnTo>
                  <a:pt x="3407" y="2205"/>
                </a:lnTo>
                <a:lnTo>
                  <a:pt x="3385" y="2217"/>
                </a:lnTo>
                <a:lnTo>
                  <a:pt x="3365" y="2231"/>
                </a:lnTo>
                <a:lnTo>
                  <a:pt x="3346" y="2246"/>
                </a:lnTo>
                <a:lnTo>
                  <a:pt x="3328" y="2262"/>
                </a:lnTo>
                <a:lnTo>
                  <a:pt x="3326" y="2243"/>
                </a:lnTo>
                <a:lnTo>
                  <a:pt x="3308" y="2259"/>
                </a:lnTo>
                <a:lnTo>
                  <a:pt x="3291" y="2272"/>
                </a:lnTo>
                <a:lnTo>
                  <a:pt x="3272" y="2286"/>
                </a:lnTo>
                <a:lnTo>
                  <a:pt x="3252" y="2298"/>
                </a:lnTo>
                <a:lnTo>
                  <a:pt x="3264" y="2272"/>
                </a:lnTo>
                <a:lnTo>
                  <a:pt x="3276" y="2248"/>
                </a:lnTo>
                <a:lnTo>
                  <a:pt x="3291" y="2224"/>
                </a:lnTo>
                <a:lnTo>
                  <a:pt x="3306" y="2200"/>
                </a:lnTo>
                <a:lnTo>
                  <a:pt x="3280" y="2217"/>
                </a:lnTo>
                <a:lnTo>
                  <a:pt x="3304" y="2163"/>
                </a:lnTo>
                <a:lnTo>
                  <a:pt x="3326" y="2108"/>
                </a:lnTo>
                <a:lnTo>
                  <a:pt x="3301" y="2125"/>
                </a:lnTo>
                <a:lnTo>
                  <a:pt x="3311" y="2093"/>
                </a:lnTo>
                <a:lnTo>
                  <a:pt x="3315" y="2076"/>
                </a:lnTo>
                <a:lnTo>
                  <a:pt x="3320" y="2060"/>
                </a:lnTo>
                <a:lnTo>
                  <a:pt x="3324" y="2042"/>
                </a:lnTo>
                <a:lnTo>
                  <a:pt x="3327" y="2026"/>
                </a:lnTo>
                <a:lnTo>
                  <a:pt x="3328" y="2009"/>
                </a:lnTo>
                <a:lnTo>
                  <a:pt x="3328" y="1993"/>
                </a:lnTo>
                <a:lnTo>
                  <a:pt x="3306" y="2012"/>
                </a:lnTo>
                <a:lnTo>
                  <a:pt x="3312" y="1959"/>
                </a:lnTo>
                <a:lnTo>
                  <a:pt x="3318" y="1906"/>
                </a:lnTo>
                <a:lnTo>
                  <a:pt x="3300" y="1930"/>
                </a:lnTo>
                <a:lnTo>
                  <a:pt x="3301" y="1901"/>
                </a:lnTo>
                <a:lnTo>
                  <a:pt x="3303" y="1871"/>
                </a:lnTo>
                <a:lnTo>
                  <a:pt x="3307" y="1842"/>
                </a:lnTo>
                <a:lnTo>
                  <a:pt x="3312" y="1813"/>
                </a:lnTo>
                <a:lnTo>
                  <a:pt x="3287" y="1837"/>
                </a:lnTo>
                <a:lnTo>
                  <a:pt x="3293" y="1798"/>
                </a:lnTo>
                <a:lnTo>
                  <a:pt x="3297" y="1779"/>
                </a:lnTo>
                <a:lnTo>
                  <a:pt x="3300" y="1759"/>
                </a:lnTo>
                <a:lnTo>
                  <a:pt x="3305" y="1740"/>
                </a:lnTo>
                <a:lnTo>
                  <a:pt x="3310" y="1721"/>
                </a:lnTo>
                <a:lnTo>
                  <a:pt x="3316" y="1702"/>
                </a:lnTo>
                <a:lnTo>
                  <a:pt x="3323" y="1684"/>
                </a:lnTo>
                <a:lnTo>
                  <a:pt x="3299" y="1701"/>
                </a:lnTo>
                <a:lnTo>
                  <a:pt x="3307" y="1671"/>
                </a:lnTo>
                <a:lnTo>
                  <a:pt x="3316" y="1642"/>
                </a:lnTo>
                <a:lnTo>
                  <a:pt x="3328" y="1615"/>
                </a:lnTo>
                <a:lnTo>
                  <a:pt x="3341" y="1587"/>
                </a:lnTo>
                <a:lnTo>
                  <a:pt x="3310" y="1603"/>
                </a:lnTo>
                <a:lnTo>
                  <a:pt x="3333" y="1565"/>
                </a:lnTo>
                <a:lnTo>
                  <a:pt x="3350" y="1533"/>
                </a:lnTo>
                <a:lnTo>
                  <a:pt x="3358" y="1519"/>
                </a:lnTo>
                <a:lnTo>
                  <a:pt x="3363" y="1508"/>
                </a:lnTo>
                <a:lnTo>
                  <a:pt x="3336" y="1523"/>
                </a:lnTo>
                <a:lnTo>
                  <a:pt x="3343" y="1515"/>
                </a:lnTo>
                <a:lnTo>
                  <a:pt x="3361" y="1493"/>
                </a:lnTo>
                <a:lnTo>
                  <a:pt x="3370" y="1481"/>
                </a:lnTo>
                <a:lnTo>
                  <a:pt x="3378" y="1468"/>
                </a:lnTo>
                <a:lnTo>
                  <a:pt x="3385" y="1456"/>
                </a:lnTo>
                <a:lnTo>
                  <a:pt x="3390" y="1447"/>
                </a:lnTo>
                <a:lnTo>
                  <a:pt x="3367" y="1458"/>
                </a:lnTo>
                <a:lnTo>
                  <a:pt x="3376" y="1445"/>
                </a:lnTo>
                <a:lnTo>
                  <a:pt x="3384" y="1431"/>
                </a:lnTo>
                <a:lnTo>
                  <a:pt x="3392" y="1417"/>
                </a:lnTo>
                <a:lnTo>
                  <a:pt x="3398" y="1402"/>
                </a:lnTo>
                <a:lnTo>
                  <a:pt x="3403" y="1388"/>
                </a:lnTo>
                <a:lnTo>
                  <a:pt x="3407" y="1372"/>
                </a:lnTo>
                <a:lnTo>
                  <a:pt x="3411" y="1357"/>
                </a:lnTo>
                <a:lnTo>
                  <a:pt x="3413" y="1340"/>
                </a:lnTo>
                <a:lnTo>
                  <a:pt x="3403" y="1354"/>
                </a:lnTo>
                <a:lnTo>
                  <a:pt x="3392" y="1367"/>
                </a:lnTo>
                <a:lnTo>
                  <a:pt x="3381" y="1382"/>
                </a:lnTo>
                <a:lnTo>
                  <a:pt x="3372" y="1396"/>
                </a:lnTo>
                <a:lnTo>
                  <a:pt x="3363" y="1411"/>
                </a:lnTo>
                <a:lnTo>
                  <a:pt x="3356" y="1426"/>
                </a:lnTo>
                <a:lnTo>
                  <a:pt x="3348" y="1441"/>
                </a:lnTo>
                <a:lnTo>
                  <a:pt x="3341" y="1457"/>
                </a:lnTo>
                <a:lnTo>
                  <a:pt x="3335" y="1441"/>
                </a:lnTo>
                <a:lnTo>
                  <a:pt x="3327" y="1458"/>
                </a:lnTo>
                <a:lnTo>
                  <a:pt x="3318" y="1474"/>
                </a:lnTo>
                <a:lnTo>
                  <a:pt x="3311" y="1492"/>
                </a:lnTo>
                <a:lnTo>
                  <a:pt x="3305" y="1510"/>
                </a:lnTo>
                <a:lnTo>
                  <a:pt x="3303" y="1480"/>
                </a:lnTo>
                <a:lnTo>
                  <a:pt x="3268" y="1566"/>
                </a:lnTo>
                <a:lnTo>
                  <a:pt x="3266" y="1544"/>
                </a:lnTo>
                <a:lnTo>
                  <a:pt x="3253" y="1564"/>
                </a:lnTo>
                <a:lnTo>
                  <a:pt x="3244" y="1583"/>
                </a:lnTo>
                <a:lnTo>
                  <a:pt x="3241" y="1590"/>
                </a:lnTo>
                <a:lnTo>
                  <a:pt x="3239" y="1597"/>
                </a:lnTo>
                <a:lnTo>
                  <a:pt x="3238" y="1578"/>
                </a:lnTo>
                <a:lnTo>
                  <a:pt x="3226" y="1597"/>
                </a:lnTo>
                <a:lnTo>
                  <a:pt x="3214" y="1618"/>
                </a:lnTo>
                <a:lnTo>
                  <a:pt x="3205" y="1639"/>
                </a:lnTo>
                <a:lnTo>
                  <a:pt x="3197" y="1662"/>
                </a:lnTo>
                <a:lnTo>
                  <a:pt x="3197" y="1633"/>
                </a:lnTo>
                <a:lnTo>
                  <a:pt x="3178" y="1653"/>
                </a:lnTo>
                <a:lnTo>
                  <a:pt x="3161" y="1672"/>
                </a:lnTo>
                <a:lnTo>
                  <a:pt x="3144" y="1694"/>
                </a:lnTo>
                <a:lnTo>
                  <a:pt x="3129" y="1716"/>
                </a:lnTo>
                <a:lnTo>
                  <a:pt x="3129" y="1698"/>
                </a:lnTo>
                <a:lnTo>
                  <a:pt x="3120" y="1705"/>
                </a:lnTo>
                <a:lnTo>
                  <a:pt x="3113" y="1713"/>
                </a:lnTo>
                <a:lnTo>
                  <a:pt x="3107" y="1720"/>
                </a:lnTo>
                <a:lnTo>
                  <a:pt x="3101" y="1728"/>
                </a:lnTo>
                <a:lnTo>
                  <a:pt x="3095" y="1736"/>
                </a:lnTo>
                <a:lnTo>
                  <a:pt x="3090" y="1746"/>
                </a:lnTo>
                <a:lnTo>
                  <a:pt x="3085" y="1755"/>
                </a:lnTo>
                <a:lnTo>
                  <a:pt x="3082" y="1764"/>
                </a:lnTo>
                <a:lnTo>
                  <a:pt x="3079" y="1742"/>
                </a:lnTo>
                <a:lnTo>
                  <a:pt x="3070" y="1751"/>
                </a:lnTo>
                <a:lnTo>
                  <a:pt x="3061" y="1760"/>
                </a:lnTo>
                <a:lnTo>
                  <a:pt x="3052" y="1769"/>
                </a:lnTo>
                <a:lnTo>
                  <a:pt x="3045" y="1780"/>
                </a:lnTo>
                <a:lnTo>
                  <a:pt x="3039" y="1790"/>
                </a:lnTo>
                <a:lnTo>
                  <a:pt x="3033" y="1800"/>
                </a:lnTo>
                <a:lnTo>
                  <a:pt x="3028" y="1812"/>
                </a:lnTo>
                <a:lnTo>
                  <a:pt x="3023" y="1824"/>
                </a:lnTo>
                <a:lnTo>
                  <a:pt x="3018" y="1806"/>
                </a:lnTo>
                <a:lnTo>
                  <a:pt x="3011" y="1817"/>
                </a:lnTo>
                <a:lnTo>
                  <a:pt x="3004" y="1827"/>
                </a:lnTo>
                <a:lnTo>
                  <a:pt x="2999" y="1838"/>
                </a:lnTo>
                <a:lnTo>
                  <a:pt x="2995" y="1850"/>
                </a:lnTo>
                <a:lnTo>
                  <a:pt x="2991" y="1861"/>
                </a:lnTo>
                <a:lnTo>
                  <a:pt x="2988" y="1873"/>
                </a:lnTo>
                <a:lnTo>
                  <a:pt x="2985" y="1886"/>
                </a:lnTo>
                <a:lnTo>
                  <a:pt x="2984" y="1898"/>
                </a:lnTo>
                <a:lnTo>
                  <a:pt x="2975" y="1878"/>
                </a:lnTo>
                <a:lnTo>
                  <a:pt x="2972" y="1888"/>
                </a:lnTo>
                <a:lnTo>
                  <a:pt x="2970" y="1899"/>
                </a:lnTo>
                <a:lnTo>
                  <a:pt x="2967" y="1922"/>
                </a:lnTo>
                <a:lnTo>
                  <a:pt x="2965" y="1945"/>
                </a:lnTo>
                <a:lnTo>
                  <a:pt x="2963" y="1955"/>
                </a:lnTo>
                <a:lnTo>
                  <a:pt x="2960" y="1966"/>
                </a:lnTo>
                <a:lnTo>
                  <a:pt x="2948" y="1947"/>
                </a:lnTo>
                <a:lnTo>
                  <a:pt x="2947" y="1961"/>
                </a:lnTo>
                <a:lnTo>
                  <a:pt x="2945" y="1975"/>
                </a:lnTo>
                <a:lnTo>
                  <a:pt x="2940" y="2002"/>
                </a:lnTo>
                <a:lnTo>
                  <a:pt x="2935" y="2023"/>
                </a:lnTo>
                <a:lnTo>
                  <a:pt x="2932" y="2029"/>
                </a:lnTo>
                <a:lnTo>
                  <a:pt x="2930" y="2032"/>
                </a:lnTo>
                <a:lnTo>
                  <a:pt x="2927" y="2049"/>
                </a:lnTo>
                <a:lnTo>
                  <a:pt x="2922" y="2074"/>
                </a:lnTo>
                <a:lnTo>
                  <a:pt x="2916" y="2098"/>
                </a:lnTo>
                <a:lnTo>
                  <a:pt x="2914" y="2109"/>
                </a:lnTo>
                <a:lnTo>
                  <a:pt x="2911" y="2105"/>
                </a:lnTo>
                <a:lnTo>
                  <a:pt x="2908" y="2100"/>
                </a:lnTo>
                <a:lnTo>
                  <a:pt x="2905" y="2094"/>
                </a:lnTo>
                <a:lnTo>
                  <a:pt x="2904" y="2088"/>
                </a:lnTo>
                <a:lnTo>
                  <a:pt x="2902" y="2073"/>
                </a:lnTo>
                <a:lnTo>
                  <a:pt x="2902" y="2058"/>
                </a:lnTo>
                <a:lnTo>
                  <a:pt x="2903" y="2027"/>
                </a:lnTo>
                <a:lnTo>
                  <a:pt x="2902" y="2014"/>
                </a:lnTo>
                <a:lnTo>
                  <a:pt x="2901" y="2007"/>
                </a:lnTo>
                <a:lnTo>
                  <a:pt x="2900" y="2001"/>
                </a:lnTo>
                <a:lnTo>
                  <a:pt x="2890" y="2015"/>
                </a:lnTo>
                <a:lnTo>
                  <a:pt x="2887" y="1992"/>
                </a:lnTo>
                <a:lnTo>
                  <a:pt x="2883" y="1968"/>
                </a:lnTo>
                <a:lnTo>
                  <a:pt x="2881" y="1946"/>
                </a:lnTo>
                <a:lnTo>
                  <a:pt x="2880" y="1922"/>
                </a:lnTo>
                <a:lnTo>
                  <a:pt x="2866" y="1930"/>
                </a:lnTo>
                <a:lnTo>
                  <a:pt x="2867" y="1918"/>
                </a:lnTo>
                <a:lnTo>
                  <a:pt x="2866" y="1905"/>
                </a:lnTo>
                <a:lnTo>
                  <a:pt x="2865" y="1892"/>
                </a:lnTo>
                <a:lnTo>
                  <a:pt x="2862" y="1880"/>
                </a:lnTo>
                <a:lnTo>
                  <a:pt x="2859" y="1868"/>
                </a:lnTo>
                <a:lnTo>
                  <a:pt x="2855" y="1856"/>
                </a:lnTo>
                <a:lnTo>
                  <a:pt x="2849" y="1845"/>
                </a:lnTo>
                <a:lnTo>
                  <a:pt x="2844" y="1833"/>
                </a:lnTo>
                <a:lnTo>
                  <a:pt x="2836" y="1851"/>
                </a:lnTo>
                <a:lnTo>
                  <a:pt x="2834" y="1840"/>
                </a:lnTo>
                <a:lnTo>
                  <a:pt x="2831" y="1830"/>
                </a:lnTo>
                <a:lnTo>
                  <a:pt x="2828" y="1821"/>
                </a:lnTo>
                <a:lnTo>
                  <a:pt x="2824" y="1811"/>
                </a:lnTo>
                <a:lnTo>
                  <a:pt x="2820" y="1801"/>
                </a:lnTo>
                <a:lnTo>
                  <a:pt x="2814" y="1792"/>
                </a:lnTo>
                <a:lnTo>
                  <a:pt x="2808" y="1784"/>
                </a:lnTo>
                <a:lnTo>
                  <a:pt x="2802" y="1775"/>
                </a:lnTo>
                <a:lnTo>
                  <a:pt x="2795" y="1797"/>
                </a:lnTo>
                <a:lnTo>
                  <a:pt x="2785" y="1775"/>
                </a:lnTo>
                <a:lnTo>
                  <a:pt x="2774" y="1754"/>
                </a:lnTo>
                <a:lnTo>
                  <a:pt x="2763" y="1732"/>
                </a:lnTo>
                <a:lnTo>
                  <a:pt x="2750" y="1713"/>
                </a:lnTo>
                <a:lnTo>
                  <a:pt x="2746" y="1739"/>
                </a:lnTo>
                <a:lnTo>
                  <a:pt x="2735" y="1721"/>
                </a:lnTo>
                <a:lnTo>
                  <a:pt x="2723" y="1702"/>
                </a:lnTo>
                <a:lnTo>
                  <a:pt x="2709" y="1685"/>
                </a:lnTo>
                <a:lnTo>
                  <a:pt x="2696" y="1667"/>
                </a:lnTo>
                <a:lnTo>
                  <a:pt x="2695" y="1694"/>
                </a:lnTo>
                <a:lnTo>
                  <a:pt x="2680" y="1678"/>
                </a:lnTo>
                <a:lnTo>
                  <a:pt x="2666" y="1660"/>
                </a:lnTo>
                <a:lnTo>
                  <a:pt x="2651" y="1642"/>
                </a:lnTo>
                <a:lnTo>
                  <a:pt x="2639" y="1624"/>
                </a:lnTo>
                <a:lnTo>
                  <a:pt x="2637" y="1646"/>
                </a:lnTo>
                <a:lnTo>
                  <a:pt x="2626" y="1627"/>
                </a:lnTo>
                <a:lnTo>
                  <a:pt x="2613" y="1608"/>
                </a:lnTo>
                <a:lnTo>
                  <a:pt x="2599" y="1593"/>
                </a:lnTo>
                <a:lnTo>
                  <a:pt x="2582" y="1578"/>
                </a:lnTo>
                <a:lnTo>
                  <a:pt x="2584" y="1599"/>
                </a:lnTo>
                <a:lnTo>
                  <a:pt x="2571" y="1585"/>
                </a:lnTo>
                <a:lnTo>
                  <a:pt x="2558" y="1569"/>
                </a:lnTo>
                <a:lnTo>
                  <a:pt x="2545" y="1553"/>
                </a:lnTo>
                <a:lnTo>
                  <a:pt x="2533" y="1537"/>
                </a:lnTo>
                <a:lnTo>
                  <a:pt x="2527" y="1551"/>
                </a:lnTo>
                <a:lnTo>
                  <a:pt x="2497" y="1519"/>
                </a:lnTo>
                <a:lnTo>
                  <a:pt x="2465" y="1488"/>
                </a:lnTo>
                <a:lnTo>
                  <a:pt x="2465" y="1503"/>
                </a:lnTo>
                <a:lnTo>
                  <a:pt x="2450" y="1488"/>
                </a:lnTo>
                <a:lnTo>
                  <a:pt x="2437" y="1474"/>
                </a:lnTo>
                <a:lnTo>
                  <a:pt x="2425" y="1462"/>
                </a:lnTo>
                <a:lnTo>
                  <a:pt x="2418" y="1477"/>
                </a:lnTo>
                <a:lnTo>
                  <a:pt x="2397" y="1435"/>
                </a:lnTo>
                <a:lnTo>
                  <a:pt x="2375" y="1395"/>
                </a:lnTo>
                <a:lnTo>
                  <a:pt x="2371" y="1423"/>
                </a:lnTo>
                <a:lnTo>
                  <a:pt x="2359" y="1397"/>
                </a:lnTo>
                <a:lnTo>
                  <a:pt x="2345" y="1371"/>
                </a:lnTo>
                <a:lnTo>
                  <a:pt x="2330" y="1348"/>
                </a:lnTo>
                <a:lnTo>
                  <a:pt x="2314" y="1324"/>
                </a:lnTo>
                <a:lnTo>
                  <a:pt x="2314" y="1353"/>
                </a:lnTo>
                <a:lnTo>
                  <a:pt x="2301" y="1329"/>
                </a:lnTo>
                <a:lnTo>
                  <a:pt x="2288" y="1305"/>
                </a:lnTo>
                <a:lnTo>
                  <a:pt x="2275" y="1281"/>
                </a:lnTo>
                <a:lnTo>
                  <a:pt x="2264" y="1256"/>
                </a:lnTo>
                <a:lnTo>
                  <a:pt x="2263" y="1282"/>
                </a:lnTo>
                <a:lnTo>
                  <a:pt x="2245" y="1256"/>
                </a:lnTo>
                <a:lnTo>
                  <a:pt x="2227" y="1230"/>
                </a:lnTo>
                <a:lnTo>
                  <a:pt x="2207" y="1204"/>
                </a:lnTo>
                <a:lnTo>
                  <a:pt x="2188" y="1181"/>
                </a:lnTo>
                <a:lnTo>
                  <a:pt x="2187" y="1197"/>
                </a:lnTo>
                <a:lnTo>
                  <a:pt x="2188" y="1214"/>
                </a:lnTo>
                <a:lnTo>
                  <a:pt x="2190" y="1229"/>
                </a:lnTo>
                <a:lnTo>
                  <a:pt x="2194" y="1246"/>
                </a:lnTo>
                <a:lnTo>
                  <a:pt x="2199" y="1261"/>
                </a:lnTo>
                <a:lnTo>
                  <a:pt x="2206" y="1276"/>
                </a:lnTo>
                <a:lnTo>
                  <a:pt x="2214" y="1290"/>
                </a:lnTo>
                <a:lnTo>
                  <a:pt x="2224" y="1303"/>
                </a:lnTo>
                <a:lnTo>
                  <a:pt x="2197" y="1295"/>
                </a:lnTo>
                <a:lnTo>
                  <a:pt x="2207" y="1303"/>
                </a:lnTo>
                <a:lnTo>
                  <a:pt x="2218" y="1313"/>
                </a:lnTo>
                <a:lnTo>
                  <a:pt x="2226" y="1322"/>
                </a:lnTo>
                <a:lnTo>
                  <a:pt x="2233" y="1331"/>
                </a:lnTo>
                <a:lnTo>
                  <a:pt x="2247" y="1351"/>
                </a:lnTo>
                <a:lnTo>
                  <a:pt x="2256" y="1361"/>
                </a:lnTo>
                <a:lnTo>
                  <a:pt x="2264" y="1371"/>
                </a:lnTo>
                <a:lnTo>
                  <a:pt x="2247" y="1363"/>
                </a:lnTo>
                <a:lnTo>
                  <a:pt x="2237" y="1358"/>
                </a:lnTo>
                <a:lnTo>
                  <a:pt x="2272" y="1400"/>
                </a:lnTo>
                <a:lnTo>
                  <a:pt x="2305" y="1445"/>
                </a:lnTo>
                <a:lnTo>
                  <a:pt x="2284" y="1437"/>
                </a:lnTo>
                <a:lnTo>
                  <a:pt x="2305" y="1474"/>
                </a:lnTo>
                <a:lnTo>
                  <a:pt x="2327" y="1512"/>
                </a:lnTo>
                <a:lnTo>
                  <a:pt x="2303" y="1497"/>
                </a:lnTo>
                <a:lnTo>
                  <a:pt x="2305" y="1522"/>
                </a:lnTo>
                <a:lnTo>
                  <a:pt x="2308" y="1546"/>
                </a:lnTo>
                <a:lnTo>
                  <a:pt x="2313" y="1570"/>
                </a:lnTo>
                <a:lnTo>
                  <a:pt x="2322" y="1593"/>
                </a:lnTo>
                <a:lnTo>
                  <a:pt x="2303" y="1581"/>
                </a:lnTo>
                <a:lnTo>
                  <a:pt x="2302" y="1593"/>
                </a:lnTo>
                <a:lnTo>
                  <a:pt x="2302" y="1606"/>
                </a:lnTo>
                <a:lnTo>
                  <a:pt x="2303" y="1619"/>
                </a:lnTo>
                <a:lnTo>
                  <a:pt x="2306" y="1631"/>
                </a:lnTo>
                <a:lnTo>
                  <a:pt x="2309" y="1644"/>
                </a:lnTo>
                <a:lnTo>
                  <a:pt x="2314" y="1655"/>
                </a:lnTo>
                <a:lnTo>
                  <a:pt x="2321" y="1666"/>
                </a:lnTo>
                <a:lnTo>
                  <a:pt x="2327" y="1677"/>
                </a:lnTo>
                <a:lnTo>
                  <a:pt x="2309" y="1672"/>
                </a:lnTo>
                <a:lnTo>
                  <a:pt x="2312" y="1702"/>
                </a:lnTo>
                <a:lnTo>
                  <a:pt x="2313" y="1719"/>
                </a:lnTo>
                <a:lnTo>
                  <a:pt x="2315" y="1735"/>
                </a:lnTo>
                <a:lnTo>
                  <a:pt x="2319" y="1752"/>
                </a:lnTo>
                <a:lnTo>
                  <a:pt x="2323" y="1767"/>
                </a:lnTo>
                <a:lnTo>
                  <a:pt x="2329" y="1782"/>
                </a:lnTo>
                <a:lnTo>
                  <a:pt x="2335" y="1795"/>
                </a:lnTo>
                <a:lnTo>
                  <a:pt x="2318" y="1781"/>
                </a:lnTo>
                <a:lnTo>
                  <a:pt x="2318" y="1796"/>
                </a:lnTo>
                <a:lnTo>
                  <a:pt x="2319" y="1814"/>
                </a:lnTo>
                <a:lnTo>
                  <a:pt x="2321" y="1830"/>
                </a:lnTo>
                <a:lnTo>
                  <a:pt x="2324" y="1848"/>
                </a:lnTo>
                <a:lnTo>
                  <a:pt x="2327" y="1865"/>
                </a:lnTo>
                <a:lnTo>
                  <a:pt x="2332" y="1881"/>
                </a:lnTo>
                <a:lnTo>
                  <a:pt x="2338" y="1897"/>
                </a:lnTo>
                <a:lnTo>
                  <a:pt x="2345" y="1912"/>
                </a:lnTo>
                <a:lnTo>
                  <a:pt x="2335" y="1908"/>
                </a:lnTo>
                <a:lnTo>
                  <a:pt x="2329" y="1907"/>
                </a:lnTo>
                <a:lnTo>
                  <a:pt x="2338" y="1930"/>
                </a:lnTo>
                <a:lnTo>
                  <a:pt x="2348" y="1953"/>
                </a:lnTo>
                <a:lnTo>
                  <a:pt x="2361" y="1974"/>
                </a:lnTo>
                <a:lnTo>
                  <a:pt x="2375" y="1994"/>
                </a:lnTo>
                <a:lnTo>
                  <a:pt x="2356" y="1990"/>
                </a:lnTo>
                <a:lnTo>
                  <a:pt x="2369" y="2015"/>
                </a:lnTo>
                <a:lnTo>
                  <a:pt x="2383" y="2038"/>
                </a:lnTo>
                <a:lnTo>
                  <a:pt x="2400" y="2060"/>
                </a:lnTo>
                <a:lnTo>
                  <a:pt x="2418" y="2082"/>
                </a:lnTo>
                <a:lnTo>
                  <a:pt x="2396" y="2081"/>
                </a:lnTo>
                <a:lnTo>
                  <a:pt x="2418" y="2101"/>
                </a:lnTo>
                <a:lnTo>
                  <a:pt x="2434" y="2119"/>
                </a:lnTo>
                <a:lnTo>
                  <a:pt x="2452" y="2138"/>
                </a:lnTo>
                <a:lnTo>
                  <a:pt x="2467" y="2159"/>
                </a:lnTo>
                <a:lnTo>
                  <a:pt x="2474" y="2168"/>
                </a:lnTo>
                <a:lnTo>
                  <a:pt x="2479" y="2178"/>
                </a:lnTo>
                <a:lnTo>
                  <a:pt x="2483" y="2186"/>
                </a:lnTo>
                <a:lnTo>
                  <a:pt x="2486" y="2194"/>
                </a:lnTo>
                <a:lnTo>
                  <a:pt x="2486" y="2200"/>
                </a:lnTo>
                <a:lnTo>
                  <a:pt x="2485" y="2203"/>
                </a:lnTo>
                <a:lnTo>
                  <a:pt x="2483" y="2205"/>
                </a:lnTo>
                <a:lnTo>
                  <a:pt x="2483" y="2203"/>
                </a:lnTo>
                <a:lnTo>
                  <a:pt x="2481" y="2201"/>
                </a:lnTo>
                <a:lnTo>
                  <a:pt x="2473" y="2193"/>
                </a:lnTo>
                <a:lnTo>
                  <a:pt x="2444" y="2169"/>
                </a:lnTo>
                <a:lnTo>
                  <a:pt x="2414" y="2145"/>
                </a:lnTo>
                <a:lnTo>
                  <a:pt x="2395" y="2131"/>
                </a:lnTo>
                <a:lnTo>
                  <a:pt x="2403" y="2154"/>
                </a:lnTo>
                <a:lnTo>
                  <a:pt x="2382" y="2138"/>
                </a:lnTo>
                <a:lnTo>
                  <a:pt x="2360" y="2124"/>
                </a:lnTo>
                <a:lnTo>
                  <a:pt x="2337" y="2112"/>
                </a:lnTo>
                <a:lnTo>
                  <a:pt x="2313" y="2101"/>
                </a:lnTo>
                <a:lnTo>
                  <a:pt x="2321" y="2118"/>
                </a:lnTo>
                <a:lnTo>
                  <a:pt x="2311" y="2111"/>
                </a:lnTo>
                <a:lnTo>
                  <a:pt x="2302" y="2103"/>
                </a:lnTo>
                <a:lnTo>
                  <a:pt x="2292" y="2097"/>
                </a:lnTo>
                <a:lnTo>
                  <a:pt x="2281" y="2092"/>
                </a:lnTo>
                <a:lnTo>
                  <a:pt x="2270" y="2087"/>
                </a:lnTo>
                <a:lnTo>
                  <a:pt x="2260" y="2083"/>
                </a:lnTo>
                <a:lnTo>
                  <a:pt x="2248" y="2080"/>
                </a:lnTo>
                <a:lnTo>
                  <a:pt x="2236" y="2076"/>
                </a:lnTo>
                <a:lnTo>
                  <a:pt x="2246" y="2092"/>
                </a:lnTo>
                <a:lnTo>
                  <a:pt x="2223" y="2085"/>
                </a:lnTo>
                <a:lnTo>
                  <a:pt x="2200" y="2079"/>
                </a:lnTo>
                <a:lnTo>
                  <a:pt x="2176" y="2073"/>
                </a:lnTo>
                <a:lnTo>
                  <a:pt x="2154" y="2069"/>
                </a:lnTo>
                <a:lnTo>
                  <a:pt x="2166" y="2085"/>
                </a:lnTo>
                <a:lnTo>
                  <a:pt x="2118" y="2071"/>
                </a:lnTo>
                <a:lnTo>
                  <a:pt x="2068" y="2058"/>
                </a:lnTo>
                <a:lnTo>
                  <a:pt x="2073" y="2072"/>
                </a:lnTo>
                <a:lnTo>
                  <a:pt x="2056" y="2065"/>
                </a:lnTo>
                <a:lnTo>
                  <a:pt x="2036" y="2059"/>
                </a:lnTo>
                <a:lnTo>
                  <a:pt x="2018" y="2054"/>
                </a:lnTo>
                <a:lnTo>
                  <a:pt x="1998" y="2051"/>
                </a:lnTo>
                <a:lnTo>
                  <a:pt x="2009" y="2068"/>
                </a:lnTo>
                <a:lnTo>
                  <a:pt x="1985" y="2057"/>
                </a:lnTo>
                <a:lnTo>
                  <a:pt x="1960" y="2048"/>
                </a:lnTo>
                <a:lnTo>
                  <a:pt x="1934" y="2040"/>
                </a:lnTo>
                <a:lnTo>
                  <a:pt x="1908" y="2034"/>
                </a:lnTo>
                <a:lnTo>
                  <a:pt x="1920" y="2055"/>
                </a:lnTo>
                <a:lnTo>
                  <a:pt x="1900" y="2041"/>
                </a:lnTo>
                <a:lnTo>
                  <a:pt x="1880" y="2030"/>
                </a:lnTo>
                <a:lnTo>
                  <a:pt x="1861" y="2020"/>
                </a:lnTo>
                <a:lnTo>
                  <a:pt x="1839" y="2011"/>
                </a:lnTo>
                <a:lnTo>
                  <a:pt x="1846" y="2026"/>
                </a:lnTo>
                <a:lnTo>
                  <a:pt x="1818" y="2008"/>
                </a:lnTo>
                <a:lnTo>
                  <a:pt x="1795" y="1995"/>
                </a:lnTo>
                <a:lnTo>
                  <a:pt x="1786" y="1990"/>
                </a:lnTo>
                <a:lnTo>
                  <a:pt x="1778" y="1988"/>
                </a:lnTo>
                <a:lnTo>
                  <a:pt x="1785" y="2003"/>
                </a:lnTo>
                <a:lnTo>
                  <a:pt x="1775" y="1995"/>
                </a:lnTo>
                <a:lnTo>
                  <a:pt x="1766" y="1987"/>
                </a:lnTo>
                <a:lnTo>
                  <a:pt x="1755" y="1981"/>
                </a:lnTo>
                <a:lnTo>
                  <a:pt x="1743" y="1974"/>
                </a:lnTo>
                <a:lnTo>
                  <a:pt x="1731" y="1970"/>
                </a:lnTo>
                <a:lnTo>
                  <a:pt x="1719" y="1967"/>
                </a:lnTo>
                <a:lnTo>
                  <a:pt x="1705" y="1965"/>
                </a:lnTo>
                <a:lnTo>
                  <a:pt x="1692" y="1964"/>
                </a:lnTo>
                <a:lnTo>
                  <a:pt x="1710" y="1981"/>
                </a:lnTo>
                <a:lnTo>
                  <a:pt x="1697" y="1974"/>
                </a:lnTo>
                <a:lnTo>
                  <a:pt x="1684" y="1970"/>
                </a:lnTo>
                <a:lnTo>
                  <a:pt x="1669" y="1966"/>
                </a:lnTo>
                <a:lnTo>
                  <a:pt x="1656" y="1962"/>
                </a:lnTo>
                <a:lnTo>
                  <a:pt x="1641" y="1960"/>
                </a:lnTo>
                <a:lnTo>
                  <a:pt x="1627" y="1958"/>
                </a:lnTo>
                <a:lnTo>
                  <a:pt x="1612" y="1957"/>
                </a:lnTo>
                <a:lnTo>
                  <a:pt x="1598" y="1957"/>
                </a:lnTo>
                <a:lnTo>
                  <a:pt x="1611" y="1968"/>
                </a:lnTo>
                <a:lnTo>
                  <a:pt x="1626" y="1979"/>
                </a:lnTo>
                <a:lnTo>
                  <a:pt x="1641" y="1988"/>
                </a:lnTo>
                <a:lnTo>
                  <a:pt x="1657" y="1997"/>
                </a:lnTo>
                <a:lnTo>
                  <a:pt x="1673" y="2005"/>
                </a:lnTo>
                <a:lnTo>
                  <a:pt x="1690" y="2012"/>
                </a:lnTo>
                <a:lnTo>
                  <a:pt x="1706" y="2018"/>
                </a:lnTo>
                <a:lnTo>
                  <a:pt x="1724" y="2024"/>
                </a:lnTo>
                <a:lnTo>
                  <a:pt x="1702" y="2028"/>
                </a:lnTo>
                <a:lnTo>
                  <a:pt x="1760" y="2052"/>
                </a:lnTo>
                <a:lnTo>
                  <a:pt x="1817" y="2074"/>
                </a:lnTo>
                <a:lnTo>
                  <a:pt x="1786" y="2081"/>
                </a:lnTo>
                <a:lnTo>
                  <a:pt x="1836" y="2105"/>
                </a:lnTo>
                <a:lnTo>
                  <a:pt x="1887" y="2128"/>
                </a:lnTo>
                <a:lnTo>
                  <a:pt x="1862" y="2132"/>
                </a:lnTo>
                <a:lnTo>
                  <a:pt x="1908" y="2159"/>
                </a:lnTo>
                <a:lnTo>
                  <a:pt x="1955" y="2185"/>
                </a:lnTo>
                <a:lnTo>
                  <a:pt x="1926" y="2185"/>
                </a:lnTo>
                <a:lnTo>
                  <a:pt x="1964" y="2214"/>
                </a:lnTo>
                <a:lnTo>
                  <a:pt x="2001" y="2243"/>
                </a:lnTo>
                <a:lnTo>
                  <a:pt x="1975" y="2240"/>
                </a:lnTo>
                <a:lnTo>
                  <a:pt x="1989" y="2255"/>
                </a:lnTo>
                <a:lnTo>
                  <a:pt x="2003" y="2268"/>
                </a:lnTo>
                <a:lnTo>
                  <a:pt x="2017" y="2282"/>
                </a:lnTo>
                <a:lnTo>
                  <a:pt x="2032" y="2295"/>
                </a:lnTo>
                <a:lnTo>
                  <a:pt x="2024" y="2294"/>
                </a:lnTo>
                <a:lnTo>
                  <a:pt x="2006" y="2295"/>
                </a:lnTo>
                <a:lnTo>
                  <a:pt x="2011" y="2305"/>
                </a:lnTo>
                <a:lnTo>
                  <a:pt x="2018" y="2315"/>
                </a:lnTo>
                <a:lnTo>
                  <a:pt x="2024" y="2324"/>
                </a:lnTo>
                <a:lnTo>
                  <a:pt x="2032" y="2333"/>
                </a:lnTo>
                <a:lnTo>
                  <a:pt x="2039" y="2341"/>
                </a:lnTo>
                <a:lnTo>
                  <a:pt x="2047" y="2349"/>
                </a:lnTo>
                <a:lnTo>
                  <a:pt x="2057" y="2356"/>
                </a:lnTo>
                <a:lnTo>
                  <a:pt x="2066" y="2362"/>
                </a:lnTo>
                <a:lnTo>
                  <a:pt x="2039" y="2359"/>
                </a:lnTo>
                <a:lnTo>
                  <a:pt x="2045" y="2367"/>
                </a:lnTo>
                <a:lnTo>
                  <a:pt x="2053" y="2374"/>
                </a:lnTo>
                <a:lnTo>
                  <a:pt x="2060" y="2382"/>
                </a:lnTo>
                <a:lnTo>
                  <a:pt x="2067" y="2389"/>
                </a:lnTo>
                <a:lnTo>
                  <a:pt x="2075" y="2395"/>
                </a:lnTo>
                <a:lnTo>
                  <a:pt x="2085" y="2400"/>
                </a:lnTo>
                <a:lnTo>
                  <a:pt x="2093" y="2405"/>
                </a:lnTo>
                <a:lnTo>
                  <a:pt x="2102" y="2409"/>
                </a:lnTo>
                <a:lnTo>
                  <a:pt x="2080" y="2421"/>
                </a:lnTo>
                <a:lnTo>
                  <a:pt x="2101" y="2435"/>
                </a:lnTo>
                <a:lnTo>
                  <a:pt x="2121" y="2450"/>
                </a:lnTo>
                <a:lnTo>
                  <a:pt x="2139" y="2465"/>
                </a:lnTo>
                <a:lnTo>
                  <a:pt x="2157" y="2482"/>
                </a:lnTo>
                <a:lnTo>
                  <a:pt x="2130" y="2485"/>
                </a:lnTo>
                <a:lnTo>
                  <a:pt x="2142" y="2494"/>
                </a:lnTo>
                <a:lnTo>
                  <a:pt x="2155" y="2502"/>
                </a:lnTo>
                <a:lnTo>
                  <a:pt x="2167" y="2509"/>
                </a:lnTo>
                <a:lnTo>
                  <a:pt x="2180" y="2516"/>
                </a:lnTo>
                <a:lnTo>
                  <a:pt x="2194" y="2521"/>
                </a:lnTo>
                <a:lnTo>
                  <a:pt x="2207" y="2525"/>
                </a:lnTo>
                <a:lnTo>
                  <a:pt x="2222" y="2528"/>
                </a:lnTo>
                <a:lnTo>
                  <a:pt x="2236" y="2530"/>
                </a:lnTo>
                <a:lnTo>
                  <a:pt x="2217" y="2540"/>
                </a:lnTo>
                <a:lnTo>
                  <a:pt x="2226" y="2546"/>
                </a:lnTo>
                <a:lnTo>
                  <a:pt x="2235" y="2550"/>
                </a:lnTo>
                <a:lnTo>
                  <a:pt x="2244" y="2554"/>
                </a:lnTo>
                <a:lnTo>
                  <a:pt x="2254" y="2557"/>
                </a:lnTo>
                <a:lnTo>
                  <a:pt x="2264" y="2559"/>
                </a:lnTo>
                <a:lnTo>
                  <a:pt x="2273" y="2561"/>
                </a:lnTo>
                <a:lnTo>
                  <a:pt x="2284" y="2562"/>
                </a:lnTo>
                <a:lnTo>
                  <a:pt x="2294" y="2562"/>
                </a:lnTo>
                <a:lnTo>
                  <a:pt x="2266" y="2571"/>
                </a:lnTo>
                <a:lnTo>
                  <a:pt x="2292" y="2581"/>
                </a:lnTo>
                <a:lnTo>
                  <a:pt x="2318" y="2588"/>
                </a:lnTo>
                <a:lnTo>
                  <a:pt x="2344" y="2595"/>
                </a:lnTo>
                <a:lnTo>
                  <a:pt x="2371" y="2599"/>
                </a:lnTo>
                <a:lnTo>
                  <a:pt x="2345" y="2606"/>
                </a:lnTo>
                <a:lnTo>
                  <a:pt x="2369" y="2614"/>
                </a:lnTo>
                <a:lnTo>
                  <a:pt x="2412" y="2627"/>
                </a:lnTo>
                <a:lnTo>
                  <a:pt x="2434" y="2634"/>
                </a:lnTo>
                <a:lnTo>
                  <a:pt x="2454" y="2640"/>
                </a:lnTo>
                <a:lnTo>
                  <a:pt x="2466" y="2647"/>
                </a:lnTo>
                <a:lnTo>
                  <a:pt x="2469" y="2649"/>
                </a:lnTo>
                <a:lnTo>
                  <a:pt x="2470" y="2650"/>
                </a:lnTo>
                <a:lnTo>
                  <a:pt x="2468" y="2651"/>
                </a:lnTo>
                <a:lnTo>
                  <a:pt x="2463" y="2652"/>
                </a:lnTo>
                <a:lnTo>
                  <a:pt x="2449" y="2653"/>
                </a:lnTo>
                <a:lnTo>
                  <a:pt x="2432" y="2653"/>
                </a:lnTo>
                <a:lnTo>
                  <a:pt x="2410" y="2652"/>
                </a:lnTo>
                <a:lnTo>
                  <a:pt x="2369" y="2649"/>
                </a:lnTo>
                <a:lnTo>
                  <a:pt x="2353" y="2649"/>
                </a:lnTo>
                <a:lnTo>
                  <a:pt x="2343" y="2649"/>
                </a:lnTo>
                <a:lnTo>
                  <a:pt x="2358" y="2662"/>
                </a:lnTo>
                <a:lnTo>
                  <a:pt x="2326" y="2665"/>
                </a:lnTo>
                <a:lnTo>
                  <a:pt x="2294" y="2671"/>
                </a:lnTo>
                <a:lnTo>
                  <a:pt x="2278" y="2675"/>
                </a:lnTo>
                <a:lnTo>
                  <a:pt x="2262" y="2680"/>
                </a:lnTo>
                <a:lnTo>
                  <a:pt x="2247" y="2685"/>
                </a:lnTo>
                <a:lnTo>
                  <a:pt x="2232" y="2690"/>
                </a:lnTo>
                <a:lnTo>
                  <a:pt x="2250" y="2693"/>
                </a:lnTo>
                <a:lnTo>
                  <a:pt x="2224" y="2703"/>
                </a:lnTo>
                <a:lnTo>
                  <a:pt x="2202" y="2712"/>
                </a:lnTo>
                <a:lnTo>
                  <a:pt x="2193" y="2717"/>
                </a:lnTo>
                <a:lnTo>
                  <a:pt x="2186" y="2721"/>
                </a:lnTo>
                <a:lnTo>
                  <a:pt x="2204" y="2728"/>
                </a:lnTo>
                <a:lnTo>
                  <a:pt x="2195" y="2735"/>
                </a:lnTo>
                <a:lnTo>
                  <a:pt x="2185" y="2741"/>
                </a:lnTo>
                <a:lnTo>
                  <a:pt x="2175" y="2746"/>
                </a:lnTo>
                <a:lnTo>
                  <a:pt x="2166" y="2748"/>
                </a:lnTo>
                <a:lnTo>
                  <a:pt x="2162" y="2748"/>
                </a:lnTo>
                <a:lnTo>
                  <a:pt x="2158" y="2747"/>
                </a:lnTo>
                <a:lnTo>
                  <a:pt x="2153" y="2746"/>
                </a:lnTo>
                <a:lnTo>
                  <a:pt x="2148" y="2743"/>
                </a:lnTo>
                <a:lnTo>
                  <a:pt x="2144" y="2740"/>
                </a:lnTo>
                <a:lnTo>
                  <a:pt x="2140" y="2736"/>
                </a:lnTo>
                <a:lnTo>
                  <a:pt x="2137" y="2732"/>
                </a:lnTo>
                <a:lnTo>
                  <a:pt x="2133" y="2727"/>
                </a:lnTo>
                <a:lnTo>
                  <a:pt x="2136" y="2735"/>
                </a:lnTo>
                <a:lnTo>
                  <a:pt x="2139" y="2743"/>
                </a:lnTo>
                <a:lnTo>
                  <a:pt x="2140" y="2748"/>
                </a:lnTo>
                <a:lnTo>
                  <a:pt x="2140" y="2752"/>
                </a:lnTo>
                <a:lnTo>
                  <a:pt x="2139" y="2755"/>
                </a:lnTo>
                <a:lnTo>
                  <a:pt x="2136" y="2758"/>
                </a:lnTo>
                <a:lnTo>
                  <a:pt x="2129" y="2750"/>
                </a:lnTo>
                <a:lnTo>
                  <a:pt x="2121" y="2741"/>
                </a:lnTo>
                <a:lnTo>
                  <a:pt x="2103" y="2726"/>
                </a:lnTo>
                <a:lnTo>
                  <a:pt x="2086" y="2710"/>
                </a:lnTo>
                <a:lnTo>
                  <a:pt x="2070" y="2695"/>
                </a:lnTo>
                <a:lnTo>
                  <a:pt x="2079" y="2715"/>
                </a:lnTo>
                <a:lnTo>
                  <a:pt x="2024" y="2697"/>
                </a:lnTo>
                <a:lnTo>
                  <a:pt x="2031" y="2713"/>
                </a:lnTo>
                <a:lnTo>
                  <a:pt x="2038" y="2726"/>
                </a:lnTo>
                <a:lnTo>
                  <a:pt x="2046" y="2738"/>
                </a:lnTo>
                <a:lnTo>
                  <a:pt x="2056" y="2751"/>
                </a:lnTo>
                <a:lnTo>
                  <a:pt x="2066" y="2762"/>
                </a:lnTo>
                <a:lnTo>
                  <a:pt x="2077" y="2773"/>
                </a:lnTo>
                <a:lnTo>
                  <a:pt x="2089" y="2784"/>
                </a:lnTo>
                <a:lnTo>
                  <a:pt x="2101" y="2794"/>
                </a:lnTo>
                <a:lnTo>
                  <a:pt x="2083" y="2789"/>
                </a:lnTo>
                <a:lnTo>
                  <a:pt x="2085" y="2794"/>
                </a:lnTo>
                <a:lnTo>
                  <a:pt x="2086" y="2798"/>
                </a:lnTo>
                <a:lnTo>
                  <a:pt x="2086" y="2802"/>
                </a:lnTo>
                <a:lnTo>
                  <a:pt x="2085" y="2805"/>
                </a:lnTo>
                <a:lnTo>
                  <a:pt x="2083" y="2808"/>
                </a:lnTo>
                <a:lnTo>
                  <a:pt x="2078" y="2810"/>
                </a:lnTo>
                <a:lnTo>
                  <a:pt x="2073" y="2813"/>
                </a:lnTo>
                <a:lnTo>
                  <a:pt x="2068" y="2815"/>
                </a:lnTo>
                <a:lnTo>
                  <a:pt x="2087" y="2818"/>
                </a:lnTo>
                <a:lnTo>
                  <a:pt x="2042" y="2839"/>
                </a:lnTo>
                <a:lnTo>
                  <a:pt x="1999" y="2862"/>
                </a:lnTo>
                <a:lnTo>
                  <a:pt x="2021" y="2863"/>
                </a:lnTo>
                <a:lnTo>
                  <a:pt x="1978" y="2887"/>
                </a:lnTo>
                <a:lnTo>
                  <a:pt x="1935" y="2909"/>
                </a:lnTo>
                <a:lnTo>
                  <a:pt x="1952" y="2913"/>
                </a:lnTo>
                <a:lnTo>
                  <a:pt x="1941" y="2917"/>
                </a:lnTo>
                <a:lnTo>
                  <a:pt x="1931" y="2922"/>
                </a:lnTo>
                <a:lnTo>
                  <a:pt x="1921" y="2927"/>
                </a:lnTo>
                <a:lnTo>
                  <a:pt x="1910" y="2933"/>
                </a:lnTo>
                <a:lnTo>
                  <a:pt x="1901" y="2940"/>
                </a:lnTo>
                <a:lnTo>
                  <a:pt x="1892" y="2948"/>
                </a:lnTo>
                <a:lnTo>
                  <a:pt x="1884" y="2955"/>
                </a:lnTo>
                <a:lnTo>
                  <a:pt x="1875" y="2963"/>
                </a:lnTo>
                <a:lnTo>
                  <a:pt x="1890" y="2961"/>
                </a:lnTo>
                <a:lnTo>
                  <a:pt x="1904" y="2957"/>
                </a:lnTo>
                <a:lnTo>
                  <a:pt x="1919" y="2953"/>
                </a:lnTo>
                <a:lnTo>
                  <a:pt x="1932" y="2947"/>
                </a:lnTo>
                <a:lnTo>
                  <a:pt x="1945" y="2940"/>
                </a:lnTo>
                <a:lnTo>
                  <a:pt x="1958" y="2933"/>
                </a:lnTo>
                <a:lnTo>
                  <a:pt x="1970" y="2925"/>
                </a:lnTo>
                <a:lnTo>
                  <a:pt x="1982" y="2916"/>
                </a:lnTo>
                <a:lnTo>
                  <a:pt x="1977" y="2935"/>
                </a:lnTo>
                <a:lnTo>
                  <a:pt x="2002" y="2924"/>
                </a:lnTo>
                <a:lnTo>
                  <a:pt x="2025" y="2910"/>
                </a:lnTo>
                <a:lnTo>
                  <a:pt x="2047" y="2896"/>
                </a:lnTo>
                <a:lnTo>
                  <a:pt x="2068" y="2881"/>
                </a:lnTo>
                <a:lnTo>
                  <a:pt x="2066" y="2894"/>
                </a:lnTo>
                <a:lnTo>
                  <a:pt x="2074" y="2887"/>
                </a:lnTo>
                <a:lnTo>
                  <a:pt x="2084" y="2881"/>
                </a:lnTo>
                <a:lnTo>
                  <a:pt x="2093" y="2875"/>
                </a:lnTo>
                <a:lnTo>
                  <a:pt x="2102" y="2870"/>
                </a:lnTo>
                <a:lnTo>
                  <a:pt x="2111" y="2867"/>
                </a:lnTo>
                <a:lnTo>
                  <a:pt x="2120" y="2865"/>
                </a:lnTo>
                <a:lnTo>
                  <a:pt x="2127" y="2864"/>
                </a:lnTo>
                <a:lnTo>
                  <a:pt x="2132" y="2865"/>
                </a:lnTo>
                <a:lnTo>
                  <a:pt x="2137" y="2863"/>
                </a:lnTo>
                <a:lnTo>
                  <a:pt x="2141" y="2863"/>
                </a:lnTo>
                <a:lnTo>
                  <a:pt x="2144" y="2864"/>
                </a:lnTo>
                <a:lnTo>
                  <a:pt x="2148" y="2866"/>
                </a:lnTo>
                <a:lnTo>
                  <a:pt x="2152" y="2869"/>
                </a:lnTo>
                <a:lnTo>
                  <a:pt x="2155" y="2874"/>
                </a:lnTo>
                <a:lnTo>
                  <a:pt x="2157" y="2881"/>
                </a:lnTo>
                <a:lnTo>
                  <a:pt x="2160" y="2889"/>
                </a:lnTo>
                <a:lnTo>
                  <a:pt x="2138" y="2886"/>
                </a:lnTo>
                <a:lnTo>
                  <a:pt x="2151" y="2902"/>
                </a:lnTo>
                <a:lnTo>
                  <a:pt x="2163" y="2919"/>
                </a:lnTo>
                <a:lnTo>
                  <a:pt x="2185" y="2953"/>
                </a:lnTo>
                <a:lnTo>
                  <a:pt x="2206" y="2988"/>
                </a:lnTo>
                <a:lnTo>
                  <a:pt x="2225" y="3024"/>
                </a:lnTo>
                <a:lnTo>
                  <a:pt x="2176" y="3009"/>
                </a:lnTo>
                <a:lnTo>
                  <a:pt x="2206" y="3047"/>
                </a:lnTo>
                <a:lnTo>
                  <a:pt x="2222" y="3067"/>
                </a:lnTo>
                <a:lnTo>
                  <a:pt x="2237" y="3087"/>
                </a:lnTo>
                <a:lnTo>
                  <a:pt x="2252" y="3107"/>
                </a:lnTo>
                <a:lnTo>
                  <a:pt x="2265" y="3129"/>
                </a:lnTo>
                <a:lnTo>
                  <a:pt x="2276" y="3151"/>
                </a:lnTo>
                <a:lnTo>
                  <a:pt x="2280" y="3161"/>
                </a:lnTo>
                <a:lnTo>
                  <a:pt x="2285" y="3172"/>
                </a:lnTo>
                <a:lnTo>
                  <a:pt x="2282" y="3170"/>
                </a:lnTo>
                <a:lnTo>
                  <a:pt x="2277" y="3168"/>
                </a:lnTo>
                <a:lnTo>
                  <a:pt x="2262" y="3165"/>
                </a:lnTo>
                <a:lnTo>
                  <a:pt x="2246" y="3162"/>
                </a:lnTo>
                <a:lnTo>
                  <a:pt x="2240" y="3160"/>
                </a:lnTo>
                <a:lnTo>
                  <a:pt x="2243" y="3167"/>
                </a:lnTo>
                <a:lnTo>
                  <a:pt x="2247" y="3173"/>
                </a:lnTo>
                <a:lnTo>
                  <a:pt x="2257" y="3188"/>
                </a:lnTo>
                <a:lnTo>
                  <a:pt x="2268" y="3201"/>
                </a:lnTo>
                <a:lnTo>
                  <a:pt x="2279" y="3214"/>
                </a:lnTo>
                <a:lnTo>
                  <a:pt x="2292" y="3227"/>
                </a:lnTo>
                <a:lnTo>
                  <a:pt x="2303" y="3240"/>
                </a:lnTo>
                <a:lnTo>
                  <a:pt x="2313" y="3255"/>
                </a:lnTo>
                <a:lnTo>
                  <a:pt x="2322" y="3269"/>
                </a:lnTo>
                <a:lnTo>
                  <a:pt x="2295" y="3272"/>
                </a:lnTo>
                <a:lnTo>
                  <a:pt x="2310" y="3310"/>
                </a:lnTo>
                <a:lnTo>
                  <a:pt x="2325" y="3341"/>
                </a:lnTo>
                <a:lnTo>
                  <a:pt x="2341" y="3376"/>
                </a:lnTo>
                <a:lnTo>
                  <a:pt x="2358" y="3410"/>
                </a:lnTo>
                <a:lnTo>
                  <a:pt x="2373" y="3438"/>
                </a:lnTo>
                <a:lnTo>
                  <a:pt x="2379" y="3450"/>
                </a:lnTo>
                <a:lnTo>
                  <a:pt x="2386" y="3457"/>
                </a:lnTo>
                <a:lnTo>
                  <a:pt x="2391" y="3462"/>
                </a:lnTo>
                <a:lnTo>
                  <a:pt x="2393" y="3463"/>
                </a:lnTo>
                <a:lnTo>
                  <a:pt x="2394" y="3463"/>
                </a:lnTo>
                <a:lnTo>
                  <a:pt x="2389" y="3463"/>
                </a:lnTo>
                <a:lnTo>
                  <a:pt x="2381" y="3463"/>
                </a:lnTo>
                <a:lnTo>
                  <a:pt x="2372" y="3460"/>
                </a:lnTo>
                <a:lnTo>
                  <a:pt x="2360" y="3457"/>
                </a:lnTo>
                <a:lnTo>
                  <a:pt x="2332" y="3447"/>
                </a:lnTo>
                <a:lnTo>
                  <a:pt x="2299" y="3434"/>
                </a:lnTo>
                <a:lnTo>
                  <a:pt x="2265" y="3422"/>
                </a:lnTo>
                <a:lnTo>
                  <a:pt x="2247" y="3417"/>
                </a:lnTo>
                <a:lnTo>
                  <a:pt x="2231" y="3413"/>
                </a:lnTo>
                <a:lnTo>
                  <a:pt x="2215" y="3408"/>
                </a:lnTo>
                <a:lnTo>
                  <a:pt x="2201" y="3406"/>
                </a:lnTo>
                <a:lnTo>
                  <a:pt x="2188" y="3405"/>
                </a:lnTo>
                <a:lnTo>
                  <a:pt x="2176" y="3407"/>
                </a:lnTo>
                <a:lnTo>
                  <a:pt x="2205" y="3422"/>
                </a:lnTo>
                <a:lnTo>
                  <a:pt x="2198" y="3423"/>
                </a:lnTo>
                <a:lnTo>
                  <a:pt x="2189" y="3423"/>
                </a:lnTo>
                <a:lnTo>
                  <a:pt x="2179" y="3422"/>
                </a:lnTo>
                <a:lnTo>
                  <a:pt x="2169" y="3420"/>
                </a:lnTo>
                <a:lnTo>
                  <a:pt x="2147" y="3416"/>
                </a:lnTo>
                <a:lnTo>
                  <a:pt x="2126" y="3409"/>
                </a:lnTo>
                <a:lnTo>
                  <a:pt x="2106" y="3403"/>
                </a:lnTo>
                <a:lnTo>
                  <a:pt x="2090" y="3398"/>
                </a:lnTo>
                <a:lnTo>
                  <a:pt x="2075" y="3392"/>
                </a:lnTo>
                <a:lnTo>
                  <a:pt x="2094" y="3419"/>
                </a:lnTo>
                <a:lnTo>
                  <a:pt x="2062" y="3410"/>
                </a:lnTo>
                <a:lnTo>
                  <a:pt x="2030" y="3401"/>
                </a:lnTo>
                <a:lnTo>
                  <a:pt x="1998" y="3392"/>
                </a:lnTo>
                <a:lnTo>
                  <a:pt x="1966" y="3383"/>
                </a:lnTo>
                <a:lnTo>
                  <a:pt x="1971" y="3409"/>
                </a:lnTo>
                <a:lnTo>
                  <a:pt x="1959" y="3400"/>
                </a:lnTo>
                <a:lnTo>
                  <a:pt x="1943" y="3390"/>
                </a:lnTo>
                <a:lnTo>
                  <a:pt x="1908" y="3368"/>
                </a:lnTo>
                <a:lnTo>
                  <a:pt x="1867" y="3344"/>
                </a:lnTo>
                <a:lnTo>
                  <a:pt x="1879" y="3375"/>
                </a:lnTo>
                <a:lnTo>
                  <a:pt x="1849" y="3350"/>
                </a:lnTo>
                <a:lnTo>
                  <a:pt x="1819" y="3324"/>
                </a:lnTo>
                <a:lnTo>
                  <a:pt x="1789" y="3297"/>
                </a:lnTo>
                <a:lnTo>
                  <a:pt x="1761" y="3269"/>
                </a:lnTo>
                <a:lnTo>
                  <a:pt x="1765" y="3303"/>
                </a:lnTo>
                <a:lnTo>
                  <a:pt x="1758" y="3296"/>
                </a:lnTo>
                <a:lnTo>
                  <a:pt x="1750" y="3288"/>
                </a:lnTo>
                <a:lnTo>
                  <a:pt x="1734" y="3267"/>
                </a:lnTo>
                <a:lnTo>
                  <a:pt x="1722" y="3250"/>
                </a:lnTo>
                <a:lnTo>
                  <a:pt x="1717" y="3242"/>
                </a:lnTo>
                <a:lnTo>
                  <a:pt x="1717" y="3291"/>
                </a:lnTo>
                <a:lnTo>
                  <a:pt x="1716" y="3337"/>
                </a:lnTo>
                <a:lnTo>
                  <a:pt x="1714" y="3361"/>
                </a:lnTo>
                <a:lnTo>
                  <a:pt x="1711" y="3385"/>
                </a:lnTo>
                <a:lnTo>
                  <a:pt x="1708" y="3408"/>
                </a:lnTo>
                <a:lnTo>
                  <a:pt x="1703" y="3432"/>
                </a:lnTo>
                <a:lnTo>
                  <a:pt x="1690" y="3415"/>
                </a:lnTo>
                <a:lnTo>
                  <a:pt x="1694" y="3468"/>
                </a:lnTo>
                <a:lnTo>
                  <a:pt x="1698" y="3522"/>
                </a:lnTo>
                <a:lnTo>
                  <a:pt x="1681" y="3511"/>
                </a:lnTo>
                <a:lnTo>
                  <a:pt x="1683" y="3563"/>
                </a:lnTo>
                <a:lnTo>
                  <a:pt x="1684" y="3595"/>
                </a:lnTo>
                <a:lnTo>
                  <a:pt x="1668" y="3570"/>
                </a:lnTo>
                <a:lnTo>
                  <a:pt x="1665" y="3598"/>
                </a:lnTo>
                <a:lnTo>
                  <a:pt x="1661" y="3627"/>
                </a:lnTo>
                <a:lnTo>
                  <a:pt x="1654" y="3655"/>
                </a:lnTo>
                <a:lnTo>
                  <a:pt x="1645" y="3683"/>
                </a:lnTo>
                <a:lnTo>
                  <a:pt x="1637" y="3665"/>
                </a:lnTo>
                <a:lnTo>
                  <a:pt x="1631" y="3676"/>
                </a:lnTo>
                <a:lnTo>
                  <a:pt x="1625" y="3690"/>
                </a:lnTo>
                <a:lnTo>
                  <a:pt x="1612" y="3723"/>
                </a:lnTo>
                <a:lnTo>
                  <a:pt x="1599" y="3763"/>
                </a:lnTo>
                <a:lnTo>
                  <a:pt x="1587" y="3743"/>
                </a:lnTo>
                <a:lnTo>
                  <a:pt x="1575" y="3773"/>
                </a:lnTo>
                <a:lnTo>
                  <a:pt x="1562" y="3816"/>
                </a:lnTo>
                <a:lnTo>
                  <a:pt x="1544" y="3870"/>
                </a:lnTo>
                <a:lnTo>
                  <a:pt x="1536" y="3840"/>
                </a:lnTo>
                <a:lnTo>
                  <a:pt x="1529" y="3863"/>
                </a:lnTo>
                <a:lnTo>
                  <a:pt x="1524" y="3887"/>
                </a:lnTo>
                <a:lnTo>
                  <a:pt x="1520" y="3910"/>
                </a:lnTo>
                <a:lnTo>
                  <a:pt x="1517" y="3934"/>
                </a:lnTo>
                <a:lnTo>
                  <a:pt x="1510" y="3983"/>
                </a:lnTo>
                <a:lnTo>
                  <a:pt x="1507" y="4006"/>
                </a:lnTo>
                <a:lnTo>
                  <a:pt x="1504" y="4030"/>
                </a:lnTo>
                <a:lnTo>
                  <a:pt x="1486" y="4021"/>
                </a:lnTo>
                <a:lnTo>
                  <a:pt x="1468" y="4010"/>
                </a:lnTo>
                <a:lnTo>
                  <a:pt x="1452" y="3998"/>
                </a:lnTo>
                <a:lnTo>
                  <a:pt x="1436" y="3986"/>
                </a:lnTo>
                <a:lnTo>
                  <a:pt x="1421" y="3971"/>
                </a:lnTo>
                <a:lnTo>
                  <a:pt x="1407" y="3957"/>
                </a:lnTo>
                <a:lnTo>
                  <a:pt x="1380" y="3927"/>
                </a:lnTo>
                <a:lnTo>
                  <a:pt x="1353" y="3896"/>
                </a:lnTo>
                <a:lnTo>
                  <a:pt x="1326" y="3865"/>
                </a:lnTo>
                <a:lnTo>
                  <a:pt x="1312" y="3851"/>
                </a:lnTo>
                <a:lnTo>
                  <a:pt x="1297" y="3837"/>
                </a:lnTo>
                <a:lnTo>
                  <a:pt x="1282" y="3824"/>
                </a:lnTo>
                <a:lnTo>
                  <a:pt x="1265" y="3811"/>
                </a:lnTo>
                <a:lnTo>
                  <a:pt x="1268" y="3828"/>
                </a:lnTo>
                <a:lnTo>
                  <a:pt x="1258" y="3815"/>
                </a:lnTo>
                <a:lnTo>
                  <a:pt x="1246" y="3802"/>
                </a:lnTo>
                <a:lnTo>
                  <a:pt x="1232" y="3790"/>
                </a:lnTo>
                <a:lnTo>
                  <a:pt x="1219" y="3780"/>
                </a:lnTo>
                <a:lnTo>
                  <a:pt x="1197" y="3764"/>
                </a:lnTo>
                <a:lnTo>
                  <a:pt x="1188" y="3759"/>
                </a:lnTo>
                <a:lnTo>
                  <a:pt x="1190" y="3793"/>
                </a:lnTo>
                <a:lnTo>
                  <a:pt x="1186" y="3786"/>
                </a:lnTo>
                <a:lnTo>
                  <a:pt x="1182" y="3778"/>
                </a:lnTo>
                <a:lnTo>
                  <a:pt x="1170" y="3765"/>
                </a:lnTo>
                <a:lnTo>
                  <a:pt x="1158" y="3753"/>
                </a:lnTo>
                <a:lnTo>
                  <a:pt x="1147" y="3741"/>
                </a:lnTo>
                <a:lnTo>
                  <a:pt x="1126" y="3724"/>
                </a:lnTo>
                <a:lnTo>
                  <a:pt x="1118" y="3718"/>
                </a:lnTo>
                <a:lnTo>
                  <a:pt x="1126" y="3743"/>
                </a:lnTo>
                <a:lnTo>
                  <a:pt x="1121" y="3738"/>
                </a:lnTo>
                <a:lnTo>
                  <a:pt x="1115" y="3733"/>
                </a:lnTo>
                <a:lnTo>
                  <a:pt x="1100" y="3723"/>
                </a:lnTo>
                <a:lnTo>
                  <a:pt x="1085" y="3712"/>
                </a:lnTo>
                <a:lnTo>
                  <a:pt x="1068" y="3703"/>
                </a:lnTo>
                <a:lnTo>
                  <a:pt x="1041" y="3690"/>
                </a:lnTo>
                <a:lnTo>
                  <a:pt x="1029" y="3685"/>
                </a:lnTo>
                <a:lnTo>
                  <a:pt x="1039" y="3703"/>
                </a:lnTo>
                <a:lnTo>
                  <a:pt x="1032" y="3697"/>
                </a:lnTo>
                <a:lnTo>
                  <a:pt x="1025" y="3692"/>
                </a:lnTo>
                <a:lnTo>
                  <a:pt x="1011" y="3682"/>
                </a:lnTo>
                <a:lnTo>
                  <a:pt x="994" y="3673"/>
                </a:lnTo>
                <a:lnTo>
                  <a:pt x="979" y="3667"/>
                </a:lnTo>
                <a:lnTo>
                  <a:pt x="965" y="3662"/>
                </a:lnTo>
                <a:lnTo>
                  <a:pt x="954" y="3658"/>
                </a:lnTo>
                <a:lnTo>
                  <a:pt x="944" y="3656"/>
                </a:lnTo>
                <a:lnTo>
                  <a:pt x="953" y="3676"/>
                </a:lnTo>
                <a:lnTo>
                  <a:pt x="939" y="3667"/>
                </a:lnTo>
                <a:lnTo>
                  <a:pt x="927" y="3660"/>
                </a:lnTo>
                <a:lnTo>
                  <a:pt x="915" y="3655"/>
                </a:lnTo>
                <a:lnTo>
                  <a:pt x="903" y="3652"/>
                </a:lnTo>
                <a:lnTo>
                  <a:pt x="894" y="3649"/>
                </a:lnTo>
                <a:lnTo>
                  <a:pt x="887" y="3648"/>
                </a:lnTo>
                <a:lnTo>
                  <a:pt x="881" y="3648"/>
                </a:lnTo>
                <a:lnTo>
                  <a:pt x="888" y="3666"/>
                </a:lnTo>
                <a:lnTo>
                  <a:pt x="872" y="3655"/>
                </a:lnTo>
                <a:lnTo>
                  <a:pt x="857" y="3645"/>
                </a:lnTo>
                <a:lnTo>
                  <a:pt x="840" y="3638"/>
                </a:lnTo>
                <a:lnTo>
                  <a:pt x="825" y="3631"/>
                </a:lnTo>
                <a:lnTo>
                  <a:pt x="800" y="3623"/>
                </a:lnTo>
                <a:lnTo>
                  <a:pt x="790" y="3621"/>
                </a:lnTo>
                <a:lnTo>
                  <a:pt x="813" y="3652"/>
                </a:lnTo>
                <a:lnTo>
                  <a:pt x="796" y="3645"/>
                </a:lnTo>
                <a:lnTo>
                  <a:pt x="780" y="3638"/>
                </a:lnTo>
                <a:lnTo>
                  <a:pt x="764" y="3629"/>
                </a:lnTo>
                <a:lnTo>
                  <a:pt x="750" y="3619"/>
                </a:lnTo>
                <a:lnTo>
                  <a:pt x="735" y="3607"/>
                </a:lnTo>
                <a:lnTo>
                  <a:pt x="722" y="3596"/>
                </a:lnTo>
                <a:lnTo>
                  <a:pt x="710" y="3583"/>
                </a:lnTo>
                <a:lnTo>
                  <a:pt x="697" y="3570"/>
                </a:lnTo>
                <a:lnTo>
                  <a:pt x="691" y="3588"/>
                </a:lnTo>
                <a:lnTo>
                  <a:pt x="673" y="3566"/>
                </a:lnTo>
                <a:lnTo>
                  <a:pt x="659" y="3549"/>
                </a:lnTo>
                <a:lnTo>
                  <a:pt x="644" y="3533"/>
                </a:lnTo>
                <a:lnTo>
                  <a:pt x="643" y="3567"/>
                </a:lnTo>
                <a:lnTo>
                  <a:pt x="635" y="3554"/>
                </a:lnTo>
                <a:lnTo>
                  <a:pt x="626" y="3541"/>
                </a:lnTo>
                <a:lnTo>
                  <a:pt x="617" y="3529"/>
                </a:lnTo>
                <a:lnTo>
                  <a:pt x="609" y="3518"/>
                </a:lnTo>
                <a:lnTo>
                  <a:pt x="594" y="3502"/>
                </a:lnTo>
                <a:lnTo>
                  <a:pt x="588" y="3496"/>
                </a:lnTo>
                <a:lnTo>
                  <a:pt x="584" y="3519"/>
                </a:lnTo>
                <a:lnTo>
                  <a:pt x="578" y="3507"/>
                </a:lnTo>
                <a:lnTo>
                  <a:pt x="569" y="3495"/>
                </a:lnTo>
                <a:lnTo>
                  <a:pt x="560" y="3484"/>
                </a:lnTo>
                <a:lnTo>
                  <a:pt x="551" y="3472"/>
                </a:lnTo>
                <a:lnTo>
                  <a:pt x="534" y="3456"/>
                </a:lnTo>
                <a:lnTo>
                  <a:pt x="527" y="3449"/>
                </a:lnTo>
                <a:lnTo>
                  <a:pt x="530" y="3486"/>
                </a:lnTo>
                <a:lnTo>
                  <a:pt x="511" y="3464"/>
                </a:lnTo>
                <a:lnTo>
                  <a:pt x="488" y="3441"/>
                </a:lnTo>
                <a:lnTo>
                  <a:pt x="461" y="3415"/>
                </a:lnTo>
                <a:lnTo>
                  <a:pt x="464" y="3426"/>
                </a:lnTo>
                <a:lnTo>
                  <a:pt x="468" y="3436"/>
                </a:lnTo>
                <a:lnTo>
                  <a:pt x="478" y="3458"/>
                </a:lnTo>
                <a:lnTo>
                  <a:pt x="490" y="3478"/>
                </a:lnTo>
                <a:lnTo>
                  <a:pt x="501" y="3498"/>
                </a:lnTo>
                <a:lnTo>
                  <a:pt x="513" y="3518"/>
                </a:lnTo>
                <a:lnTo>
                  <a:pt x="522" y="3536"/>
                </a:lnTo>
                <a:lnTo>
                  <a:pt x="525" y="3545"/>
                </a:lnTo>
                <a:lnTo>
                  <a:pt x="527" y="3555"/>
                </a:lnTo>
                <a:lnTo>
                  <a:pt x="529" y="3563"/>
                </a:lnTo>
                <a:lnTo>
                  <a:pt x="529" y="3571"/>
                </a:lnTo>
                <a:lnTo>
                  <a:pt x="532" y="3576"/>
                </a:lnTo>
                <a:lnTo>
                  <a:pt x="535" y="3582"/>
                </a:lnTo>
                <a:lnTo>
                  <a:pt x="544" y="3590"/>
                </a:lnTo>
                <a:lnTo>
                  <a:pt x="553" y="3597"/>
                </a:lnTo>
                <a:lnTo>
                  <a:pt x="563" y="3603"/>
                </a:lnTo>
                <a:lnTo>
                  <a:pt x="571" y="3607"/>
                </a:lnTo>
                <a:lnTo>
                  <a:pt x="579" y="3610"/>
                </a:lnTo>
                <a:lnTo>
                  <a:pt x="585" y="3613"/>
                </a:lnTo>
                <a:lnTo>
                  <a:pt x="569" y="3621"/>
                </a:lnTo>
                <a:lnTo>
                  <a:pt x="578" y="3629"/>
                </a:lnTo>
                <a:lnTo>
                  <a:pt x="587" y="3638"/>
                </a:lnTo>
                <a:lnTo>
                  <a:pt x="608" y="3654"/>
                </a:lnTo>
                <a:lnTo>
                  <a:pt x="624" y="3665"/>
                </a:lnTo>
                <a:lnTo>
                  <a:pt x="631" y="3669"/>
                </a:lnTo>
                <a:lnTo>
                  <a:pt x="611" y="3670"/>
                </a:lnTo>
                <a:lnTo>
                  <a:pt x="627" y="3692"/>
                </a:lnTo>
                <a:lnTo>
                  <a:pt x="648" y="3715"/>
                </a:lnTo>
                <a:lnTo>
                  <a:pt x="670" y="3739"/>
                </a:lnTo>
                <a:lnTo>
                  <a:pt x="647" y="3731"/>
                </a:lnTo>
                <a:lnTo>
                  <a:pt x="649" y="3739"/>
                </a:lnTo>
                <a:lnTo>
                  <a:pt x="651" y="3748"/>
                </a:lnTo>
                <a:lnTo>
                  <a:pt x="659" y="3766"/>
                </a:lnTo>
                <a:lnTo>
                  <a:pt x="669" y="3786"/>
                </a:lnTo>
                <a:lnTo>
                  <a:pt x="681" y="3805"/>
                </a:lnTo>
                <a:lnTo>
                  <a:pt x="701" y="3837"/>
                </a:lnTo>
                <a:lnTo>
                  <a:pt x="712" y="3850"/>
                </a:lnTo>
                <a:lnTo>
                  <a:pt x="688" y="3841"/>
                </a:lnTo>
                <a:lnTo>
                  <a:pt x="689" y="3847"/>
                </a:lnTo>
                <a:lnTo>
                  <a:pt x="691" y="3852"/>
                </a:lnTo>
                <a:lnTo>
                  <a:pt x="699" y="3865"/>
                </a:lnTo>
                <a:lnTo>
                  <a:pt x="709" y="3882"/>
                </a:lnTo>
                <a:lnTo>
                  <a:pt x="720" y="3898"/>
                </a:lnTo>
                <a:lnTo>
                  <a:pt x="739" y="3926"/>
                </a:lnTo>
                <a:lnTo>
                  <a:pt x="748" y="3938"/>
                </a:lnTo>
                <a:lnTo>
                  <a:pt x="720" y="3921"/>
                </a:lnTo>
                <a:lnTo>
                  <a:pt x="722" y="3929"/>
                </a:lnTo>
                <a:lnTo>
                  <a:pt x="726" y="3939"/>
                </a:lnTo>
                <a:lnTo>
                  <a:pt x="731" y="3950"/>
                </a:lnTo>
                <a:lnTo>
                  <a:pt x="736" y="3960"/>
                </a:lnTo>
                <a:lnTo>
                  <a:pt x="750" y="3981"/>
                </a:lnTo>
                <a:lnTo>
                  <a:pt x="764" y="4001"/>
                </a:lnTo>
                <a:lnTo>
                  <a:pt x="779" y="4019"/>
                </a:lnTo>
                <a:lnTo>
                  <a:pt x="790" y="4033"/>
                </a:lnTo>
                <a:lnTo>
                  <a:pt x="801" y="4047"/>
                </a:lnTo>
                <a:lnTo>
                  <a:pt x="772" y="4028"/>
                </a:lnTo>
                <a:lnTo>
                  <a:pt x="782" y="4043"/>
                </a:lnTo>
                <a:lnTo>
                  <a:pt x="793" y="4061"/>
                </a:lnTo>
                <a:lnTo>
                  <a:pt x="820" y="4097"/>
                </a:lnTo>
                <a:lnTo>
                  <a:pt x="843" y="4127"/>
                </a:lnTo>
                <a:lnTo>
                  <a:pt x="853" y="4139"/>
                </a:lnTo>
                <a:lnTo>
                  <a:pt x="826" y="4128"/>
                </a:lnTo>
                <a:lnTo>
                  <a:pt x="831" y="4134"/>
                </a:lnTo>
                <a:lnTo>
                  <a:pt x="836" y="4141"/>
                </a:lnTo>
                <a:lnTo>
                  <a:pt x="850" y="4155"/>
                </a:lnTo>
                <a:lnTo>
                  <a:pt x="865" y="4168"/>
                </a:lnTo>
                <a:lnTo>
                  <a:pt x="881" y="4181"/>
                </a:lnTo>
                <a:lnTo>
                  <a:pt x="907" y="4199"/>
                </a:lnTo>
                <a:lnTo>
                  <a:pt x="919" y="4206"/>
                </a:lnTo>
                <a:lnTo>
                  <a:pt x="903" y="4217"/>
                </a:lnTo>
                <a:lnTo>
                  <a:pt x="914" y="4225"/>
                </a:lnTo>
                <a:lnTo>
                  <a:pt x="933" y="4238"/>
                </a:lnTo>
                <a:lnTo>
                  <a:pt x="987" y="4272"/>
                </a:lnTo>
                <a:lnTo>
                  <a:pt x="1036" y="4304"/>
                </a:lnTo>
                <a:lnTo>
                  <a:pt x="1052" y="4315"/>
                </a:lnTo>
                <a:lnTo>
                  <a:pt x="1057" y="4319"/>
                </a:lnTo>
                <a:lnTo>
                  <a:pt x="1058" y="4320"/>
                </a:lnTo>
                <a:lnTo>
                  <a:pt x="1045" y="4319"/>
                </a:lnTo>
                <a:lnTo>
                  <a:pt x="1032" y="4316"/>
                </a:lnTo>
                <a:lnTo>
                  <a:pt x="1020" y="4312"/>
                </a:lnTo>
                <a:lnTo>
                  <a:pt x="1007" y="4308"/>
                </a:lnTo>
                <a:lnTo>
                  <a:pt x="983" y="4299"/>
                </a:lnTo>
                <a:lnTo>
                  <a:pt x="959" y="4289"/>
                </a:lnTo>
                <a:lnTo>
                  <a:pt x="935" y="4278"/>
                </a:lnTo>
                <a:lnTo>
                  <a:pt x="911" y="4269"/>
                </a:lnTo>
                <a:lnTo>
                  <a:pt x="898" y="4265"/>
                </a:lnTo>
                <a:lnTo>
                  <a:pt x="886" y="4262"/>
                </a:lnTo>
                <a:lnTo>
                  <a:pt x="872" y="4259"/>
                </a:lnTo>
                <a:lnTo>
                  <a:pt x="859" y="4257"/>
                </a:lnTo>
                <a:lnTo>
                  <a:pt x="870" y="4279"/>
                </a:lnTo>
                <a:lnTo>
                  <a:pt x="856" y="4272"/>
                </a:lnTo>
                <a:lnTo>
                  <a:pt x="837" y="4264"/>
                </a:lnTo>
                <a:lnTo>
                  <a:pt x="817" y="4257"/>
                </a:lnTo>
                <a:lnTo>
                  <a:pt x="796" y="4251"/>
                </a:lnTo>
                <a:lnTo>
                  <a:pt x="761" y="4241"/>
                </a:lnTo>
                <a:lnTo>
                  <a:pt x="747" y="4237"/>
                </a:lnTo>
                <a:lnTo>
                  <a:pt x="770" y="4265"/>
                </a:lnTo>
                <a:lnTo>
                  <a:pt x="750" y="4258"/>
                </a:lnTo>
                <a:lnTo>
                  <a:pt x="728" y="4253"/>
                </a:lnTo>
                <a:lnTo>
                  <a:pt x="706" y="4249"/>
                </a:lnTo>
                <a:lnTo>
                  <a:pt x="685" y="4245"/>
                </a:lnTo>
                <a:lnTo>
                  <a:pt x="663" y="4242"/>
                </a:lnTo>
                <a:lnTo>
                  <a:pt x="640" y="4241"/>
                </a:lnTo>
                <a:lnTo>
                  <a:pt x="619" y="4240"/>
                </a:lnTo>
                <a:lnTo>
                  <a:pt x="597" y="4241"/>
                </a:lnTo>
                <a:lnTo>
                  <a:pt x="609" y="4262"/>
                </a:lnTo>
                <a:lnTo>
                  <a:pt x="599" y="4260"/>
                </a:lnTo>
                <a:lnTo>
                  <a:pt x="589" y="4259"/>
                </a:lnTo>
                <a:lnTo>
                  <a:pt x="579" y="4258"/>
                </a:lnTo>
                <a:lnTo>
                  <a:pt x="568" y="4258"/>
                </a:lnTo>
                <a:lnTo>
                  <a:pt x="548" y="4260"/>
                </a:lnTo>
                <a:lnTo>
                  <a:pt x="529" y="4263"/>
                </a:lnTo>
                <a:lnTo>
                  <a:pt x="513" y="4266"/>
                </a:lnTo>
                <a:lnTo>
                  <a:pt x="499" y="4269"/>
                </a:lnTo>
                <a:lnTo>
                  <a:pt x="488" y="4273"/>
                </a:lnTo>
                <a:lnTo>
                  <a:pt x="515" y="4292"/>
                </a:lnTo>
                <a:lnTo>
                  <a:pt x="504" y="4289"/>
                </a:lnTo>
                <a:lnTo>
                  <a:pt x="494" y="4288"/>
                </a:lnTo>
                <a:lnTo>
                  <a:pt x="484" y="4287"/>
                </a:lnTo>
                <a:lnTo>
                  <a:pt x="475" y="4286"/>
                </a:lnTo>
                <a:lnTo>
                  <a:pt x="456" y="4287"/>
                </a:lnTo>
                <a:lnTo>
                  <a:pt x="439" y="4289"/>
                </a:lnTo>
                <a:lnTo>
                  <a:pt x="426" y="4292"/>
                </a:lnTo>
                <a:lnTo>
                  <a:pt x="416" y="4295"/>
                </a:lnTo>
                <a:lnTo>
                  <a:pt x="408" y="4298"/>
                </a:lnTo>
                <a:lnTo>
                  <a:pt x="415" y="4320"/>
                </a:lnTo>
                <a:lnTo>
                  <a:pt x="404" y="4318"/>
                </a:lnTo>
                <a:lnTo>
                  <a:pt x="394" y="4316"/>
                </a:lnTo>
                <a:lnTo>
                  <a:pt x="376" y="4313"/>
                </a:lnTo>
                <a:lnTo>
                  <a:pt x="358" y="4313"/>
                </a:lnTo>
                <a:lnTo>
                  <a:pt x="344" y="4315"/>
                </a:lnTo>
                <a:lnTo>
                  <a:pt x="331" y="4317"/>
                </a:lnTo>
                <a:lnTo>
                  <a:pt x="322" y="4319"/>
                </a:lnTo>
                <a:lnTo>
                  <a:pt x="314" y="4321"/>
                </a:lnTo>
                <a:lnTo>
                  <a:pt x="330" y="4334"/>
                </a:lnTo>
                <a:lnTo>
                  <a:pt x="319" y="4330"/>
                </a:lnTo>
                <a:lnTo>
                  <a:pt x="304" y="4325"/>
                </a:lnTo>
                <a:lnTo>
                  <a:pt x="269" y="4313"/>
                </a:lnTo>
                <a:lnTo>
                  <a:pt x="225" y="4300"/>
                </a:lnTo>
                <a:lnTo>
                  <a:pt x="254" y="4327"/>
                </a:lnTo>
                <a:lnTo>
                  <a:pt x="221" y="4313"/>
                </a:lnTo>
                <a:lnTo>
                  <a:pt x="204" y="4307"/>
                </a:lnTo>
                <a:lnTo>
                  <a:pt x="188" y="4302"/>
                </a:lnTo>
                <a:lnTo>
                  <a:pt x="170" y="4298"/>
                </a:lnTo>
                <a:lnTo>
                  <a:pt x="154" y="4295"/>
                </a:lnTo>
                <a:lnTo>
                  <a:pt x="136" y="4294"/>
                </a:lnTo>
                <a:lnTo>
                  <a:pt x="119" y="4295"/>
                </a:lnTo>
                <a:lnTo>
                  <a:pt x="154" y="4319"/>
                </a:lnTo>
                <a:lnTo>
                  <a:pt x="135" y="4313"/>
                </a:lnTo>
                <a:lnTo>
                  <a:pt x="116" y="4309"/>
                </a:lnTo>
                <a:lnTo>
                  <a:pt x="97" y="4306"/>
                </a:lnTo>
                <a:lnTo>
                  <a:pt x="78" y="4303"/>
                </a:lnTo>
                <a:lnTo>
                  <a:pt x="58" y="4301"/>
                </a:lnTo>
                <a:lnTo>
                  <a:pt x="39" y="4300"/>
                </a:lnTo>
                <a:lnTo>
                  <a:pt x="20" y="4300"/>
                </a:lnTo>
                <a:lnTo>
                  <a:pt x="0" y="4300"/>
                </a:lnTo>
                <a:lnTo>
                  <a:pt x="19" y="4316"/>
                </a:lnTo>
                <a:lnTo>
                  <a:pt x="37" y="4330"/>
                </a:lnTo>
                <a:lnTo>
                  <a:pt x="72" y="4355"/>
                </a:lnTo>
                <a:lnTo>
                  <a:pt x="96" y="4371"/>
                </a:lnTo>
                <a:lnTo>
                  <a:pt x="106" y="4376"/>
                </a:lnTo>
                <a:lnTo>
                  <a:pt x="69" y="4384"/>
                </a:lnTo>
                <a:lnTo>
                  <a:pt x="84" y="4394"/>
                </a:lnTo>
                <a:lnTo>
                  <a:pt x="99" y="4403"/>
                </a:lnTo>
                <a:lnTo>
                  <a:pt x="114" y="4411"/>
                </a:lnTo>
                <a:lnTo>
                  <a:pt x="128" y="4419"/>
                </a:lnTo>
                <a:lnTo>
                  <a:pt x="150" y="4428"/>
                </a:lnTo>
                <a:lnTo>
                  <a:pt x="158" y="4431"/>
                </a:lnTo>
                <a:lnTo>
                  <a:pt x="143" y="4442"/>
                </a:lnTo>
                <a:lnTo>
                  <a:pt x="213" y="4466"/>
                </a:lnTo>
                <a:lnTo>
                  <a:pt x="282" y="4490"/>
                </a:lnTo>
                <a:lnTo>
                  <a:pt x="270" y="4503"/>
                </a:lnTo>
                <a:lnTo>
                  <a:pt x="309" y="4523"/>
                </a:lnTo>
                <a:lnTo>
                  <a:pt x="329" y="4533"/>
                </a:lnTo>
                <a:lnTo>
                  <a:pt x="312" y="4536"/>
                </a:lnTo>
                <a:lnTo>
                  <a:pt x="323" y="4548"/>
                </a:lnTo>
                <a:lnTo>
                  <a:pt x="336" y="4559"/>
                </a:lnTo>
                <a:lnTo>
                  <a:pt x="363" y="4579"/>
                </a:lnTo>
                <a:lnTo>
                  <a:pt x="394" y="4602"/>
                </a:lnTo>
                <a:lnTo>
                  <a:pt x="374" y="4607"/>
                </a:lnTo>
                <a:lnTo>
                  <a:pt x="385" y="4616"/>
                </a:lnTo>
                <a:lnTo>
                  <a:pt x="399" y="4627"/>
                </a:lnTo>
                <a:lnTo>
                  <a:pt x="434" y="4650"/>
                </a:lnTo>
                <a:lnTo>
                  <a:pt x="477" y="4676"/>
                </a:lnTo>
                <a:lnTo>
                  <a:pt x="450" y="4678"/>
                </a:lnTo>
                <a:lnTo>
                  <a:pt x="474" y="4694"/>
                </a:lnTo>
                <a:lnTo>
                  <a:pt x="501" y="4709"/>
                </a:lnTo>
                <a:lnTo>
                  <a:pt x="533" y="4727"/>
                </a:lnTo>
                <a:lnTo>
                  <a:pt x="514" y="4736"/>
                </a:lnTo>
                <a:lnTo>
                  <a:pt x="526" y="4742"/>
                </a:lnTo>
                <a:lnTo>
                  <a:pt x="543" y="4749"/>
                </a:lnTo>
                <a:lnTo>
                  <a:pt x="562" y="4754"/>
                </a:lnTo>
                <a:lnTo>
                  <a:pt x="582" y="4759"/>
                </a:lnTo>
                <a:lnTo>
                  <a:pt x="617" y="4767"/>
                </a:lnTo>
                <a:lnTo>
                  <a:pt x="631" y="4770"/>
                </a:lnTo>
                <a:lnTo>
                  <a:pt x="586" y="4783"/>
                </a:lnTo>
                <a:lnTo>
                  <a:pt x="594" y="4787"/>
                </a:lnTo>
                <a:lnTo>
                  <a:pt x="603" y="4790"/>
                </a:lnTo>
                <a:lnTo>
                  <a:pt x="625" y="4795"/>
                </a:lnTo>
                <a:lnTo>
                  <a:pt x="649" y="4799"/>
                </a:lnTo>
                <a:lnTo>
                  <a:pt x="673" y="4802"/>
                </a:lnTo>
                <a:lnTo>
                  <a:pt x="714" y="4805"/>
                </a:lnTo>
                <a:lnTo>
                  <a:pt x="731" y="4806"/>
                </a:lnTo>
                <a:lnTo>
                  <a:pt x="707" y="4829"/>
                </a:lnTo>
                <a:lnTo>
                  <a:pt x="730" y="4825"/>
                </a:lnTo>
                <a:lnTo>
                  <a:pt x="754" y="4823"/>
                </a:lnTo>
                <a:lnTo>
                  <a:pt x="778" y="4822"/>
                </a:lnTo>
                <a:lnTo>
                  <a:pt x="802" y="4823"/>
                </a:lnTo>
                <a:lnTo>
                  <a:pt x="826" y="4826"/>
                </a:lnTo>
                <a:lnTo>
                  <a:pt x="850" y="4828"/>
                </a:lnTo>
                <a:lnTo>
                  <a:pt x="896" y="4836"/>
                </a:lnTo>
                <a:lnTo>
                  <a:pt x="797" y="4869"/>
                </a:lnTo>
                <a:lnTo>
                  <a:pt x="749" y="4886"/>
                </a:lnTo>
                <a:lnTo>
                  <a:pt x="701" y="4904"/>
                </a:lnTo>
                <a:lnTo>
                  <a:pt x="678" y="4915"/>
                </a:lnTo>
                <a:lnTo>
                  <a:pt x="655" y="4925"/>
                </a:lnTo>
                <a:lnTo>
                  <a:pt x="632" y="4936"/>
                </a:lnTo>
                <a:lnTo>
                  <a:pt x="610" y="4949"/>
                </a:lnTo>
                <a:lnTo>
                  <a:pt x="588" y="4962"/>
                </a:lnTo>
                <a:lnTo>
                  <a:pt x="566" y="4976"/>
                </a:lnTo>
                <a:lnTo>
                  <a:pt x="546" y="4991"/>
                </a:lnTo>
                <a:lnTo>
                  <a:pt x="525" y="5007"/>
                </a:lnTo>
                <a:lnTo>
                  <a:pt x="571" y="5004"/>
                </a:lnTo>
                <a:lnTo>
                  <a:pt x="556" y="5014"/>
                </a:lnTo>
                <a:lnTo>
                  <a:pt x="523" y="5038"/>
                </a:lnTo>
                <a:lnTo>
                  <a:pt x="486" y="5067"/>
                </a:lnTo>
                <a:lnTo>
                  <a:pt x="470" y="5079"/>
                </a:lnTo>
                <a:lnTo>
                  <a:pt x="461" y="5089"/>
                </a:lnTo>
                <a:lnTo>
                  <a:pt x="497" y="5080"/>
                </a:lnTo>
                <a:lnTo>
                  <a:pt x="489" y="5086"/>
                </a:lnTo>
                <a:lnTo>
                  <a:pt x="479" y="5093"/>
                </a:lnTo>
                <a:lnTo>
                  <a:pt x="466" y="5101"/>
                </a:lnTo>
                <a:lnTo>
                  <a:pt x="454" y="5112"/>
                </a:lnTo>
                <a:lnTo>
                  <a:pt x="442" y="5124"/>
                </a:lnTo>
                <a:lnTo>
                  <a:pt x="429" y="5138"/>
                </a:lnTo>
                <a:lnTo>
                  <a:pt x="424" y="5145"/>
                </a:lnTo>
                <a:lnTo>
                  <a:pt x="420" y="5153"/>
                </a:lnTo>
                <a:lnTo>
                  <a:pt x="450" y="5150"/>
                </a:lnTo>
                <a:lnTo>
                  <a:pt x="441" y="5159"/>
                </a:lnTo>
                <a:lnTo>
                  <a:pt x="417" y="5181"/>
                </a:lnTo>
                <a:lnTo>
                  <a:pt x="404" y="5196"/>
                </a:lnTo>
                <a:lnTo>
                  <a:pt x="392" y="5209"/>
                </a:lnTo>
                <a:lnTo>
                  <a:pt x="383" y="5223"/>
                </a:lnTo>
                <a:lnTo>
                  <a:pt x="379" y="5230"/>
                </a:lnTo>
                <a:lnTo>
                  <a:pt x="377" y="5235"/>
                </a:lnTo>
                <a:lnTo>
                  <a:pt x="399" y="5230"/>
                </a:lnTo>
                <a:lnTo>
                  <a:pt x="391" y="5238"/>
                </a:lnTo>
                <a:lnTo>
                  <a:pt x="371" y="5259"/>
                </a:lnTo>
                <a:lnTo>
                  <a:pt x="361" y="5272"/>
                </a:lnTo>
                <a:lnTo>
                  <a:pt x="350" y="5286"/>
                </a:lnTo>
                <a:lnTo>
                  <a:pt x="342" y="5298"/>
                </a:lnTo>
                <a:lnTo>
                  <a:pt x="334" y="5309"/>
                </a:lnTo>
                <a:lnTo>
                  <a:pt x="360" y="5306"/>
                </a:lnTo>
                <a:lnTo>
                  <a:pt x="335" y="5335"/>
                </a:lnTo>
                <a:lnTo>
                  <a:pt x="316" y="5360"/>
                </a:lnTo>
                <a:lnTo>
                  <a:pt x="309" y="5371"/>
                </a:lnTo>
                <a:lnTo>
                  <a:pt x="303" y="5381"/>
                </a:lnTo>
                <a:lnTo>
                  <a:pt x="318" y="5378"/>
                </a:lnTo>
                <a:lnTo>
                  <a:pt x="296" y="5396"/>
                </a:lnTo>
                <a:lnTo>
                  <a:pt x="277" y="5411"/>
                </a:lnTo>
                <a:lnTo>
                  <a:pt x="258" y="5428"/>
                </a:lnTo>
                <a:lnTo>
                  <a:pt x="271" y="5433"/>
                </a:lnTo>
                <a:lnTo>
                  <a:pt x="263" y="5441"/>
                </a:lnTo>
                <a:lnTo>
                  <a:pt x="245" y="5462"/>
                </a:lnTo>
                <a:lnTo>
                  <a:pt x="234" y="5475"/>
                </a:lnTo>
                <a:lnTo>
                  <a:pt x="223" y="5489"/>
                </a:lnTo>
                <a:lnTo>
                  <a:pt x="214" y="5503"/>
                </a:lnTo>
                <a:lnTo>
                  <a:pt x="207" y="5518"/>
                </a:lnTo>
                <a:lnTo>
                  <a:pt x="218" y="5512"/>
                </a:lnTo>
                <a:lnTo>
                  <a:pt x="245" y="5501"/>
                </a:lnTo>
                <a:lnTo>
                  <a:pt x="275" y="5487"/>
                </a:lnTo>
                <a:lnTo>
                  <a:pt x="287" y="5479"/>
                </a:lnTo>
                <a:lnTo>
                  <a:pt x="297" y="5473"/>
                </a:lnTo>
                <a:lnTo>
                  <a:pt x="290" y="5490"/>
                </a:lnTo>
                <a:lnTo>
                  <a:pt x="298" y="5488"/>
                </a:lnTo>
                <a:lnTo>
                  <a:pt x="319" y="5480"/>
                </a:lnTo>
                <a:lnTo>
                  <a:pt x="330" y="5475"/>
                </a:lnTo>
                <a:lnTo>
                  <a:pt x="343" y="5469"/>
                </a:lnTo>
                <a:lnTo>
                  <a:pt x="353" y="5463"/>
                </a:lnTo>
                <a:lnTo>
                  <a:pt x="361" y="5456"/>
                </a:lnTo>
                <a:lnTo>
                  <a:pt x="361" y="5474"/>
                </a:lnTo>
                <a:lnTo>
                  <a:pt x="367" y="5472"/>
                </a:lnTo>
                <a:lnTo>
                  <a:pt x="383" y="5468"/>
                </a:lnTo>
                <a:lnTo>
                  <a:pt x="402" y="5460"/>
                </a:lnTo>
                <a:lnTo>
                  <a:pt x="414" y="5456"/>
                </a:lnTo>
                <a:lnTo>
                  <a:pt x="425" y="5450"/>
                </a:lnTo>
                <a:lnTo>
                  <a:pt x="407" y="5483"/>
                </a:lnTo>
                <a:lnTo>
                  <a:pt x="446" y="5474"/>
                </a:lnTo>
                <a:lnTo>
                  <a:pt x="480" y="5466"/>
                </a:lnTo>
                <a:lnTo>
                  <a:pt x="511" y="5458"/>
                </a:lnTo>
                <a:lnTo>
                  <a:pt x="491" y="5484"/>
                </a:lnTo>
                <a:lnTo>
                  <a:pt x="503" y="5481"/>
                </a:lnTo>
                <a:lnTo>
                  <a:pt x="532" y="5475"/>
                </a:lnTo>
                <a:lnTo>
                  <a:pt x="549" y="5470"/>
                </a:lnTo>
                <a:lnTo>
                  <a:pt x="565" y="5465"/>
                </a:lnTo>
                <a:lnTo>
                  <a:pt x="581" y="5459"/>
                </a:lnTo>
                <a:lnTo>
                  <a:pt x="587" y="5456"/>
                </a:lnTo>
                <a:lnTo>
                  <a:pt x="592" y="5452"/>
                </a:lnTo>
                <a:lnTo>
                  <a:pt x="583" y="5472"/>
                </a:lnTo>
                <a:lnTo>
                  <a:pt x="591" y="5470"/>
                </a:lnTo>
                <a:lnTo>
                  <a:pt x="612" y="5466"/>
                </a:lnTo>
                <a:lnTo>
                  <a:pt x="624" y="5463"/>
                </a:lnTo>
                <a:lnTo>
                  <a:pt x="637" y="5459"/>
                </a:lnTo>
                <a:lnTo>
                  <a:pt x="651" y="5454"/>
                </a:lnTo>
                <a:lnTo>
                  <a:pt x="663" y="5447"/>
                </a:lnTo>
                <a:lnTo>
                  <a:pt x="646" y="5469"/>
                </a:lnTo>
                <a:lnTo>
                  <a:pt x="657" y="5467"/>
                </a:lnTo>
                <a:lnTo>
                  <a:pt x="683" y="5462"/>
                </a:lnTo>
                <a:lnTo>
                  <a:pt x="699" y="5457"/>
                </a:lnTo>
                <a:lnTo>
                  <a:pt x="716" y="5452"/>
                </a:lnTo>
                <a:lnTo>
                  <a:pt x="731" y="5446"/>
                </a:lnTo>
                <a:lnTo>
                  <a:pt x="746" y="5439"/>
                </a:lnTo>
                <a:lnTo>
                  <a:pt x="728" y="5464"/>
                </a:lnTo>
                <a:lnTo>
                  <a:pt x="736" y="5462"/>
                </a:lnTo>
                <a:lnTo>
                  <a:pt x="746" y="5459"/>
                </a:lnTo>
                <a:lnTo>
                  <a:pt x="757" y="5455"/>
                </a:lnTo>
                <a:lnTo>
                  <a:pt x="769" y="5450"/>
                </a:lnTo>
                <a:lnTo>
                  <a:pt x="782" y="5442"/>
                </a:lnTo>
                <a:lnTo>
                  <a:pt x="794" y="5434"/>
                </a:lnTo>
                <a:lnTo>
                  <a:pt x="800" y="5429"/>
                </a:lnTo>
                <a:lnTo>
                  <a:pt x="805" y="5424"/>
                </a:lnTo>
                <a:lnTo>
                  <a:pt x="804" y="5451"/>
                </a:lnTo>
                <a:lnTo>
                  <a:pt x="813" y="5450"/>
                </a:lnTo>
                <a:lnTo>
                  <a:pt x="823" y="5447"/>
                </a:lnTo>
                <a:lnTo>
                  <a:pt x="835" y="5443"/>
                </a:lnTo>
                <a:lnTo>
                  <a:pt x="850" y="5439"/>
                </a:lnTo>
                <a:lnTo>
                  <a:pt x="864" y="5432"/>
                </a:lnTo>
                <a:lnTo>
                  <a:pt x="880" y="5423"/>
                </a:lnTo>
                <a:lnTo>
                  <a:pt x="886" y="5418"/>
                </a:lnTo>
                <a:lnTo>
                  <a:pt x="893" y="5411"/>
                </a:lnTo>
                <a:lnTo>
                  <a:pt x="889" y="5432"/>
                </a:lnTo>
                <a:lnTo>
                  <a:pt x="900" y="5425"/>
                </a:lnTo>
                <a:lnTo>
                  <a:pt x="912" y="5418"/>
                </a:lnTo>
                <a:lnTo>
                  <a:pt x="926" y="5408"/>
                </a:lnTo>
                <a:lnTo>
                  <a:pt x="942" y="5397"/>
                </a:lnTo>
                <a:lnTo>
                  <a:pt x="958" y="5384"/>
                </a:lnTo>
                <a:lnTo>
                  <a:pt x="972" y="5369"/>
                </a:lnTo>
                <a:lnTo>
                  <a:pt x="980" y="5362"/>
                </a:lnTo>
                <a:lnTo>
                  <a:pt x="985" y="5355"/>
                </a:lnTo>
                <a:lnTo>
                  <a:pt x="970" y="5401"/>
                </a:lnTo>
                <a:lnTo>
                  <a:pt x="986" y="5388"/>
                </a:lnTo>
                <a:lnTo>
                  <a:pt x="1001" y="5374"/>
                </a:lnTo>
                <a:lnTo>
                  <a:pt x="1018" y="5363"/>
                </a:lnTo>
                <a:lnTo>
                  <a:pt x="1034" y="5352"/>
                </a:lnTo>
                <a:lnTo>
                  <a:pt x="1052" y="5342"/>
                </a:lnTo>
                <a:lnTo>
                  <a:pt x="1069" y="5333"/>
                </a:lnTo>
                <a:lnTo>
                  <a:pt x="1089" y="5326"/>
                </a:lnTo>
                <a:lnTo>
                  <a:pt x="1107" y="5321"/>
                </a:lnTo>
                <a:lnTo>
                  <a:pt x="1108" y="5335"/>
                </a:lnTo>
                <a:lnTo>
                  <a:pt x="1108" y="5349"/>
                </a:lnTo>
                <a:lnTo>
                  <a:pt x="1105" y="5363"/>
                </a:lnTo>
                <a:lnTo>
                  <a:pt x="1101" y="5377"/>
                </a:lnTo>
                <a:lnTo>
                  <a:pt x="1095" y="5392"/>
                </a:lnTo>
                <a:lnTo>
                  <a:pt x="1089" y="5405"/>
                </a:lnTo>
                <a:lnTo>
                  <a:pt x="1080" y="5418"/>
                </a:lnTo>
                <a:lnTo>
                  <a:pt x="1070" y="5430"/>
                </a:lnTo>
                <a:lnTo>
                  <a:pt x="1099" y="5421"/>
                </a:lnTo>
                <a:lnTo>
                  <a:pt x="1090" y="5440"/>
                </a:lnTo>
                <a:lnTo>
                  <a:pt x="1068" y="5484"/>
                </a:lnTo>
                <a:lnTo>
                  <a:pt x="1056" y="5508"/>
                </a:lnTo>
                <a:lnTo>
                  <a:pt x="1046" y="5532"/>
                </a:lnTo>
                <a:lnTo>
                  <a:pt x="1038" y="5552"/>
                </a:lnTo>
                <a:lnTo>
                  <a:pt x="1036" y="5559"/>
                </a:lnTo>
                <a:lnTo>
                  <a:pt x="1035" y="5565"/>
                </a:lnTo>
                <a:lnTo>
                  <a:pt x="1058" y="5554"/>
                </a:lnTo>
                <a:lnTo>
                  <a:pt x="1054" y="5562"/>
                </a:lnTo>
                <a:lnTo>
                  <a:pt x="1045" y="5581"/>
                </a:lnTo>
                <a:lnTo>
                  <a:pt x="1039" y="5594"/>
                </a:lnTo>
                <a:lnTo>
                  <a:pt x="1036" y="5607"/>
                </a:lnTo>
                <a:lnTo>
                  <a:pt x="1033" y="5621"/>
                </a:lnTo>
                <a:lnTo>
                  <a:pt x="1032" y="5633"/>
                </a:lnTo>
                <a:lnTo>
                  <a:pt x="1051" y="5626"/>
                </a:lnTo>
                <a:lnTo>
                  <a:pt x="1048" y="5634"/>
                </a:lnTo>
                <a:lnTo>
                  <a:pt x="1040" y="5656"/>
                </a:lnTo>
                <a:lnTo>
                  <a:pt x="1032" y="5685"/>
                </a:lnTo>
                <a:lnTo>
                  <a:pt x="1029" y="5699"/>
                </a:lnTo>
                <a:lnTo>
                  <a:pt x="1027" y="5714"/>
                </a:lnTo>
                <a:lnTo>
                  <a:pt x="1039" y="5702"/>
                </a:lnTo>
                <a:lnTo>
                  <a:pt x="1026" y="5737"/>
                </a:lnTo>
                <a:lnTo>
                  <a:pt x="1015" y="5768"/>
                </a:lnTo>
                <a:lnTo>
                  <a:pt x="1009" y="5784"/>
                </a:lnTo>
                <a:lnTo>
                  <a:pt x="1006" y="5796"/>
                </a:lnTo>
                <a:lnTo>
                  <a:pt x="1023" y="5787"/>
                </a:lnTo>
                <a:lnTo>
                  <a:pt x="1003" y="5819"/>
                </a:lnTo>
                <a:lnTo>
                  <a:pt x="988" y="5846"/>
                </a:lnTo>
                <a:lnTo>
                  <a:pt x="981" y="5859"/>
                </a:lnTo>
                <a:lnTo>
                  <a:pt x="977" y="5870"/>
                </a:lnTo>
                <a:lnTo>
                  <a:pt x="994" y="5874"/>
                </a:lnTo>
                <a:lnTo>
                  <a:pt x="981" y="5893"/>
                </a:lnTo>
                <a:lnTo>
                  <a:pt x="968" y="5911"/>
                </a:lnTo>
                <a:lnTo>
                  <a:pt x="957" y="5931"/>
                </a:lnTo>
                <a:lnTo>
                  <a:pt x="947" y="5952"/>
                </a:lnTo>
                <a:lnTo>
                  <a:pt x="936" y="5972"/>
                </a:lnTo>
                <a:lnTo>
                  <a:pt x="928" y="5993"/>
                </a:lnTo>
                <a:lnTo>
                  <a:pt x="920" y="6014"/>
                </a:lnTo>
                <a:lnTo>
                  <a:pt x="914" y="6036"/>
                </a:lnTo>
                <a:lnTo>
                  <a:pt x="927" y="6022"/>
                </a:lnTo>
                <a:lnTo>
                  <a:pt x="959" y="5990"/>
                </a:lnTo>
                <a:lnTo>
                  <a:pt x="977" y="5971"/>
                </a:lnTo>
                <a:lnTo>
                  <a:pt x="992" y="5953"/>
                </a:lnTo>
                <a:lnTo>
                  <a:pt x="1004" y="5937"/>
                </a:lnTo>
                <a:lnTo>
                  <a:pt x="1008" y="5932"/>
                </a:lnTo>
                <a:lnTo>
                  <a:pt x="1011" y="5927"/>
                </a:lnTo>
                <a:lnTo>
                  <a:pt x="1006" y="5956"/>
                </a:lnTo>
                <a:lnTo>
                  <a:pt x="1015" y="5942"/>
                </a:lnTo>
                <a:lnTo>
                  <a:pt x="1033" y="5910"/>
                </a:lnTo>
                <a:lnTo>
                  <a:pt x="1042" y="5891"/>
                </a:lnTo>
                <a:lnTo>
                  <a:pt x="1052" y="5872"/>
                </a:lnTo>
                <a:lnTo>
                  <a:pt x="1058" y="5854"/>
                </a:lnTo>
                <a:lnTo>
                  <a:pt x="1061" y="5846"/>
                </a:lnTo>
                <a:lnTo>
                  <a:pt x="1062" y="5839"/>
                </a:lnTo>
                <a:lnTo>
                  <a:pt x="1058" y="5873"/>
                </a:lnTo>
                <a:lnTo>
                  <a:pt x="1064" y="5865"/>
                </a:lnTo>
                <a:lnTo>
                  <a:pt x="1081" y="5843"/>
                </a:lnTo>
                <a:lnTo>
                  <a:pt x="1091" y="5828"/>
                </a:lnTo>
                <a:lnTo>
                  <a:pt x="1101" y="5810"/>
                </a:lnTo>
                <a:lnTo>
                  <a:pt x="1112" y="5791"/>
                </a:lnTo>
                <a:lnTo>
                  <a:pt x="1121" y="5769"/>
                </a:lnTo>
                <a:lnTo>
                  <a:pt x="1122" y="5794"/>
                </a:lnTo>
                <a:lnTo>
                  <a:pt x="1129" y="5787"/>
                </a:lnTo>
                <a:lnTo>
                  <a:pt x="1137" y="5777"/>
                </a:lnTo>
                <a:lnTo>
                  <a:pt x="1147" y="5765"/>
                </a:lnTo>
                <a:lnTo>
                  <a:pt x="1156" y="5750"/>
                </a:lnTo>
                <a:lnTo>
                  <a:pt x="1165" y="5731"/>
                </a:lnTo>
                <a:lnTo>
                  <a:pt x="1169" y="5721"/>
                </a:lnTo>
                <a:lnTo>
                  <a:pt x="1173" y="5709"/>
                </a:lnTo>
                <a:lnTo>
                  <a:pt x="1176" y="5697"/>
                </a:lnTo>
                <a:lnTo>
                  <a:pt x="1179" y="5685"/>
                </a:lnTo>
                <a:lnTo>
                  <a:pt x="1176" y="5741"/>
                </a:lnTo>
                <a:lnTo>
                  <a:pt x="1186" y="5727"/>
                </a:lnTo>
                <a:lnTo>
                  <a:pt x="1195" y="5711"/>
                </a:lnTo>
                <a:lnTo>
                  <a:pt x="1214" y="5680"/>
                </a:lnTo>
                <a:lnTo>
                  <a:pt x="1223" y="5666"/>
                </a:lnTo>
                <a:lnTo>
                  <a:pt x="1233" y="5651"/>
                </a:lnTo>
                <a:lnTo>
                  <a:pt x="1243" y="5636"/>
                </a:lnTo>
                <a:lnTo>
                  <a:pt x="1255" y="5623"/>
                </a:lnTo>
                <a:lnTo>
                  <a:pt x="1258" y="5673"/>
                </a:lnTo>
                <a:lnTo>
                  <a:pt x="1266" y="5664"/>
                </a:lnTo>
                <a:lnTo>
                  <a:pt x="1286" y="5641"/>
                </a:lnTo>
                <a:lnTo>
                  <a:pt x="1296" y="5628"/>
                </a:lnTo>
                <a:lnTo>
                  <a:pt x="1306" y="5613"/>
                </a:lnTo>
                <a:lnTo>
                  <a:pt x="1314" y="5599"/>
                </a:lnTo>
                <a:lnTo>
                  <a:pt x="1317" y="5593"/>
                </a:lnTo>
                <a:lnTo>
                  <a:pt x="1318" y="5588"/>
                </a:lnTo>
                <a:lnTo>
                  <a:pt x="1324" y="5615"/>
                </a:lnTo>
                <a:lnTo>
                  <a:pt x="1364" y="5569"/>
                </a:lnTo>
                <a:lnTo>
                  <a:pt x="1402" y="5522"/>
                </a:lnTo>
                <a:lnTo>
                  <a:pt x="1396" y="5561"/>
                </a:lnTo>
                <a:lnTo>
                  <a:pt x="1405" y="5558"/>
                </a:lnTo>
                <a:lnTo>
                  <a:pt x="1415" y="5553"/>
                </a:lnTo>
                <a:lnTo>
                  <a:pt x="1427" y="5546"/>
                </a:lnTo>
                <a:lnTo>
                  <a:pt x="1439" y="5536"/>
                </a:lnTo>
                <a:lnTo>
                  <a:pt x="1447" y="5530"/>
                </a:lnTo>
                <a:lnTo>
                  <a:pt x="1453" y="5524"/>
                </a:lnTo>
                <a:lnTo>
                  <a:pt x="1459" y="5516"/>
                </a:lnTo>
                <a:lnTo>
                  <a:pt x="1464" y="5507"/>
                </a:lnTo>
                <a:lnTo>
                  <a:pt x="1469" y="5498"/>
                </a:lnTo>
                <a:lnTo>
                  <a:pt x="1474" y="5487"/>
                </a:lnTo>
                <a:lnTo>
                  <a:pt x="1468" y="5526"/>
                </a:lnTo>
                <a:lnTo>
                  <a:pt x="1476" y="5520"/>
                </a:lnTo>
                <a:lnTo>
                  <a:pt x="1485" y="5512"/>
                </a:lnTo>
                <a:lnTo>
                  <a:pt x="1496" y="5503"/>
                </a:lnTo>
                <a:lnTo>
                  <a:pt x="1507" y="5492"/>
                </a:lnTo>
                <a:lnTo>
                  <a:pt x="1520" y="5477"/>
                </a:lnTo>
                <a:lnTo>
                  <a:pt x="1531" y="5462"/>
                </a:lnTo>
                <a:lnTo>
                  <a:pt x="1536" y="5454"/>
                </a:lnTo>
                <a:lnTo>
                  <a:pt x="1541" y="5445"/>
                </a:lnTo>
                <a:lnTo>
                  <a:pt x="1543" y="5467"/>
                </a:lnTo>
                <a:lnTo>
                  <a:pt x="1567" y="5426"/>
                </a:lnTo>
                <a:lnTo>
                  <a:pt x="1580" y="5404"/>
                </a:lnTo>
                <a:lnTo>
                  <a:pt x="1592" y="5385"/>
                </a:lnTo>
                <a:lnTo>
                  <a:pt x="1605" y="5365"/>
                </a:lnTo>
                <a:lnTo>
                  <a:pt x="1621" y="5345"/>
                </a:lnTo>
                <a:lnTo>
                  <a:pt x="1636" y="5328"/>
                </a:lnTo>
                <a:lnTo>
                  <a:pt x="1654" y="5311"/>
                </a:lnTo>
                <a:lnTo>
                  <a:pt x="1654" y="5322"/>
                </a:lnTo>
                <a:lnTo>
                  <a:pt x="1653" y="5345"/>
                </a:lnTo>
                <a:lnTo>
                  <a:pt x="1653" y="5359"/>
                </a:lnTo>
                <a:lnTo>
                  <a:pt x="1654" y="5373"/>
                </a:lnTo>
                <a:lnTo>
                  <a:pt x="1656" y="5386"/>
                </a:lnTo>
                <a:lnTo>
                  <a:pt x="1659" y="5396"/>
                </a:lnTo>
                <a:lnTo>
                  <a:pt x="1678" y="5384"/>
                </a:lnTo>
                <a:lnTo>
                  <a:pt x="1682" y="5409"/>
                </a:lnTo>
                <a:lnTo>
                  <a:pt x="1685" y="5434"/>
                </a:lnTo>
                <a:lnTo>
                  <a:pt x="1689" y="5458"/>
                </a:lnTo>
                <a:lnTo>
                  <a:pt x="1697" y="5438"/>
                </a:lnTo>
                <a:lnTo>
                  <a:pt x="1698" y="5445"/>
                </a:lnTo>
                <a:lnTo>
                  <a:pt x="1701" y="5463"/>
                </a:lnTo>
                <a:lnTo>
                  <a:pt x="1703" y="5473"/>
                </a:lnTo>
                <a:lnTo>
                  <a:pt x="1706" y="5485"/>
                </a:lnTo>
                <a:lnTo>
                  <a:pt x="1710" y="5495"/>
                </a:lnTo>
                <a:lnTo>
                  <a:pt x="1716" y="5504"/>
                </a:lnTo>
                <a:lnTo>
                  <a:pt x="1724" y="5486"/>
                </a:lnTo>
                <a:lnTo>
                  <a:pt x="1725" y="5495"/>
                </a:lnTo>
                <a:lnTo>
                  <a:pt x="1729" y="5519"/>
                </a:lnTo>
                <a:lnTo>
                  <a:pt x="1732" y="5533"/>
                </a:lnTo>
                <a:lnTo>
                  <a:pt x="1736" y="5550"/>
                </a:lnTo>
                <a:lnTo>
                  <a:pt x="1741" y="5566"/>
                </a:lnTo>
                <a:lnTo>
                  <a:pt x="1748" y="5583"/>
                </a:lnTo>
                <a:lnTo>
                  <a:pt x="1752" y="5565"/>
                </a:lnTo>
                <a:lnTo>
                  <a:pt x="1752" y="5576"/>
                </a:lnTo>
                <a:lnTo>
                  <a:pt x="1753" y="5603"/>
                </a:lnTo>
                <a:lnTo>
                  <a:pt x="1755" y="5620"/>
                </a:lnTo>
                <a:lnTo>
                  <a:pt x="1758" y="5636"/>
                </a:lnTo>
                <a:lnTo>
                  <a:pt x="1762" y="5652"/>
                </a:lnTo>
                <a:lnTo>
                  <a:pt x="1765" y="5658"/>
                </a:lnTo>
                <a:lnTo>
                  <a:pt x="1768" y="5664"/>
                </a:lnTo>
                <a:lnTo>
                  <a:pt x="1775" y="5650"/>
                </a:lnTo>
                <a:lnTo>
                  <a:pt x="1774" y="5656"/>
                </a:lnTo>
                <a:lnTo>
                  <a:pt x="1773" y="5671"/>
                </a:lnTo>
                <a:lnTo>
                  <a:pt x="1773" y="5681"/>
                </a:lnTo>
                <a:lnTo>
                  <a:pt x="1774" y="5692"/>
                </a:lnTo>
                <a:lnTo>
                  <a:pt x="1776" y="5704"/>
                </a:lnTo>
                <a:lnTo>
                  <a:pt x="1779" y="5715"/>
                </a:lnTo>
                <a:lnTo>
                  <a:pt x="1738" y="5712"/>
                </a:lnTo>
                <a:lnTo>
                  <a:pt x="1744" y="5725"/>
                </a:lnTo>
                <a:lnTo>
                  <a:pt x="1717" y="5725"/>
                </a:lnTo>
                <a:lnTo>
                  <a:pt x="1689" y="5727"/>
                </a:lnTo>
                <a:lnTo>
                  <a:pt x="1662" y="5732"/>
                </a:lnTo>
                <a:lnTo>
                  <a:pt x="1634" y="5738"/>
                </a:lnTo>
                <a:lnTo>
                  <a:pt x="1656" y="5742"/>
                </a:lnTo>
                <a:lnTo>
                  <a:pt x="1644" y="5747"/>
                </a:lnTo>
                <a:lnTo>
                  <a:pt x="1633" y="5753"/>
                </a:lnTo>
                <a:lnTo>
                  <a:pt x="1622" y="5756"/>
                </a:lnTo>
                <a:lnTo>
                  <a:pt x="1609" y="5760"/>
                </a:lnTo>
                <a:lnTo>
                  <a:pt x="1597" y="5762"/>
                </a:lnTo>
                <a:lnTo>
                  <a:pt x="1586" y="5764"/>
                </a:lnTo>
                <a:lnTo>
                  <a:pt x="1573" y="5765"/>
                </a:lnTo>
                <a:lnTo>
                  <a:pt x="1561" y="5765"/>
                </a:lnTo>
                <a:lnTo>
                  <a:pt x="1569" y="5779"/>
                </a:lnTo>
                <a:lnTo>
                  <a:pt x="1556" y="5781"/>
                </a:lnTo>
                <a:lnTo>
                  <a:pt x="1543" y="5781"/>
                </a:lnTo>
                <a:lnTo>
                  <a:pt x="1531" y="5781"/>
                </a:lnTo>
                <a:lnTo>
                  <a:pt x="1519" y="5779"/>
                </a:lnTo>
                <a:lnTo>
                  <a:pt x="1506" y="5776"/>
                </a:lnTo>
                <a:lnTo>
                  <a:pt x="1494" y="5773"/>
                </a:lnTo>
                <a:lnTo>
                  <a:pt x="1482" y="5768"/>
                </a:lnTo>
                <a:lnTo>
                  <a:pt x="1470" y="5763"/>
                </a:lnTo>
                <a:lnTo>
                  <a:pt x="1484" y="5777"/>
                </a:lnTo>
                <a:lnTo>
                  <a:pt x="1458" y="5773"/>
                </a:lnTo>
                <a:lnTo>
                  <a:pt x="1432" y="5771"/>
                </a:lnTo>
                <a:lnTo>
                  <a:pt x="1406" y="5769"/>
                </a:lnTo>
                <a:lnTo>
                  <a:pt x="1381" y="5768"/>
                </a:lnTo>
                <a:lnTo>
                  <a:pt x="1399" y="5779"/>
                </a:lnTo>
                <a:lnTo>
                  <a:pt x="1374" y="5777"/>
                </a:lnTo>
                <a:lnTo>
                  <a:pt x="1350" y="5772"/>
                </a:lnTo>
                <a:lnTo>
                  <a:pt x="1324" y="5769"/>
                </a:lnTo>
                <a:lnTo>
                  <a:pt x="1312" y="5769"/>
                </a:lnTo>
                <a:lnTo>
                  <a:pt x="1300" y="5769"/>
                </a:lnTo>
                <a:lnTo>
                  <a:pt x="1316" y="5781"/>
                </a:lnTo>
                <a:lnTo>
                  <a:pt x="1301" y="5780"/>
                </a:lnTo>
                <a:lnTo>
                  <a:pt x="1287" y="5779"/>
                </a:lnTo>
                <a:lnTo>
                  <a:pt x="1272" y="5779"/>
                </a:lnTo>
                <a:lnTo>
                  <a:pt x="1258" y="5779"/>
                </a:lnTo>
                <a:lnTo>
                  <a:pt x="1243" y="5780"/>
                </a:lnTo>
                <a:lnTo>
                  <a:pt x="1229" y="5783"/>
                </a:lnTo>
                <a:lnTo>
                  <a:pt x="1215" y="5786"/>
                </a:lnTo>
                <a:lnTo>
                  <a:pt x="1201" y="5789"/>
                </a:lnTo>
                <a:lnTo>
                  <a:pt x="1225" y="5799"/>
                </a:lnTo>
                <a:lnTo>
                  <a:pt x="1249" y="5807"/>
                </a:lnTo>
                <a:lnTo>
                  <a:pt x="1273" y="5813"/>
                </a:lnTo>
                <a:lnTo>
                  <a:pt x="1298" y="5818"/>
                </a:lnTo>
                <a:lnTo>
                  <a:pt x="1268" y="5823"/>
                </a:lnTo>
                <a:lnTo>
                  <a:pt x="1362" y="5835"/>
                </a:lnTo>
                <a:lnTo>
                  <a:pt x="1346" y="5843"/>
                </a:lnTo>
                <a:lnTo>
                  <a:pt x="1367" y="5848"/>
                </a:lnTo>
                <a:lnTo>
                  <a:pt x="1390" y="5854"/>
                </a:lnTo>
                <a:lnTo>
                  <a:pt x="1413" y="5858"/>
                </a:lnTo>
                <a:lnTo>
                  <a:pt x="1435" y="5861"/>
                </a:lnTo>
                <a:lnTo>
                  <a:pt x="1417" y="5868"/>
                </a:lnTo>
                <a:lnTo>
                  <a:pt x="1430" y="5869"/>
                </a:lnTo>
                <a:lnTo>
                  <a:pt x="1443" y="5871"/>
                </a:lnTo>
                <a:lnTo>
                  <a:pt x="1457" y="5875"/>
                </a:lnTo>
                <a:lnTo>
                  <a:pt x="1470" y="5879"/>
                </a:lnTo>
                <a:lnTo>
                  <a:pt x="1483" y="5884"/>
                </a:lnTo>
                <a:lnTo>
                  <a:pt x="1495" y="5890"/>
                </a:lnTo>
                <a:lnTo>
                  <a:pt x="1507" y="5896"/>
                </a:lnTo>
                <a:lnTo>
                  <a:pt x="1519" y="5904"/>
                </a:lnTo>
                <a:lnTo>
                  <a:pt x="1492" y="5896"/>
                </a:lnTo>
                <a:lnTo>
                  <a:pt x="1506" y="5913"/>
                </a:lnTo>
                <a:lnTo>
                  <a:pt x="1523" y="5930"/>
                </a:lnTo>
                <a:lnTo>
                  <a:pt x="1540" y="5944"/>
                </a:lnTo>
                <a:lnTo>
                  <a:pt x="1560" y="5957"/>
                </a:lnTo>
                <a:lnTo>
                  <a:pt x="1541" y="5956"/>
                </a:lnTo>
                <a:lnTo>
                  <a:pt x="1551" y="5964"/>
                </a:lnTo>
                <a:lnTo>
                  <a:pt x="1560" y="5971"/>
                </a:lnTo>
                <a:lnTo>
                  <a:pt x="1569" y="5978"/>
                </a:lnTo>
                <a:lnTo>
                  <a:pt x="1580" y="5986"/>
                </a:lnTo>
                <a:lnTo>
                  <a:pt x="1590" y="5992"/>
                </a:lnTo>
                <a:lnTo>
                  <a:pt x="1601" y="5998"/>
                </a:lnTo>
                <a:lnTo>
                  <a:pt x="1611" y="6003"/>
                </a:lnTo>
                <a:lnTo>
                  <a:pt x="1623" y="6007"/>
                </a:lnTo>
                <a:lnTo>
                  <a:pt x="1605" y="6010"/>
                </a:lnTo>
                <a:lnTo>
                  <a:pt x="1619" y="6020"/>
                </a:lnTo>
                <a:lnTo>
                  <a:pt x="1632" y="6027"/>
                </a:lnTo>
                <a:lnTo>
                  <a:pt x="1645" y="6032"/>
                </a:lnTo>
                <a:lnTo>
                  <a:pt x="1659" y="6038"/>
                </a:lnTo>
                <a:lnTo>
                  <a:pt x="1687" y="6048"/>
                </a:lnTo>
                <a:lnTo>
                  <a:pt x="1700" y="6056"/>
                </a:lnTo>
                <a:lnTo>
                  <a:pt x="1712" y="6063"/>
                </a:lnTo>
                <a:lnTo>
                  <a:pt x="1693" y="6064"/>
                </a:lnTo>
                <a:lnTo>
                  <a:pt x="1711" y="6073"/>
                </a:lnTo>
                <a:lnTo>
                  <a:pt x="1731" y="6080"/>
                </a:lnTo>
                <a:lnTo>
                  <a:pt x="1751" y="6087"/>
                </a:lnTo>
                <a:lnTo>
                  <a:pt x="1770" y="6092"/>
                </a:lnTo>
                <a:lnTo>
                  <a:pt x="1743" y="6098"/>
                </a:lnTo>
                <a:lnTo>
                  <a:pt x="1754" y="6102"/>
                </a:lnTo>
                <a:lnTo>
                  <a:pt x="1765" y="6105"/>
                </a:lnTo>
                <a:lnTo>
                  <a:pt x="1776" y="6108"/>
                </a:lnTo>
                <a:lnTo>
                  <a:pt x="1788" y="6110"/>
                </a:lnTo>
                <a:lnTo>
                  <a:pt x="1799" y="6111"/>
                </a:lnTo>
                <a:lnTo>
                  <a:pt x="1810" y="6112"/>
                </a:lnTo>
                <a:lnTo>
                  <a:pt x="1823" y="6112"/>
                </a:lnTo>
                <a:lnTo>
                  <a:pt x="1834" y="6111"/>
                </a:lnTo>
                <a:lnTo>
                  <a:pt x="1811" y="6123"/>
                </a:lnTo>
                <a:lnTo>
                  <a:pt x="1830" y="6124"/>
                </a:lnTo>
                <a:lnTo>
                  <a:pt x="1853" y="6125"/>
                </a:lnTo>
                <a:lnTo>
                  <a:pt x="1903" y="6126"/>
                </a:lnTo>
                <a:lnTo>
                  <a:pt x="1929" y="6127"/>
                </a:lnTo>
                <a:lnTo>
                  <a:pt x="1954" y="6130"/>
                </a:lnTo>
                <a:lnTo>
                  <a:pt x="1965" y="6132"/>
                </a:lnTo>
                <a:lnTo>
                  <a:pt x="1975" y="6134"/>
                </a:lnTo>
                <a:lnTo>
                  <a:pt x="1985" y="6137"/>
                </a:lnTo>
                <a:lnTo>
                  <a:pt x="1993" y="6141"/>
                </a:lnTo>
                <a:lnTo>
                  <a:pt x="1991" y="6141"/>
                </a:lnTo>
                <a:lnTo>
                  <a:pt x="1989" y="6141"/>
                </a:lnTo>
                <a:lnTo>
                  <a:pt x="1983" y="6142"/>
                </a:lnTo>
                <a:lnTo>
                  <a:pt x="1974" y="6146"/>
                </a:lnTo>
                <a:lnTo>
                  <a:pt x="1965" y="6153"/>
                </a:lnTo>
                <a:lnTo>
                  <a:pt x="1944" y="6169"/>
                </a:lnTo>
                <a:lnTo>
                  <a:pt x="1922" y="6189"/>
                </a:lnTo>
                <a:lnTo>
                  <a:pt x="1898" y="6209"/>
                </a:lnTo>
                <a:lnTo>
                  <a:pt x="1877" y="6229"/>
                </a:lnTo>
                <a:lnTo>
                  <a:pt x="1853" y="6254"/>
                </a:lnTo>
                <a:lnTo>
                  <a:pt x="1878" y="6254"/>
                </a:lnTo>
                <a:lnTo>
                  <a:pt x="1853" y="6266"/>
                </a:lnTo>
                <a:lnTo>
                  <a:pt x="1827" y="6278"/>
                </a:lnTo>
                <a:lnTo>
                  <a:pt x="1802" y="6293"/>
                </a:lnTo>
                <a:lnTo>
                  <a:pt x="1777" y="6308"/>
                </a:lnTo>
                <a:lnTo>
                  <a:pt x="1807" y="6307"/>
                </a:lnTo>
                <a:lnTo>
                  <a:pt x="1785" y="6321"/>
                </a:lnTo>
                <a:lnTo>
                  <a:pt x="1764" y="6335"/>
                </a:lnTo>
                <a:lnTo>
                  <a:pt x="1743" y="6352"/>
                </a:lnTo>
                <a:lnTo>
                  <a:pt x="1725" y="6369"/>
                </a:lnTo>
                <a:lnTo>
                  <a:pt x="1749" y="6364"/>
                </a:lnTo>
                <a:lnTo>
                  <a:pt x="1728" y="6378"/>
                </a:lnTo>
                <a:lnTo>
                  <a:pt x="1708" y="6396"/>
                </a:lnTo>
                <a:lnTo>
                  <a:pt x="1691" y="6414"/>
                </a:lnTo>
                <a:lnTo>
                  <a:pt x="1674" y="6434"/>
                </a:lnTo>
                <a:lnTo>
                  <a:pt x="1694" y="6430"/>
                </a:lnTo>
                <a:lnTo>
                  <a:pt x="1677" y="6446"/>
                </a:lnTo>
                <a:lnTo>
                  <a:pt x="1662" y="6464"/>
                </a:lnTo>
                <a:lnTo>
                  <a:pt x="1647" y="6482"/>
                </a:lnTo>
                <a:lnTo>
                  <a:pt x="1632" y="6501"/>
                </a:lnTo>
                <a:lnTo>
                  <a:pt x="1651" y="6492"/>
                </a:lnTo>
                <a:lnTo>
                  <a:pt x="1647" y="6501"/>
                </a:lnTo>
                <a:lnTo>
                  <a:pt x="1640" y="6510"/>
                </a:lnTo>
                <a:lnTo>
                  <a:pt x="1634" y="6519"/>
                </a:lnTo>
                <a:lnTo>
                  <a:pt x="1627" y="6526"/>
                </a:lnTo>
                <a:lnTo>
                  <a:pt x="1620" y="6532"/>
                </a:lnTo>
                <a:lnTo>
                  <a:pt x="1610" y="6538"/>
                </a:lnTo>
                <a:lnTo>
                  <a:pt x="1602" y="6543"/>
                </a:lnTo>
                <a:lnTo>
                  <a:pt x="1592" y="6548"/>
                </a:lnTo>
                <a:lnTo>
                  <a:pt x="1611" y="6551"/>
                </a:lnTo>
                <a:lnTo>
                  <a:pt x="1591" y="6566"/>
                </a:lnTo>
                <a:lnTo>
                  <a:pt x="1569" y="6581"/>
                </a:lnTo>
                <a:lnTo>
                  <a:pt x="1548" y="6597"/>
                </a:lnTo>
                <a:lnTo>
                  <a:pt x="1526" y="6611"/>
                </a:lnTo>
                <a:lnTo>
                  <a:pt x="1554" y="6604"/>
                </a:lnTo>
                <a:lnTo>
                  <a:pt x="1533" y="6624"/>
                </a:lnTo>
                <a:lnTo>
                  <a:pt x="1514" y="6644"/>
                </a:lnTo>
                <a:lnTo>
                  <a:pt x="1496" y="6667"/>
                </a:lnTo>
                <a:lnTo>
                  <a:pt x="1480" y="6691"/>
                </a:lnTo>
                <a:lnTo>
                  <a:pt x="1502" y="6679"/>
                </a:lnTo>
                <a:lnTo>
                  <a:pt x="1524" y="6666"/>
                </a:lnTo>
                <a:lnTo>
                  <a:pt x="1545" y="6652"/>
                </a:lnTo>
                <a:lnTo>
                  <a:pt x="1565" y="6636"/>
                </a:lnTo>
                <a:lnTo>
                  <a:pt x="1558" y="6653"/>
                </a:lnTo>
                <a:lnTo>
                  <a:pt x="1592" y="6629"/>
                </a:lnTo>
                <a:lnTo>
                  <a:pt x="1626" y="6605"/>
                </a:lnTo>
                <a:lnTo>
                  <a:pt x="1628" y="6615"/>
                </a:lnTo>
                <a:lnTo>
                  <a:pt x="1648" y="6609"/>
                </a:lnTo>
                <a:lnTo>
                  <a:pt x="1667" y="6603"/>
                </a:lnTo>
                <a:lnTo>
                  <a:pt x="1687" y="6597"/>
                </a:lnTo>
                <a:lnTo>
                  <a:pt x="1705" y="6589"/>
                </a:lnTo>
                <a:lnTo>
                  <a:pt x="1689" y="6608"/>
                </a:lnTo>
                <a:lnTo>
                  <a:pt x="1722" y="6597"/>
                </a:lnTo>
                <a:lnTo>
                  <a:pt x="1737" y="6592"/>
                </a:lnTo>
                <a:lnTo>
                  <a:pt x="1754" y="6587"/>
                </a:lnTo>
                <a:lnTo>
                  <a:pt x="1771" y="6582"/>
                </a:lnTo>
                <a:lnTo>
                  <a:pt x="1788" y="6579"/>
                </a:lnTo>
                <a:lnTo>
                  <a:pt x="1804" y="6577"/>
                </a:lnTo>
                <a:lnTo>
                  <a:pt x="1822" y="6576"/>
                </a:lnTo>
                <a:lnTo>
                  <a:pt x="1807" y="6588"/>
                </a:lnTo>
                <a:lnTo>
                  <a:pt x="1846" y="6583"/>
                </a:lnTo>
                <a:lnTo>
                  <a:pt x="1887" y="6578"/>
                </a:lnTo>
                <a:lnTo>
                  <a:pt x="1871" y="6592"/>
                </a:lnTo>
                <a:lnTo>
                  <a:pt x="1895" y="6587"/>
                </a:lnTo>
                <a:lnTo>
                  <a:pt x="1919" y="6580"/>
                </a:lnTo>
                <a:lnTo>
                  <a:pt x="1941" y="6573"/>
                </a:lnTo>
                <a:lnTo>
                  <a:pt x="1965" y="6566"/>
                </a:lnTo>
                <a:lnTo>
                  <a:pt x="1952" y="6582"/>
                </a:lnTo>
                <a:lnTo>
                  <a:pt x="1999" y="6565"/>
                </a:lnTo>
                <a:lnTo>
                  <a:pt x="2044" y="6545"/>
                </a:lnTo>
                <a:lnTo>
                  <a:pt x="2039" y="6560"/>
                </a:lnTo>
                <a:lnTo>
                  <a:pt x="2083" y="6535"/>
                </a:lnTo>
                <a:lnTo>
                  <a:pt x="2105" y="6524"/>
                </a:lnTo>
                <a:lnTo>
                  <a:pt x="2128" y="6512"/>
                </a:lnTo>
                <a:lnTo>
                  <a:pt x="2117" y="6527"/>
                </a:lnTo>
                <a:lnTo>
                  <a:pt x="2127" y="6523"/>
                </a:lnTo>
                <a:lnTo>
                  <a:pt x="2138" y="6518"/>
                </a:lnTo>
                <a:lnTo>
                  <a:pt x="2160" y="6505"/>
                </a:lnTo>
                <a:lnTo>
                  <a:pt x="2181" y="6494"/>
                </a:lnTo>
                <a:lnTo>
                  <a:pt x="2192" y="6490"/>
                </a:lnTo>
                <a:lnTo>
                  <a:pt x="2202" y="6486"/>
                </a:lnTo>
                <a:lnTo>
                  <a:pt x="2191" y="6510"/>
                </a:lnTo>
                <a:lnTo>
                  <a:pt x="2206" y="6497"/>
                </a:lnTo>
                <a:lnTo>
                  <a:pt x="2226" y="6479"/>
                </a:lnTo>
                <a:lnTo>
                  <a:pt x="2248" y="6457"/>
                </a:lnTo>
                <a:lnTo>
                  <a:pt x="2236" y="6485"/>
                </a:lnTo>
                <a:lnTo>
                  <a:pt x="2252" y="6474"/>
                </a:lnTo>
                <a:lnTo>
                  <a:pt x="2260" y="6468"/>
                </a:lnTo>
                <a:lnTo>
                  <a:pt x="2268" y="6461"/>
                </a:lnTo>
                <a:lnTo>
                  <a:pt x="2275" y="6453"/>
                </a:lnTo>
                <a:lnTo>
                  <a:pt x="2281" y="6444"/>
                </a:lnTo>
                <a:lnTo>
                  <a:pt x="2287" y="6436"/>
                </a:lnTo>
                <a:lnTo>
                  <a:pt x="2288" y="6432"/>
                </a:lnTo>
                <a:lnTo>
                  <a:pt x="2289" y="6428"/>
                </a:lnTo>
                <a:lnTo>
                  <a:pt x="2289" y="6446"/>
                </a:lnTo>
                <a:lnTo>
                  <a:pt x="2297" y="6439"/>
                </a:lnTo>
                <a:lnTo>
                  <a:pt x="2304" y="6430"/>
                </a:lnTo>
                <a:lnTo>
                  <a:pt x="2315" y="6410"/>
                </a:lnTo>
                <a:lnTo>
                  <a:pt x="2322" y="6401"/>
                </a:lnTo>
                <a:lnTo>
                  <a:pt x="2329" y="6391"/>
                </a:lnTo>
                <a:lnTo>
                  <a:pt x="2336" y="6382"/>
                </a:lnTo>
                <a:lnTo>
                  <a:pt x="2344" y="6374"/>
                </a:lnTo>
                <a:lnTo>
                  <a:pt x="2347" y="6373"/>
                </a:lnTo>
                <a:lnTo>
                  <a:pt x="2348" y="6374"/>
                </a:lnTo>
                <a:lnTo>
                  <a:pt x="2348" y="6377"/>
                </a:lnTo>
                <a:lnTo>
                  <a:pt x="2348" y="6382"/>
                </a:lnTo>
                <a:lnTo>
                  <a:pt x="2346" y="6395"/>
                </a:lnTo>
                <a:lnTo>
                  <a:pt x="2342" y="6410"/>
                </a:lnTo>
                <a:lnTo>
                  <a:pt x="2334" y="6440"/>
                </a:lnTo>
                <a:lnTo>
                  <a:pt x="2330" y="6454"/>
                </a:lnTo>
                <a:lnTo>
                  <a:pt x="2351" y="6445"/>
                </a:lnTo>
                <a:lnTo>
                  <a:pt x="2345" y="6456"/>
                </a:lnTo>
                <a:lnTo>
                  <a:pt x="2340" y="6466"/>
                </a:lnTo>
                <a:lnTo>
                  <a:pt x="2336" y="6476"/>
                </a:lnTo>
                <a:lnTo>
                  <a:pt x="2333" y="6488"/>
                </a:lnTo>
                <a:lnTo>
                  <a:pt x="2331" y="6499"/>
                </a:lnTo>
                <a:lnTo>
                  <a:pt x="2329" y="6510"/>
                </a:lnTo>
                <a:lnTo>
                  <a:pt x="2329" y="6522"/>
                </a:lnTo>
                <a:lnTo>
                  <a:pt x="2329" y="6533"/>
                </a:lnTo>
                <a:lnTo>
                  <a:pt x="2343" y="6519"/>
                </a:lnTo>
                <a:lnTo>
                  <a:pt x="2338" y="6538"/>
                </a:lnTo>
                <a:lnTo>
                  <a:pt x="2336" y="6559"/>
                </a:lnTo>
                <a:lnTo>
                  <a:pt x="2336" y="6579"/>
                </a:lnTo>
                <a:lnTo>
                  <a:pt x="2338" y="6599"/>
                </a:lnTo>
                <a:lnTo>
                  <a:pt x="2345" y="6588"/>
                </a:lnTo>
                <a:lnTo>
                  <a:pt x="2348" y="6583"/>
                </a:lnTo>
                <a:lnTo>
                  <a:pt x="2346" y="6595"/>
                </a:lnTo>
                <a:lnTo>
                  <a:pt x="2345" y="6606"/>
                </a:lnTo>
                <a:lnTo>
                  <a:pt x="2344" y="6618"/>
                </a:lnTo>
                <a:lnTo>
                  <a:pt x="2344" y="6630"/>
                </a:lnTo>
                <a:lnTo>
                  <a:pt x="2346" y="6641"/>
                </a:lnTo>
                <a:lnTo>
                  <a:pt x="2347" y="6653"/>
                </a:lnTo>
                <a:lnTo>
                  <a:pt x="2351" y="6663"/>
                </a:lnTo>
                <a:lnTo>
                  <a:pt x="2354" y="6674"/>
                </a:lnTo>
                <a:lnTo>
                  <a:pt x="2357" y="6671"/>
                </a:lnTo>
                <a:lnTo>
                  <a:pt x="2359" y="6668"/>
                </a:lnTo>
                <a:lnTo>
                  <a:pt x="2362" y="6663"/>
                </a:lnTo>
                <a:lnTo>
                  <a:pt x="2364" y="6656"/>
                </a:lnTo>
                <a:lnTo>
                  <a:pt x="2362" y="6679"/>
                </a:lnTo>
                <a:lnTo>
                  <a:pt x="2363" y="6702"/>
                </a:lnTo>
                <a:lnTo>
                  <a:pt x="2365" y="6725"/>
                </a:lnTo>
                <a:lnTo>
                  <a:pt x="2369" y="6747"/>
                </a:lnTo>
                <a:lnTo>
                  <a:pt x="2380" y="6727"/>
                </a:lnTo>
                <a:lnTo>
                  <a:pt x="2385" y="6716"/>
                </a:lnTo>
                <a:lnTo>
                  <a:pt x="2382" y="6728"/>
                </a:lnTo>
                <a:lnTo>
                  <a:pt x="2381" y="6739"/>
                </a:lnTo>
                <a:lnTo>
                  <a:pt x="2380" y="6750"/>
                </a:lnTo>
                <a:lnTo>
                  <a:pt x="2380" y="6763"/>
                </a:lnTo>
                <a:lnTo>
                  <a:pt x="2381" y="6774"/>
                </a:lnTo>
                <a:lnTo>
                  <a:pt x="2383" y="6786"/>
                </a:lnTo>
                <a:lnTo>
                  <a:pt x="2386" y="6796"/>
                </a:lnTo>
                <a:lnTo>
                  <a:pt x="2389" y="6807"/>
                </a:lnTo>
                <a:lnTo>
                  <a:pt x="2398" y="6796"/>
                </a:lnTo>
                <a:lnTo>
                  <a:pt x="2400" y="6793"/>
                </a:lnTo>
                <a:lnTo>
                  <a:pt x="2394" y="6815"/>
                </a:lnTo>
                <a:lnTo>
                  <a:pt x="2391" y="6839"/>
                </a:lnTo>
                <a:lnTo>
                  <a:pt x="2389" y="6863"/>
                </a:lnTo>
                <a:lnTo>
                  <a:pt x="2389" y="6886"/>
                </a:lnTo>
                <a:lnTo>
                  <a:pt x="2405" y="6867"/>
                </a:lnTo>
                <a:lnTo>
                  <a:pt x="2402" y="6890"/>
                </a:lnTo>
                <a:lnTo>
                  <a:pt x="2399" y="6912"/>
                </a:lnTo>
                <a:lnTo>
                  <a:pt x="2398" y="6935"/>
                </a:lnTo>
                <a:lnTo>
                  <a:pt x="2398" y="6959"/>
                </a:lnTo>
                <a:lnTo>
                  <a:pt x="2409" y="6937"/>
                </a:lnTo>
                <a:lnTo>
                  <a:pt x="2408" y="6950"/>
                </a:lnTo>
                <a:lnTo>
                  <a:pt x="2408" y="6965"/>
                </a:lnTo>
                <a:lnTo>
                  <a:pt x="2409" y="6978"/>
                </a:lnTo>
                <a:lnTo>
                  <a:pt x="2411" y="6993"/>
                </a:lnTo>
                <a:lnTo>
                  <a:pt x="2413" y="7006"/>
                </a:lnTo>
                <a:lnTo>
                  <a:pt x="2418" y="7020"/>
                </a:lnTo>
                <a:lnTo>
                  <a:pt x="2422" y="7033"/>
                </a:lnTo>
                <a:lnTo>
                  <a:pt x="2428" y="7045"/>
                </a:lnTo>
                <a:lnTo>
                  <a:pt x="2433" y="6953"/>
                </a:lnTo>
                <a:lnTo>
                  <a:pt x="2440" y="6966"/>
                </a:lnTo>
                <a:lnTo>
                  <a:pt x="2442" y="6865"/>
                </a:lnTo>
                <a:lnTo>
                  <a:pt x="2449" y="6885"/>
                </a:lnTo>
                <a:lnTo>
                  <a:pt x="2454" y="6862"/>
                </a:lnTo>
                <a:lnTo>
                  <a:pt x="2458" y="6839"/>
                </a:lnTo>
                <a:lnTo>
                  <a:pt x="2460" y="6815"/>
                </a:lnTo>
                <a:lnTo>
                  <a:pt x="2462" y="6793"/>
                </a:lnTo>
                <a:lnTo>
                  <a:pt x="2467" y="6834"/>
                </a:lnTo>
                <a:lnTo>
                  <a:pt x="2473" y="6814"/>
                </a:lnTo>
                <a:lnTo>
                  <a:pt x="2478" y="6794"/>
                </a:lnTo>
                <a:lnTo>
                  <a:pt x="2483" y="6773"/>
                </a:lnTo>
                <a:lnTo>
                  <a:pt x="2486" y="6753"/>
                </a:lnTo>
                <a:lnTo>
                  <a:pt x="2490" y="6773"/>
                </a:lnTo>
                <a:lnTo>
                  <a:pt x="2500" y="6753"/>
                </a:lnTo>
                <a:lnTo>
                  <a:pt x="2508" y="6731"/>
                </a:lnTo>
                <a:lnTo>
                  <a:pt x="2515" y="6709"/>
                </a:lnTo>
                <a:lnTo>
                  <a:pt x="2521" y="6687"/>
                </a:lnTo>
                <a:lnTo>
                  <a:pt x="2523" y="6716"/>
                </a:lnTo>
                <a:lnTo>
                  <a:pt x="2532" y="6699"/>
                </a:lnTo>
                <a:lnTo>
                  <a:pt x="2540" y="6679"/>
                </a:lnTo>
                <a:lnTo>
                  <a:pt x="2546" y="6660"/>
                </a:lnTo>
                <a:lnTo>
                  <a:pt x="2550" y="6640"/>
                </a:lnTo>
                <a:lnTo>
                  <a:pt x="2556" y="6666"/>
                </a:lnTo>
                <a:lnTo>
                  <a:pt x="2565" y="6649"/>
                </a:lnTo>
                <a:lnTo>
                  <a:pt x="2573" y="6632"/>
                </a:lnTo>
                <a:lnTo>
                  <a:pt x="2579" y="6613"/>
                </a:lnTo>
                <a:lnTo>
                  <a:pt x="2584" y="6596"/>
                </a:lnTo>
                <a:lnTo>
                  <a:pt x="2589" y="6616"/>
                </a:lnTo>
                <a:lnTo>
                  <a:pt x="2594" y="6606"/>
                </a:lnTo>
                <a:lnTo>
                  <a:pt x="2598" y="6597"/>
                </a:lnTo>
                <a:lnTo>
                  <a:pt x="2605" y="6576"/>
                </a:lnTo>
                <a:lnTo>
                  <a:pt x="2609" y="6555"/>
                </a:lnTo>
                <a:lnTo>
                  <a:pt x="2611" y="6533"/>
                </a:lnTo>
                <a:lnTo>
                  <a:pt x="2616" y="6557"/>
                </a:lnTo>
                <a:lnTo>
                  <a:pt x="2621" y="6541"/>
                </a:lnTo>
                <a:lnTo>
                  <a:pt x="2625" y="6526"/>
                </a:lnTo>
                <a:lnTo>
                  <a:pt x="2627" y="6509"/>
                </a:lnTo>
                <a:lnTo>
                  <a:pt x="2628" y="6493"/>
                </a:lnTo>
                <a:lnTo>
                  <a:pt x="2636" y="6506"/>
                </a:lnTo>
                <a:lnTo>
                  <a:pt x="2637" y="6485"/>
                </a:lnTo>
                <a:lnTo>
                  <a:pt x="2637" y="6463"/>
                </a:lnTo>
                <a:lnTo>
                  <a:pt x="2636" y="6441"/>
                </a:lnTo>
                <a:lnTo>
                  <a:pt x="2633" y="6421"/>
                </a:lnTo>
                <a:lnTo>
                  <a:pt x="2648" y="6443"/>
                </a:lnTo>
                <a:lnTo>
                  <a:pt x="2645" y="6418"/>
                </a:lnTo>
                <a:lnTo>
                  <a:pt x="2641" y="6378"/>
                </a:lnTo>
                <a:lnTo>
                  <a:pt x="2634" y="6328"/>
                </a:lnTo>
                <a:lnTo>
                  <a:pt x="2637" y="6329"/>
                </a:lnTo>
                <a:lnTo>
                  <a:pt x="2641" y="6330"/>
                </a:lnTo>
                <a:lnTo>
                  <a:pt x="2644" y="6332"/>
                </a:lnTo>
                <a:lnTo>
                  <a:pt x="2648" y="6335"/>
                </a:lnTo>
                <a:lnTo>
                  <a:pt x="2656" y="6343"/>
                </a:lnTo>
                <a:lnTo>
                  <a:pt x="2663" y="6354"/>
                </a:lnTo>
                <a:lnTo>
                  <a:pt x="2675" y="6375"/>
                </a:lnTo>
                <a:lnTo>
                  <a:pt x="2684" y="6392"/>
                </a:lnTo>
                <a:lnTo>
                  <a:pt x="2681" y="6374"/>
                </a:lnTo>
                <a:lnTo>
                  <a:pt x="2688" y="6378"/>
                </a:lnTo>
                <a:lnTo>
                  <a:pt x="2693" y="6386"/>
                </a:lnTo>
                <a:lnTo>
                  <a:pt x="2700" y="6395"/>
                </a:lnTo>
                <a:lnTo>
                  <a:pt x="2706" y="6404"/>
                </a:lnTo>
                <a:lnTo>
                  <a:pt x="2717" y="6424"/>
                </a:lnTo>
                <a:lnTo>
                  <a:pt x="2727" y="6437"/>
                </a:lnTo>
                <a:lnTo>
                  <a:pt x="2727" y="6425"/>
                </a:lnTo>
                <a:lnTo>
                  <a:pt x="2730" y="6430"/>
                </a:lnTo>
                <a:lnTo>
                  <a:pt x="2734" y="6436"/>
                </a:lnTo>
                <a:lnTo>
                  <a:pt x="2742" y="6451"/>
                </a:lnTo>
                <a:lnTo>
                  <a:pt x="2750" y="6469"/>
                </a:lnTo>
                <a:lnTo>
                  <a:pt x="2751" y="6448"/>
                </a:lnTo>
                <a:lnTo>
                  <a:pt x="2757" y="6457"/>
                </a:lnTo>
                <a:lnTo>
                  <a:pt x="2760" y="6466"/>
                </a:lnTo>
                <a:lnTo>
                  <a:pt x="2764" y="6476"/>
                </a:lnTo>
                <a:lnTo>
                  <a:pt x="2766" y="6486"/>
                </a:lnTo>
                <a:lnTo>
                  <a:pt x="2768" y="6495"/>
                </a:lnTo>
                <a:lnTo>
                  <a:pt x="2769" y="6505"/>
                </a:lnTo>
                <a:lnTo>
                  <a:pt x="2770" y="6515"/>
                </a:lnTo>
                <a:lnTo>
                  <a:pt x="2770" y="6526"/>
                </a:lnTo>
                <a:lnTo>
                  <a:pt x="2770" y="6519"/>
                </a:lnTo>
                <a:lnTo>
                  <a:pt x="2772" y="6510"/>
                </a:lnTo>
                <a:lnTo>
                  <a:pt x="2776" y="6502"/>
                </a:lnTo>
                <a:lnTo>
                  <a:pt x="2784" y="6541"/>
                </a:lnTo>
                <a:lnTo>
                  <a:pt x="2791" y="6579"/>
                </a:lnTo>
                <a:lnTo>
                  <a:pt x="2791" y="6575"/>
                </a:lnTo>
                <a:lnTo>
                  <a:pt x="2792" y="6571"/>
                </a:lnTo>
                <a:lnTo>
                  <a:pt x="2795" y="6566"/>
                </a:lnTo>
                <a:lnTo>
                  <a:pt x="2798" y="6564"/>
                </a:lnTo>
                <a:lnTo>
                  <a:pt x="2799" y="6563"/>
                </a:lnTo>
                <a:lnTo>
                  <a:pt x="2801" y="6574"/>
                </a:lnTo>
                <a:lnTo>
                  <a:pt x="2804" y="6586"/>
                </a:lnTo>
                <a:lnTo>
                  <a:pt x="2808" y="6597"/>
                </a:lnTo>
                <a:lnTo>
                  <a:pt x="2812" y="6607"/>
                </a:lnTo>
                <a:lnTo>
                  <a:pt x="2818" y="6618"/>
                </a:lnTo>
                <a:lnTo>
                  <a:pt x="2825" y="6628"/>
                </a:lnTo>
                <a:lnTo>
                  <a:pt x="2831" y="6637"/>
                </a:lnTo>
                <a:lnTo>
                  <a:pt x="2839" y="6646"/>
                </a:lnTo>
                <a:lnTo>
                  <a:pt x="2834" y="6635"/>
                </a:lnTo>
                <a:lnTo>
                  <a:pt x="2830" y="6622"/>
                </a:lnTo>
                <a:lnTo>
                  <a:pt x="2828" y="6606"/>
                </a:lnTo>
                <a:lnTo>
                  <a:pt x="2825" y="6590"/>
                </a:lnTo>
                <a:lnTo>
                  <a:pt x="2823" y="6558"/>
                </a:lnTo>
                <a:lnTo>
                  <a:pt x="2820" y="6531"/>
                </a:lnTo>
                <a:lnTo>
                  <a:pt x="2839" y="6552"/>
                </a:lnTo>
                <a:lnTo>
                  <a:pt x="2816" y="6503"/>
                </a:lnTo>
                <a:lnTo>
                  <a:pt x="2793" y="6457"/>
                </a:lnTo>
                <a:lnTo>
                  <a:pt x="2807" y="6472"/>
                </a:lnTo>
                <a:lnTo>
                  <a:pt x="2797" y="6420"/>
                </a:lnTo>
                <a:lnTo>
                  <a:pt x="2788" y="6367"/>
                </a:lnTo>
                <a:lnTo>
                  <a:pt x="2799" y="6387"/>
                </a:lnTo>
                <a:lnTo>
                  <a:pt x="2800" y="6376"/>
                </a:lnTo>
                <a:lnTo>
                  <a:pt x="2799" y="6365"/>
                </a:lnTo>
                <a:lnTo>
                  <a:pt x="2797" y="6342"/>
                </a:lnTo>
                <a:lnTo>
                  <a:pt x="2792" y="6321"/>
                </a:lnTo>
                <a:lnTo>
                  <a:pt x="2788" y="6299"/>
                </a:lnTo>
                <a:lnTo>
                  <a:pt x="2798" y="6321"/>
                </a:lnTo>
                <a:lnTo>
                  <a:pt x="2799" y="6308"/>
                </a:lnTo>
                <a:lnTo>
                  <a:pt x="2798" y="6296"/>
                </a:lnTo>
                <a:lnTo>
                  <a:pt x="2797" y="6284"/>
                </a:lnTo>
                <a:lnTo>
                  <a:pt x="2794" y="6272"/>
                </a:lnTo>
                <a:lnTo>
                  <a:pt x="2790" y="6261"/>
                </a:lnTo>
                <a:lnTo>
                  <a:pt x="2784" y="6249"/>
                </a:lnTo>
                <a:lnTo>
                  <a:pt x="2777" y="6239"/>
                </a:lnTo>
                <a:lnTo>
                  <a:pt x="2770" y="6229"/>
                </a:lnTo>
                <a:lnTo>
                  <a:pt x="2792" y="6249"/>
                </a:lnTo>
                <a:lnTo>
                  <a:pt x="2788" y="6237"/>
                </a:lnTo>
                <a:lnTo>
                  <a:pt x="2783" y="6225"/>
                </a:lnTo>
                <a:lnTo>
                  <a:pt x="2778" y="6212"/>
                </a:lnTo>
                <a:lnTo>
                  <a:pt x="2773" y="6201"/>
                </a:lnTo>
                <a:lnTo>
                  <a:pt x="2766" y="6190"/>
                </a:lnTo>
                <a:lnTo>
                  <a:pt x="2760" y="6178"/>
                </a:lnTo>
                <a:lnTo>
                  <a:pt x="2751" y="6168"/>
                </a:lnTo>
                <a:lnTo>
                  <a:pt x="2743" y="6158"/>
                </a:lnTo>
                <a:lnTo>
                  <a:pt x="2761" y="6162"/>
                </a:lnTo>
                <a:lnTo>
                  <a:pt x="2757" y="6155"/>
                </a:lnTo>
                <a:lnTo>
                  <a:pt x="2750" y="6146"/>
                </a:lnTo>
                <a:lnTo>
                  <a:pt x="2743" y="6137"/>
                </a:lnTo>
                <a:lnTo>
                  <a:pt x="2733" y="6127"/>
                </a:lnTo>
                <a:lnTo>
                  <a:pt x="2711" y="6104"/>
                </a:lnTo>
                <a:lnTo>
                  <a:pt x="2690" y="6080"/>
                </a:lnTo>
                <a:lnTo>
                  <a:pt x="2679" y="6069"/>
                </a:lnTo>
                <a:lnTo>
                  <a:pt x="2670" y="6057"/>
                </a:lnTo>
                <a:lnTo>
                  <a:pt x="2663" y="6045"/>
                </a:lnTo>
                <a:lnTo>
                  <a:pt x="2657" y="6034"/>
                </a:lnTo>
                <a:lnTo>
                  <a:pt x="2656" y="6029"/>
                </a:lnTo>
                <a:lnTo>
                  <a:pt x="2655" y="6024"/>
                </a:lnTo>
                <a:lnTo>
                  <a:pt x="2654" y="6019"/>
                </a:lnTo>
                <a:lnTo>
                  <a:pt x="2655" y="6013"/>
                </a:lnTo>
                <a:lnTo>
                  <a:pt x="2656" y="6009"/>
                </a:lnTo>
                <a:lnTo>
                  <a:pt x="2658" y="6005"/>
                </a:lnTo>
                <a:lnTo>
                  <a:pt x="2661" y="6001"/>
                </a:lnTo>
                <a:lnTo>
                  <a:pt x="2665" y="5997"/>
                </a:lnTo>
                <a:lnTo>
                  <a:pt x="2673" y="5995"/>
                </a:lnTo>
                <a:lnTo>
                  <a:pt x="2681" y="5994"/>
                </a:lnTo>
                <a:lnTo>
                  <a:pt x="2700" y="5992"/>
                </a:lnTo>
                <a:lnTo>
                  <a:pt x="2721" y="5992"/>
                </a:lnTo>
                <a:lnTo>
                  <a:pt x="2743" y="5994"/>
                </a:lnTo>
                <a:lnTo>
                  <a:pt x="2767" y="5997"/>
                </a:lnTo>
                <a:lnTo>
                  <a:pt x="2792" y="6000"/>
                </a:lnTo>
                <a:lnTo>
                  <a:pt x="2843" y="6010"/>
                </a:lnTo>
                <a:lnTo>
                  <a:pt x="2945" y="6033"/>
                </a:lnTo>
                <a:lnTo>
                  <a:pt x="2969" y="6037"/>
                </a:lnTo>
                <a:lnTo>
                  <a:pt x="2991" y="6041"/>
                </a:lnTo>
                <a:lnTo>
                  <a:pt x="3011" y="6043"/>
                </a:lnTo>
                <a:lnTo>
                  <a:pt x="3030" y="6044"/>
                </a:lnTo>
                <a:lnTo>
                  <a:pt x="3071" y="6045"/>
                </a:lnTo>
                <a:lnTo>
                  <a:pt x="3110" y="6046"/>
                </a:lnTo>
                <a:lnTo>
                  <a:pt x="3185" y="6047"/>
                </a:lnTo>
                <a:lnTo>
                  <a:pt x="3220" y="6047"/>
                </a:lnTo>
                <a:lnTo>
                  <a:pt x="3256" y="6049"/>
                </a:lnTo>
                <a:lnTo>
                  <a:pt x="3289" y="6053"/>
                </a:lnTo>
                <a:lnTo>
                  <a:pt x="3321" y="6058"/>
                </a:lnTo>
                <a:lnTo>
                  <a:pt x="3353" y="6065"/>
                </a:lnTo>
                <a:lnTo>
                  <a:pt x="3369" y="6069"/>
                </a:lnTo>
                <a:lnTo>
                  <a:pt x="3384" y="6073"/>
                </a:lnTo>
                <a:lnTo>
                  <a:pt x="3400" y="6079"/>
                </a:lnTo>
                <a:lnTo>
                  <a:pt x="3415" y="6086"/>
                </a:lnTo>
                <a:lnTo>
                  <a:pt x="3431" y="6093"/>
                </a:lnTo>
                <a:lnTo>
                  <a:pt x="3446" y="6101"/>
                </a:lnTo>
                <a:lnTo>
                  <a:pt x="3461" y="6109"/>
                </a:lnTo>
                <a:lnTo>
                  <a:pt x="3476" y="6120"/>
                </a:lnTo>
                <a:lnTo>
                  <a:pt x="3491" y="6130"/>
                </a:lnTo>
                <a:lnTo>
                  <a:pt x="3506" y="6142"/>
                </a:lnTo>
                <a:lnTo>
                  <a:pt x="3520" y="6155"/>
                </a:lnTo>
                <a:lnTo>
                  <a:pt x="3535" y="6169"/>
                </a:lnTo>
                <a:lnTo>
                  <a:pt x="3550" y="6184"/>
                </a:lnTo>
                <a:lnTo>
                  <a:pt x="3565" y="6200"/>
                </a:lnTo>
                <a:lnTo>
                  <a:pt x="3676" y="6328"/>
                </a:lnTo>
                <a:lnTo>
                  <a:pt x="3787" y="6456"/>
                </a:lnTo>
                <a:lnTo>
                  <a:pt x="3843" y="6520"/>
                </a:lnTo>
                <a:lnTo>
                  <a:pt x="3899" y="6583"/>
                </a:lnTo>
                <a:lnTo>
                  <a:pt x="3956" y="6645"/>
                </a:lnTo>
                <a:lnTo>
                  <a:pt x="4014" y="6707"/>
                </a:lnTo>
                <a:lnTo>
                  <a:pt x="4052" y="6746"/>
                </a:lnTo>
                <a:lnTo>
                  <a:pt x="4090" y="6785"/>
                </a:lnTo>
                <a:lnTo>
                  <a:pt x="4165" y="6859"/>
                </a:lnTo>
                <a:lnTo>
                  <a:pt x="4200" y="6896"/>
                </a:lnTo>
                <a:lnTo>
                  <a:pt x="4235" y="6933"/>
                </a:lnTo>
                <a:lnTo>
                  <a:pt x="4267" y="6971"/>
                </a:lnTo>
                <a:lnTo>
                  <a:pt x="4282" y="6991"/>
                </a:lnTo>
                <a:lnTo>
                  <a:pt x="4297" y="7010"/>
                </a:lnTo>
                <a:lnTo>
                  <a:pt x="4310" y="7030"/>
                </a:lnTo>
                <a:lnTo>
                  <a:pt x="4323" y="7050"/>
                </a:lnTo>
                <a:lnTo>
                  <a:pt x="4336" y="7071"/>
                </a:lnTo>
                <a:lnTo>
                  <a:pt x="4347" y="7092"/>
                </a:lnTo>
                <a:lnTo>
                  <a:pt x="4358" y="7113"/>
                </a:lnTo>
                <a:lnTo>
                  <a:pt x="4368" y="7136"/>
                </a:lnTo>
                <a:lnTo>
                  <a:pt x="4377" y="7159"/>
                </a:lnTo>
                <a:lnTo>
                  <a:pt x="4384" y="7181"/>
                </a:lnTo>
                <a:lnTo>
                  <a:pt x="4391" y="7206"/>
                </a:lnTo>
                <a:lnTo>
                  <a:pt x="4397" y="7230"/>
                </a:lnTo>
                <a:lnTo>
                  <a:pt x="4401" y="7256"/>
                </a:lnTo>
                <a:lnTo>
                  <a:pt x="4404" y="7281"/>
                </a:lnTo>
                <a:lnTo>
                  <a:pt x="4406" y="7308"/>
                </a:lnTo>
                <a:lnTo>
                  <a:pt x="4407" y="7336"/>
                </a:lnTo>
                <a:lnTo>
                  <a:pt x="4406" y="7364"/>
                </a:lnTo>
                <a:lnTo>
                  <a:pt x="4404" y="7394"/>
                </a:lnTo>
                <a:lnTo>
                  <a:pt x="4414" y="7393"/>
                </a:lnTo>
                <a:lnTo>
                  <a:pt x="4424" y="7391"/>
                </a:lnTo>
                <a:lnTo>
                  <a:pt x="4433" y="7389"/>
                </a:lnTo>
                <a:lnTo>
                  <a:pt x="4441" y="7386"/>
                </a:lnTo>
                <a:lnTo>
                  <a:pt x="4447" y="7381"/>
                </a:lnTo>
                <a:lnTo>
                  <a:pt x="4453" y="7376"/>
                </a:lnTo>
                <a:lnTo>
                  <a:pt x="4457" y="7372"/>
                </a:lnTo>
                <a:lnTo>
                  <a:pt x="4462" y="7366"/>
                </a:lnTo>
                <a:lnTo>
                  <a:pt x="4466" y="7360"/>
                </a:lnTo>
                <a:lnTo>
                  <a:pt x="4468" y="7354"/>
                </a:lnTo>
                <a:lnTo>
                  <a:pt x="4470" y="7346"/>
                </a:lnTo>
                <a:lnTo>
                  <a:pt x="4472" y="7339"/>
                </a:lnTo>
                <a:lnTo>
                  <a:pt x="4474" y="7323"/>
                </a:lnTo>
                <a:lnTo>
                  <a:pt x="4474" y="7306"/>
                </a:lnTo>
                <a:lnTo>
                  <a:pt x="4472" y="7269"/>
                </a:lnTo>
                <a:lnTo>
                  <a:pt x="4472" y="7250"/>
                </a:lnTo>
                <a:lnTo>
                  <a:pt x="4471" y="7232"/>
                </a:lnTo>
                <a:lnTo>
                  <a:pt x="4472" y="7213"/>
                </a:lnTo>
                <a:lnTo>
                  <a:pt x="4475" y="7195"/>
                </a:lnTo>
                <a:lnTo>
                  <a:pt x="4477" y="7186"/>
                </a:lnTo>
                <a:lnTo>
                  <a:pt x="4480" y="7177"/>
                </a:lnTo>
                <a:lnTo>
                  <a:pt x="4483" y="7169"/>
                </a:lnTo>
                <a:lnTo>
                  <a:pt x="4487" y="7161"/>
                </a:lnTo>
                <a:lnTo>
                  <a:pt x="4540" y="7072"/>
                </a:lnTo>
                <a:lnTo>
                  <a:pt x="4591" y="6981"/>
                </a:lnTo>
                <a:lnTo>
                  <a:pt x="4641" y="6891"/>
                </a:lnTo>
                <a:lnTo>
                  <a:pt x="4689" y="6799"/>
                </a:lnTo>
                <a:lnTo>
                  <a:pt x="4809" y="6568"/>
                </a:lnTo>
                <a:lnTo>
                  <a:pt x="4869" y="6453"/>
                </a:lnTo>
                <a:lnTo>
                  <a:pt x="4929" y="6337"/>
                </a:lnTo>
                <a:lnTo>
                  <a:pt x="4990" y="6223"/>
                </a:lnTo>
                <a:lnTo>
                  <a:pt x="5053" y="6108"/>
                </a:lnTo>
                <a:lnTo>
                  <a:pt x="5117" y="5995"/>
                </a:lnTo>
                <a:lnTo>
                  <a:pt x="5182" y="5881"/>
                </a:lnTo>
                <a:lnTo>
                  <a:pt x="5196" y="5858"/>
                </a:lnTo>
                <a:lnTo>
                  <a:pt x="5212" y="5835"/>
                </a:lnTo>
                <a:lnTo>
                  <a:pt x="5227" y="5813"/>
                </a:lnTo>
                <a:lnTo>
                  <a:pt x="5244" y="5794"/>
                </a:lnTo>
                <a:lnTo>
                  <a:pt x="5260" y="5774"/>
                </a:lnTo>
                <a:lnTo>
                  <a:pt x="5278" y="5756"/>
                </a:lnTo>
                <a:lnTo>
                  <a:pt x="5296" y="5739"/>
                </a:lnTo>
                <a:lnTo>
                  <a:pt x="5315" y="5724"/>
                </a:lnTo>
                <a:lnTo>
                  <a:pt x="5334" y="5708"/>
                </a:lnTo>
                <a:lnTo>
                  <a:pt x="5353" y="5695"/>
                </a:lnTo>
                <a:lnTo>
                  <a:pt x="5374" y="5681"/>
                </a:lnTo>
                <a:lnTo>
                  <a:pt x="5394" y="5670"/>
                </a:lnTo>
                <a:lnTo>
                  <a:pt x="5415" y="5659"/>
                </a:lnTo>
                <a:lnTo>
                  <a:pt x="5437" y="5650"/>
                </a:lnTo>
                <a:lnTo>
                  <a:pt x="5458" y="5640"/>
                </a:lnTo>
                <a:lnTo>
                  <a:pt x="5480" y="5632"/>
                </a:lnTo>
                <a:lnTo>
                  <a:pt x="5503" y="5625"/>
                </a:lnTo>
                <a:lnTo>
                  <a:pt x="5525" y="5619"/>
                </a:lnTo>
                <a:lnTo>
                  <a:pt x="5549" y="5613"/>
                </a:lnTo>
                <a:lnTo>
                  <a:pt x="5573" y="5609"/>
                </a:lnTo>
                <a:lnTo>
                  <a:pt x="5596" y="5605"/>
                </a:lnTo>
                <a:lnTo>
                  <a:pt x="5620" y="5602"/>
                </a:lnTo>
                <a:lnTo>
                  <a:pt x="5645" y="5600"/>
                </a:lnTo>
                <a:lnTo>
                  <a:pt x="5670" y="5599"/>
                </a:lnTo>
                <a:lnTo>
                  <a:pt x="5694" y="5599"/>
                </a:lnTo>
                <a:lnTo>
                  <a:pt x="5720" y="5599"/>
                </a:lnTo>
                <a:lnTo>
                  <a:pt x="5746" y="5600"/>
                </a:lnTo>
                <a:lnTo>
                  <a:pt x="5772" y="5602"/>
                </a:lnTo>
                <a:lnTo>
                  <a:pt x="5797" y="5604"/>
                </a:lnTo>
                <a:lnTo>
                  <a:pt x="5823" y="5607"/>
                </a:lnTo>
                <a:lnTo>
                  <a:pt x="5876" y="5614"/>
                </a:lnTo>
                <a:lnTo>
                  <a:pt x="5909" y="5620"/>
                </a:lnTo>
                <a:lnTo>
                  <a:pt x="5942" y="5624"/>
                </a:lnTo>
                <a:lnTo>
                  <a:pt x="5975" y="5627"/>
                </a:lnTo>
                <a:lnTo>
                  <a:pt x="6008" y="5629"/>
                </a:lnTo>
                <a:lnTo>
                  <a:pt x="6042" y="5630"/>
                </a:lnTo>
                <a:lnTo>
                  <a:pt x="6075" y="5631"/>
                </a:lnTo>
                <a:lnTo>
                  <a:pt x="6142" y="5630"/>
                </a:lnTo>
                <a:lnTo>
                  <a:pt x="6158" y="5630"/>
                </a:lnTo>
                <a:lnTo>
                  <a:pt x="6174" y="5632"/>
                </a:lnTo>
                <a:lnTo>
                  <a:pt x="6189" y="5635"/>
                </a:lnTo>
                <a:lnTo>
                  <a:pt x="6203" y="5638"/>
                </a:lnTo>
                <a:lnTo>
                  <a:pt x="6218" y="5643"/>
                </a:lnTo>
                <a:lnTo>
                  <a:pt x="6232" y="5648"/>
                </a:lnTo>
                <a:lnTo>
                  <a:pt x="6246" y="5656"/>
                </a:lnTo>
                <a:lnTo>
                  <a:pt x="6259" y="5663"/>
                </a:lnTo>
                <a:lnTo>
                  <a:pt x="6286" y="5678"/>
                </a:lnTo>
                <a:lnTo>
                  <a:pt x="6313" y="5696"/>
                </a:lnTo>
                <a:lnTo>
                  <a:pt x="6340" y="5713"/>
                </a:lnTo>
                <a:lnTo>
                  <a:pt x="6368" y="5731"/>
                </a:lnTo>
                <a:lnTo>
                  <a:pt x="6417" y="5759"/>
                </a:lnTo>
                <a:lnTo>
                  <a:pt x="6470" y="5789"/>
                </a:lnTo>
                <a:lnTo>
                  <a:pt x="6526" y="5821"/>
                </a:lnTo>
                <a:lnTo>
                  <a:pt x="6555" y="5838"/>
                </a:lnTo>
                <a:lnTo>
                  <a:pt x="6583" y="5856"/>
                </a:lnTo>
                <a:lnTo>
                  <a:pt x="6611" y="5874"/>
                </a:lnTo>
                <a:lnTo>
                  <a:pt x="6637" y="5894"/>
                </a:lnTo>
                <a:lnTo>
                  <a:pt x="6662" y="5913"/>
                </a:lnTo>
                <a:lnTo>
                  <a:pt x="6687" y="5934"/>
                </a:lnTo>
                <a:lnTo>
                  <a:pt x="6710" y="5955"/>
                </a:lnTo>
                <a:lnTo>
                  <a:pt x="6729" y="5976"/>
                </a:lnTo>
                <a:lnTo>
                  <a:pt x="6748" y="5999"/>
                </a:lnTo>
                <a:lnTo>
                  <a:pt x="6756" y="6010"/>
                </a:lnTo>
                <a:lnTo>
                  <a:pt x="6763" y="6022"/>
                </a:lnTo>
                <a:lnTo>
                  <a:pt x="6752" y="6028"/>
                </a:lnTo>
                <a:lnTo>
                  <a:pt x="6742" y="6032"/>
                </a:lnTo>
                <a:lnTo>
                  <a:pt x="6730" y="6034"/>
                </a:lnTo>
                <a:lnTo>
                  <a:pt x="6719" y="6036"/>
                </a:lnTo>
                <a:lnTo>
                  <a:pt x="6708" y="6037"/>
                </a:lnTo>
                <a:lnTo>
                  <a:pt x="6696" y="6038"/>
                </a:lnTo>
                <a:lnTo>
                  <a:pt x="6685" y="6037"/>
                </a:lnTo>
                <a:lnTo>
                  <a:pt x="6674" y="6036"/>
                </a:lnTo>
                <a:lnTo>
                  <a:pt x="6651" y="6032"/>
                </a:lnTo>
                <a:lnTo>
                  <a:pt x="6627" y="6027"/>
                </a:lnTo>
                <a:lnTo>
                  <a:pt x="6583" y="6014"/>
                </a:lnTo>
                <a:lnTo>
                  <a:pt x="6594" y="6030"/>
                </a:lnTo>
                <a:lnTo>
                  <a:pt x="6584" y="6026"/>
                </a:lnTo>
                <a:lnTo>
                  <a:pt x="6574" y="6023"/>
                </a:lnTo>
                <a:lnTo>
                  <a:pt x="6563" y="6021"/>
                </a:lnTo>
                <a:lnTo>
                  <a:pt x="6552" y="6020"/>
                </a:lnTo>
                <a:lnTo>
                  <a:pt x="6542" y="6020"/>
                </a:lnTo>
                <a:lnTo>
                  <a:pt x="6530" y="6022"/>
                </a:lnTo>
                <a:lnTo>
                  <a:pt x="6520" y="6024"/>
                </a:lnTo>
                <a:lnTo>
                  <a:pt x="6509" y="6027"/>
                </a:lnTo>
                <a:lnTo>
                  <a:pt x="6514" y="6031"/>
                </a:lnTo>
                <a:lnTo>
                  <a:pt x="6517" y="6034"/>
                </a:lnTo>
                <a:lnTo>
                  <a:pt x="6518" y="6037"/>
                </a:lnTo>
                <a:lnTo>
                  <a:pt x="6518" y="6040"/>
                </a:lnTo>
                <a:lnTo>
                  <a:pt x="6516" y="6042"/>
                </a:lnTo>
                <a:lnTo>
                  <a:pt x="6514" y="6044"/>
                </a:lnTo>
                <a:lnTo>
                  <a:pt x="6506" y="6048"/>
                </a:lnTo>
                <a:lnTo>
                  <a:pt x="6494" y="6051"/>
                </a:lnTo>
                <a:lnTo>
                  <a:pt x="6482" y="6053"/>
                </a:lnTo>
                <a:lnTo>
                  <a:pt x="6458" y="6057"/>
                </a:lnTo>
                <a:lnTo>
                  <a:pt x="6479" y="6061"/>
                </a:lnTo>
                <a:lnTo>
                  <a:pt x="6461" y="6065"/>
                </a:lnTo>
                <a:lnTo>
                  <a:pt x="6444" y="6070"/>
                </a:lnTo>
                <a:lnTo>
                  <a:pt x="6427" y="6076"/>
                </a:lnTo>
                <a:lnTo>
                  <a:pt x="6411" y="6084"/>
                </a:lnTo>
                <a:lnTo>
                  <a:pt x="6430" y="6089"/>
                </a:lnTo>
                <a:lnTo>
                  <a:pt x="6369" y="6092"/>
                </a:lnTo>
                <a:lnTo>
                  <a:pt x="6308" y="6096"/>
                </a:lnTo>
                <a:lnTo>
                  <a:pt x="6332" y="6102"/>
                </a:lnTo>
                <a:lnTo>
                  <a:pt x="6345" y="6105"/>
                </a:lnTo>
                <a:lnTo>
                  <a:pt x="6357" y="6106"/>
                </a:lnTo>
                <a:lnTo>
                  <a:pt x="6369" y="6107"/>
                </a:lnTo>
                <a:lnTo>
                  <a:pt x="6382" y="6108"/>
                </a:lnTo>
                <a:lnTo>
                  <a:pt x="6394" y="6107"/>
                </a:lnTo>
                <a:lnTo>
                  <a:pt x="6407" y="6106"/>
                </a:lnTo>
                <a:lnTo>
                  <a:pt x="6375" y="6117"/>
                </a:lnTo>
                <a:lnTo>
                  <a:pt x="6417" y="6120"/>
                </a:lnTo>
                <a:lnTo>
                  <a:pt x="6459" y="6125"/>
                </a:lnTo>
                <a:lnTo>
                  <a:pt x="6428" y="6132"/>
                </a:lnTo>
                <a:lnTo>
                  <a:pt x="6435" y="6135"/>
                </a:lnTo>
                <a:lnTo>
                  <a:pt x="6444" y="6138"/>
                </a:lnTo>
                <a:lnTo>
                  <a:pt x="6455" y="6141"/>
                </a:lnTo>
                <a:lnTo>
                  <a:pt x="6467" y="6143"/>
                </a:lnTo>
                <a:lnTo>
                  <a:pt x="6482" y="6145"/>
                </a:lnTo>
                <a:lnTo>
                  <a:pt x="6496" y="6145"/>
                </a:lnTo>
                <a:lnTo>
                  <a:pt x="6512" y="6144"/>
                </a:lnTo>
                <a:lnTo>
                  <a:pt x="6504" y="6146"/>
                </a:lnTo>
                <a:lnTo>
                  <a:pt x="6489" y="6154"/>
                </a:lnTo>
                <a:lnTo>
                  <a:pt x="6480" y="6158"/>
                </a:lnTo>
                <a:lnTo>
                  <a:pt x="6470" y="6164"/>
                </a:lnTo>
                <a:lnTo>
                  <a:pt x="6461" y="6169"/>
                </a:lnTo>
                <a:lnTo>
                  <a:pt x="6454" y="6176"/>
                </a:lnTo>
                <a:lnTo>
                  <a:pt x="6471" y="6173"/>
                </a:lnTo>
                <a:lnTo>
                  <a:pt x="6437" y="6202"/>
                </a:lnTo>
                <a:lnTo>
                  <a:pt x="6421" y="6218"/>
                </a:lnTo>
                <a:lnTo>
                  <a:pt x="6414" y="6226"/>
                </a:lnTo>
                <a:lnTo>
                  <a:pt x="6407" y="6233"/>
                </a:lnTo>
                <a:lnTo>
                  <a:pt x="6414" y="6231"/>
                </a:lnTo>
                <a:lnTo>
                  <a:pt x="6423" y="6228"/>
                </a:lnTo>
                <a:lnTo>
                  <a:pt x="6426" y="6227"/>
                </a:lnTo>
                <a:lnTo>
                  <a:pt x="6427" y="6228"/>
                </a:lnTo>
                <a:lnTo>
                  <a:pt x="6427" y="6230"/>
                </a:lnTo>
                <a:lnTo>
                  <a:pt x="6423" y="6235"/>
                </a:lnTo>
                <a:lnTo>
                  <a:pt x="6410" y="6251"/>
                </a:lnTo>
                <a:lnTo>
                  <a:pt x="6394" y="6266"/>
                </a:lnTo>
                <a:lnTo>
                  <a:pt x="6379" y="6281"/>
                </a:lnTo>
                <a:lnTo>
                  <a:pt x="6364" y="6295"/>
                </a:lnTo>
                <a:lnTo>
                  <a:pt x="6390" y="6285"/>
                </a:lnTo>
                <a:lnTo>
                  <a:pt x="6382" y="6292"/>
                </a:lnTo>
                <a:lnTo>
                  <a:pt x="6375" y="6300"/>
                </a:lnTo>
                <a:lnTo>
                  <a:pt x="6361" y="6315"/>
                </a:lnTo>
                <a:lnTo>
                  <a:pt x="6349" y="6332"/>
                </a:lnTo>
                <a:lnTo>
                  <a:pt x="6335" y="6348"/>
                </a:lnTo>
                <a:lnTo>
                  <a:pt x="6359" y="6344"/>
                </a:lnTo>
                <a:lnTo>
                  <a:pt x="6341" y="6365"/>
                </a:lnTo>
                <a:lnTo>
                  <a:pt x="6321" y="6385"/>
                </a:lnTo>
                <a:lnTo>
                  <a:pt x="6300" y="6403"/>
                </a:lnTo>
                <a:lnTo>
                  <a:pt x="6279" y="6422"/>
                </a:lnTo>
                <a:lnTo>
                  <a:pt x="6313" y="6414"/>
                </a:lnTo>
                <a:lnTo>
                  <a:pt x="6294" y="6430"/>
                </a:lnTo>
                <a:lnTo>
                  <a:pt x="6276" y="6445"/>
                </a:lnTo>
                <a:lnTo>
                  <a:pt x="6256" y="6460"/>
                </a:lnTo>
                <a:lnTo>
                  <a:pt x="6234" y="6472"/>
                </a:lnTo>
                <a:lnTo>
                  <a:pt x="6255" y="6473"/>
                </a:lnTo>
                <a:lnTo>
                  <a:pt x="6217" y="6497"/>
                </a:lnTo>
                <a:lnTo>
                  <a:pt x="6197" y="6508"/>
                </a:lnTo>
                <a:lnTo>
                  <a:pt x="6179" y="6521"/>
                </a:lnTo>
                <a:lnTo>
                  <a:pt x="6160" y="6534"/>
                </a:lnTo>
                <a:lnTo>
                  <a:pt x="6143" y="6547"/>
                </a:lnTo>
                <a:lnTo>
                  <a:pt x="6126" y="6564"/>
                </a:lnTo>
                <a:lnTo>
                  <a:pt x="6119" y="6572"/>
                </a:lnTo>
                <a:lnTo>
                  <a:pt x="6112" y="6580"/>
                </a:lnTo>
                <a:lnTo>
                  <a:pt x="6148" y="6567"/>
                </a:lnTo>
                <a:lnTo>
                  <a:pt x="6183" y="6552"/>
                </a:lnTo>
                <a:lnTo>
                  <a:pt x="6218" y="6535"/>
                </a:lnTo>
                <a:lnTo>
                  <a:pt x="6253" y="6516"/>
                </a:lnTo>
                <a:lnTo>
                  <a:pt x="6234" y="6539"/>
                </a:lnTo>
                <a:lnTo>
                  <a:pt x="6313" y="6499"/>
                </a:lnTo>
                <a:lnTo>
                  <a:pt x="6309" y="6509"/>
                </a:lnTo>
                <a:lnTo>
                  <a:pt x="6321" y="6507"/>
                </a:lnTo>
                <a:lnTo>
                  <a:pt x="6332" y="6505"/>
                </a:lnTo>
                <a:lnTo>
                  <a:pt x="6344" y="6501"/>
                </a:lnTo>
                <a:lnTo>
                  <a:pt x="6354" y="6496"/>
                </a:lnTo>
                <a:lnTo>
                  <a:pt x="6364" y="6490"/>
                </a:lnTo>
                <a:lnTo>
                  <a:pt x="6375" y="6483"/>
                </a:lnTo>
                <a:lnTo>
                  <a:pt x="6384" y="6476"/>
                </a:lnTo>
                <a:lnTo>
                  <a:pt x="6393" y="6468"/>
                </a:lnTo>
                <a:lnTo>
                  <a:pt x="6383" y="6494"/>
                </a:lnTo>
                <a:lnTo>
                  <a:pt x="6401" y="6486"/>
                </a:lnTo>
                <a:lnTo>
                  <a:pt x="6420" y="6475"/>
                </a:lnTo>
                <a:lnTo>
                  <a:pt x="6436" y="6464"/>
                </a:lnTo>
                <a:lnTo>
                  <a:pt x="6453" y="6451"/>
                </a:lnTo>
                <a:lnTo>
                  <a:pt x="6453" y="6466"/>
                </a:lnTo>
                <a:lnTo>
                  <a:pt x="6486" y="6444"/>
                </a:lnTo>
                <a:lnTo>
                  <a:pt x="6519" y="6424"/>
                </a:lnTo>
                <a:lnTo>
                  <a:pt x="6508" y="6445"/>
                </a:lnTo>
                <a:lnTo>
                  <a:pt x="6496" y="6466"/>
                </a:lnTo>
                <a:lnTo>
                  <a:pt x="6483" y="6486"/>
                </a:lnTo>
                <a:lnTo>
                  <a:pt x="6468" y="6505"/>
                </a:lnTo>
                <a:lnTo>
                  <a:pt x="6491" y="6492"/>
                </a:lnTo>
                <a:lnTo>
                  <a:pt x="6467" y="6536"/>
                </a:lnTo>
                <a:lnTo>
                  <a:pt x="6447" y="6581"/>
                </a:lnTo>
                <a:lnTo>
                  <a:pt x="6468" y="6569"/>
                </a:lnTo>
                <a:lnTo>
                  <a:pt x="6458" y="6595"/>
                </a:lnTo>
                <a:lnTo>
                  <a:pt x="6448" y="6623"/>
                </a:lnTo>
                <a:lnTo>
                  <a:pt x="6444" y="6637"/>
                </a:lnTo>
                <a:lnTo>
                  <a:pt x="6441" y="6652"/>
                </a:lnTo>
                <a:lnTo>
                  <a:pt x="6439" y="6665"/>
                </a:lnTo>
                <a:lnTo>
                  <a:pt x="6437" y="6679"/>
                </a:lnTo>
                <a:lnTo>
                  <a:pt x="6457" y="6665"/>
                </a:lnTo>
                <a:lnTo>
                  <a:pt x="6441" y="6753"/>
                </a:lnTo>
                <a:lnTo>
                  <a:pt x="6457" y="6734"/>
                </a:lnTo>
                <a:lnTo>
                  <a:pt x="6455" y="6759"/>
                </a:lnTo>
                <a:lnTo>
                  <a:pt x="6452" y="6783"/>
                </a:lnTo>
                <a:lnTo>
                  <a:pt x="6447" y="6808"/>
                </a:lnTo>
                <a:lnTo>
                  <a:pt x="6441" y="6833"/>
                </a:lnTo>
                <a:lnTo>
                  <a:pt x="6462" y="6813"/>
                </a:lnTo>
                <a:lnTo>
                  <a:pt x="6456" y="6846"/>
                </a:lnTo>
                <a:lnTo>
                  <a:pt x="6447" y="6878"/>
                </a:lnTo>
                <a:lnTo>
                  <a:pt x="6436" y="6910"/>
                </a:lnTo>
                <a:lnTo>
                  <a:pt x="6423" y="6941"/>
                </a:lnTo>
                <a:lnTo>
                  <a:pt x="6445" y="6929"/>
                </a:lnTo>
                <a:lnTo>
                  <a:pt x="6436" y="6953"/>
                </a:lnTo>
                <a:lnTo>
                  <a:pt x="6426" y="6976"/>
                </a:lnTo>
                <a:lnTo>
                  <a:pt x="6415" y="7000"/>
                </a:lnTo>
                <a:lnTo>
                  <a:pt x="6402" y="7023"/>
                </a:lnTo>
                <a:lnTo>
                  <a:pt x="6429" y="7010"/>
                </a:lnTo>
                <a:lnTo>
                  <a:pt x="6408" y="7042"/>
                </a:lnTo>
                <a:lnTo>
                  <a:pt x="6391" y="7068"/>
                </a:lnTo>
                <a:lnTo>
                  <a:pt x="6380" y="7088"/>
                </a:lnTo>
                <a:lnTo>
                  <a:pt x="6402" y="7077"/>
                </a:lnTo>
                <a:lnTo>
                  <a:pt x="6396" y="7085"/>
                </a:lnTo>
                <a:lnTo>
                  <a:pt x="6381" y="7101"/>
                </a:lnTo>
                <a:lnTo>
                  <a:pt x="6364" y="7122"/>
                </a:lnTo>
                <a:lnTo>
                  <a:pt x="6357" y="7131"/>
                </a:lnTo>
                <a:lnTo>
                  <a:pt x="6353" y="7139"/>
                </a:lnTo>
                <a:lnTo>
                  <a:pt x="6373" y="7130"/>
                </a:lnTo>
                <a:lnTo>
                  <a:pt x="6364" y="7141"/>
                </a:lnTo>
                <a:lnTo>
                  <a:pt x="6357" y="7152"/>
                </a:lnTo>
                <a:lnTo>
                  <a:pt x="6350" y="7164"/>
                </a:lnTo>
                <a:lnTo>
                  <a:pt x="6344" y="7175"/>
                </a:lnTo>
                <a:lnTo>
                  <a:pt x="6339" y="7188"/>
                </a:lnTo>
                <a:lnTo>
                  <a:pt x="6333" y="7201"/>
                </a:lnTo>
                <a:lnTo>
                  <a:pt x="6330" y="7213"/>
                </a:lnTo>
                <a:lnTo>
                  <a:pt x="6327" y="7227"/>
                </a:lnTo>
                <a:lnTo>
                  <a:pt x="6337" y="7216"/>
                </a:lnTo>
                <a:lnTo>
                  <a:pt x="6347" y="7206"/>
                </a:lnTo>
                <a:lnTo>
                  <a:pt x="6356" y="7195"/>
                </a:lnTo>
                <a:lnTo>
                  <a:pt x="6365" y="7182"/>
                </a:lnTo>
                <a:lnTo>
                  <a:pt x="6374" y="7171"/>
                </a:lnTo>
                <a:lnTo>
                  <a:pt x="6381" y="7159"/>
                </a:lnTo>
                <a:lnTo>
                  <a:pt x="6388" y="7145"/>
                </a:lnTo>
                <a:lnTo>
                  <a:pt x="6394" y="7133"/>
                </a:lnTo>
                <a:lnTo>
                  <a:pt x="6399" y="7145"/>
                </a:lnTo>
                <a:lnTo>
                  <a:pt x="6408" y="7132"/>
                </a:lnTo>
                <a:lnTo>
                  <a:pt x="6415" y="7119"/>
                </a:lnTo>
                <a:lnTo>
                  <a:pt x="6422" y="7105"/>
                </a:lnTo>
                <a:lnTo>
                  <a:pt x="6428" y="7091"/>
                </a:lnTo>
                <a:lnTo>
                  <a:pt x="6428" y="7115"/>
                </a:lnTo>
                <a:lnTo>
                  <a:pt x="6463" y="7044"/>
                </a:lnTo>
                <a:lnTo>
                  <a:pt x="6463" y="7064"/>
                </a:lnTo>
                <a:lnTo>
                  <a:pt x="6476" y="7046"/>
                </a:lnTo>
                <a:lnTo>
                  <a:pt x="6484" y="7032"/>
                </a:lnTo>
                <a:lnTo>
                  <a:pt x="6487" y="7026"/>
                </a:lnTo>
                <a:lnTo>
                  <a:pt x="6489" y="7020"/>
                </a:lnTo>
                <a:lnTo>
                  <a:pt x="6489" y="7036"/>
                </a:lnTo>
                <a:lnTo>
                  <a:pt x="6501" y="7021"/>
                </a:lnTo>
                <a:lnTo>
                  <a:pt x="6512" y="7003"/>
                </a:lnTo>
                <a:lnTo>
                  <a:pt x="6521" y="6986"/>
                </a:lnTo>
                <a:lnTo>
                  <a:pt x="6529" y="6968"/>
                </a:lnTo>
                <a:lnTo>
                  <a:pt x="6528" y="6992"/>
                </a:lnTo>
                <a:lnTo>
                  <a:pt x="6545" y="6976"/>
                </a:lnTo>
                <a:lnTo>
                  <a:pt x="6560" y="6961"/>
                </a:lnTo>
                <a:lnTo>
                  <a:pt x="6576" y="6943"/>
                </a:lnTo>
                <a:lnTo>
                  <a:pt x="6590" y="6926"/>
                </a:lnTo>
                <a:lnTo>
                  <a:pt x="6589" y="6940"/>
                </a:lnTo>
                <a:lnTo>
                  <a:pt x="6596" y="6935"/>
                </a:lnTo>
                <a:lnTo>
                  <a:pt x="6602" y="6929"/>
                </a:lnTo>
                <a:lnTo>
                  <a:pt x="6609" y="6924"/>
                </a:lnTo>
                <a:lnTo>
                  <a:pt x="6615" y="6916"/>
                </a:lnTo>
                <a:lnTo>
                  <a:pt x="6624" y="6902"/>
                </a:lnTo>
                <a:lnTo>
                  <a:pt x="6632" y="6887"/>
                </a:lnTo>
                <a:lnTo>
                  <a:pt x="6633" y="6905"/>
                </a:lnTo>
                <a:lnTo>
                  <a:pt x="6642" y="6899"/>
                </a:lnTo>
                <a:lnTo>
                  <a:pt x="6650" y="6892"/>
                </a:lnTo>
                <a:lnTo>
                  <a:pt x="6657" y="6885"/>
                </a:lnTo>
                <a:lnTo>
                  <a:pt x="6664" y="6876"/>
                </a:lnTo>
                <a:lnTo>
                  <a:pt x="6670" y="6868"/>
                </a:lnTo>
                <a:lnTo>
                  <a:pt x="6677" y="6860"/>
                </a:lnTo>
                <a:lnTo>
                  <a:pt x="6682" y="6850"/>
                </a:lnTo>
                <a:lnTo>
                  <a:pt x="6686" y="6840"/>
                </a:lnTo>
                <a:lnTo>
                  <a:pt x="6689" y="6855"/>
                </a:lnTo>
                <a:lnTo>
                  <a:pt x="6696" y="6846"/>
                </a:lnTo>
                <a:lnTo>
                  <a:pt x="6702" y="6838"/>
                </a:lnTo>
                <a:lnTo>
                  <a:pt x="6708" y="6829"/>
                </a:lnTo>
                <a:lnTo>
                  <a:pt x="6713" y="6821"/>
                </a:lnTo>
                <a:lnTo>
                  <a:pt x="6716" y="6810"/>
                </a:lnTo>
                <a:lnTo>
                  <a:pt x="6719" y="6801"/>
                </a:lnTo>
                <a:lnTo>
                  <a:pt x="6721" y="6791"/>
                </a:lnTo>
                <a:lnTo>
                  <a:pt x="6723" y="6779"/>
                </a:lnTo>
                <a:lnTo>
                  <a:pt x="6730" y="6798"/>
                </a:lnTo>
                <a:lnTo>
                  <a:pt x="6733" y="6789"/>
                </a:lnTo>
                <a:lnTo>
                  <a:pt x="6735" y="6779"/>
                </a:lnTo>
                <a:lnTo>
                  <a:pt x="6739" y="6761"/>
                </a:lnTo>
                <a:lnTo>
                  <a:pt x="6743" y="6741"/>
                </a:lnTo>
                <a:lnTo>
                  <a:pt x="6745" y="6732"/>
                </a:lnTo>
                <a:lnTo>
                  <a:pt x="6748" y="6724"/>
                </a:lnTo>
                <a:lnTo>
                  <a:pt x="6756" y="6740"/>
                </a:lnTo>
                <a:lnTo>
                  <a:pt x="6758" y="6729"/>
                </a:lnTo>
                <a:lnTo>
                  <a:pt x="6761" y="6718"/>
                </a:lnTo>
                <a:lnTo>
                  <a:pt x="6768" y="6694"/>
                </a:lnTo>
                <a:lnTo>
                  <a:pt x="6775" y="6676"/>
                </a:lnTo>
                <a:lnTo>
                  <a:pt x="6777" y="6671"/>
                </a:lnTo>
                <a:lnTo>
                  <a:pt x="6777" y="6670"/>
                </a:lnTo>
                <a:lnTo>
                  <a:pt x="6781" y="6656"/>
                </a:lnTo>
                <a:lnTo>
                  <a:pt x="6787" y="6634"/>
                </a:lnTo>
                <a:lnTo>
                  <a:pt x="6792" y="6613"/>
                </a:lnTo>
                <a:lnTo>
                  <a:pt x="6794" y="6604"/>
                </a:lnTo>
                <a:lnTo>
                  <a:pt x="6797" y="6608"/>
                </a:lnTo>
                <a:lnTo>
                  <a:pt x="6800" y="6612"/>
                </a:lnTo>
                <a:lnTo>
                  <a:pt x="6801" y="6618"/>
                </a:lnTo>
                <a:lnTo>
                  <a:pt x="6802" y="6624"/>
                </a:lnTo>
                <a:lnTo>
                  <a:pt x="6803" y="6635"/>
                </a:lnTo>
                <a:lnTo>
                  <a:pt x="6802" y="6648"/>
                </a:lnTo>
                <a:lnTo>
                  <a:pt x="6800" y="6675"/>
                </a:lnTo>
                <a:lnTo>
                  <a:pt x="6799" y="6687"/>
                </a:lnTo>
                <a:lnTo>
                  <a:pt x="6801" y="6697"/>
                </a:lnTo>
                <a:lnTo>
                  <a:pt x="6810" y="6687"/>
                </a:lnTo>
                <a:lnTo>
                  <a:pt x="6812" y="6706"/>
                </a:lnTo>
                <a:lnTo>
                  <a:pt x="6813" y="6726"/>
                </a:lnTo>
                <a:lnTo>
                  <a:pt x="6814" y="6745"/>
                </a:lnTo>
                <a:lnTo>
                  <a:pt x="6813" y="6765"/>
                </a:lnTo>
                <a:lnTo>
                  <a:pt x="6825" y="6759"/>
                </a:lnTo>
                <a:lnTo>
                  <a:pt x="6824" y="6770"/>
                </a:lnTo>
                <a:lnTo>
                  <a:pt x="6824" y="6780"/>
                </a:lnTo>
                <a:lnTo>
                  <a:pt x="6824" y="6791"/>
                </a:lnTo>
                <a:lnTo>
                  <a:pt x="6826" y="6802"/>
                </a:lnTo>
                <a:lnTo>
                  <a:pt x="6828" y="6812"/>
                </a:lnTo>
                <a:lnTo>
                  <a:pt x="6830" y="6823"/>
                </a:lnTo>
                <a:lnTo>
                  <a:pt x="6834" y="6833"/>
                </a:lnTo>
                <a:lnTo>
                  <a:pt x="6838" y="6843"/>
                </a:lnTo>
                <a:lnTo>
                  <a:pt x="6846" y="6828"/>
                </a:lnTo>
                <a:lnTo>
                  <a:pt x="6849" y="6846"/>
                </a:lnTo>
                <a:lnTo>
                  <a:pt x="6854" y="6863"/>
                </a:lnTo>
                <a:lnTo>
                  <a:pt x="6861" y="6879"/>
                </a:lnTo>
                <a:lnTo>
                  <a:pt x="6870" y="6894"/>
                </a:lnTo>
                <a:lnTo>
                  <a:pt x="6879" y="6876"/>
                </a:lnTo>
                <a:lnTo>
                  <a:pt x="6885" y="6896"/>
                </a:lnTo>
                <a:lnTo>
                  <a:pt x="6893" y="6914"/>
                </a:lnTo>
                <a:lnTo>
                  <a:pt x="6901" y="6933"/>
                </a:lnTo>
                <a:lnTo>
                  <a:pt x="6911" y="6952"/>
                </a:lnTo>
                <a:lnTo>
                  <a:pt x="6916" y="6929"/>
                </a:lnTo>
                <a:lnTo>
                  <a:pt x="6934" y="6961"/>
                </a:lnTo>
                <a:lnTo>
                  <a:pt x="6954" y="6993"/>
                </a:lnTo>
                <a:lnTo>
                  <a:pt x="6957" y="6969"/>
                </a:lnTo>
                <a:lnTo>
                  <a:pt x="6968" y="6985"/>
                </a:lnTo>
                <a:lnTo>
                  <a:pt x="6980" y="7000"/>
                </a:lnTo>
                <a:lnTo>
                  <a:pt x="7000" y="7032"/>
                </a:lnTo>
                <a:lnTo>
                  <a:pt x="7002" y="7014"/>
                </a:lnTo>
                <a:lnTo>
                  <a:pt x="7011" y="7031"/>
                </a:lnTo>
                <a:lnTo>
                  <a:pt x="7021" y="7046"/>
                </a:lnTo>
                <a:lnTo>
                  <a:pt x="7032" y="7061"/>
                </a:lnTo>
                <a:lnTo>
                  <a:pt x="7045" y="7074"/>
                </a:lnTo>
                <a:lnTo>
                  <a:pt x="7045" y="7057"/>
                </a:lnTo>
                <a:lnTo>
                  <a:pt x="7066" y="7083"/>
                </a:lnTo>
                <a:lnTo>
                  <a:pt x="7085" y="7112"/>
                </a:lnTo>
                <a:lnTo>
                  <a:pt x="7091" y="7101"/>
                </a:lnTo>
                <a:lnTo>
                  <a:pt x="7115" y="7130"/>
                </a:lnTo>
                <a:lnTo>
                  <a:pt x="7139" y="7158"/>
                </a:lnTo>
                <a:lnTo>
                  <a:pt x="7140" y="7144"/>
                </a:lnTo>
                <a:lnTo>
                  <a:pt x="7152" y="7159"/>
                </a:lnTo>
                <a:lnTo>
                  <a:pt x="7162" y="7171"/>
                </a:lnTo>
                <a:lnTo>
                  <a:pt x="7172" y="7182"/>
                </a:lnTo>
                <a:lnTo>
                  <a:pt x="7179" y="7170"/>
                </a:lnTo>
                <a:lnTo>
                  <a:pt x="7194" y="7206"/>
                </a:lnTo>
                <a:lnTo>
                  <a:pt x="7211" y="7241"/>
                </a:lnTo>
                <a:lnTo>
                  <a:pt x="7216" y="7219"/>
                </a:lnTo>
                <a:lnTo>
                  <a:pt x="7224" y="7241"/>
                </a:lnTo>
                <a:lnTo>
                  <a:pt x="7234" y="7263"/>
                </a:lnTo>
                <a:lnTo>
                  <a:pt x="7246" y="7284"/>
                </a:lnTo>
                <a:lnTo>
                  <a:pt x="7258" y="7305"/>
                </a:lnTo>
                <a:lnTo>
                  <a:pt x="7259" y="7281"/>
                </a:lnTo>
                <a:lnTo>
                  <a:pt x="7269" y="7302"/>
                </a:lnTo>
                <a:lnTo>
                  <a:pt x="7280" y="7323"/>
                </a:lnTo>
                <a:lnTo>
                  <a:pt x="7288" y="7344"/>
                </a:lnTo>
                <a:lnTo>
                  <a:pt x="7296" y="7366"/>
                </a:lnTo>
                <a:lnTo>
                  <a:pt x="7299" y="7344"/>
                </a:lnTo>
                <a:lnTo>
                  <a:pt x="7313" y="7368"/>
                </a:lnTo>
                <a:lnTo>
                  <a:pt x="7326" y="7391"/>
                </a:lnTo>
                <a:lnTo>
                  <a:pt x="7341" y="7413"/>
                </a:lnTo>
                <a:lnTo>
                  <a:pt x="7357" y="7435"/>
                </a:lnTo>
                <a:lnTo>
                  <a:pt x="7359" y="7421"/>
                </a:lnTo>
                <a:lnTo>
                  <a:pt x="7359" y="7407"/>
                </a:lnTo>
                <a:lnTo>
                  <a:pt x="7358" y="7394"/>
                </a:lnTo>
                <a:lnTo>
                  <a:pt x="7356" y="7379"/>
                </a:lnTo>
                <a:lnTo>
                  <a:pt x="7352" y="7366"/>
                </a:lnTo>
                <a:lnTo>
                  <a:pt x="7347" y="7354"/>
                </a:lnTo>
                <a:lnTo>
                  <a:pt x="7340" y="7341"/>
                </a:lnTo>
                <a:lnTo>
                  <a:pt x="7333" y="7329"/>
                </a:lnTo>
                <a:lnTo>
                  <a:pt x="7356" y="7337"/>
                </a:lnTo>
                <a:lnTo>
                  <a:pt x="7347" y="7330"/>
                </a:lnTo>
                <a:lnTo>
                  <a:pt x="7339" y="7322"/>
                </a:lnTo>
                <a:lnTo>
                  <a:pt x="7332" y="7313"/>
                </a:lnTo>
                <a:lnTo>
                  <a:pt x="7327" y="7304"/>
                </a:lnTo>
                <a:lnTo>
                  <a:pt x="7316" y="7287"/>
                </a:lnTo>
                <a:lnTo>
                  <a:pt x="7303" y="7268"/>
                </a:lnTo>
                <a:lnTo>
                  <a:pt x="7317" y="7276"/>
                </a:lnTo>
                <a:lnTo>
                  <a:pt x="7325" y="7281"/>
                </a:lnTo>
                <a:lnTo>
                  <a:pt x="7298" y="7243"/>
                </a:lnTo>
                <a:lnTo>
                  <a:pt x="7272" y="7204"/>
                </a:lnTo>
                <a:lnTo>
                  <a:pt x="7290" y="7211"/>
                </a:lnTo>
                <a:lnTo>
                  <a:pt x="7274" y="7178"/>
                </a:lnTo>
                <a:lnTo>
                  <a:pt x="7258" y="7145"/>
                </a:lnTo>
                <a:lnTo>
                  <a:pt x="7278" y="7160"/>
                </a:lnTo>
                <a:lnTo>
                  <a:pt x="7278" y="7138"/>
                </a:lnTo>
                <a:lnTo>
                  <a:pt x="7277" y="7117"/>
                </a:lnTo>
                <a:lnTo>
                  <a:pt x="7272" y="7097"/>
                </a:lnTo>
                <a:lnTo>
                  <a:pt x="7267" y="7077"/>
                </a:lnTo>
                <a:lnTo>
                  <a:pt x="7282" y="7089"/>
                </a:lnTo>
                <a:lnTo>
                  <a:pt x="7284" y="7078"/>
                </a:lnTo>
                <a:lnTo>
                  <a:pt x="7285" y="7067"/>
                </a:lnTo>
                <a:lnTo>
                  <a:pt x="7284" y="7057"/>
                </a:lnTo>
                <a:lnTo>
                  <a:pt x="7283" y="7045"/>
                </a:lnTo>
                <a:lnTo>
                  <a:pt x="7281" y="7035"/>
                </a:lnTo>
                <a:lnTo>
                  <a:pt x="7277" y="7025"/>
                </a:lnTo>
                <a:lnTo>
                  <a:pt x="7272" y="7015"/>
                </a:lnTo>
                <a:lnTo>
                  <a:pt x="7267" y="7006"/>
                </a:lnTo>
                <a:lnTo>
                  <a:pt x="7282" y="7010"/>
                </a:lnTo>
                <a:lnTo>
                  <a:pt x="7282" y="6986"/>
                </a:lnTo>
                <a:lnTo>
                  <a:pt x="7281" y="6956"/>
                </a:lnTo>
                <a:lnTo>
                  <a:pt x="7279" y="6941"/>
                </a:lnTo>
                <a:lnTo>
                  <a:pt x="7275" y="6928"/>
                </a:lnTo>
                <a:lnTo>
                  <a:pt x="7272" y="6915"/>
                </a:lnTo>
                <a:lnTo>
                  <a:pt x="7267" y="6905"/>
                </a:lnTo>
                <a:lnTo>
                  <a:pt x="7282" y="6919"/>
                </a:lnTo>
                <a:lnTo>
                  <a:pt x="7283" y="6904"/>
                </a:lnTo>
                <a:lnTo>
                  <a:pt x="7283" y="6890"/>
                </a:lnTo>
                <a:lnTo>
                  <a:pt x="7282" y="6875"/>
                </a:lnTo>
                <a:lnTo>
                  <a:pt x="7281" y="6861"/>
                </a:lnTo>
                <a:lnTo>
                  <a:pt x="7278" y="6846"/>
                </a:lnTo>
                <a:lnTo>
                  <a:pt x="7274" y="6833"/>
                </a:lnTo>
                <a:lnTo>
                  <a:pt x="7270" y="6819"/>
                </a:lnTo>
                <a:lnTo>
                  <a:pt x="7265" y="6806"/>
                </a:lnTo>
                <a:lnTo>
                  <a:pt x="7274" y="6808"/>
                </a:lnTo>
                <a:lnTo>
                  <a:pt x="7280" y="6809"/>
                </a:lnTo>
                <a:lnTo>
                  <a:pt x="7273" y="6790"/>
                </a:lnTo>
                <a:lnTo>
                  <a:pt x="7265" y="6770"/>
                </a:lnTo>
                <a:lnTo>
                  <a:pt x="7256" y="6752"/>
                </a:lnTo>
                <a:lnTo>
                  <a:pt x="7246" y="6734"/>
                </a:lnTo>
                <a:lnTo>
                  <a:pt x="7261" y="6738"/>
                </a:lnTo>
                <a:lnTo>
                  <a:pt x="7252" y="6716"/>
                </a:lnTo>
                <a:lnTo>
                  <a:pt x="7240" y="6696"/>
                </a:lnTo>
                <a:lnTo>
                  <a:pt x="7228" y="6676"/>
                </a:lnTo>
                <a:lnTo>
                  <a:pt x="7214" y="6658"/>
                </a:lnTo>
                <a:lnTo>
                  <a:pt x="7232" y="6660"/>
                </a:lnTo>
                <a:lnTo>
                  <a:pt x="7216" y="6641"/>
                </a:lnTo>
                <a:lnTo>
                  <a:pt x="7202" y="6625"/>
                </a:lnTo>
                <a:lnTo>
                  <a:pt x="7189" y="6607"/>
                </a:lnTo>
                <a:lnTo>
                  <a:pt x="7177" y="6589"/>
                </a:lnTo>
                <a:lnTo>
                  <a:pt x="7171" y="6580"/>
                </a:lnTo>
                <a:lnTo>
                  <a:pt x="7168" y="6572"/>
                </a:lnTo>
                <a:lnTo>
                  <a:pt x="7165" y="6564"/>
                </a:lnTo>
                <a:lnTo>
                  <a:pt x="7163" y="6558"/>
                </a:lnTo>
                <a:lnTo>
                  <a:pt x="7164" y="6553"/>
                </a:lnTo>
                <a:lnTo>
                  <a:pt x="7164" y="6551"/>
                </a:lnTo>
                <a:lnTo>
                  <a:pt x="7166" y="6548"/>
                </a:lnTo>
                <a:lnTo>
                  <a:pt x="7166" y="6551"/>
                </a:lnTo>
                <a:lnTo>
                  <a:pt x="7167" y="6553"/>
                </a:lnTo>
                <a:lnTo>
                  <a:pt x="7174" y="6560"/>
                </a:lnTo>
                <a:lnTo>
                  <a:pt x="7197" y="6581"/>
                </a:lnTo>
                <a:lnTo>
                  <a:pt x="7222" y="6603"/>
                </a:lnTo>
                <a:lnTo>
                  <a:pt x="7236" y="6616"/>
                </a:lnTo>
                <a:lnTo>
                  <a:pt x="7231" y="6597"/>
                </a:lnTo>
                <a:lnTo>
                  <a:pt x="7248" y="6611"/>
                </a:lnTo>
                <a:lnTo>
                  <a:pt x="7265" y="6625"/>
                </a:lnTo>
                <a:lnTo>
                  <a:pt x="7284" y="6636"/>
                </a:lnTo>
                <a:lnTo>
                  <a:pt x="7303" y="6646"/>
                </a:lnTo>
                <a:lnTo>
                  <a:pt x="7299" y="6632"/>
                </a:lnTo>
                <a:lnTo>
                  <a:pt x="7306" y="6639"/>
                </a:lnTo>
                <a:lnTo>
                  <a:pt x="7314" y="6645"/>
                </a:lnTo>
                <a:lnTo>
                  <a:pt x="7322" y="6652"/>
                </a:lnTo>
                <a:lnTo>
                  <a:pt x="7330" y="6657"/>
                </a:lnTo>
                <a:lnTo>
                  <a:pt x="7339" y="6662"/>
                </a:lnTo>
                <a:lnTo>
                  <a:pt x="7349" y="6666"/>
                </a:lnTo>
                <a:lnTo>
                  <a:pt x="7358" y="6669"/>
                </a:lnTo>
                <a:lnTo>
                  <a:pt x="7367" y="6672"/>
                </a:lnTo>
                <a:lnTo>
                  <a:pt x="7360" y="6659"/>
                </a:lnTo>
                <a:lnTo>
                  <a:pt x="7380" y="6666"/>
                </a:lnTo>
                <a:lnTo>
                  <a:pt x="7399" y="6672"/>
                </a:lnTo>
                <a:lnTo>
                  <a:pt x="7418" y="6678"/>
                </a:lnTo>
                <a:lnTo>
                  <a:pt x="7437" y="6682"/>
                </a:lnTo>
                <a:lnTo>
                  <a:pt x="7428" y="6670"/>
                </a:lnTo>
                <a:lnTo>
                  <a:pt x="7468" y="6685"/>
                </a:lnTo>
                <a:lnTo>
                  <a:pt x="7509" y="6697"/>
                </a:lnTo>
                <a:lnTo>
                  <a:pt x="7505" y="6686"/>
                </a:lnTo>
                <a:lnTo>
                  <a:pt x="7521" y="6693"/>
                </a:lnTo>
                <a:lnTo>
                  <a:pt x="7536" y="6699"/>
                </a:lnTo>
                <a:lnTo>
                  <a:pt x="7553" y="6704"/>
                </a:lnTo>
                <a:lnTo>
                  <a:pt x="7568" y="6708"/>
                </a:lnTo>
                <a:lnTo>
                  <a:pt x="7560" y="6693"/>
                </a:lnTo>
                <a:lnTo>
                  <a:pt x="7581" y="6703"/>
                </a:lnTo>
                <a:lnTo>
                  <a:pt x="7601" y="6712"/>
                </a:lnTo>
                <a:lnTo>
                  <a:pt x="7622" y="6721"/>
                </a:lnTo>
                <a:lnTo>
                  <a:pt x="7643" y="6728"/>
                </a:lnTo>
                <a:lnTo>
                  <a:pt x="7635" y="6709"/>
                </a:lnTo>
                <a:lnTo>
                  <a:pt x="7651" y="6721"/>
                </a:lnTo>
                <a:lnTo>
                  <a:pt x="7667" y="6732"/>
                </a:lnTo>
                <a:lnTo>
                  <a:pt x="7684" y="6742"/>
                </a:lnTo>
                <a:lnTo>
                  <a:pt x="7700" y="6752"/>
                </a:lnTo>
                <a:lnTo>
                  <a:pt x="7696" y="6737"/>
                </a:lnTo>
                <a:lnTo>
                  <a:pt x="7719" y="6755"/>
                </a:lnTo>
                <a:lnTo>
                  <a:pt x="7737" y="6767"/>
                </a:lnTo>
                <a:lnTo>
                  <a:pt x="7746" y="6772"/>
                </a:lnTo>
                <a:lnTo>
                  <a:pt x="7752" y="6774"/>
                </a:lnTo>
                <a:lnTo>
                  <a:pt x="7747" y="6760"/>
                </a:lnTo>
                <a:lnTo>
                  <a:pt x="7754" y="6768"/>
                </a:lnTo>
                <a:lnTo>
                  <a:pt x="7762" y="6776"/>
                </a:lnTo>
                <a:lnTo>
                  <a:pt x="7770" y="6782"/>
                </a:lnTo>
                <a:lnTo>
                  <a:pt x="7780" y="6788"/>
                </a:lnTo>
                <a:lnTo>
                  <a:pt x="7790" y="6792"/>
                </a:lnTo>
                <a:lnTo>
                  <a:pt x="7800" y="6795"/>
                </a:lnTo>
                <a:lnTo>
                  <a:pt x="7811" y="6798"/>
                </a:lnTo>
                <a:lnTo>
                  <a:pt x="7823" y="6799"/>
                </a:lnTo>
                <a:lnTo>
                  <a:pt x="7808" y="6785"/>
                </a:lnTo>
                <a:lnTo>
                  <a:pt x="7819" y="6790"/>
                </a:lnTo>
                <a:lnTo>
                  <a:pt x="7830" y="6795"/>
                </a:lnTo>
                <a:lnTo>
                  <a:pt x="7842" y="6799"/>
                </a:lnTo>
                <a:lnTo>
                  <a:pt x="7854" y="6803"/>
                </a:lnTo>
                <a:lnTo>
                  <a:pt x="7866" y="6805"/>
                </a:lnTo>
                <a:lnTo>
                  <a:pt x="7877" y="6808"/>
                </a:lnTo>
                <a:lnTo>
                  <a:pt x="7890" y="6810"/>
                </a:lnTo>
                <a:lnTo>
                  <a:pt x="7902" y="6811"/>
                </a:lnTo>
                <a:lnTo>
                  <a:pt x="7891" y="6801"/>
                </a:lnTo>
                <a:lnTo>
                  <a:pt x="7878" y="6792"/>
                </a:lnTo>
                <a:lnTo>
                  <a:pt x="7866" y="6782"/>
                </a:lnTo>
                <a:lnTo>
                  <a:pt x="7854" y="6774"/>
                </a:lnTo>
                <a:lnTo>
                  <a:pt x="7840" y="6766"/>
                </a:lnTo>
                <a:lnTo>
                  <a:pt x="7827" y="6759"/>
                </a:lnTo>
                <a:lnTo>
                  <a:pt x="7814" y="6753"/>
                </a:lnTo>
                <a:lnTo>
                  <a:pt x="7800" y="6747"/>
                </a:lnTo>
                <a:lnTo>
                  <a:pt x="7818" y="6744"/>
                </a:lnTo>
                <a:lnTo>
                  <a:pt x="7770" y="6721"/>
                </a:lnTo>
                <a:lnTo>
                  <a:pt x="7724" y="6699"/>
                </a:lnTo>
                <a:lnTo>
                  <a:pt x="7750" y="6695"/>
                </a:lnTo>
                <a:lnTo>
                  <a:pt x="7709" y="6671"/>
                </a:lnTo>
                <a:lnTo>
                  <a:pt x="7667" y="6648"/>
                </a:lnTo>
                <a:lnTo>
                  <a:pt x="7688" y="6646"/>
                </a:lnTo>
                <a:lnTo>
                  <a:pt x="7652" y="6621"/>
                </a:lnTo>
                <a:lnTo>
                  <a:pt x="7614" y="6597"/>
                </a:lnTo>
                <a:lnTo>
                  <a:pt x="7637" y="6598"/>
                </a:lnTo>
                <a:lnTo>
                  <a:pt x="7606" y="6571"/>
                </a:lnTo>
                <a:lnTo>
                  <a:pt x="7576" y="6544"/>
                </a:lnTo>
                <a:lnTo>
                  <a:pt x="7599" y="6548"/>
                </a:lnTo>
                <a:lnTo>
                  <a:pt x="7577" y="6523"/>
                </a:lnTo>
                <a:lnTo>
                  <a:pt x="7554" y="6499"/>
                </a:lnTo>
                <a:lnTo>
                  <a:pt x="7561" y="6499"/>
                </a:lnTo>
                <a:lnTo>
                  <a:pt x="7575" y="6500"/>
                </a:lnTo>
                <a:lnTo>
                  <a:pt x="7572" y="6491"/>
                </a:lnTo>
                <a:lnTo>
                  <a:pt x="7567" y="6482"/>
                </a:lnTo>
                <a:lnTo>
                  <a:pt x="7562" y="6474"/>
                </a:lnTo>
                <a:lnTo>
                  <a:pt x="7557" y="6466"/>
                </a:lnTo>
                <a:lnTo>
                  <a:pt x="7550" y="6459"/>
                </a:lnTo>
                <a:lnTo>
                  <a:pt x="7543" y="6453"/>
                </a:lnTo>
                <a:lnTo>
                  <a:pt x="7536" y="6445"/>
                </a:lnTo>
                <a:lnTo>
                  <a:pt x="7528" y="6439"/>
                </a:lnTo>
                <a:lnTo>
                  <a:pt x="7552" y="6444"/>
                </a:lnTo>
                <a:lnTo>
                  <a:pt x="7541" y="6430"/>
                </a:lnTo>
                <a:lnTo>
                  <a:pt x="7529" y="6418"/>
                </a:lnTo>
                <a:lnTo>
                  <a:pt x="7516" y="6406"/>
                </a:lnTo>
                <a:lnTo>
                  <a:pt x="7501" y="6397"/>
                </a:lnTo>
                <a:lnTo>
                  <a:pt x="7520" y="6389"/>
                </a:lnTo>
                <a:lnTo>
                  <a:pt x="7504" y="6376"/>
                </a:lnTo>
                <a:lnTo>
                  <a:pt x="7488" y="6362"/>
                </a:lnTo>
                <a:lnTo>
                  <a:pt x="7473" y="6348"/>
                </a:lnTo>
                <a:lnTo>
                  <a:pt x="7459" y="6333"/>
                </a:lnTo>
                <a:lnTo>
                  <a:pt x="7482" y="6332"/>
                </a:lnTo>
                <a:lnTo>
                  <a:pt x="7472" y="6324"/>
                </a:lnTo>
                <a:lnTo>
                  <a:pt x="7462" y="6316"/>
                </a:lnTo>
                <a:lnTo>
                  <a:pt x="7452" y="6309"/>
                </a:lnTo>
                <a:lnTo>
                  <a:pt x="7441" y="6303"/>
                </a:lnTo>
                <a:lnTo>
                  <a:pt x="7430" y="6298"/>
                </a:lnTo>
                <a:lnTo>
                  <a:pt x="7419" y="6294"/>
                </a:lnTo>
                <a:lnTo>
                  <a:pt x="7406" y="6291"/>
                </a:lnTo>
                <a:lnTo>
                  <a:pt x="7394" y="6288"/>
                </a:lnTo>
                <a:lnTo>
                  <a:pt x="7412" y="6280"/>
                </a:lnTo>
                <a:lnTo>
                  <a:pt x="7396" y="6271"/>
                </a:lnTo>
                <a:lnTo>
                  <a:pt x="7381" y="6264"/>
                </a:lnTo>
                <a:lnTo>
                  <a:pt x="7364" y="6259"/>
                </a:lnTo>
                <a:lnTo>
                  <a:pt x="7348" y="6257"/>
                </a:lnTo>
                <a:lnTo>
                  <a:pt x="7371" y="6251"/>
                </a:lnTo>
                <a:lnTo>
                  <a:pt x="7351" y="6241"/>
                </a:lnTo>
                <a:lnTo>
                  <a:pt x="7329" y="6233"/>
                </a:lnTo>
                <a:lnTo>
                  <a:pt x="7306" y="6227"/>
                </a:lnTo>
                <a:lnTo>
                  <a:pt x="7285" y="6221"/>
                </a:lnTo>
                <a:lnTo>
                  <a:pt x="7306" y="6215"/>
                </a:lnTo>
                <a:lnTo>
                  <a:pt x="7287" y="6209"/>
                </a:lnTo>
                <a:lnTo>
                  <a:pt x="7251" y="6195"/>
                </a:lnTo>
                <a:lnTo>
                  <a:pt x="7217" y="6180"/>
                </a:lnTo>
                <a:lnTo>
                  <a:pt x="7206" y="6175"/>
                </a:lnTo>
                <a:lnTo>
                  <a:pt x="7203" y="6173"/>
                </a:lnTo>
                <a:lnTo>
                  <a:pt x="7203" y="6172"/>
                </a:lnTo>
                <a:lnTo>
                  <a:pt x="7204" y="6171"/>
                </a:lnTo>
                <a:lnTo>
                  <a:pt x="7208" y="6171"/>
                </a:lnTo>
                <a:lnTo>
                  <a:pt x="7220" y="6171"/>
                </a:lnTo>
                <a:lnTo>
                  <a:pt x="7255" y="6174"/>
                </a:lnTo>
                <a:lnTo>
                  <a:pt x="7312" y="6180"/>
                </a:lnTo>
                <a:lnTo>
                  <a:pt x="7299" y="6168"/>
                </a:lnTo>
                <a:lnTo>
                  <a:pt x="7327" y="6168"/>
                </a:lnTo>
                <a:lnTo>
                  <a:pt x="7354" y="6165"/>
                </a:lnTo>
                <a:lnTo>
                  <a:pt x="7382" y="6160"/>
                </a:lnTo>
                <a:lnTo>
                  <a:pt x="7407" y="6152"/>
                </a:lnTo>
                <a:lnTo>
                  <a:pt x="7393" y="6148"/>
                </a:lnTo>
                <a:lnTo>
                  <a:pt x="7416" y="6141"/>
                </a:lnTo>
                <a:lnTo>
                  <a:pt x="7434" y="6135"/>
                </a:lnTo>
                <a:lnTo>
                  <a:pt x="7442" y="6132"/>
                </a:lnTo>
                <a:lnTo>
                  <a:pt x="7449" y="6129"/>
                </a:lnTo>
                <a:lnTo>
                  <a:pt x="7433" y="6122"/>
                </a:lnTo>
                <a:lnTo>
                  <a:pt x="7457" y="6114"/>
                </a:lnTo>
                <a:lnTo>
                  <a:pt x="7478" y="6107"/>
                </a:lnTo>
                <a:lnTo>
                  <a:pt x="7496" y="6099"/>
                </a:lnTo>
                <a:lnTo>
                  <a:pt x="7471" y="6098"/>
                </a:lnTo>
                <a:lnTo>
                  <a:pt x="7554" y="6056"/>
                </a:lnTo>
                <a:lnTo>
                  <a:pt x="7538" y="6053"/>
                </a:lnTo>
                <a:lnTo>
                  <a:pt x="7542" y="6049"/>
                </a:lnTo>
                <a:lnTo>
                  <a:pt x="7547" y="6048"/>
                </a:lnTo>
                <a:lnTo>
                  <a:pt x="7551" y="6048"/>
                </a:lnTo>
                <a:lnTo>
                  <a:pt x="7555" y="6049"/>
                </a:lnTo>
                <a:lnTo>
                  <a:pt x="7559" y="6051"/>
                </a:lnTo>
                <a:lnTo>
                  <a:pt x="7562" y="6054"/>
                </a:lnTo>
                <a:lnTo>
                  <a:pt x="7566" y="6058"/>
                </a:lnTo>
                <a:lnTo>
                  <a:pt x="7569" y="6063"/>
                </a:lnTo>
                <a:lnTo>
                  <a:pt x="7568" y="6049"/>
                </a:lnTo>
                <a:lnTo>
                  <a:pt x="7584" y="6057"/>
                </a:lnTo>
                <a:lnTo>
                  <a:pt x="7597" y="6065"/>
                </a:lnTo>
                <a:lnTo>
                  <a:pt x="7612" y="6074"/>
                </a:lnTo>
                <a:lnTo>
                  <a:pt x="7625" y="6084"/>
                </a:lnTo>
                <a:lnTo>
                  <a:pt x="7615" y="6070"/>
                </a:lnTo>
                <a:lnTo>
                  <a:pt x="7604" y="6059"/>
                </a:lnTo>
                <a:lnTo>
                  <a:pt x="7583" y="6035"/>
                </a:lnTo>
                <a:lnTo>
                  <a:pt x="7605" y="6025"/>
                </a:lnTo>
                <a:lnTo>
                  <a:pt x="7616" y="6020"/>
                </a:lnTo>
                <a:lnTo>
                  <a:pt x="7596" y="6018"/>
                </a:lnTo>
                <a:lnTo>
                  <a:pt x="7634" y="6000"/>
                </a:lnTo>
                <a:lnTo>
                  <a:pt x="7672" y="5984"/>
                </a:lnTo>
                <a:lnTo>
                  <a:pt x="7658" y="5980"/>
                </a:lnTo>
                <a:lnTo>
                  <a:pt x="7676" y="5973"/>
                </a:lnTo>
                <a:lnTo>
                  <a:pt x="7694" y="5965"/>
                </a:lnTo>
                <a:lnTo>
                  <a:pt x="7710" y="5954"/>
                </a:lnTo>
                <a:lnTo>
                  <a:pt x="7726" y="5941"/>
                </a:lnTo>
                <a:lnTo>
                  <a:pt x="7714" y="5942"/>
                </a:lnTo>
                <a:lnTo>
                  <a:pt x="7701" y="5944"/>
                </a:lnTo>
                <a:lnTo>
                  <a:pt x="7689" y="5947"/>
                </a:lnTo>
                <a:lnTo>
                  <a:pt x="7676" y="5952"/>
                </a:lnTo>
                <a:lnTo>
                  <a:pt x="7665" y="5957"/>
                </a:lnTo>
                <a:lnTo>
                  <a:pt x="7654" y="5962"/>
                </a:lnTo>
                <a:lnTo>
                  <a:pt x="7643" y="5968"/>
                </a:lnTo>
                <a:lnTo>
                  <a:pt x="7633" y="5975"/>
                </a:lnTo>
                <a:lnTo>
                  <a:pt x="7637" y="5960"/>
                </a:lnTo>
                <a:lnTo>
                  <a:pt x="7617" y="5969"/>
                </a:lnTo>
                <a:lnTo>
                  <a:pt x="7593" y="5978"/>
                </a:lnTo>
                <a:lnTo>
                  <a:pt x="7571" y="5986"/>
                </a:lnTo>
                <a:lnTo>
                  <a:pt x="7560" y="5989"/>
                </a:lnTo>
                <a:lnTo>
                  <a:pt x="7553" y="5987"/>
                </a:lnTo>
                <a:lnTo>
                  <a:pt x="7546" y="5984"/>
                </a:lnTo>
                <a:lnTo>
                  <a:pt x="7538" y="5980"/>
                </a:lnTo>
                <a:lnTo>
                  <a:pt x="7532" y="5976"/>
                </a:lnTo>
                <a:lnTo>
                  <a:pt x="7525" y="5971"/>
                </a:lnTo>
                <a:lnTo>
                  <a:pt x="7519" y="5965"/>
                </a:lnTo>
                <a:lnTo>
                  <a:pt x="7513" y="5959"/>
                </a:lnTo>
                <a:lnTo>
                  <a:pt x="7507" y="5953"/>
                </a:lnTo>
                <a:lnTo>
                  <a:pt x="7526" y="5959"/>
                </a:lnTo>
                <a:lnTo>
                  <a:pt x="7512" y="5935"/>
                </a:lnTo>
                <a:lnTo>
                  <a:pt x="7496" y="5911"/>
                </a:lnTo>
                <a:lnTo>
                  <a:pt x="7479" y="5890"/>
                </a:lnTo>
                <a:lnTo>
                  <a:pt x="7459" y="5869"/>
                </a:lnTo>
                <a:lnTo>
                  <a:pt x="7480" y="5875"/>
                </a:lnTo>
                <a:lnTo>
                  <a:pt x="7471" y="5866"/>
                </a:lnTo>
                <a:lnTo>
                  <a:pt x="7450" y="5844"/>
                </a:lnTo>
                <a:lnTo>
                  <a:pt x="7437" y="5832"/>
                </a:lnTo>
                <a:lnTo>
                  <a:pt x="7425" y="5822"/>
                </a:lnTo>
                <a:lnTo>
                  <a:pt x="7415" y="5812"/>
                </a:lnTo>
                <a:lnTo>
                  <a:pt x="7405" y="5808"/>
                </a:lnTo>
                <a:lnTo>
                  <a:pt x="7436" y="5805"/>
                </a:lnTo>
                <a:lnTo>
                  <a:pt x="7428" y="5793"/>
                </a:lnTo>
                <a:lnTo>
                  <a:pt x="7419" y="5780"/>
                </a:lnTo>
                <a:lnTo>
                  <a:pt x="7399" y="5758"/>
                </a:lnTo>
                <a:lnTo>
                  <a:pt x="7381" y="5735"/>
                </a:lnTo>
                <a:lnTo>
                  <a:pt x="7371" y="5723"/>
                </a:lnTo>
                <a:lnTo>
                  <a:pt x="7364" y="5710"/>
                </a:lnTo>
                <a:lnTo>
                  <a:pt x="7397" y="5713"/>
                </a:lnTo>
                <a:lnTo>
                  <a:pt x="7386" y="5706"/>
                </a:lnTo>
                <a:lnTo>
                  <a:pt x="7370" y="5695"/>
                </a:lnTo>
                <a:lnTo>
                  <a:pt x="7358" y="5686"/>
                </a:lnTo>
                <a:lnTo>
                  <a:pt x="7356" y="5683"/>
                </a:lnTo>
                <a:lnTo>
                  <a:pt x="7356" y="5681"/>
                </a:lnTo>
                <a:lnTo>
                  <a:pt x="7358" y="5681"/>
                </a:lnTo>
                <a:lnTo>
                  <a:pt x="7372" y="5683"/>
                </a:lnTo>
                <a:lnTo>
                  <a:pt x="7388" y="5686"/>
                </a:lnTo>
                <a:lnTo>
                  <a:pt x="7403" y="5690"/>
                </a:lnTo>
                <a:lnTo>
                  <a:pt x="7419" y="5695"/>
                </a:lnTo>
                <a:lnTo>
                  <a:pt x="7450" y="5705"/>
                </a:lnTo>
                <a:lnTo>
                  <a:pt x="7465" y="5710"/>
                </a:lnTo>
                <a:lnTo>
                  <a:pt x="7480" y="5714"/>
                </a:lnTo>
                <a:lnTo>
                  <a:pt x="7479" y="5696"/>
                </a:lnTo>
                <a:lnTo>
                  <a:pt x="7486" y="5701"/>
                </a:lnTo>
                <a:lnTo>
                  <a:pt x="7494" y="5705"/>
                </a:lnTo>
                <a:lnTo>
                  <a:pt x="7504" y="5710"/>
                </a:lnTo>
                <a:lnTo>
                  <a:pt x="7517" y="5715"/>
                </a:lnTo>
                <a:lnTo>
                  <a:pt x="7531" y="5719"/>
                </a:lnTo>
                <a:lnTo>
                  <a:pt x="7538" y="5720"/>
                </a:lnTo>
                <a:lnTo>
                  <a:pt x="7546" y="5720"/>
                </a:lnTo>
                <a:lnTo>
                  <a:pt x="7554" y="5720"/>
                </a:lnTo>
                <a:lnTo>
                  <a:pt x="7561" y="5718"/>
                </a:lnTo>
                <a:lnTo>
                  <a:pt x="7551" y="5699"/>
                </a:lnTo>
                <a:lnTo>
                  <a:pt x="7596" y="5704"/>
                </a:lnTo>
                <a:lnTo>
                  <a:pt x="7632" y="5708"/>
                </a:lnTo>
                <a:lnTo>
                  <a:pt x="7657" y="5710"/>
                </a:lnTo>
                <a:lnTo>
                  <a:pt x="7643" y="5698"/>
                </a:lnTo>
                <a:lnTo>
                  <a:pt x="7651" y="5698"/>
                </a:lnTo>
                <a:lnTo>
                  <a:pt x="7668" y="5698"/>
                </a:lnTo>
                <a:lnTo>
                  <a:pt x="7679" y="5698"/>
                </a:lnTo>
                <a:lnTo>
                  <a:pt x="7690" y="5697"/>
                </a:lnTo>
                <a:lnTo>
                  <a:pt x="7701" y="5694"/>
                </a:lnTo>
                <a:lnTo>
                  <a:pt x="7711" y="5691"/>
                </a:lnTo>
                <a:lnTo>
                  <a:pt x="7709" y="5675"/>
                </a:lnTo>
                <a:lnTo>
                  <a:pt x="7719" y="5676"/>
                </a:lnTo>
                <a:lnTo>
                  <a:pt x="7741" y="5677"/>
                </a:lnTo>
                <a:lnTo>
                  <a:pt x="7757" y="5677"/>
                </a:lnTo>
                <a:lnTo>
                  <a:pt x="7772" y="5676"/>
                </a:lnTo>
                <a:lnTo>
                  <a:pt x="7789" y="5675"/>
                </a:lnTo>
                <a:lnTo>
                  <a:pt x="7804" y="5672"/>
                </a:lnTo>
                <a:lnTo>
                  <a:pt x="7798" y="5659"/>
                </a:lnTo>
                <a:lnTo>
                  <a:pt x="7832" y="5656"/>
                </a:lnTo>
                <a:lnTo>
                  <a:pt x="7863" y="5652"/>
                </a:lnTo>
                <a:lnTo>
                  <a:pt x="7892" y="5647"/>
                </a:lnTo>
                <a:lnTo>
                  <a:pt x="7877" y="5626"/>
                </a:lnTo>
                <a:lnTo>
                  <a:pt x="7893" y="5628"/>
                </a:lnTo>
                <a:lnTo>
                  <a:pt x="7907" y="5629"/>
                </a:lnTo>
                <a:lnTo>
                  <a:pt x="7923" y="5629"/>
                </a:lnTo>
                <a:lnTo>
                  <a:pt x="7938" y="5629"/>
                </a:lnTo>
                <a:lnTo>
                  <a:pt x="7953" y="5628"/>
                </a:lnTo>
                <a:lnTo>
                  <a:pt x="7968" y="5627"/>
                </a:lnTo>
                <a:lnTo>
                  <a:pt x="7983" y="5624"/>
                </a:lnTo>
                <a:lnTo>
                  <a:pt x="7998" y="5621"/>
                </a:lnTo>
                <a:lnTo>
                  <a:pt x="7985" y="5606"/>
                </a:lnTo>
                <a:lnTo>
                  <a:pt x="8015" y="5601"/>
                </a:lnTo>
                <a:lnTo>
                  <a:pt x="8045" y="5598"/>
                </a:lnTo>
                <a:lnTo>
                  <a:pt x="8076" y="5597"/>
                </a:lnTo>
                <a:lnTo>
                  <a:pt x="8107" y="5598"/>
                </a:lnTo>
                <a:lnTo>
                  <a:pt x="8083" y="5578"/>
                </a:lnTo>
                <a:lnTo>
                  <a:pt x="8210" y="5607"/>
                </a:lnTo>
                <a:lnTo>
                  <a:pt x="8192" y="5587"/>
                </a:lnTo>
                <a:lnTo>
                  <a:pt x="8207" y="5585"/>
                </a:lnTo>
                <a:lnTo>
                  <a:pt x="8224" y="5585"/>
                </a:lnTo>
                <a:lnTo>
                  <a:pt x="8239" y="5587"/>
                </a:lnTo>
                <a:lnTo>
                  <a:pt x="8255" y="5591"/>
                </a:lnTo>
                <a:lnTo>
                  <a:pt x="8270" y="5596"/>
                </a:lnTo>
                <a:lnTo>
                  <a:pt x="8285" y="5603"/>
                </a:lnTo>
                <a:lnTo>
                  <a:pt x="8298" y="5611"/>
                </a:lnTo>
                <a:lnTo>
                  <a:pt x="8311" y="5622"/>
                </a:lnTo>
                <a:lnTo>
                  <a:pt x="8314" y="5597"/>
                </a:lnTo>
                <a:lnTo>
                  <a:pt x="8327" y="5605"/>
                </a:lnTo>
                <a:lnTo>
                  <a:pt x="8341" y="5611"/>
                </a:lnTo>
                <a:lnTo>
                  <a:pt x="8355" y="5615"/>
                </a:lnTo>
                <a:lnTo>
                  <a:pt x="8369" y="5620"/>
                </a:lnTo>
                <a:lnTo>
                  <a:pt x="8384" y="5621"/>
                </a:lnTo>
                <a:lnTo>
                  <a:pt x="8399" y="5621"/>
                </a:lnTo>
                <a:lnTo>
                  <a:pt x="8413" y="5620"/>
                </a:lnTo>
                <a:lnTo>
                  <a:pt x="8429" y="5617"/>
                </a:lnTo>
                <a:lnTo>
                  <a:pt x="8415" y="5608"/>
                </a:lnTo>
                <a:lnTo>
                  <a:pt x="8385" y="5591"/>
                </a:lnTo>
                <a:lnTo>
                  <a:pt x="8350" y="5573"/>
                </a:lnTo>
                <a:lnTo>
                  <a:pt x="8335" y="5567"/>
                </a:lnTo>
                <a:lnTo>
                  <a:pt x="8325" y="5564"/>
                </a:lnTo>
                <a:lnTo>
                  <a:pt x="8356" y="5559"/>
                </a:lnTo>
                <a:lnTo>
                  <a:pt x="8341" y="5556"/>
                </a:lnTo>
                <a:lnTo>
                  <a:pt x="8306" y="5547"/>
                </a:lnTo>
                <a:lnTo>
                  <a:pt x="8286" y="5543"/>
                </a:lnTo>
                <a:lnTo>
                  <a:pt x="8265" y="5540"/>
                </a:lnTo>
                <a:lnTo>
                  <a:pt x="8246" y="5539"/>
                </a:lnTo>
                <a:lnTo>
                  <a:pt x="8239" y="5539"/>
                </a:lnTo>
                <a:lnTo>
                  <a:pt x="8232" y="5539"/>
                </a:lnTo>
                <a:lnTo>
                  <a:pt x="8258" y="5514"/>
                </a:lnTo>
                <a:lnTo>
                  <a:pt x="8183" y="5514"/>
                </a:lnTo>
                <a:lnTo>
                  <a:pt x="8144" y="5513"/>
                </a:lnTo>
                <a:lnTo>
                  <a:pt x="8106" y="5511"/>
                </a:lnTo>
                <a:lnTo>
                  <a:pt x="8146" y="5496"/>
                </a:lnTo>
                <a:lnTo>
                  <a:pt x="8135" y="5490"/>
                </a:lnTo>
                <a:lnTo>
                  <a:pt x="8124" y="5484"/>
                </a:lnTo>
                <a:lnTo>
                  <a:pt x="8108" y="5476"/>
                </a:lnTo>
                <a:lnTo>
                  <a:pt x="8092" y="5470"/>
                </a:lnTo>
                <a:lnTo>
                  <a:pt x="8073" y="5466"/>
                </a:lnTo>
                <a:lnTo>
                  <a:pt x="8064" y="5465"/>
                </a:lnTo>
                <a:lnTo>
                  <a:pt x="8056" y="5464"/>
                </a:lnTo>
                <a:lnTo>
                  <a:pt x="8048" y="5465"/>
                </a:lnTo>
                <a:lnTo>
                  <a:pt x="8039" y="5466"/>
                </a:lnTo>
                <a:lnTo>
                  <a:pt x="8061" y="5446"/>
                </a:lnTo>
                <a:lnTo>
                  <a:pt x="8053" y="5444"/>
                </a:lnTo>
                <a:lnTo>
                  <a:pt x="8031" y="5439"/>
                </a:lnTo>
                <a:lnTo>
                  <a:pt x="8018" y="5437"/>
                </a:lnTo>
                <a:lnTo>
                  <a:pt x="8002" y="5435"/>
                </a:lnTo>
                <a:lnTo>
                  <a:pt x="7987" y="5435"/>
                </a:lnTo>
                <a:lnTo>
                  <a:pt x="7971" y="5435"/>
                </a:lnTo>
                <a:lnTo>
                  <a:pt x="7988" y="5416"/>
                </a:lnTo>
                <a:lnTo>
                  <a:pt x="7975" y="5413"/>
                </a:lnTo>
                <a:lnTo>
                  <a:pt x="7961" y="5410"/>
                </a:lnTo>
                <a:lnTo>
                  <a:pt x="7942" y="5408"/>
                </a:lnTo>
                <a:lnTo>
                  <a:pt x="7922" y="5406"/>
                </a:lnTo>
                <a:lnTo>
                  <a:pt x="7899" y="5406"/>
                </a:lnTo>
                <a:lnTo>
                  <a:pt x="7877" y="5407"/>
                </a:lnTo>
                <a:lnTo>
                  <a:pt x="7867" y="5409"/>
                </a:lnTo>
                <a:lnTo>
                  <a:pt x="7857" y="5411"/>
                </a:lnTo>
                <a:lnTo>
                  <a:pt x="7893" y="5393"/>
                </a:lnTo>
                <a:lnTo>
                  <a:pt x="7878" y="5386"/>
                </a:lnTo>
                <a:lnTo>
                  <a:pt x="7863" y="5379"/>
                </a:lnTo>
                <a:lnTo>
                  <a:pt x="7847" y="5374"/>
                </a:lnTo>
                <a:lnTo>
                  <a:pt x="7830" y="5371"/>
                </a:lnTo>
                <a:lnTo>
                  <a:pt x="7814" y="5369"/>
                </a:lnTo>
                <a:lnTo>
                  <a:pt x="7797" y="5369"/>
                </a:lnTo>
                <a:lnTo>
                  <a:pt x="7780" y="5369"/>
                </a:lnTo>
                <a:lnTo>
                  <a:pt x="7763" y="5371"/>
                </a:lnTo>
                <a:lnTo>
                  <a:pt x="7795" y="5352"/>
                </a:lnTo>
                <a:lnTo>
                  <a:pt x="7767" y="5347"/>
                </a:lnTo>
                <a:lnTo>
                  <a:pt x="7739" y="5342"/>
                </a:lnTo>
                <a:lnTo>
                  <a:pt x="7711" y="5339"/>
                </a:lnTo>
                <a:lnTo>
                  <a:pt x="7684" y="5336"/>
                </a:lnTo>
                <a:lnTo>
                  <a:pt x="7698" y="5325"/>
                </a:lnTo>
                <a:lnTo>
                  <a:pt x="7663" y="5314"/>
                </a:lnTo>
                <a:lnTo>
                  <a:pt x="7634" y="5305"/>
                </a:lnTo>
                <a:lnTo>
                  <a:pt x="7604" y="5294"/>
                </a:lnTo>
                <a:lnTo>
                  <a:pt x="7590" y="5288"/>
                </a:lnTo>
                <a:lnTo>
                  <a:pt x="7576" y="5281"/>
                </a:lnTo>
                <a:lnTo>
                  <a:pt x="7564" y="5275"/>
                </a:lnTo>
                <a:lnTo>
                  <a:pt x="7555" y="5269"/>
                </a:lnTo>
                <a:lnTo>
                  <a:pt x="7548" y="5264"/>
                </a:lnTo>
                <a:lnTo>
                  <a:pt x="7546" y="5261"/>
                </a:lnTo>
                <a:lnTo>
                  <a:pt x="7545" y="5258"/>
                </a:lnTo>
                <a:lnTo>
                  <a:pt x="7543" y="5255"/>
                </a:lnTo>
                <a:lnTo>
                  <a:pt x="7545" y="5252"/>
                </a:lnTo>
                <a:lnTo>
                  <a:pt x="7546" y="5250"/>
                </a:lnTo>
                <a:lnTo>
                  <a:pt x="7549" y="5246"/>
                </a:lnTo>
                <a:lnTo>
                  <a:pt x="7562" y="5244"/>
                </a:lnTo>
                <a:lnTo>
                  <a:pt x="7577" y="5240"/>
                </a:lnTo>
                <a:lnTo>
                  <a:pt x="7596" y="5235"/>
                </a:lnTo>
                <a:lnTo>
                  <a:pt x="7617" y="5229"/>
                </a:lnTo>
                <a:lnTo>
                  <a:pt x="7638" y="5220"/>
                </a:lnTo>
                <a:lnTo>
                  <a:pt x="7649" y="5214"/>
                </a:lnTo>
                <a:lnTo>
                  <a:pt x="7658" y="5209"/>
                </a:lnTo>
                <a:lnTo>
                  <a:pt x="7668" y="5203"/>
                </a:lnTo>
                <a:lnTo>
                  <a:pt x="7676" y="5196"/>
                </a:lnTo>
                <a:lnTo>
                  <a:pt x="7654" y="5183"/>
                </a:lnTo>
                <a:lnTo>
                  <a:pt x="7669" y="5177"/>
                </a:lnTo>
                <a:lnTo>
                  <a:pt x="7686" y="5171"/>
                </a:lnTo>
                <a:lnTo>
                  <a:pt x="7705" y="5163"/>
                </a:lnTo>
                <a:lnTo>
                  <a:pt x="7727" y="5154"/>
                </a:lnTo>
                <a:lnTo>
                  <a:pt x="7748" y="5142"/>
                </a:lnTo>
                <a:lnTo>
                  <a:pt x="7757" y="5136"/>
                </a:lnTo>
                <a:lnTo>
                  <a:pt x="7766" y="5129"/>
                </a:lnTo>
                <a:lnTo>
                  <a:pt x="7774" y="5123"/>
                </a:lnTo>
                <a:lnTo>
                  <a:pt x="7781" y="5116"/>
                </a:lnTo>
                <a:lnTo>
                  <a:pt x="7757" y="5109"/>
                </a:lnTo>
                <a:lnTo>
                  <a:pt x="7768" y="5102"/>
                </a:lnTo>
                <a:lnTo>
                  <a:pt x="7781" y="5095"/>
                </a:lnTo>
                <a:lnTo>
                  <a:pt x="7796" y="5085"/>
                </a:lnTo>
                <a:lnTo>
                  <a:pt x="7811" y="5072"/>
                </a:lnTo>
                <a:lnTo>
                  <a:pt x="7828" y="5059"/>
                </a:lnTo>
                <a:lnTo>
                  <a:pt x="7842" y="5043"/>
                </a:lnTo>
                <a:lnTo>
                  <a:pt x="7849" y="5036"/>
                </a:lnTo>
                <a:lnTo>
                  <a:pt x="7854" y="5028"/>
                </a:lnTo>
                <a:lnTo>
                  <a:pt x="7823" y="5028"/>
                </a:lnTo>
                <a:lnTo>
                  <a:pt x="7864" y="4996"/>
                </a:lnTo>
                <a:lnTo>
                  <a:pt x="7937" y="4939"/>
                </a:lnTo>
                <a:lnTo>
                  <a:pt x="7914" y="4940"/>
                </a:lnTo>
                <a:lnTo>
                  <a:pt x="7924" y="4933"/>
                </a:lnTo>
                <a:lnTo>
                  <a:pt x="7950" y="4916"/>
                </a:lnTo>
                <a:lnTo>
                  <a:pt x="7978" y="4893"/>
                </a:lnTo>
                <a:lnTo>
                  <a:pt x="7992" y="4882"/>
                </a:lnTo>
                <a:lnTo>
                  <a:pt x="8002" y="4872"/>
                </a:lnTo>
                <a:lnTo>
                  <a:pt x="7969" y="4873"/>
                </a:lnTo>
                <a:lnTo>
                  <a:pt x="8001" y="4857"/>
                </a:lnTo>
                <a:lnTo>
                  <a:pt x="8058" y="4828"/>
                </a:lnTo>
                <a:lnTo>
                  <a:pt x="8038" y="4816"/>
                </a:lnTo>
                <a:lnTo>
                  <a:pt x="8049" y="4815"/>
                </a:lnTo>
                <a:lnTo>
                  <a:pt x="8059" y="4812"/>
                </a:lnTo>
                <a:lnTo>
                  <a:pt x="8072" y="4809"/>
                </a:lnTo>
                <a:lnTo>
                  <a:pt x="8089" y="4805"/>
                </a:lnTo>
                <a:lnTo>
                  <a:pt x="8106" y="4799"/>
                </a:lnTo>
                <a:lnTo>
                  <a:pt x="8125" y="4792"/>
                </a:lnTo>
                <a:lnTo>
                  <a:pt x="8143" y="4782"/>
                </a:lnTo>
                <a:lnTo>
                  <a:pt x="8117" y="4770"/>
                </a:lnTo>
                <a:lnTo>
                  <a:pt x="8127" y="4767"/>
                </a:lnTo>
                <a:lnTo>
                  <a:pt x="8152" y="4761"/>
                </a:lnTo>
                <a:lnTo>
                  <a:pt x="8180" y="4752"/>
                </a:lnTo>
                <a:lnTo>
                  <a:pt x="8195" y="4746"/>
                </a:lnTo>
                <a:lnTo>
                  <a:pt x="8206" y="4740"/>
                </a:lnTo>
                <a:lnTo>
                  <a:pt x="8183" y="4734"/>
                </a:lnTo>
                <a:lnTo>
                  <a:pt x="8199" y="4730"/>
                </a:lnTo>
                <a:lnTo>
                  <a:pt x="8216" y="4725"/>
                </a:lnTo>
                <a:lnTo>
                  <a:pt x="8231" y="4718"/>
                </a:lnTo>
                <a:lnTo>
                  <a:pt x="8246" y="4709"/>
                </a:lnTo>
                <a:lnTo>
                  <a:pt x="8261" y="4700"/>
                </a:lnTo>
                <a:lnTo>
                  <a:pt x="8274" y="4689"/>
                </a:lnTo>
                <a:lnTo>
                  <a:pt x="8287" y="4677"/>
                </a:lnTo>
                <a:lnTo>
                  <a:pt x="8299" y="4665"/>
                </a:lnTo>
                <a:lnTo>
                  <a:pt x="8289" y="4662"/>
                </a:lnTo>
                <a:lnTo>
                  <a:pt x="8277" y="4661"/>
                </a:lnTo>
                <a:lnTo>
                  <a:pt x="8264" y="4659"/>
                </a:lnTo>
                <a:lnTo>
                  <a:pt x="8249" y="4658"/>
                </a:lnTo>
                <a:lnTo>
                  <a:pt x="8232" y="4658"/>
                </a:lnTo>
                <a:lnTo>
                  <a:pt x="8225" y="4659"/>
                </a:lnTo>
                <a:lnTo>
                  <a:pt x="8218" y="4661"/>
                </a:lnTo>
                <a:lnTo>
                  <a:pt x="8210" y="4663"/>
                </a:lnTo>
                <a:lnTo>
                  <a:pt x="8204" y="4666"/>
                </a:lnTo>
                <a:lnTo>
                  <a:pt x="8236" y="4648"/>
                </a:lnTo>
                <a:lnTo>
                  <a:pt x="8227" y="4649"/>
                </a:lnTo>
                <a:lnTo>
                  <a:pt x="8216" y="4650"/>
                </a:lnTo>
                <a:lnTo>
                  <a:pt x="8201" y="4653"/>
                </a:lnTo>
                <a:lnTo>
                  <a:pt x="8185" y="4657"/>
                </a:lnTo>
                <a:lnTo>
                  <a:pt x="8168" y="4663"/>
                </a:lnTo>
                <a:lnTo>
                  <a:pt x="8160" y="4667"/>
                </a:lnTo>
                <a:lnTo>
                  <a:pt x="8152" y="4671"/>
                </a:lnTo>
                <a:lnTo>
                  <a:pt x="8143" y="4676"/>
                </a:lnTo>
                <a:lnTo>
                  <a:pt x="8136" y="4683"/>
                </a:lnTo>
                <a:lnTo>
                  <a:pt x="8154" y="4655"/>
                </a:lnTo>
                <a:lnTo>
                  <a:pt x="8144" y="4656"/>
                </a:lnTo>
                <a:lnTo>
                  <a:pt x="8134" y="4658"/>
                </a:lnTo>
                <a:lnTo>
                  <a:pt x="8121" y="4661"/>
                </a:lnTo>
                <a:lnTo>
                  <a:pt x="8105" y="4665"/>
                </a:lnTo>
                <a:lnTo>
                  <a:pt x="8090" y="4671"/>
                </a:lnTo>
                <a:lnTo>
                  <a:pt x="8074" y="4679"/>
                </a:lnTo>
                <a:lnTo>
                  <a:pt x="8067" y="4685"/>
                </a:lnTo>
                <a:lnTo>
                  <a:pt x="8061" y="4690"/>
                </a:lnTo>
                <a:lnTo>
                  <a:pt x="8067" y="4673"/>
                </a:lnTo>
                <a:lnTo>
                  <a:pt x="8052" y="4675"/>
                </a:lnTo>
                <a:lnTo>
                  <a:pt x="8034" y="4678"/>
                </a:lnTo>
                <a:lnTo>
                  <a:pt x="8014" y="4683"/>
                </a:lnTo>
                <a:lnTo>
                  <a:pt x="7990" y="4689"/>
                </a:lnTo>
                <a:lnTo>
                  <a:pt x="7965" y="4697"/>
                </a:lnTo>
                <a:lnTo>
                  <a:pt x="7953" y="4701"/>
                </a:lnTo>
                <a:lnTo>
                  <a:pt x="7941" y="4706"/>
                </a:lnTo>
                <a:lnTo>
                  <a:pt x="7930" y="4712"/>
                </a:lnTo>
                <a:lnTo>
                  <a:pt x="7920" y="4719"/>
                </a:lnTo>
                <a:lnTo>
                  <a:pt x="7943" y="4694"/>
                </a:lnTo>
                <a:lnTo>
                  <a:pt x="7929" y="4697"/>
                </a:lnTo>
                <a:lnTo>
                  <a:pt x="7897" y="4704"/>
                </a:lnTo>
                <a:lnTo>
                  <a:pt x="7878" y="4708"/>
                </a:lnTo>
                <a:lnTo>
                  <a:pt x="7860" y="4715"/>
                </a:lnTo>
                <a:lnTo>
                  <a:pt x="7843" y="4721"/>
                </a:lnTo>
                <a:lnTo>
                  <a:pt x="7837" y="4724"/>
                </a:lnTo>
                <a:lnTo>
                  <a:pt x="7831" y="4727"/>
                </a:lnTo>
                <a:lnTo>
                  <a:pt x="7857" y="4708"/>
                </a:lnTo>
                <a:lnTo>
                  <a:pt x="7845" y="4708"/>
                </a:lnTo>
                <a:lnTo>
                  <a:pt x="7832" y="4709"/>
                </a:lnTo>
                <a:lnTo>
                  <a:pt x="7815" y="4710"/>
                </a:lnTo>
                <a:lnTo>
                  <a:pt x="7795" y="4713"/>
                </a:lnTo>
                <a:lnTo>
                  <a:pt x="7775" y="4719"/>
                </a:lnTo>
                <a:lnTo>
                  <a:pt x="7765" y="4722"/>
                </a:lnTo>
                <a:lnTo>
                  <a:pt x="7755" y="4726"/>
                </a:lnTo>
                <a:lnTo>
                  <a:pt x="7746" y="4730"/>
                </a:lnTo>
                <a:lnTo>
                  <a:pt x="7736" y="4736"/>
                </a:lnTo>
                <a:lnTo>
                  <a:pt x="7780" y="4696"/>
                </a:lnTo>
                <a:lnTo>
                  <a:pt x="7767" y="4698"/>
                </a:lnTo>
                <a:lnTo>
                  <a:pt x="7735" y="4706"/>
                </a:lnTo>
                <a:lnTo>
                  <a:pt x="7715" y="4712"/>
                </a:lnTo>
                <a:lnTo>
                  <a:pt x="7694" y="4720"/>
                </a:lnTo>
                <a:lnTo>
                  <a:pt x="7674" y="4728"/>
                </a:lnTo>
                <a:lnTo>
                  <a:pt x="7656" y="4738"/>
                </a:lnTo>
                <a:lnTo>
                  <a:pt x="7674" y="4712"/>
                </a:lnTo>
                <a:lnTo>
                  <a:pt x="7627" y="4724"/>
                </a:lnTo>
                <a:lnTo>
                  <a:pt x="7595" y="4732"/>
                </a:lnTo>
                <a:lnTo>
                  <a:pt x="7561" y="4741"/>
                </a:lnTo>
                <a:lnTo>
                  <a:pt x="7527" y="4751"/>
                </a:lnTo>
                <a:lnTo>
                  <a:pt x="7496" y="4762"/>
                </a:lnTo>
                <a:lnTo>
                  <a:pt x="7483" y="4767"/>
                </a:lnTo>
                <a:lnTo>
                  <a:pt x="7471" y="4772"/>
                </a:lnTo>
                <a:lnTo>
                  <a:pt x="7461" y="4778"/>
                </a:lnTo>
                <a:lnTo>
                  <a:pt x="7454" y="4784"/>
                </a:lnTo>
                <a:lnTo>
                  <a:pt x="7463" y="4766"/>
                </a:lnTo>
                <a:lnTo>
                  <a:pt x="7450" y="4772"/>
                </a:lnTo>
                <a:lnTo>
                  <a:pt x="7435" y="4780"/>
                </a:lnTo>
                <a:lnTo>
                  <a:pt x="7405" y="4800"/>
                </a:lnTo>
                <a:lnTo>
                  <a:pt x="7390" y="4809"/>
                </a:lnTo>
                <a:lnTo>
                  <a:pt x="7374" y="4817"/>
                </a:lnTo>
                <a:lnTo>
                  <a:pt x="7367" y="4820"/>
                </a:lnTo>
                <a:lnTo>
                  <a:pt x="7360" y="4822"/>
                </a:lnTo>
                <a:lnTo>
                  <a:pt x="7353" y="4823"/>
                </a:lnTo>
                <a:lnTo>
                  <a:pt x="7347" y="4823"/>
                </a:lnTo>
                <a:lnTo>
                  <a:pt x="7345" y="4823"/>
                </a:lnTo>
                <a:lnTo>
                  <a:pt x="7344" y="4822"/>
                </a:lnTo>
                <a:lnTo>
                  <a:pt x="7341" y="4819"/>
                </a:lnTo>
                <a:lnTo>
                  <a:pt x="7340" y="4812"/>
                </a:lnTo>
                <a:lnTo>
                  <a:pt x="7340" y="4806"/>
                </a:lnTo>
                <a:lnTo>
                  <a:pt x="7345" y="4789"/>
                </a:lnTo>
                <a:lnTo>
                  <a:pt x="7350" y="4768"/>
                </a:lnTo>
                <a:lnTo>
                  <a:pt x="7357" y="4747"/>
                </a:lnTo>
                <a:lnTo>
                  <a:pt x="7365" y="4728"/>
                </a:lnTo>
                <a:lnTo>
                  <a:pt x="7371" y="4712"/>
                </a:lnTo>
                <a:lnTo>
                  <a:pt x="7376" y="4703"/>
                </a:lnTo>
                <a:lnTo>
                  <a:pt x="7350" y="4724"/>
                </a:lnTo>
                <a:lnTo>
                  <a:pt x="7355" y="4701"/>
                </a:lnTo>
                <a:lnTo>
                  <a:pt x="7361" y="4679"/>
                </a:lnTo>
                <a:lnTo>
                  <a:pt x="7368" y="4657"/>
                </a:lnTo>
                <a:lnTo>
                  <a:pt x="7378" y="4636"/>
                </a:lnTo>
                <a:lnTo>
                  <a:pt x="7354" y="4645"/>
                </a:lnTo>
                <a:lnTo>
                  <a:pt x="7364" y="4621"/>
                </a:lnTo>
                <a:lnTo>
                  <a:pt x="7373" y="4596"/>
                </a:lnTo>
                <a:lnTo>
                  <a:pt x="7383" y="4571"/>
                </a:lnTo>
                <a:lnTo>
                  <a:pt x="7390" y="4545"/>
                </a:lnTo>
                <a:lnTo>
                  <a:pt x="7359" y="4566"/>
                </a:lnTo>
                <a:lnTo>
                  <a:pt x="7364" y="4554"/>
                </a:lnTo>
                <a:lnTo>
                  <a:pt x="7369" y="4540"/>
                </a:lnTo>
                <a:lnTo>
                  <a:pt x="7373" y="4527"/>
                </a:lnTo>
                <a:lnTo>
                  <a:pt x="7376" y="4513"/>
                </a:lnTo>
                <a:lnTo>
                  <a:pt x="7379" y="4500"/>
                </a:lnTo>
                <a:lnTo>
                  <a:pt x="7381" y="4486"/>
                </a:lnTo>
                <a:lnTo>
                  <a:pt x="7381" y="4472"/>
                </a:lnTo>
                <a:lnTo>
                  <a:pt x="7381" y="4458"/>
                </a:lnTo>
                <a:lnTo>
                  <a:pt x="7361" y="4485"/>
                </a:lnTo>
                <a:lnTo>
                  <a:pt x="7358" y="4472"/>
                </a:lnTo>
                <a:lnTo>
                  <a:pt x="7357" y="4461"/>
                </a:lnTo>
                <a:lnTo>
                  <a:pt x="7357" y="4451"/>
                </a:lnTo>
                <a:lnTo>
                  <a:pt x="7359" y="4441"/>
                </a:lnTo>
                <a:lnTo>
                  <a:pt x="7363" y="4434"/>
                </a:lnTo>
                <a:lnTo>
                  <a:pt x="7365" y="4430"/>
                </a:lnTo>
                <a:lnTo>
                  <a:pt x="7369" y="4427"/>
                </a:lnTo>
                <a:lnTo>
                  <a:pt x="7372" y="4425"/>
                </a:lnTo>
                <a:lnTo>
                  <a:pt x="7378" y="4422"/>
                </a:lnTo>
                <a:lnTo>
                  <a:pt x="7388" y="4419"/>
                </a:lnTo>
                <a:lnTo>
                  <a:pt x="7382" y="4413"/>
                </a:lnTo>
                <a:lnTo>
                  <a:pt x="7378" y="4408"/>
                </a:lnTo>
                <a:lnTo>
                  <a:pt x="7376" y="4404"/>
                </a:lnTo>
                <a:lnTo>
                  <a:pt x="7376" y="4400"/>
                </a:lnTo>
                <a:lnTo>
                  <a:pt x="7378" y="4395"/>
                </a:lnTo>
                <a:lnTo>
                  <a:pt x="7382" y="4392"/>
                </a:lnTo>
                <a:lnTo>
                  <a:pt x="7386" y="4388"/>
                </a:lnTo>
                <a:lnTo>
                  <a:pt x="7392" y="4385"/>
                </a:lnTo>
                <a:lnTo>
                  <a:pt x="7405" y="4377"/>
                </a:lnTo>
                <a:lnTo>
                  <a:pt x="7421" y="4371"/>
                </a:lnTo>
                <a:lnTo>
                  <a:pt x="7453" y="4361"/>
                </a:lnTo>
                <a:lnTo>
                  <a:pt x="7435" y="4361"/>
                </a:lnTo>
                <a:lnTo>
                  <a:pt x="7441" y="4357"/>
                </a:lnTo>
                <a:lnTo>
                  <a:pt x="7451" y="4352"/>
                </a:lnTo>
                <a:lnTo>
                  <a:pt x="7473" y="4342"/>
                </a:lnTo>
                <a:lnTo>
                  <a:pt x="7493" y="4336"/>
                </a:lnTo>
                <a:lnTo>
                  <a:pt x="7502" y="4333"/>
                </a:lnTo>
                <a:lnTo>
                  <a:pt x="7482" y="4333"/>
                </a:lnTo>
                <a:lnTo>
                  <a:pt x="7461" y="4335"/>
                </a:lnTo>
                <a:lnTo>
                  <a:pt x="7441" y="4340"/>
                </a:lnTo>
                <a:lnTo>
                  <a:pt x="7423" y="4348"/>
                </a:lnTo>
                <a:lnTo>
                  <a:pt x="7427" y="4331"/>
                </a:lnTo>
                <a:lnTo>
                  <a:pt x="7391" y="4355"/>
                </a:lnTo>
                <a:lnTo>
                  <a:pt x="7372" y="4366"/>
                </a:lnTo>
                <a:lnTo>
                  <a:pt x="7353" y="4376"/>
                </a:lnTo>
                <a:lnTo>
                  <a:pt x="7359" y="4350"/>
                </a:lnTo>
                <a:lnTo>
                  <a:pt x="7361" y="4338"/>
                </a:lnTo>
                <a:lnTo>
                  <a:pt x="7362" y="4330"/>
                </a:lnTo>
                <a:lnTo>
                  <a:pt x="7361" y="4327"/>
                </a:lnTo>
                <a:lnTo>
                  <a:pt x="7360" y="4324"/>
                </a:lnTo>
                <a:lnTo>
                  <a:pt x="7359" y="4323"/>
                </a:lnTo>
                <a:lnTo>
                  <a:pt x="7357" y="4322"/>
                </a:lnTo>
                <a:lnTo>
                  <a:pt x="7354" y="4322"/>
                </a:lnTo>
                <a:lnTo>
                  <a:pt x="7350" y="4323"/>
                </a:lnTo>
                <a:lnTo>
                  <a:pt x="7338" y="4329"/>
                </a:lnTo>
                <a:lnTo>
                  <a:pt x="7349" y="4308"/>
                </a:lnTo>
                <a:lnTo>
                  <a:pt x="7358" y="4288"/>
                </a:lnTo>
                <a:lnTo>
                  <a:pt x="7366" y="4267"/>
                </a:lnTo>
                <a:lnTo>
                  <a:pt x="7347" y="4270"/>
                </a:lnTo>
                <a:lnTo>
                  <a:pt x="7355" y="4253"/>
                </a:lnTo>
                <a:lnTo>
                  <a:pt x="7363" y="4235"/>
                </a:lnTo>
                <a:lnTo>
                  <a:pt x="7373" y="4218"/>
                </a:lnTo>
                <a:lnTo>
                  <a:pt x="7384" y="4201"/>
                </a:lnTo>
                <a:lnTo>
                  <a:pt x="7360" y="4209"/>
                </a:lnTo>
                <a:lnTo>
                  <a:pt x="7375" y="4160"/>
                </a:lnTo>
                <a:lnTo>
                  <a:pt x="7389" y="4110"/>
                </a:lnTo>
                <a:lnTo>
                  <a:pt x="7369" y="4125"/>
                </a:lnTo>
                <a:lnTo>
                  <a:pt x="7375" y="4102"/>
                </a:lnTo>
                <a:lnTo>
                  <a:pt x="7380" y="4084"/>
                </a:lnTo>
                <a:lnTo>
                  <a:pt x="7383" y="4067"/>
                </a:lnTo>
                <a:lnTo>
                  <a:pt x="7371" y="4070"/>
                </a:lnTo>
                <a:lnTo>
                  <a:pt x="7371" y="4056"/>
                </a:lnTo>
                <a:lnTo>
                  <a:pt x="7370" y="4040"/>
                </a:lnTo>
                <a:lnTo>
                  <a:pt x="7367" y="4010"/>
                </a:lnTo>
                <a:lnTo>
                  <a:pt x="7375" y="4017"/>
                </a:lnTo>
                <a:lnTo>
                  <a:pt x="7379" y="3996"/>
                </a:lnTo>
                <a:lnTo>
                  <a:pt x="7388" y="4004"/>
                </a:lnTo>
                <a:lnTo>
                  <a:pt x="7411" y="4024"/>
                </a:lnTo>
                <a:lnTo>
                  <a:pt x="7424" y="4037"/>
                </a:lnTo>
                <a:lnTo>
                  <a:pt x="7436" y="4050"/>
                </a:lnTo>
                <a:lnTo>
                  <a:pt x="7448" y="4063"/>
                </a:lnTo>
                <a:lnTo>
                  <a:pt x="7455" y="4075"/>
                </a:lnTo>
                <a:lnTo>
                  <a:pt x="7438" y="4044"/>
                </a:lnTo>
                <a:lnTo>
                  <a:pt x="7422" y="4015"/>
                </a:lnTo>
                <a:lnTo>
                  <a:pt x="7406" y="3985"/>
                </a:lnTo>
                <a:lnTo>
                  <a:pt x="7399" y="3969"/>
                </a:lnTo>
                <a:lnTo>
                  <a:pt x="7393" y="3954"/>
                </a:lnTo>
                <a:lnTo>
                  <a:pt x="7406" y="3965"/>
                </a:lnTo>
                <a:lnTo>
                  <a:pt x="7400" y="3931"/>
                </a:lnTo>
                <a:lnTo>
                  <a:pt x="7392" y="3898"/>
                </a:lnTo>
                <a:lnTo>
                  <a:pt x="7387" y="3882"/>
                </a:lnTo>
                <a:lnTo>
                  <a:pt x="7382" y="3865"/>
                </a:lnTo>
                <a:lnTo>
                  <a:pt x="7375" y="3850"/>
                </a:lnTo>
                <a:lnTo>
                  <a:pt x="7368" y="3834"/>
                </a:lnTo>
                <a:lnTo>
                  <a:pt x="7388" y="3834"/>
                </a:lnTo>
                <a:lnTo>
                  <a:pt x="7371" y="3808"/>
                </a:lnTo>
                <a:lnTo>
                  <a:pt x="7356" y="3782"/>
                </a:lnTo>
                <a:lnTo>
                  <a:pt x="7342" y="3754"/>
                </a:lnTo>
                <a:lnTo>
                  <a:pt x="7332" y="3725"/>
                </a:lnTo>
                <a:lnTo>
                  <a:pt x="7356" y="3739"/>
                </a:lnTo>
                <a:lnTo>
                  <a:pt x="7346" y="3727"/>
                </a:lnTo>
                <a:lnTo>
                  <a:pt x="7330" y="3707"/>
                </a:lnTo>
                <a:lnTo>
                  <a:pt x="7323" y="3697"/>
                </a:lnTo>
                <a:lnTo>
                  <a:pt x="7317" y="3688"/>
                </a:lnTo>
                <a:lnTo>
                  <a:pt x="7315" y="3681"/>
                </a:lnTo>
                <a:lnTo>
                  <a:pt x="7314" y="3677"/>
                </a:lnTo>
                <a:lnTo>
                  <a:pt x="7315" y="3674"/>
                </a:lnTo>
                <a:lnTo>
                  <a:pt x="7317" y="3674"/>
                </a:lnTo>
                <a:lnTo>
                  <a:pt x="7321" y="3675"/>
                </a:lnTo>
                <a:lnTo>
                  <a:pt x="7332" y="3683"/>
                </a:lnTo>
                <a:lnTo>
                  <a:pt x="7348" y="3694"/>
                </a:lnTo>
                <a:lnTo>
                  <a:pt x="7365" y="3708"/>
                </a:lnTo>
                <a:lnTo>
                  <a:pt x="7399" y="3737"/>
                </a:lnTo>
                <a:lnTo>
                  <a:pt x="7420" y="3754"/>
                </a:lnTo>
                <a:lnTo>
                  <a:pt x="7417" y="3733"/>
                </a:lnTo>
                <a:lnTo>
                  <a:pt x="7438" y="3744"/>
                </a:lnTo>
                <a:lnTo>
                  <a:pt x="7465" y="3760"/>
                </a:lnTo>
                <a:lnTo>
                  <a:pt x="7490" y="3773"/>
                </a:lnTo>
                <a:lnTo>
                  <a:pt x="7499" y="3778"/>
                </a:lnTo>
                <a:lnTo>
                  <a:pt x="7505" y="3781"/>
                </a:lnTo>
                <a:lnTo>
                  <a:pt x="7495" y="3765"/>
                </a:lnTo>
                <a:lnTo>
                  <a:pt x="7523" y="3774"/>
                </a:lnTo>
                <a:lnTo>
                  <a:pt x="7551" y="3783"/>
                </a:lnTo>
                <a:lnTo>
                  <a:pt x="7580" y="3790"/>
                </a:lnTo>
                <a:lnTo>
                  <a:pt x="7607" y="3794"/>
                </a:lnTo>
                <a:lnTo>
                  <a:pt x="7599" y="3781"/>
                </a:lnTo>
                <a:lnTo>
                  <a:pt x="7628" y="3785"/>
                </a:lnTo>
                <a:lnTo>
                  <a:pt x="7658" y="3786"/>
                </a:lnTo>
                <a:lnTo>
                  <a:pt x="7688" y="3786"/>
                </a:lnTo>
                <a:lnTo>
                  <a:pt x="7717" y="3785"/>
                </a:lnTo>
                <a:lnTo>
                  <a:pt x="7696" y="3769"/>
                </a:lnTo>
                <a:lnTo>
                  <a:pt x="7754" y="3769"/>
                </a:lnTo>
                <a:lnTo>
                  <a:pt x="7811" y="3769"/>
                </a:lnTo>
                <a:lnTo>
                  <a:pt x="7807" y="3759"/>
                </a:lnTo>
                <a:lnTo>
                  <a:pt x="7826" y="3760"/>
                </a:lnTo>
                <a:lnTo>
                  <a:pt x="7844" y="3762"/>
                </a:lnTo>
                <a:lnTo>
                  <a:pt x="7863" y="3766"/>
                </a:lnTo>
                <a:lnTo>
                  <a:pt x="7881" y="3771"/>
                </a:lnTo>
                <a:lnTo>
                  <a:pt x="7898" y="3776"/>
                </a:lnTo>
                <a:lnTo>
                  <a:pt x="7916" y="3784"/>
                </a:lnTo>
                <a:lnTo>
                  <a:pt x="7952" y="3798"/>
                </a:lnTo>
                <a:lnTo>
                  <a:pt x="7938" y="3776"/>
                </a:lnTo>
                <a:lnTo>
                  <a:pt x="7953" y="3783"/>
                </a:lnTo>
                <a:lnTo>
                  <a:pt x="7968" y="3790"/>
                </a:lnTo>
                <a:lnTo>
                  <a:pt x="7997" y="3804"/>
                </a:lnTo>
                <a:lnTo>
                  <a:pt x="8025" y="3821"/>
                </a:lnTo>
                <a:lnTo>
                  <a:pt x="8052" y="3838"/>
                </a:lnTo>
                <a:lnTo>
                  <a:pt x="8040" y="3820"/>
                </a:lnTo>
                <a:lnTo>
                  <a:pt x="8067" y="3834"/>
                </a:lnTo>
                <a:lnTo>
                  <a:pt x="8092" y="3851"/>
                </a:lnTo>
                <a:lnTo>
                  <a:pt x="8116" y="3868"/>
                </a:lnTo>
                <a:lnTo>
                  <a:pt x="8138" y="3888"/>
                </a:lnTo>
                <a:lnTo>
                  <a:pt x="8140" y="3873"/>
                </a:lnTo>
                <a:lnTo>
                  <a:pt x="8162" y="3889"/>
                </a:lnTo>
                <a:lnTo>
                  <a:pt x="8172" y="3895"/>
                </a:lnTo>
                <a:lnTo>
                  <a:pt x="8183" y="3901"/>
                </a:lnTo>
                <a:lnTo>
                  <a:pt x="8193" y="3906"/>
                </a:lnTo>
                <a:lnTo>
                  <a:pt x="8204" y="3910"/>
                </a:lnTo>
                <a:lnTo>
                  <a:pt x="8218" y="3915"/>
                </a:lnTo>
                <a:lnTo>
                  <a:pt x="8231" y="3918"/>
                </a:lnTo>
                <a:lnTo>
                  <a:pt x="8225" y="3916"/>
                </a:lnTo>
                <a:lnTo>
                  <a:pt x="8219" y="3912"/>
                </a:lnTo>
                <a:lnTo>
                  <a:pt x="8206" y="3904"/>
                </a:lnTo>
                <a:lnTo>
                  <a:pt x="8194" y="3895"/>
                </a:lnTo>
                <a:lnTo>
                  <a:pt x="8182" y="3883"/>
                </a:lnTo>
                <a:lnTo>
                  <a:pt x="8157" y="3859"/>
                </a:lnTo>
                <a:lnTo>
                  <a:pt x="8146" y="3848"/>
                </a:lnTo>
                <a:lnTo>
                  <a:pt x="8135" y="3838"/>
                </a:lnTo>
                <a:lnTo>
                  <a:pt x="8162" y="3839"/>
                </a:lnTo>
                <a:lnTo>
                  <a:pt x="8130" y="3817"/>
                </a:lnTo>
                <a:lnTo>
                  <a:pt x="8099" y="3796"/>
                </a:lnTo>
                <a:lnTo>
                  <a:pt x="8035" y="3753"/>
                </a:lnTo>
                <a:lnTo>
                  <a:pt x="8063" y="3749"/>
                </a:lnTo>
                <a:lnTo>
                  <a:pt x="8052" y="3738"/>
                </a:lnTo>
                <a:lnTo>
                  <a:pt x="8040" y="3726"/>
                </a:lnTo>
                <a:lnTo>
                  <a:pt x="8019" y="3702"/>
                </a:lnTo>
                <a:lnTo>
                  <a:pt x="7997" y="3677"/>
                </a:lnTo>
                <a:lnTo>
                  <a:pt x="7987" y="3666"/>
                </a:lnTo>
                <a:lnTo>
                  <a:pt x="7974" y="3656"/>
                </a:lnTo>
                <a:lnTo>
                  <a:pt x="8007" y="3656"/>
                </a:lnTo>
                <a:lnTo>
                  <a:pt x="7987" y="3636"/>
                </a:lnTo>
                <a:lnTo>
                  <a:pt x="7965" y="3618"/>
                </a:lnTo>
                <a:lnTo>
                  <a:pt x="7942" y="3600"/>
                </a:lnTo>
                <a:lnTo>
                  <a:pt x="7919" y="3585"/>
                </a:lnTo>
                <a:lnTo>
                  <a:pt x="7944" y="3584"/>
                </a:lnTo>
                <a:lnTo>
                  <a:pt x="7900" y="3555"/>
                </a:lnTo>
                <a:lnTo>
                  <a:pt x="7856" y="3526"/>
                </a:lnTo>
                <a:lnTo>
                  <a:pt x="7882" y="3524"/>
                </a:lnTo>
                <a:lnTo>
                  <a:pt x="7867" y="3516"/>
                </a:lnTo>
                <a:lnTo>
                  <a:pt x="7851" y="3508"/>
                </a:lnTo>
                <a:lnTo>
                  <a:pt x="7815" y="3494"/>
                </a:lnTo>
                <a:lnTo>
                  <a:pt x="7797" y="3487"/>
                </a:lnTo>
                <a:lnTo>
                  <a:pt x="7782" y="3478"/>
                </a:lnTo>
                <a:lnTo>
                  <a:pt x="7773" y="3474"/>
                </a:lnTo>
                <a:lnTo>
                  <a:pt x="7766" y="3469"/>
                </a:lnTo>
                <a:lnTo>
                  <a:pt x="7760" y="3464"/>
                </a:lnTo>
                <a:lnTo>
                  <a:pt x="7755" y="3458"/>
                </a:lnTo>
                <a:lnTo>
                  <a:pt x="7754" y="3456"/>
                </a:lnTo>
                <a:lnTo>
                  <a:pt x="7753" y="3455"/>
                </a:lnTo>
                <a:lnTo>
                  <a:pt x="7754" y="3453"/>
                </a:lnTo>
                <a:lnTo>
                  <a:pt x="7755" y="3451"/>
                </a:lnTo>
                <a:lnTo>
                  <a:pt x="7759" y="3448"/>
                </a:lnTo>
                <a:lnTo>
                  <a:pt x="7765" y="3444"/>
                </a:lnTo>
                <a:lnTo>
                  <a:pt x="7772" y="3441"/>
                </a:lnTo>
                <a:lnTo>
                  <a:pt x="7783" y="3438"/>
                </a:lnTo>
                <a:lnTo>
                  <a:pt x="7804" y="3433"/>
                </a:lnTo>
                <a:lnTo>
                  <a:pt x="7829" y="3429"/>
                </a:lnTo>
                <a:lnTo>
                  <a:pt x="7852" y="3425"/>
                </a:lnTo>
                <a:lnTo>
                  <a:pt x="7871" y="3422"/>
                </a:lnTo>
                <a:lnTo>
                  <a:pt x="7884" y="3419"/>
                </a:lnTo>
                <a:lnTo>
                  <a:pt x="7859" y="3411"/>
                </a:lnTo>
                <a:lnTo>
                  <a:pt x="7893" y="3405"/>
                </a:lnTo>
                <a:lnTo>
                  <a:pt x="7926" y="3400"/>
                </a:lnTo>
                <a:lnTo>
                  <a:pt x="7960" y="3395"/>
                </a:lnTo>
                <a:lnTo>
                  <a:pt x="7994" y="3392"/>
                </a:lnTo>
                <a:lnTo>
                  <a:pt x="7974" y="3381"/>
                </a:lnTo>
                <a:lnTo>
                  <a:pt x="8007" y="3373"/>
                </a:lnTo>
                <a:lnTo>
                  <a:pt x="8040" y="3365"/>
                </a:lnTo>
                <a:lnTo>
                  <a:pt x="8072" y="3357"/>
                </a:lnTo>
                <a:lnTo>
                  <a:pt x="8105" y="3348"/>
                </a:lnTo>
                <a:lnTo>
                  <a:pt x="8076" y="3338"/>
                </a:lnTo>
                <a:lnTo>
                  <a:pt x="8107" y="3328"/>
                </a:lnTo>
                <a:lnTo>
                  <a:pt x="8137" y="3317"/>
                </a:lnTo>
                <a:lnTo>
                  <a:pt x="8168" y="3304"/>
                </a:lnTo>
                <a:lnTo>
                  <a:pt x="8197" y="3291"/>
                </a:lnTo>
                <a:lnTo>
                  <a:pt x="8169" y="3289"/>
                </a:lnTo>
                <a:lnTo>
                  <a:pt x="8216" y="3262"/>
                </a:lnTo>
                <a:lnTo>
                  <a:pt x="8260" y="3234"/>
                </a:lnTo>
                <a:lnTo>
                  <a:pt x="8236" y="3233"/>
                </a:lnTo>
                <a:lnTo>
                  <a:pt x="8245" y="3225"/>
                </a:lnTo>
                <a:lnTo>
                  <a:pt x="8255" y="3219"/>
                </a:lnTo>
                <a:lnTo>
                  <a:pt x="8264" y="3213"/>
                </a:lnTo>
                <a:lnTo>
                  <a:pt x="8274" y="3207"/>
                </a:lnTo>
                <a:lnTo>
                  <a:pt x="8295" y="3197"/>
                </a:lnTo>
                <a:lnTo>
                  <a:pt x="8316" y="3190"/>
                </a:lnTo>
                <a:lnTo>
                  <a:pt x="8360" y="3175"/>
                </a:lnTo>
                <a:lnTo>
                  <a:pt x="8381" y="3168"/>
                </a:lnTo>
                <a:lnTo>
                  <a:pt x="8403" y="3161"/>
                </a:lnTo>
                <a:lnTo>
                  <a:pt x="8368" y="3153"/>
                </a:lnTo>
                <a:lnTo>
                  <a:pt x="8395" y="3146"/>
                </a:lnTo>
                <a:lnTo>
                  <a:pt x="8421" y="3137"/>
                </a:lnTo>
                <a:lnTo>
                  <a:pt x="8446" y="3128"/>
                </a:lnTo>
                <a:lnTo>
                  <a:pt x="8472" y="3119"/>
                </a:lnTo>
                <a:lnTo>
                  <a:pt x="8467" y="3105"/>
                </a:lnTo>
                <a:lnTo>
                  <a:pt x="8578" y="3104"/>
                </a:lnTo>
                <a:lnTo>
                  <a:pt x="8557" y="3092"/>
                </a:lnTo>
                <a:lnTo>
                  <a:pt x="8573" y="3092"/>
                </a:lnTo>
                <a:lnTo>
                  <a:pt x="8591" y="3093"/>
                </a:lnTo>
                <a:lnTo>
                  <a:pt x="8625" y="3091"/>
                </a:lnTo>
                <a:lnTo>
                  <a:pt x="8660" y="3088"/>
                </a:lnTo>
                <a:lnTo>
                  <a:pt x="8694" y="3084"/>
                </a:lnTo>
                <a:lnTo>
                  <a:pt x="8652" y="3069"/>
                </a:lnTo>
                <a:lnTo>
                  <a:pt x="8615" y="3058"/>
                </a:lnTo>
                <a:lnTo>
                  <a:pt x="8599" y="3054"/>
                </a:lnTo>
                <a:lnTo>
                  <a:pt x="8586" y="3051"/>
                </a:lnTo>
                <a:close/>
                <a:moveTo>
                  <a:pt x="3431" y="5456"/>
                </a:moveTo>
                <a:lnTo>
                  <a:pt x="3415" y="5464"/>
                </a:lnTo>
                <a:lnTo>
                  <a:pt x="3424" y="5468"/>
                </a:lnTo>
                <a:lnTo>
                  <a:pt x="3433" y="5470"/>
                </a:lnTo>
                <a:lnTo>
                  <a:pt x="3443" y="5471"/>
                </a:lnTo>
                <a:lnTo>
                  <a:pt x="3453" y="5472"/>
                </a:lnTo>
                <a:lnTo>
                  <a:pt x="3464" y="5473"/>
                </a:lnTo>
                <a:lnTo>
                  <a:pt x="3474" y="5474"/>
                </a:lnTo>
                <a:lnTo>
                  <a:pt x="3483" y="5476"/>
                </a:lnTo>
                <a:lnTo>
                  <a:pt x="3494" y="5480"/>
                </a:lnTo>
                <a:lnTo>
                  <a:pt x="3457" y="5489"/>
                </a:lnTo>
                <a:lnTo>
                  <a:pt x="3430" y="5495"/>
                </a:lnTo>
                <a:lnTo>
                  <a:pt x="3412" y="5498"/>
                </a:lnTo>
                <a:lnTo>
                  <a:pt x="3412" y="5497"/>
                </a:lnTo>
                <a:lnTo>
                  <a:pt x="3401" y="5497"/>
                </a:lnTo>
                <a:lnTo>
                  <a:pt x="3390" y="5498"/>
                </a:lnTo>
                <a:lnTo>
                  <a:pt x="3379" y="5500"/>
                </a:lnTo>
                <a:lnTo>
                  <a:pt x="3370" y="5502"/>
                </a:lnTo>
                <a:lnTo>
                  <a:pt x="3354" y="5507"/>
                </a:lnTo>
                <a:lnTo>
                  <a:pt x="3349" y="5509"/>
                </a:lnTo>
                <a:lnTo>
                  <a:pt x="3367" y="5522"/>
                </a:lnTo>
                <a:lnTo>
                  <a:pt x="3356" y="5528"/>
                </a:lnTo>
                <a:lnTo>
                  <a:pt x="3345" y="5533"/>
                </a:lnTo>
                <a:lnTo>
                  <a:pt x="3335" y="5536"/>
                </a:lnTo>
                <a:lnTo>
                  <a:pt x="3325" y="5537"/>
                </a:lnTo>
                <a:lnTo>
                  <a:pt x="3315" y="5537"/>
                </a:lnTo>
                <a:lnTo>
                  <a:pt x="3306" y="5535"/>
                </a:lnTo>
                <a:lnTo>
                  <a:pt x="3297" y="5532"/>
                </a:lnTo>
                <a:lnTo>
                  <a:pt x="3287" y="5528"/>
                </a:lnTo>
                <a:lnTo>
                  <a:pt x="3279" y="5522"/>
                </a:lnTo>
                <a:lnTo>
                  <a:pt x="3272" y="5516"/>
                </a:lnTo>
                <a:lnTo>
                  <a:pt x="3264" y="5507"/>
                </a:lnTo>
                <a:lnTo>
                  <a:pt x="3257" y="5499"/>
                </a:lnTo>
                <a:lnTo>
                  <a:pt x="3250" y="5489"/>
                </a:lnTo>
                <a:lnTo>
                  <a:pt x="3243" y="5478"/>
                </a:lnTo>
                <a:lnTo>
                  <a:pt x="3232" y="5456"/>
                </a:lnTo>
                <a:lnTo>
                  <a:pt x="3222" y="5432"/>
                </a:lnTo>
                <a:lnTo>
                  <a:pt x="3212" y="5406"/>
                </a:lnTo>
                <a:lnTo>
                  <a:pt x="3205" y="5379"/>
                </a:lnTo>
                <a:lnTo>
                  <a:pt x="3200" y="5354"/>
                </a:lnTo>
                <a:lnTo>
                  <a:pt x="3196" y="5329"/>
                </a:lnTo>
                <a:lnTo>
                  <a:pt x="3194" y="5306"/>
                </a:lnTo>
                <a:lnTo>
                  <a:pt x="3194" y="5286"/>
                </a:lnTo>
                <a:lnTo>
                  <a:pt x="3196" y="5268"/>
                </a:lnTo>
                <a:lnTo>
                  <a:pt x="3216" y="5278"/>
                </a:lnTo>
                <a:lnTo>
                  <a:pt x="3198" y="5281"/>
                </a:lnTo>
                <a:lnTo>
                  <a:pt x="3216" y="5295"/>
                </a:lnTo>
                <a:lnTo>
                  <a:pt x="3228" y="5301"/>
                </a:lnTo>
                <a:lnTo>
                  <a:pt x="3217" y="5306"/>
                </a:lnTo>
                <a:lnTo>
                  <a:pt x="3224" y="5311"/>
                </a:lnTo>
                <a:lnTo>
                  <a:pt x="3230" y="5316"/>
                </a:lnTo>
                <a:lnTo>
                  <a:pt x="3243" y="5322"/>
                </a:lnTo>
                <a:lnTo>
                  <a:pt x="3253" y="5326"/>
                </a:lnTo>
                <a:lnTo>
                  <a:pt x="3259" y="5327"/>
                </a:lnTo>
                <a:lnTo>
                  <a:pt x="3245" y="5327"/>
                </a:lnTo>
                <a:lnTo>
                  <a:pt x="3257" y="5338"/>
                </a:lnTo>
                <a:lnTo>
                  <a:pt x="3269" y="5349"/>
                </a:lnTo>
                <a:lnTo>
                  <a:pt x="3283" y="5357"/>
                </a:lnTo>
                <a:lnTo>
                  <a:pt x="3299" y="5363"/>
                </a:lnTo>
                <a:lnTo>
                  <a:pt x="3287" y="5370"/>
                </a:lnTo>
                <a:lnTo>
                  <a:pt x="3293" y="5375"/>
                </a:lnTo>
                <a:lnTo>
                  <a:pt x="3300" y="5379"/>
                </a:lnTo>
                <a:lnTo>
                  <a:pt x="3315" y="5388"/>
                </a:lnTo>
                <a:lnTo>
                  <a:pt x="3329" y="5394"/>
                </a:lnTo>
                <a:lnTo>
                  <a:pt x="3335" y="5396"/>
                </a:lnTo>
                <a:lnTo>
                  <a:pt x="3325" y="5399"/>
                </a:lnTo>
                <a:lnTo>
                  <a:pt x="3333" y="5404"/>
                </a:lnTo>
                <a:lnTo>
                  <a:pt x="3342" y="5408"/>
                </a:lnTo>
                <a:lnTo>
                  <a:pt x="3360" y="5417"/>
                </a:lnTo>
                <a:lnTo>
                  <a:pt x="3379" y="5425"/>
                </a:lnTo>
                <a:lnTo>
                  <a:pt x="3364" y="5429"/>
                </a:lnTo>
                <a:lnTo>
                  <a:pt x="3371" y="5433"/>
                </a:lnTo>
                <a:lnTo>
                  <a:pt x="3381" y="5437"/>
                </a:lnTo>
                <a:lnTo>
                  <a:pt x="3403" y="5446"/>
                </a:lnTo>
                <a:lnTo>
                  <a:pt x="3431" y="5456"/>
                </a:lnTo>
                <a:close/>
                <a:moveTo>
                  <a:pt x="3297" y="5557"/>
                </a:moveTo>
                <a:lnTo>
                  <a:pt x="3297" y="5557"/>
                </a:lnTo>
                <a:lnTo>
                  <a:pt x="3291" y="5548"/>
                </a:lnTo>
                <a:lnTo>
                  <a:pt x="3319" y="5551"/>
                </a:lnTo>
                <a:lnTo>
                  <a:pt x="3313" y="5552"/>
                </a:lnTo>
                <a:lnTo>
                  <a:pt x="3306" y="5554"/>
                </a:lnTo>
                <a:lnTo>
                  <a:pt x="3297" y="5557"/>
                </a:lnTo>
                <a:close/>
                <a:moveTo>
                  <a:pt x="2171" y="5193"/>
                </a:moveTo>
                <a:lnTo>
                  <a:pt x="2171" y="5193"/>
                </a:lnTo>
                <a:lnTo>
                  <a:pt x="2171" y="5184"/>
                </a:lnTo>
                <a:lnTo>
                  <a:pt x="2172" y="5174"/>
                </a:lnTo>
                <a:lnTo>
                  <a:pt x="2176" y="5156"/>
                </a:lnTo>
                <a:lnTo>
                  <a:pt x="2181" y="5134"/>
                </a:lnTo>
                <a:lnTo>
                  <a:pt x="2178" y="5138"/>
                </a:lnTo>
                <a:lnTo>
                  <a:pt x="2175" y="5143"/>
                </a:lnTo>
                <a:lnTo>
                  <a:pt x="2169" y="5158"/>
                </a:lnTo>
                <a:lnTo>
                  <a:pt x="2164" y="5173"/>
                </a:lnTo>
                <a:lnTo>
                  <a:pt x="2161" y="5186"/>
                </a:lnTo>
                <a:lnTo>
                  <a:pt x="2136" y="5169"/>
                </a:lnTo>
                <a:lnTo>
                  <a:pt x="2112" y="5153"/>
                </a:lnTo>
                <a:lnTo>
                  <a:pt x="2092" y="5136"/>
                </a:lnTo>
                <a:lnTo>
                  <a:pt x="2072" y="5119"/>
                </a:lnTo>
                <a:lnTo>
                  <a:pt x="2055" y="5100"/>
                </a:lnTo>
                <a:lnTo>
                  <a:pt x="2038" y="5082"/>
                </a:lnTo>
                <a:lnTo>
                  <a:pt x="2022" y="5063"/>
                </a:lnTo>
                <a:lnTo>
                  <a:pt x="2007" y="5043"/>
                </a:lnTo>
                <a:lnTo>
                  <a:pt x="1994" y="5023"/>
                </a:lnTo>
                <a:lnTo>
                  <a:pt x="1980" y="5002"/>
                </a:lnTo>
                <a:lnTo>
                  <a:pt x="1954" y="4959"/>
                </a:lnTo>
                <a:lnTo>
                  <a:pt x="1900" y="4863"/>
                </a:lnTo>
                <a:lnTo>
                  <a:pt x="1894" y="4853"/>
                </a:lnTo>
                <a:lnTo>
                  <a:pt x="1890" y="4843"/>
                </a:lnTo>
                <a:lnTo>
                  <a:pt x="1887" y="4834"/>
                </a:lnTo>
                <a:lnTo>
                  <a:pt x="1885" y="4825"/>
                </a:lnTo>
                <a:lnTo>
                  <a:pt x="1884" y="4817"/>
                </a:lnTo>
                <a:lnTo>
                  <a:pt x="1884" y="4809"/>
                </a:lnTo>
                <a:lnTo>
                  <a:pt x="1884" y="4801"/>
                </a:lnTo>
                <a:lnTo>
                  <a:pt x="1886" y="4794"/>
                </a:lnTo>
                <a:lnTo>
                  <a:pt x="1888" y="4788"/>
                </a:lnTo>
                <a:lnTo>
                  <a:pt x="1891" y="4782"/>
                </a:lnTo>
                <a:lnTo>
                  <a:pt x="1895" y="4775"/>
                </a:lnTo>
                <a:lnTo>
                  <a:pt x="1899" y="4769"/>
                </a:lnTo>
                <a:lnTo>
                  <a:pt x="1910" y="4759"/>
                </a:lnTo>
                <a:lnTo>
                  <a:pt x="1923" y="4750"/>
                </a:lnTo>
                <a:lnTo>
                  <a:pt x="1937" y="4740"/>
                </a:lnTo>
                <a:lnTo>
                  <a:pt x="1954" y="4732"/>
                </a:lnTo>
                <a:lnTo>
                  <a:pt x="1970" y="4725"/>
                </a:lnTo>
                <a:lnTo>
                  <a:pt x="1987" y="4718"/>
                </a:lnTo>
                <a:lnTo>
                  <a:pt x="2021" y="4704"/>
                </a:lnTo>
                <a:lnTo>
                  <a:pt x="2036" y="4697"/>
                </a:lnTo>
                <a:lnTo>
                  <a:pt x="2051" y="4690"/>
                </a:lnTo>
                <a:lnTo>
                  <a:pt x="2047" y="4688"/>
                </a:lnTo>
                <a:lnTo>
                  <a:pt x="2043" y="4686"/>
                </a:lnTo>
                <a:lnTo>
                  <a:pt x="2032" y="4684"/>
                </a:lnTo>
                <a:lnTo>
                  <a:pt x="2019" y="4682"/>
                </a:lnTo>
                <a:lnTo>
                  <a:pt x="2038" y="4678"/>
                </a:lnTo>
                <a:lnTo>
                  <a:pt x="2057" y="4673"/>
                </a:lnTo>
                <a:lnTo>
                  <a:pt x="2075" y="4667"/>
                </a:lnTo>
                <a:lnTo>
                  <a:pt x="2093" y="4659"/>
                </a:lnTo>
                <a:lnTo>
                  <a:pt x="2109" y="4649"/>
                </a:lnTo>
                <a:lnTo>
                  <a:pt x="2125" y="4636"/>
                </a:lnTo>
                <a:lnTo>
                  <a:pt x="2138" y="4623"/>
                </a:lnTo>
                <a:lnTo>
                  <a:pt x="2152" y="4608"/>
                </a:lnTo>
                <a:lnTo>
                  <a:pt x="2117" y="4609"/>
                </a:lnTo>
                <a:lnTo>
                  <a:pt x="2138" y="4593"/>
                </a:lnTo>
                <a:lnTo>
                  <a:pt x="2158" y="4575"/>
                </a:lnTo>
                <a:lnTo>
                  <a:pt x="2175" y="4556"/>
                </a:lnTo>
                <a:lnTo>
                  <a:pt x="2192" y="4535"/>
                </a:lnTo>
                <a:lnTo>
                  <a:pt x="2155" y="4532"/>
                </a:lnTo>
                <a:lnTo>
                  <a:pt x="2183" y="4510"/>
                </a:lnTo>
                <a:lnTo>
                  <a:pt x="2210" y="4489"/>
                </a:lnTo>
                <a:lnTo>
                  <a:pt x="2238" y="4468"/>
                </a:lnTo>
                <a:lnTo>
                  <a:pt x="2265" y="4446"/>
                </a:lnTo>
                <a:lnTo>
                  <a:pt x="2242" y="4441"/>
                </a:lnTo>
                <a:lnTo>
                  <a:pt x="2251" y="4441"/>
                </a:lnTo>
                <a:lnTo>
                  <a:pt x="2260" y="4440"/>
                </a:lnTo>
                <a:lnTo>
                  <a:pt x="2279" y="4436"/>
                </a:lnTo>
                <a:lnTo>
                  <a:pt x="2302" y="4430"/>
                </a:lnTo>
                <a:lnTo>
                  <a:pt x="2326" y="4423"/>
                </a:lnTo>
                <a:lnTo>
                  <a:pt x="2351" y="4416"/>
                </a:lnTo>
                <a:lnTo>
                  <a:pt x="2376" y="4409"/>
                </a:lnTo>
                <a:lnTo>
                  <a:pt x="2390" y="4407"/>
                </a:lnTo>
                <a:lnTo>
                  <a:pt x="2403" y="4406"/>
                </a:lnTo>
                <a:lnTo>
                  <a:pt x="2415" y="4405"/>
                </a:lnTo>
                <a:lnTo>
                  <a:pt x="2428" y="4406"/>
                </a:lnTo>
                <a:lnTo>
                  <a:pt x="2413" y="4423"/>
                </a:lnTo>
                <a:lnTo>
                  <a:pt x="2438" y="4424"/>
                </a:lnTo>
                <a:lnTo>
                  <a:pt x="2463" y="4424"/>
                </a:lnTo>
                <a:lnTo>
                  <a:pt x="2490" y="4422"/>
                </a:lnTo>
                <a:lnTo>
                  <a:pt x="2513" y="4420"/>
                </a:lnTo>
                <a:lnTo>
                  <a:pt x="2553" y="4416"/>
                </a:lnTo>
                <a:lnTo>
                  <a:pt x="2568" y="4413"/>
                </a:lnTo>
                <a:lnTo>
                  <a:pt x="2546" y="4433"/>
                </a:lnTo>
                <a:lnTo>
                  <a:pt x="2563" y="4431"/>
                </a:lnTo>
                <a:lnTo>
                  <a:pt x="2580" y="4428"/>
                </a:lnTo>
                <a:lnTo>
                  <a:pt x="2596" y="4425"/>
                </a:lnTo>
                <a:lnTo>
                  <a:pt x="2610" y="4421"/>
                </a:lnTo>
                <a:lnTo>
                  <a:pt x="2632" y="4413"/>
                </a:lnTo>
                <a:lnTo>
                  <a:pt x="2641" y="4410"/>
                </a:lnTo>
                <a:lnTo>
                  <a:pt x="2631" y="4433"/>
                </a:lnTo>
                <a:lnTo>
                  <a:pt x="2639" y="4432"/>
                </a:lnTo>
                <a:lnTo>
                  <a:pt x="2649" y="4431"/>
                </a:lnTo>
                <a:lnTo>
                  <a:pt x="2664" y="4429"/>
                </a:lnTo>
                <a:lnTo>
                  <a:pt x="2664" y="4444"/>
                </a:lnTo>
                <a:lnTo>
                  <a:pt x="2666" y="4476"/>
                </a:lnTo>
                <a:lnTo>
                  <a:pt x="2668" y="4564"/>
                </a:lnTo>
                <a:lnTo>
                  <a:pt x="2669" y="4608"/>
                </a:lnTo>
                <a:lnTo>
                  <a:pt x="2668" y="4628"/>
                </a:lnTo>
                <a:lnTo>
                  <a:pt x="2667" y="4644"/>
                </a:lnTo>
                <a:lnTo>
                  <a:pt x="2666" y="4658"/>
                </a:lnTo>
                <a:lnTo>
                  <a:pt x="2664" y="4667"/>
                </a:lnTo>
                <a:lnTo>
                  <a:pt x="2663" y="4670"/>
                </a:lnTo>
                <a:lnTo>
                  <a:pt x="2661" y="4672"/>
                </a:lnTo>
                <a:lnTo>
                  <a:pt x="2659" y="4672"/>
                </a:lnTo>
                <a:lnTo>
                  <a:pt x="2657" y="4670"/>
                </a:lnTo>
                <a:lnTo>
                  <a:pt x="2659" y="4673"/>
                </a:lnTo>
                <a:lnTo>
                  <a:pt x="2661" y="4676"/>
                </a:lnTo>
                <a:lnTo>
                  <a:pt x="2663" y="4685"/>
                </a:lnTo>
                <a:lnTo>
                  <a:pt x="2663" y="4695"/>
                </a:lnTo>
                <a:lnTo>
                  <a:pt x="2662" y="4707"/>
                </a:lnTo>
                <a:lnTo>
                  <a:pt x="2659" y="4720"/>
                </a:lnTo>
                <a:lnTo>
                  <a:pt x="2656" y="4734"/>
                </a:lnTo>
                <a:lnTo>
                  <a:pt x="2650" y="4750"/>
                </a:lnTo>
                <a:lnTo>
                  <a:pt x="2645" y="4764"/>
                </a:lnTo>
                <a:lnTo>
                  <a:pt x="2633" y="4795"/>
                </a:lnTo>
                <a:lnTo>
                  <a:pt x="2620" y="4822"/>
                </a:lnTo>
                <a:lnTo>
                  <a:pt x="2607" y="4844"/>
                </a:lnTo>
                <a:lnTo>
                  <a:pt x="2602" y="4853"/>
                </a:lnTo>
                <a:lnTo>
                  <a:pt x="2598" y="4859"/>
                </a:lnTo>
                <a:lnTo>
                  <a:pt x="2620" y="4853"/>
                </a:lnTo>
                <a:lnTo>
                  <a:pt x="2589" y="4910"/>
                </a:lnTo>
                <a:lnTo>
                  <a:pt x="2556" y="4968"/>
                </a:lnTo>
                <a:lnTo>
                  <a:pt x="2523" y="5025"/>
                </a:lnTo>
                <a:lnTo>
                  <a:pt x="2488" y="5082"/>
                </a:lnTo>
                <a:lnTo>
                  <a:pt x="2494" y="5071"/>
                </a:lnTo>
                <a:lnTo>
                  <a:pt x="2501" y="5061"/>
                </a:lnTo>
                <a:lnTo>
                  <a:pt x="2509" y="5051"/>
                </a:lnTo>
                <a:lnTo>
                  <a:pt x="2517" y="5041"/>
                </a:lnTo>
                <a:lnTo>
                  <a:pt x="2535" y="5023"/>
                </a:lnTo>
                <a:lnTo>
                  <a:pt x="2553" y="5005"/>
                </a:lnTo>
                <a:lnTo>
                  <a:pt x="2571" y="4988"/>
                </a:lnTo>
                <a:lnTo>
                  <a:pt x="2590" y="4969"/>
                </a:lnTo>
                <a:lnTo>
                  <a:pt x="2598" y="4959"/>
                </a:lnTo>
                <a:lnTo>
                  <a:pt x="2606" y="4949"/>
                </a:lnTo>
                <a:lnTo>
                  <a:pt x="2613" y="4938"/>
                </a:lnTo>
                <a:lnTo>
                  <a:pt x="2620" y="4927"/>
                </a:lnTo>
                <a:lnTo>
                  <a:pt x="2624" y="4943"/>
                </a:lnTo>
                <a:lnTo>
                  <a:pt x="2632" y="4929"/>
                </a:lnTo>
                <a:lnTo>
                  <a:pt x="2644" y="4912"/>
                </a:lnTo>
                <a:lnTo>
                  <a:pt x="2671" y="4877"/>
                </a:lnTo>
                <a:lnTo>
                  <a:pt x="2704" y="4836"/>
                </a:lnTo>
                <a:lnTo>
                  <a:pt x="2716" y="4863"/>
                </a:lnTo>
                <a:lnTo>
                  <a:pt x="2794" y="4785"/>
                </a:lnTo>
                <a:lnTo>
                  <a:pt x="2788" y="4815"/>
                </a:lnTo>
                <a:lnTo>
                  <a:pt x="2809" y="4796"/>
                </a:lnTo>
                <a:lnTo>
                  <a:pt x="2825" y="4826"/>
                </a:lnTo>
                <a:lnTo>
                  <a:pt x="2842" y="4856"/>
                </a:lnTo>
                <a:lnTo>
                  <a:pt x="2861" y="4885"/>
                </a:lnTo>
                <a:lnTo>
                  <a:pt x="2880" y="4915"/>
                </a:lnTo>
                <a:lnTo>
                  <a:pt x="2923" y="4974"/>
                </a:lnTo>
                <a:lnTo>
                  <a:pt x="2964" y="5035"/>
                </a:lnTo>
                <a:lnTo>
                  <a:pt x="2984" y="5066"/>
                </a:lnTo>
                <a:lnTo>
                  <a:pt x="3004" y="5097"/>
                </a:lnTo>
                <a:lnTo>
                  <a:pt x="3023" y="5128"/>
                </a:lnTo>
                <a:lnTo>
                  <a:pt x="3039" y="5159"/>
                </a:lnTo>
                <a:lnTo>
                  <a:pt x="3053" y="5191"/>
                </a:lnTo>
                <a:lnTo>
                  <a:pt x="3060" y="5206"/>
                </a:lnTo>
                <a:lnTo>
                  <a:pt x="3066" y="5223"/>
                </a:lnTo>
                <a:lnTo>
                  <a:pt x="3071" y="5239"/>
                </a:lnTo>
                <a:lnTo>
                  <a:pt x="3075" y="5255"/>
                </a:lnTo>
                <a:lnTo>
                  <a:pt x="3078" y="5271"/>
                </a:lnTo>
                <a:lnTo>
                  <a:pt x="3081" y="5288"/>
                </a:lnTo>
                <a:lnTo>
                  <a:pt x="3028" y="5287"/>
                </a:lnTo>
                <a:lnTo>
                  <a:pt x="2972" y="5287"/>
                </a:lnTo>
                <a:lnTo>
                  <a:pt x="2857" y="5290"/>
                </a:lnTo>
                <a:lnTo>
                  <a:pt x="2737" y="5292"/>
                </a:lnTo>
                <a:lnTo>
                  <a:pt x="2676" y="5293"/>
                </a:lnTo>
                <a:lnTo>
                  <a:pt x="2615" y="5292"/>
                </a:lnTo>
                <a:lnTo>
                  <a:pt x="2556" y="5289"/>
                </a:lnTo>
                <a:lnTo>
                  <a:pt x="2496" y="5285"/>
                </a:lnTo>
                <a:lnTo>
                  <a:pt x="2467" y="5281"/>
                </a:lnTo>
                <a:lnTo>
                  <a:pt x="2437" y="5277"/>
                </a:lnTo>
                <a:lnTo>
                  <a:pt x="2408" y="5273"/>
                </a:lnTo>
                <a:lnTo>
                  <a:pt x="2380" y="5268"/>
                </a:lnTo>
                <a:lnTo>
                  <a:pt x="2353" y="5262"/>
                </a:lnTo>
                <a:lnTo>
                  <a:pt x="2325" y="5255"/>
                </a:lnTo>
                <a:lnTo>
                  <a:pt x="2298" y="5247"/>
                </a:lnTo>
                <a:lnTo>
                  <a:pt x="2271" y="5238"/>
                </a:lnTo>
                <a:lnTo>
                  <a:pt x="2245" y="5229"/>
                </a:lnTo>
                <a:lnTo>
                  <a:pt x="2220" y="5218"/>
                </a:lnTo>
                <a:lnTo>
                  <a:pt x="2195" y="5205"/>
                </a:lnTo>
                <a:lnTo>
                  <a:pt x="2171" y="5193"/>
                </a:lnTo>
                <a:close/>
                <a:moveTo>
                  <a:pt x="2184" y="5219"/>
                </a:moveTo>
                <a:lnTo>
                  <a:pt x="2179" y="5231"/>
                </a:lnTo>
                <a:lnTo>
                  <a:pt x="2178" y="5227"/>
                </a:lnTo>
                <a:lnTo>
                  <a:pt x="2175" y="5214"/>
                </a:lnTo>
                <a:lnTo>
                  <a:pt x="2184" y="5219"/>
                </a:lnTo>
                <a:close/>
                <a:moveTo>
                  <a:pt x="1871" y="5389"/>
                </a:moveTo>
                <a:lnTo>
                  <a:pt x="1871" y="5389"/>
                </a:lnTo>
                <a:lnTo>
                  <a:pt x="1864" y="5386"/>
                </a:lnTo>
                <a:lnTo>
                  <a:pt x="1858" y="5380"/>
                </a:lnTo>
                <a:lnTo>
                  <a:pt x="1854" y="5374"/>
                </a:lnTo>
                <a:lnTo>
                  <a:pt x="1851" y="5366"/>
                </a:lnTo>
                <a:lnTo>
                  <a:pt x="1862" y="5376"/>
                </a:lnTo>
                <a:lnTo>
                  <a:pt x="1871" y="5389"/>
                </a:lnTo>
                <a:close/>
                <a:moveTo>
                  <a:pt x="2532" y="2985"/>
                </a:moveTo>
                <a:lnTo>
                  <a:pt x="2548" y="2979"/>
                </a:lnTo>
                <a:lnTo>
                  <a:pt x="2544" y="2985"/>
                </a:lnTo>
                <a:lnTo>
                  <a:pt x="2542" y="2987"/>
                </a:lnTo>
                <a:lnTo>
                  <a:pt x="2541" y="2988"/>
                </a:lnTo>
                <a:lnTo>
                  <a:pt x="2539" y="2989"/>
                </a:lnTo>
                <a:lnTo>
                  <a:pt x="2536" y="2988"/>
                </a:lnTo>
                <a:lnTo>
                  <a:pt x="2534" y="2987"/>
                </a:lnTo>
                <a:lnTo>
                  <a:pt x="2532" y="2985"/>
                </a:lnTo>
                <a:close/>
                <a:moveTo>
                  <a:pt x="1998" y="4369"/>
                </a:moveTo>
                <a:lnTo>
                  <a:pt x="1998" y="4369"/>
                </a:lnTo>
                <a:lnTo>
                  <a:pt x="1997" y="4366"/>
                </a:lnTo>
                <a:lnTo>
                  <a:pt x="1997" y="4363"/>
                </a:lnTo>
                <a:lnTo>
                  <a:pt x="1998" y="4360"/>
                </a:lnTo>
                <a:lnTo>
                  <a:pt x="2000" y="4358"/>
                </a:lnTo>
                <a:lnTo>
                  <a:pt x="2002" y="4357"/>
                </a:lnTo>
                <a:lnTo>
                  <a:pt x="2005" y="4357"/>
                </a:lnTo>
                <a:lnTo>
                  <a:pt x="2014" y="4358"/>
                </a:lnTo>
                <a:lnTo>
                  <a:pt x="1998" y="4369"/>
                </a:lnTo>
                <a:close/>
                <a:moveTo>
                  <a:pt x="1949" y="4451"/>
                </a:moveTo>
                <a:lnTo>
                  <a:pt x="1949" y="4451"/>
                </a:lnTo>
                <a:lnTo>
                  <a:pt x="1947" y="4433"/>
                </a:lnTo>
                <a:lnTo>
                  <a:pt x="1947" y="4417"/>
                </a:lnTo>
                <a:lnTo>
                  <a:pt x="1950" y="4402"/>
                </a:lnTo>
                <a:lnTo>
                  <a:pt x="1952" y="4395"/>
                </a:lnTo>
                <a:lnTo>
                  <a:pt x="1954" y="4389"/>
                </a:lnTo>
                <a:lnTo>
                  <a:pt x="1957" y="4384"/>
                </a:lnTo>
                <a:lnTo>
                  <a:pt x="1960" y="4378"/>
                </a:lnTo>
                <a:lnTo>
                  <a:pt x="1965" y="4374"/>
                </a:lnTo>
                <a:lnTo>
                  <a:pt x="1969" y="4370"/>
                </a:lnTo>
                <a:lnTo>
                  <a:pt x="1975" y="4367"/>
                </a:lnTo>
                <a:lnTo>
                  <a:pt x="1982" y="4364"/>
                </a:lnTo>
                <a:lnTo>
                  <a:pt x="1988" y="4362"/>
                </a:lnTo>
                <a:lnTo>
                  <a:pt x="1996" y="4361"/>
                </a:lnTo>
                <a:lnTo>
                  <a:pt x="1983" y="4385"/>
                </a:lnTo>
                <a:lnTo>
                  <a:pt x="1967" y="4415"/>
                </a:lnTo>
                <a:lnTo>
                  <a:pt x="1949" y="4451"/>
                </a:lnTo>
                <a:close/>
                <a:moveTo>
                  <a:pt x="2804" y="4375"/>
                </a:moveTo>
                <a:lnTo>
                  <a:pt x="2804" y="4375"/>
                </a:lnTo>
                <a:lnTo>
                  <a:pt x="2783" y="4406"/>
                </a:lnTo>
                <a:lnTo>
                  <a:pt x="2762" y="4436"/>
                </a:lnTo>
                <a:lnTo>
                  <a:pt x="2740" y="4466"/>
                </a:lnTo>
                <a:lnTo>
                  <a:pt x="2720" y="4498"/>
                </a:lnTo>
                <a:lnTo>
                  <a:pt x="2711" y="4478"/>
                </a:lnTo>
                <a:lnTo>
                  <a:pt x="2703" y="4461"/>
                </a:lnTo>
                <a:lnTo>
                  <a:pt x="2696" y="4442"/>
                </a:lnTo>
                <a:lnTo>
                  <a:pt x="2693" y="4433"/>
                </a:lnTo>
                <a:lnTo>
                  <a:pt x="2690" y="4423"/>
                </a:lnTo>
                <a:lnTo>
                  <a:pt x="2705" y="4420"/>
                </a:lnTo>
                <a:lnTo>
                  <a:pt x="2721" y="4416"/>
                </a:lnTo>
                <a:lnTo>
                  <a:pt x="2735" y="4411"/>
                </a:lnTo>
                <a:lnTo>
                  <a:pt x="2749" y="4405"/>
                </a:lnTo>
                <a:lnTo>
                  <a:pt x="2764" y="4399"/>
                </a:lnTo>
                <a:lnTo>
                  <a:pt x="2777" y="4393"/>
                </a:lnTo>
                <a:lnTo>
                  <a:pt x="2791" y="4385"/>
                </a:lnTo>
                <a:lnTo>
                  <a:pt x="2804" y="4375"/>
                </a:lnTo>
                <a:close/>
                <a:moveTo>
                  <a:pt x="3060" y="5149"/>
                </a:moveTo>
                <a:lnTo>
                  <a:pt x="3060" y="5149"/>
                </a:lnTo>
                <a:lnTo>
                  <a:pt x="3067" y="5153"/>
                </a:lnTo>
                <a:lnTo>
                  <a:pt x="3071" y="5157"/>
                </a:lnTo>
                <a:lnTo>
                  <a:pt x="3074" y="5160"/>
                </a:lnTo>
                <a:lnTo>
                  <a:pt x="3072" y="5162"/>
                </a:lnTo>
                <a:lnTo>
                  <a:pt x="3069" y="5162"/>
                </a:lnTo>
                <a:lnTo>
                  <a:pt x="3067" y="5162"/>
                </a:lnTo>
                <a:lnTo>
                  <a:pt x="3065" y="5161"/>
                </a:lnTo>
                <a:lnTo>
                  <a:pt x="3063" y="5159"/>
                </a:lnTo>
                <a:lnTo>
                  <a:pt x="3062" y="5156"/>
                </a:lnTo>
                <a:lnTo>
                  <a:pt x="3060" y="5149"/>
                </a:lnTo>
                <a:close/>
                <a:moveTo>
                  <a:pt x="3073" y="5168"/>
                </a:moveTo>
                <a:lnTo>
                  <a:pt x="3073" y="5168"/>
                </a:lnTo>
                <a:lnTo>
                  <a:pt x="3110" y="5192"/>
                </a:lnTo>
                <a:lnTo>
                  <a:pt x="3100" y="5197"/>
                </a:lnTo>
                <a:lnTo>
                  <a:pt x="3124" y="5203"/>
                </a:lnTo>
                <a:lnTo>
                  <a:pt x="3138" y="5207"/>
                </a:lnTo>
                <a:lnTo>
                  <a:pt x="3122" y="5210"/>
                </a:lnTo>
                <a:lnTo>
                  <a:pt x="3138" y="5214"/>
                </a:lnTo>
                <a:lnTo>
                  <a:pt x="3143" y="5217"/>
                </a:lnTo>
                <a:lnTo>
                  <a:pt x="3148" y="5219"/>
                </a:lnTo>
                <a:lnTo>
                  <a:pt x="3152" y="5222"/>
                </a:lnTo>
                <a:lnTo>
                  <a:pt x="3156" y="5225"/>
                </a:lnTo>
                <a:lnTo>
                  <a:pt x="3158" y="5228"/>
                </a:lnTo>
                <a:lnTo>
                  <a:pt x="3159" y="5231"/>
                </a:lnTo>
                <a:lnTo>
                  <a:pt x="3159" y="5235"/>
                </a:lnTo>
                <a:lnTo>
                  <a:pt x="3159" y="5239"/>
                </a:lnTo>
                <a:lnTo>
                  <a:pt x="3157" y="5249"/>
                </a:lnTo>
                <a:lnTo>
                  <a:pt x="3152" y="5260"/>
                </a:lnTo>
                <a:lnTo>
                  <a:pt x="3147" y="5273"/>
                </a:lnTo>
                <a:lnTo>
                  <a:pt x="3137" y="5263"/>
                </a:lnTo>
                <a:lnTo>
                  <a:pt x="3127" y="5252"/>
                </a:lnTo>
                <a:lnTo>
                  <a:pt x="3116" y="5238"/>
                </a:lnTo>
                <a:lnTo>
                  <a:pt x="3106" y="5224"/>
                </a:lnTo>
                <a:lnTo>
                  <a:pt x="3089" y="5194"/>
                </a:lnTo>
                <a:lnTo>
                  <a:pt x="3073" y="5168"/>
                </a:lnTo>
                <a:close/>
                <a:moveTo>
                  <a:pt x="3226" y="5172"/>
                </a:moveTo>
                <a:lnTo>
                  <a:pt x="3232" y="5179"/>
                </a:lnTo>
                <a:lnTo>
                  <a:pt x="3224" y="5177"/>
                </a:lnTo>
                <a:lnTo>
                  <a:pt x="3226" y="5172"/>
                </a:lnTo>
                <a:close/>
                <a:moveTo>
                  <a:pt x="3287" y="4949"/>
                </a:moveTo>
                <a:lnTo>
                  <a:pt x="3276" y="4952"/>
                </a:lnTo>
                <a:lnTo>
                  <a:pt x="3277" y="4960"/>
                </a:lnTo>
                <a:lnTo>
                  <a:pt x="3279" y="4968"/>
                </a:lnTo>
                <a:lnTo>
                  <a:pt x="3281" y="4976"/>
                </a:lnTo>
                <a:lnTo>
                  <a:pt x="3284" y="4984"/>
                </a:lnTo>
                <a:lnTo>
                  <a:pt x="3290" y="4996"/>
                </a:lnTo>
                <a:lnTo>
                  <a:pt x="3293" y="5000"/>
                </a:lnTo>
                <a:lnTo>
                  <a:pt x="3279" y="4996"/>
                </a:lnTo>
                <a:lnTo>
                  <a:pt x="3302" y="5035"/>
                </a:lnTo>
                <a:lnTo>
                  <a:pt x="3319" y="5065"/>
                </a:lnTo>
                <a:lnTo>
                  <a:pt x="3304" y="5063"/>
                </a:lnTo>
                <a:lnTo>
                  <a:pt x="3305" y="5069"/>
                </a:lnTo>
                <a:lnTo>
                  <a:pt x="3307" y="5074"/>
                </a:lnTo>
                <a:lnTo>
                  <a:pt x="3313" y="5084"/>
                </a:lnTo>
                <a:lnTo>
                  <a:pt x="3319" y="5093"/>
                </a:lnTo>
                <a:lnTo>
                  <a:pt x="3327" y="5100"/>
                </a:lnTo>
                <a:lnTo>
                  <a:pt x="3333" y="5105"/>
                </a:lnTo>
                <a:lnTo>
                  <a:pt x="3338" y="5109"/>
                </a:lnTo>
                <a:lnTo>
                  <a:pt x="3344" y="5113"/>
                </a:lnTo>
                <a:lnTo>
                  <a:pt x="3331" y="5118"/>
                </a:lnTo>
                <a:lnTo>
                  <a:pt x="3346" y="5135"/>
                </a:lnTo>
                <a:lnTo>
                  <a:pt x="3364" y="5154"/>
                </a:lnTo>
                <a:lnTo>
                  <a:pt x="3372" y="5163"/>
                </a:lnTo>
                <a:lnTo>
                  <a:pt x="3379" y="5172"/>
                </a:lnTo>
                <a:lnTo>
                  <a:pt x="3386" y="5181"/>
                </a:lnTo>
                <a:lnTo>
                  <a:pt x="3392" y="5192"/>
                </a:lnTo>
                <a:lnTo>
                  <a:pt x="3393" y="5193"/>
                </a:lnTo>
                <a:lnTo>
                  <a:pt x="3392" y="5193"/>
                </a:lnTo>
                <a:lnTo>
                  <a:pt x="3388" y="5193"/>
                </a:lnTo>
                <a:lnTo>
                  <a:pt x="3378" y="5187"/>
                </a:lnTo>
                <a:lnTo>
                  <a:pt x="3358" y="5174"/>
                </a:lnTo>
                <a:lnTo>
                  <a:pt x="3370" y="5196"/>
                </a:lnTo>
                <a:lnTo>
                  <a:pt x="3359" y="5195"/>
                </a:lnTo>
                <a:lnTo>
                  <a:pt x="3347" y="5192"/>
                </a:lnTo>
                <a:lnTo>
                  <a:pt x="3327" y="5186"/>
                </a:lnTo>
                <a:lnTo>
                  <a:pt x="3305" y="5179"/>
                </a:lnTo>
                <a:lnTo>
                  <a:pt x="3294" y="5177"/>
                </a:lnTo>
                <a:lnTo>
                  <a:pt x="3282" y="5176"/>
                </a:lnTo>
                <a:lnTo>
                  <a:pt x="3290" y="5197"/>
                </a:lnTo>
                <a:lnTo>
                  <a:pt x="3280" y="5189"/>
                </a:lnTo>
                <a:lnTo>
                  <a:pt x="3271" y="5183"/>
                </a:lnTo>
                <a:lnTo>
                  <a:pt x="3264" y="5178"/>
                </a:lnTo>
                <a:lnTo>
                  <a:pt x="3257" y="5176"/>
                </a:lnTo>
                <a:lnTo>
                  <a:pt x="3250" y="5175"/>
                </a:lnTo>
                <a:lnTo>
                  <a:pt x="3245" y="5174"/>
                </a:lnTo>
                <a:lnTo>
                  <a:pt x="3237" y="5173"/>
                </a:lnTo>
                <a:lnTo>
                  <a:pt x="3234" y="5171"/>
                </a:lnTo>
                <a:lnTo>
                  <a:pt x="3232" y="5169"/>
                </a:lnTo>
                <a:lnTo>
                  <a:pt x="3231" y="5165"/>
                </a:lnTo>
                <a:lnTo>
                  <a:pt x="3231" y="5160"/>
                </a:lnTo>
                <a:lnTo>
                  <a:pt x="3232" y="5141"/>
                </a:lnTo>
                <a:lnTo>
                  <a:pt x="3237" y="5109"/>
                </a:lnTo>
                <a:lnTo>
                  <a:pt x="3244" y="5057"/>
                </a:lnTo>
                <a:lnTo>
                  <a:pt x="3252" y="5003"/>
                </a:lnTo>
                <a:lnTo>
                  <a:pt x="3259" y="4949"/>
                </a:lnTo>
                <a:lnTo>
                  <a:pt x="3264" y="4895"/>
                </a:lnTo>
                <a:lnTo>
                  <a:pt x="3271" y="4915"/>
                </a:lnTo>
                <a:lnTo>
                  <a:pt x="3278" y="4932"/>
                </a:lnTo>
                <a:lnTo>
                  <a:pt x="3287" y="4949"/>
                </a:lnTo>
                <a:close/>
                <a:moveTo>
                  <a:pt x="3175" y="4492"/>
                </a:moveTo>
                <a:lnTo>
                  <a:pt x="3175" y="4492"/>
                </a:lnTo>
                <a:lnTo>
                  <a:pt x="3161" y="4471"/>
                </a:lnTo>
                <a:lnTo>
                  <a:pt x="3152" y="4458"/>
                </a:lnTo>
                <a:lnTo>
                  <a:pt x="3147" y="4450"/>
                </a:lnTo>
                <a:lnTo>
                  <a:pt x="3145" y="4445"/>
                </a:lnTo>
                <a:lnTo>
                  <a:pt x="3145" y="4442"/>
                </a:lnTo>
                <a:lnTo>
                  <a:pt x="3146" y="4439"/>
                </a:lnTo>
                <a:lnTo>
                  <a:pt x="3147" y="4435"/>
                </a:lnTo>
                <a:lnTo>
                  <a:pt x="3152" y="4423"/>
                </a:lnTo>
                <a:lnTo>
                  <a:pt x="3159" y="4405"/>
                </a:lnTo>
                <a:lnTo>
                  <a:pt x="3168" y="4377"/>
                </a:lnTo>
                <a:lnTo>
                  <a:pt x="3174" y="4356"/>
                </a:lnTo>
                <a:lnTo>
                  <a:pt x="3177" y="4333"/>
                </a:lnTo>
                <a:lnTo>
                  <a:pt x="3182" y="4286"/>
                </a:lnTo>
                <a:lnTo>
                  <a:pt x="3184" y="4263"/>
                </a:lnTo>
                <a:lnTo>
                  <a:pt x="3189" y="4240"/>
                </a:lnTo>
                <a:lnTo>
                  <a:pt x="3192" y="4229"/>
                </a:lnTo>
                <a:lnTo>
                  <a:pt x="3195" y="4219"/>
                </a:lnTo>
                <a:lnTo>
                  <a:pt x="3199" y="4207"/>
                </a:lnTo>
                <a:lnTo>
                  <a:pt x="3203" y="4197"/>
                </a:lnTo>
                <a:lnTo>
                  <a:pt x="3208" y="4202"/>
                </a:lnTo>
                <a:lnTo>
                  <a:pt x="3212" y="4208"/>
                </a:lnTo>
                <a:lnTo>
                  <a:pt x="3215" y="4216"/>
                </a:lnTo>
                <a:lnTo>
                  <a:pt x="3218" y="4224"/>
                </a:lnTo>
                <a:lnTo>
                  <a:pt x="3225" y="4241"/>
                </a:lnTo>
                <a:lnTo>
                  <a:pt x="3228" y="4263"/>
                </a:lnTo>
                <a:lnTo>
                  <a:pt x="3231" y="4286"/>
                </a:lnTo>
                <a:lnTo>
                  <a:pt x="3232" y="4310"/>
                </a:lnTo>
                <a:lnTo>
                  <a:pt x="3232" y="4337"/>
                </a:lnTo>
                <a:lnTo>
                  <a:pt x="3232" y="4364"/>
                </a:lnTo>
                <a:lnTo>
                  <a:pt x="3229" y="4418"/>
                </a:lnTo>
                <a:lnTo>
                  <a:pt x="3225" y="4469"/>
                </a:lnTo>
                <a:lnTo>
                  <a:pt x="3222" y="4515"/>
                </a:lnTo>
                <a:lnTo>
                  <a:pt x="3219" y="4549"/>
                </a:lnTo>
                <a:lnTo>
                  <a:pt x="3215" y="4538"/>
                </a:lnTo>
                <a:lnTo>
                  <a:pt x="3209" y="4526"/>
                </a:lnTo>
                <a:lnTo>
                  <a:pt x="3201" y="4513"/>
                </a:lnTo>
                <a:lnTo>
                  <a:pt x="3192" y="4500"/>
                </a:lnTo>
                <a:lnTo>
                  <a:pt x="3175" y="4478"/>
                </a:lnTo>
                <a:lnTo>
                  <a:pt x="3168" y="4470"/>
                </a:lnTo>
                <a:lnTo>
                  <a:pt x="3175" y="4492"/>
                </a:lnTo>
                <a:close/>
                <a:moveTo>
                  <a:pt x="3104" y="4459"/>
                </a:moveTo>
                <a:lnTo>
                  <a:pt x="3107" y="4485"/>
                </a:lnTo>
                <a:lnTo>
                  <a:pt x="3110" y="4483"/>
                </a:lnTo>
                <a:lnTo>
                  <a:pt x="3118" y="4472"/>
                </a:lnTo>
                <a:lnTo>
                  <a:pt x="3120" y="4477"/>
                </a:lnTo>
                <a:lnTo>
                  <a:pt x="3124" y="4483"/>
                </a:lnTo>
                <a:lnTo>
                  <a:pt x="3128" y="4488"/>
                </a:lnTo>
                <a:lnTo>
                  <a:pt x="3133" y="4493"/>
                </a:lnTo>
                <a:lnTo>
                  <a:pt x="3145" y="4503"/>
                </a:lnTo>
                <a:lnTo>
                  <a:pt x="3156" y="4510"/>
                </a:lnTo>
                <a:lnTo>
                  <a:pt x="3139" y="4520"/>
                </a:lnTo>
                <a:lnTo>
                  <a:pt x="3150" y="4526"/>
                </a:lnTo>
                <a:lnTo>
                  <a:pt x="3161" y="4533"/>
                </a:lnTo>
                <a:lnTo>
                  <a:pt x="3170" y="4540"/>
                </a:lnTo>
                <a:lnTo>
                  <a:pt x="3178" y="4549"/>
                </a:lnTo>
                <a:lnTo>
                  <a:pt x="3185" y="4559"/>
                </a:lnTo>
                <a:lnTo>
                  <a:pt x="3192" y="4568"/>
                </a:lnTo>
                <a:lnTo>
                  <a:pt x="3197" y="4579"/>
                </a:lnTo>
                <a:lnTo>
                  <a:pt x="3201" y="4591"/>
                </a:lnTo>
                <a:lnTo>
                  <a:pt x="3179" y="4585"/>
                </a:lnTo>
                <a:lnTo>
                  <a:pt x="3194" y="4601"/>
                </a:lnTo>
                <a:lnTo>
                  <a:pt x="3212" y="4623"/>
                </a:lnTo>
                <a:lnTo>
                  <a:pt x="3222" y="4635"/>
                </a:lnTo>
                <a:lnTo>
                  <a:pt x="3229" y="4645"/>
                </a:lnTo>
                <a:lnTo>
                  <a:pt x="3234" y="4655"/>
                </a:lnTo>
                <a:lnTo>
                  <a:pt x="3235" y="4658"/>
                </a:lnTo>
                <a:lnTo>
                  <a:pt x="3236" y="4661"/>
                </a:lnTo>
                <a:lnTo>
                  <a:pt x="3218" y="4652"/>
                </a:lnTo>
                <a:lnTo>
                  <a:pt x="3224" y="4662"/>
                </a:lnTo>
                <a:lnTo>
                  <a:pt x="3229" y="4672"/>
                </a:lnTo>
                <a:lnTo>
                  <a:pt x="3233" y="4683"/>
                </a:lnTo>
                <a:lnTo>
                  <a:pt x="3235" y="4693"/>
                </a:lnTo>
                <a:lnTo>
                  <a:pt x="3238" y="4703"/>
                </a:lnTo>
                <a:lnTo>
                  <a:pt x="3239" y="4713"/>
                </a:lnTo>
                <a:lnTo>
                  <a:pt x="3242" y="4736"/>
                </a:lnTo>
                <a:lnTo>
                  <a:pt x="3236" y="4734"/>
                </a:lnTo>
                <a:lnTo>
                  <a:pt x="3239" y="4743"/>
                </a:lnTo>
                <a:lnTo>
                  <a:pt x="3241" y="4754"/>
                </a:lnTo>
                <a:lnTo>
                  <a:pt x="3245" y="4778"/>
                </a:lnTo>
                <a:lnTo>
                  <a:pt x="3247" y="4806"/>
                </a:lnTo>
                <a:lnTo>
                  <a:pt x="3248" y="4837"/>
                </a:lnTo>
                <a:lnTo>
                  <a:pt x="3248" y="4870"/>
                </a:lnTo>
                <a:lnTo>
                  <a:pt x="3246" y="4905"/>
                </a:lnTo>
                <a:lnTo>
                  <a:pt x="3243" y="4940"/>
                </a:lnTo>
                <a:lnTo>
                  <a:pt x="3238" y="4975"/>
                </a:lnTo>
                <a:lnTo>
                  <a:pt x="3232" y="5009"/>
                </a:lnTo>
                <a:lnTo>
                  <a:pt x="3224" y="5042"/>
                </a:lnTo>
                <a:lnTo>
                  <a:pt x="3215" y="5072"/>
                </a:lnTo>
                <a:lnTo>
                  <a:pt x="3210" y="5087"/>
                </a:lnTo>
                <a:lnTo>
                  <a:pt x="3205" y="5100"/>
                </a:lnTo>
                <a:lnTo>
                  <a:pt x="3199" y="5111"/>
                </a:lnTo>
                <a:lnTo>
                  <a:pt x="3193" y="5123"/>
                </a:lnTo>
                <a:lnTo>
                  <a:pt x="3186" y="5133"/>
                </a:lnTo>
                <a:lnTo>
                  <a:pt x="3180" y="5141"/>
                </a:lnTo>
                <a:lnTo>
                  <a:pt x="3173" y="5149"/>
                </a:lnTo>
                <a:lnTo>
                  <a:pt x="3166" y="5155"/>
                </a:lnTo>
                <a:lnTo>
                  <a:pt x="3158" y="5159"/>
                </a:lnTo>
                <a:lnTo>
                  <a:pt x="3149" y="5161"/>
                </a:lnTo>
                <a:lnTo>
                  <a:pt x="3160" y="5172"/>
                </a:lnTo>
                <a:lnTo>
                  <a:pt x="3125" y="5156"/>
                </a:lnTo>
                <a:lnTo>
                  <a:pt x="3090" y="5140"/>
                </a:lnTo>
                <a:lnTo>
                  <a:pt x="3099" y="5155"/>
                </a:lnTo>
                <a:lnTo>
                  <a:pt x="3081" y="5146"/>
                </a:lnTo>
                <a:lnTo>
                  <a:pt x="3066" y="5136"/>
                </a:lnTo>
                <a:lnTo>
                  <a:pt x="3050" y="5124"/>
                </a:lnTo>
                <a:lnTo>
                  <a:pt x="3036" y="5109"/>
                </a:lnTo>
                <a:lnTo>
                  <a:pt x="3023" y="5095"/>
                </a:lnTo>
                <a:lnTo>
                  <a:pt x="3010" y="5078"/>
                </a:lnTo>
                <a:lnTo>
                  <a:pt x="2998" y="5061"/>
                </a:lnTo>
                <a:lnTo>
                  <a:pt x="2986" y="5043"/>
                </a:lnTo>
                <a:lnTo>
                  <a:pt x="2965" y="5006"/>
                </a:lnTo>
                <a:lnTo>
                  <a:pt x="2945" y="4968"/>
                </a:lnTo>
                <a:lnTo>
                  <a:pt x="2926" y="4931"/>
                </a:lnTo>
                <a:lnTo>
                  <a:pt x="2907" y="4897"/>
                </a:lnTo>
                <a:lnTo>
                  <a:pt x="2881" y="4852"/>
                </a:lnTo>
                <a:lnTo>
                  <a:pt x="2871" y="4833"/>
                </a:lnTo>
                <a:lnTo>
                  <a:pt x="2864" y="4818"/>
                </a:lnTo>
                <a:lnTo>
                  <a:pt x="2859" y="4804"/>
                </a:lnTo>
                <a:lnTo>
                  <a:pt x="2857" y="4793"/>
                </a:lnTo>
                <a:lnTo>
                  <a:pt x="2856" y="4783"/>
                </a:lnTo>
                <a:lnTo>
                  <a:pt x="2857" y="4772"/>
                </a:lnTo>
                <a:lnTo>
                  <a:pt x="2860" y="4762"/>
                </a:lnTo>
                <a:lnTo>
                  <a:pt x="2864" y="4752"/>
                </a:lnTo>
                <a:lnTo>
                  <a:pt x="2871" y="4740"/>
                </a:lnTo>
                <a:lnTo>
                  <a:pt x="2879" y="4728"/>
                </a:lnTo>
                <a:lnTo>
                  <a:pt x="2901" y="4697"/>
                </a:lnTo>
                <a:lnTo>
                  <a:pt x="2914" y="4678"/>
                </a:lnTo>
                <a:lnTo>
                  <a:pt x="2930" y="4656"/>
                </a:lnTo>
                <a:lnTo>
                  <a:pt x="2933" y="4678"/>
                </a:lnTo>
                <a:lnTo>
                  <a:pt x="2955" y="4651"/>
                </a:lnTo>
                <a:lnTo>
                  <a:pt x="2973" y="4625"/>
                </a:lnTo>
                <a:lnTo>
                  <a:pt x="2991" y="4598"/>
                </a:lnTo>
                <a:lnTo>
                  <a:pt x="3001" y="4615"/>
                </a:lnTo>
                <a:lnTo>
                  <a:pt x="3013" y="4598"/>
                </a:lnTo>
                <a:lnTo>
                  <a:pt x="3024" y="4583"/>
                </a:lnTo>
                <a:lnTo>
                  <a:pt x="3033" y="4568"/>
                </a:lnTo>
                <a:lnTo>
                  <a:pt x="3040" y="4555"/>
                </a:lnTo>
                <a:lnTo>
                  <a:pt x="3049" y="4535"/>
                </a:lnTo>
                <a:lnTo>
                  <a:pt x="3052" y="4527"/>
                </a:lnTo>
                <a:lnTo>
                  <a:pt x="3059" y="4556"/>
                </a:lnTo>
                <a:lnTo>
                  <a:pt x="3070" y="4540"/>
                </a:lnTo>
                <a:lnTo>
                  <a:pt x="3079" y="4525"/>
                </a:lnTo>
                <a:lnTo>
                  <a:pt x="3086" y="4508"/>
                </a:lnTo>
                <a:lnTo>
                  <a:pt x="3093" y="4493"/>
                </a:lnTo>
                <a:lnTo>
                  <a:pt x="3098" y="4479"/>
                </a:lnTo>
                <a:lnTo>
                  <a:pt x="3101" y="4469"/>
                </a:lnTo>
                <a:lnTo>
                  <a:pt x="3104" y="4459"/>
                </a:lnTo>
                <a:close/>
                <a:moveTo>
                  <a:pt x="2612" y="3000"/>
                </a:moveTo>
                <a:lnTo>
                  <a:pt x="2602" y="3023"/>
                </a:lnTo>
                <a:lnTo>
                  <a:pt x="2625" y="3011"/>
                </a:lnTo>
                <a:lnTo>
                  <a:pt x="2645" y="2999"/>
                </a:lnTo>
                <a:lnTo>
                  <a:pt x="2666" y="2985"/>
                </a:lnTo>
                <a:lnTo>
                  <a:pt x="2686" y="2970"/>
                </a:lnTo>
                <a:lnTo>
                  <a:pt x="2676" y="2995"/>
                </a:lnTo>
                <a:lnTo>
                  <a:pt x="2686" y="2989"/>
                </a:lnTo>
                <a:lnTo>
                  <a:pt x="2695" y="2983"/>
                </a:lnTo>
                <a:lnTo>
                  <a:pt x="2710" y="2968"/>
                </a:lnTo>
                <a:lnTo>
                  <a:pt x="2726" y="2954"/>
                </a:lnTo>
                <a:lnTo>
                  <a:pt x="2742" y="2939"/>
                </a:lnTo>
                <a:lnTo>
                  <a:pt x="2748" y="2955"/>
                </a:lnTo>
                <a:lnTo>
                  <a:pt x="2753" y="2963"/>
                </a:lnTo>
                <a:lnTo>
                  <a:pt x="2756" y="2969"/>
                </a:lnTo>
                <a:lnTo>
                  <a:pt x="2736" y="2972"/>
                </a:lnTo>
                <a:lnTo>
                  <a:pt x="2742" y="2992"/>
                </a:lnTo>
                <a:lnTo>
                  <a:pt x="2749" y="3013"/>
                </a:lnTo>
                <a:lnTo>
                  <a:pt x="2758" y="3036"/>
                </a:lnTo>
                <a:lnTo>
                  <a:pt x="2766" y="3060"/>
                </a:lnTo>
                <a:lnTo>
                  <a:pt x="2772" y="3084"/>
                </a:lnTo>
                <a:lnTo>
                  <a:pt x="2777" y="3107"/>
                </a:lnTo>
                <a:lnTo>
                  <a:pt x="2778" y="3118"/>
                </a:lnTo>
                <a:lnTo>
                  <a:pt x="2778" y="3129"/>
                </a:lnTo>
                <a:lnTo>
                  <a:pt x="2778" y="3139"/>
                </a:lnTo>
                <a:lnTo>
                  <a:pt x="2776" y="3149"/>
                </a:lnTo>
                <a:lnTo>
                  <a:pt x="2776" y="3146"/>
                </a:lnTo>
                <a:lnTo>
                  <a:pt x="2776" y="3143"/>
                </a:lnTo>
                <a:lnTo>
                  <a:pt x="2772" y="3136"/>
                </a:lnTo>
                <a:lnTo>
                  <a:pt x="2766" y="3129"/>
                </a:lnTo>
                <a:lnTo>
                  <a:pt x="2758" y="3121"/>
                </a:lnTo>
                <a:lnTo>
                  <a:pt x="2747" y="3111"/>
                </a:lnTo>
                <a:lnTo>
                  <a:pt x="2735" y="3102"/>
                </a:lnTo>
                <a:lnTo>
                  <a:pt x="2708" y="3083"/>
                </a:lnTo>
                <a:lnTo>
                  <a:pt x="2680" y="3065"/>
                </a:lnTo>
                <a:lnTo>
                  <a:pt x="2655" y="3049"/>
                </a:lnTo>
                <a:lnTo>
                  <a:pt x="2620" y="3027"/>
                </a:lnTo>
                <a:lnTo>
                  <a:pt x="2611" y="3057"/>
                </a:lnTo>
                <a:lnTo>
                  <a:pt x="2610" y="3052"/>
                </a:lnTo>
                <a:lnTo>
                  <a:pt x="2609" y="3049"/>
                </a:lnTo>
                <a:lnTo>
                  <a:pt x="2606" y="3044"/>
                </a:lnTo>
                <a:lnTo>
                  <a:pt x="2603" y="3039"/>
                </a:lnTo>
                <a:lnTo>
                  <a:pt x="2598" y="3033"/>
                </a:lnTo>
                <a:lnTo>
                  <a:pt x="2591" y="3027"/>
                </a:lnTo>
                <a:lnTo>
                  <a:pt x="2581" y="3020"/>
                </a:lnTo>
                <a:lnTo>
                  <a:pt x="2588" y="3015"/>
                </a:lnTo>
                <a:lnTo>
                  <a:pt x="2593" y="3010"/>
                </a:lnTo>
                <a:lnTo>
                  <a:pt x="2603" y="3005"/>
                </a:lnTo>
                <a:lnTo>
                  <a:pt x="2610" y="3001"/>
                </a:lnTo>
                <a:lnTo>
                  <a:pt x="2612" y="3000"/>
                </a:lnTo>
                <a:close/>
                <a:moveTo>
                  <a:pt x="2222" y="2836"/>
                </a:moveTo>
                <a:lnTo>
                  <a:pt x="2222" y="2836"/>
                </a:lnTo>
                <a:lnTo>
                  <a:pt x="2232" y="2837"/>
                </a:lnTo>
                <a:lnTo>
                  <a:pt x="2236" y="2838"/>
                </a:lnTo>
                <a:lnTo>
                  <a:pt x="2231" y="2842"/>
                </a:lnTo>
                <a:lnTo>
                  <a:pt x="2229" y="2843"/>
                </a:lnTo>
                <a:lnTo>
                  <a:pt x="2227" y="2843"/>
                </a:lnTo>
                <a:lnTo>
                  <a:pt x="2226" y="2842"/>
                </a:lnTo>
                <a:lnTo>
                  <a:pt x="2224" y="2841"/>
                </a:lnTo>
                <a:lnTo>
                  <a:pt x="2222" y="2836"/>
                </a:lnTo>
                <a:close/>
                <a:moveTo>
                  <a:pt x="2143" y="2760"/>
                </a:moveTo>
                <a:lnTo>
                  <a:pt x="2145" y="2767"/>
                </a:lnTo>
                <a:lnTo>
                  <a:pt x="2138" y="2760"/>
                </a:lnTo>
                <a:lnTo>
                  <a:pt x="2143" y="2760"/>
                </a:lnTo>
                <a:close/>
                <a:moveTo>
                  <a:pt x="2231" y="2849"/>
                </a:moveTo>
                <a:lnTo>
                  <a:pt x="2231" y="2849"/>
                </a:lnTo>
                <a:lnTo>
                  <a:pt x="2246" y="2849"/>
                </a:lnTo>
                <a:lnTo>
                  <a:pt x="2240" y="2862"/>
                </a:lnTo>
                <a:lnTo>
                  <a:pt x="2231" y="2849"/>
                </a:lnTo>
                <a:close/>
                <a:moveTo>
                  <a:pt x="2324" y="2881"/>
                </a:moveTo>
                <a:lnTo>
                  <a:pt x="2318" y="2906"/>
                </a:lnTo>
                <a:lnTo>
                  <a:pt x="2307" y="2899"/>
                </a:lnTo>
                <a:lnTo>
                  <a:pt x="2298" y="2891"/>
                </a:lnTo>
                <a:lnTo>
                  <a:pt x="2279" y="2874"/>
                </a:lnTo>
                <a:lnTo>
                  <a:pt x="2265" y="2860"/>
                </a:lnTo>
                <a:lnTo>
                  <a:pt x="2254" y="2848"/>
                </a:lnTo>
                <a:lnTo>
                  <a:pt x="2286" y="2847"/>
                </a:lnTo>
                <a:lnTo>
                  <a:pt x="2301" y="2847"/>
                </a:lnTo>
                <a:lnTo>
                  <a:pt x="2316" y="2849"/>
                </a:lnTo>
                <a:lnTo>
                  <a:pt x="2291" y="2859"/>
                </a:lnTo>
                <a:lnTo>
                  <a:pt x="2318" y="2863"/>
                </a:lnTo>
                <a:lnTo>
                  <a:pt x="2346" y="2866"/>
                </a:lnTo>
                <a:lnTo>
                  <a:pt x="2374" y="2868"/>
                </a:lnTo>
                <a:lnTo>
                  <a:pt x="2402" y="2869"/>
                </a:lnTo>
                <a:lnTo>
                  <a:pt x="2372" y="2877"/>
                </a:lnTo>
                <a:lnTo>
                  <a:pt x="2466" y="2902"/>
                </a:lnTo>
                <a:lnTo>
                  <a:pt x="2450" y="2910"/>
                </a:lnTo>
                <a:lnTo>
                  <a:pt x="2459" y="2912"/>
                </a:lnTo>
                <a:lnTo>
                  <a:pt x="2467" y="2910"/>
                </a:lnTo>
                <a:lnTo>
                  <a:pt x="2485" y="2908"/>
                </a:lnTo>
                <a:lnTo>
                  <a:pt x="2503" y="2904"/>
                </a:lnTo>
                <a:lnTo>
                  <a:pt x="2522" y="2900"/>
                </a:lnTo>
                <a:lnTo>
                  <a:pt x="2541" y="2896"/>
                </a:lnTo>
                <a:lnTo>
                  <a:pt x="2559" y="2893"/>
                </a:lnTo>
                <a:lnTo>
                  <a:pt x="2567" y="2892"/>
                </a:lnTo>
                <a:lnTo>
                  <a:pt x="2574" y="2892"/>
                </a:lnTo>
                <a:lnTo>
                  <a:pt x="2581" y="2893"/>
                </a:lnTo>
                <a:lnTo>
                  <a:pt x="2588" y="2894"/>
                </a:lnTo>
                <a:lnTo>
                  <a:pt x="2588" y="2901"/>
                </a:lnTo>
                <a:lnTo>
                  <a:pt x="2586" y="2907"/>
                </a:lnTo>
                <a:lnTo>
                  <a:pt x="2583" y="2914"/>
                </a:lnTo>
                <a:lnTo>
                  <a:pt x="2579" y="2919"/>
                </a:lnTo>
                <a:lnTo>
                  <a:pt x="2574" y="2924"/>
                </a:lnTo>
                <a:lnTo>
                  <a:pt x="2569" y="2928"/>
                </a:lnTo>
                <a:lnTo>
                  <a:pt x="2562" y="2931"/>
                </a:lnTo>
                <a:lnTo>
                  <a:pt x="2554" y="2935"/>
                </a:lnTo>
                <a:lnTo>
                  <a:pt x="2581" y="2926"/>
                </a:lnTo>
                <a:lnTo>
                  <a:pt x="2567" y="2936"/>
                </a:lnTo>
                <a:lnTo>
                  <a:pt x="2559" y="2942"/>
                </a:lnTo>
                <a:lnTo>
                  <a:pt x="2550" y="2951"/>
                </a:lnTo>
                <a:lnTo>
                  <a:pt x="2543" y="2959"/>
                </a:lnTo>
                <a:lnTo>
                  <a:pt x="2537" y="2967"/>
                </a:lnTo>
                <a:lnTo>
                  <a:pt x="2533" y="2975"/>
                </a:lnTo>
                <a:lnTo>
                  <a:pt x="2532" y="2981"/>
                </a:lnTo>
                <a:lnTo>
                  <a:pt x="2532" y="2985"/>
                </a:lnTo>
                <a:lnTo>
                  <a:pt x="2507" y="2968"/>
                </a:lnTo>
                <a:lnTo>
                  <a:pt x="2498" y="2963"/>
                </a:lnTo>
                <a:lnTo>
                  <a:pt x="2491" y="2992"/>
                </a:lnTo>
                <a:lnTo>
                  <a:pt x="2482" y="2983"/>
                </a:lnTo>
                <a:lnTo>
                  <a:pt x="2472" y="2973"/>
                </a:lnTo>
                <a:lnTo>
                  <a:pt x="2460" y="2964"/>
                </a:lnTo>
                <a:lnTo>
                  <a:pt x="2447" y="2954"/>
                </a:lnTo>
                <a:lnTo>
                  <a:pt x="2420" y="2935"/>
                </a:lnTo>
                <a:lnTo>
                  <a:pt x="2392" y="2918"/>
                </a:lnTo>
                <a:lnTo>
                  <a:pt x="2365" y="2903"/>
                </a:lnTo>
                <a:lnTo>
                  <a:pt x="2343" y="2891"/>
                </a:lnTo>
                <a:lnTo>
                  <a:pt x="2324" y="2881"/>
                </a:lnTo>
                <a:close/>
                <a:moveTo>
                  <a:pt x="1741" y="3383"/>
                </a:moveTo>
                <a:lnTo>
                  <a:pt x="1741" y="3383"/>
                </a:lnTo>
                <a:lnTo>
                  <a:pt x="1739" y="3353"/>
                </a:lnTo>
                <a:lnTo>
                  <a:pt x="1746" y="3362"/>
                </a:lnTo>
                <a:lnTo>
                  <a:pt x="1750" y="3365"/>
                </a:lnTo>
                <a:lnTo>
                  <a:pt x="1752" y="3368"/>
                </a:lnTo>
                <a:lnTo>
                  <a:pt x="1752" y="3371"/>
                </a:lnTo>
                <a:lnTo>
                  <a:pt x="1751" y="3375"/>
                </a:lnTo>
                <a:lnTo>
                  <a:pt x="1748" y="3378"/>
                </a:lnTo>
                <a:lnTo>
                  <a:pt x="1741" y="3383"/>
                </a:lnTo>
                <a:close/>
                <a:moveTo>
                  <a:pt x="1753" y="3455"/>
                </a:moveTo>
                <a:lnTo>
                  <a:pt x="1753" y="3455"/>
                </a:lnTo>
                <a:lnTo>
                  <a:pt x="1755" y="3370"/>
                </a:lnTo>
                <a:lnTo>
                  <a:pt x="1769" y="3382"/>
                </a:lnTo>
                <a:lnTo>
                  <a:pt x="1782" y="3391"/>
                </a:lnTo>
                <a:lnTo>
                  <a:pt x="1795" y="3398"/>
                </a:lnTo>
                <a:lnTo>
                  <a:pt x="1775" y="3402"/>
                </a:lnTo>
                <a:lnTo>
                  <a:pt x="1778" y="3407"/>
                </a:lnTo>
                <a:lnTo>
                  <a:pt x="1784" y="3411"/>
                </a:lnTo>
                <a:lnTo>
                  <a:pt x="1795" y="3421"/>
                </a:lnTo>
                <a:lnTo>
                  <a:pt x="1808" y="3430"/>
                </a:lnTo>
                <a:lnTo>
                  <a:pt x="1823" y="3437"/>
                </a:lnTo>
                <a:lnTo>
                  <a:pt x="1846" y="3449"/>
                </a:lnTo>
                <a:lnTo>
                  <a:pt x="1858" y="3453"/>
                </a:lnTo>
                <a:lnTo>
                  <a:pt x="1835" y="3458"/>
                </a:lnTo>
                <a:lnTo>
                  <a:pt x="1845" y="3464"/>
                </a:lnTo>
                <a:lnTo>
                  <a:pt x="1860" y="3472"/>
                </a:lnTo>
                <a:lnTo>
                  <a:pt x="1894" y="3490"/>
                </a:lnTo>
                <a:lnTo>
                  <a:pt x="1937" y="3510"/>
                </a:lnTo>
                <a:lnTo>
                  <a:pt x="1912" y="3521"/>
                </a:lnTo>
                <a:lnTo>
                  <a:pt x="1980" y="3584"/>
                </a:lnTo>
                <a:lnTo>
                  <a:pt x="1966" y="3593"/>
                </a:lnTo>
                <a:lnTo>
                  <a:pt x="1985" y="3611"/>
                </a:lnTo>
                <a:lnTo>
                  <a:pt x="2003" y="3631"/>
                </a:lnTo>
                <a:lnTo>
                  <a:pt x="2022" y="3654"/>
                </a:lnTo>
                <a:lnTo>
                  <a:pt x="2007" y="3659"/>
                </a:lnTo>
                <a:lnTo>
                  <a:pt x="2021" y="3676"/>
                </a:lnTo>
                <a:lnTo>
                  <a:pt x="2036" y="3693"/>
                </a:lnTo>
                <a:lnTo>
                  <a:pt x="2053" y="3709"/>
                </a:lnTo>
                <a:lnTo>
                  <a:pt x="2069" y="3724"/>
                </a:lnTo>
                <a:lnTo>
                  <a:pt x="2096" y="3747"/>
                </a:lnTo>
                <a:lnTo>
                  <a:pt x="2106" y="3756"/>
                </a:lnTo>
                <a:lnTo>
                  <a:pt x="2083" y="3758"/>
                </a:lnTo>
                <a:lnTo>
                  <a:pt x="2098" y="3773"/>
                </a:lnTo>
                <a:lnTo>
                  <a:pt x="2117" y="3790"/>
                </a:lnTo>
                <a:lnTo>
                  <a:pt x="2136" y="3804"/>
                </a:lnTo>
                <a:lnTo>
                  <a:pt x="2157" y="3819"/>
                </a:lnTo>
                <a:lnTo>
                  <a:pt x="2190" y="3841"/>
                </a:lnTo>
                <a:lnTo>
                  <a:pt x="2203" y="3850"/>
                </a:lnTo>
                <a:lnTo>
                  <a:pt x="2176" y="3855"/>
                </a:lnTo>
                <a:lnTo>
                  <a:pt x="2198" y="3869"/>
                </a:lnTo>
                <a:lnTo>
                  <a:pt x="2220" y="3882"/>
                </a:lnTo>
                <a:lnTo>
                  <a:pt x="2241" y="3892"/>
                </a:lnTo>
                <a:lnTo>
                  <a:pt x="2261" y="3901"/>
                </a:lnTo>
                <a:lnTo>
                  <a:pt x="2291" y="3914"/>
                </a:lnTo>
                <a:lnTo>
                  <a:pt x="2302" y="3918"/>
                </a:lnTo>
                <a:lnTo>
                  <a:pt x="2286" y="3934"/>
                </a:lnTo>
                <a:lnTo>
                  <a:pt x="2303" y="3945"/>
                </a:lnTo>
                <a:lnTo>
                  <a:pt x="2323" y="3956"/>
                </a:lnTo>
                <a:lnTo>
                  <a:pt x="2342" y="3965"/>
                </a:lnTo>
                <a:lnTo>
                  <a:pt x="2361" y="3973"/>
                </a:lnTo>
                <a:lnTo>
                  <a:pt x="2392" y="3984"/>
                </a:lnTo>
                <a:lnTo>
                  <a:pt x="2404" y="3988"/>
                </a:lnTo>
                <a:lnTo>
                  <a:pt x="2392" y="3999"/>
                </a:lnTo>
                <a:lnTo>
                  <a:pt x="2429" y="4019"/>
                </a:lnTo>
                <a:lnTo>
                  <a:pt x="2447" y="4028"/>
                </a:lnTo>
                <a:lnTo>
                  <a:pt x="2467" y="4036"/>
                </a:lnTo>
                <a:lnTo>
                  <a:pt x="2468" y="4037"/>
                </a:lnTo>
                <a:lnTo>
                  <a:pt x="2469" y="4038"/>
                </a:lnTo>
                <a:lnTo>
                  <a:pt x="2469" y="4040"/>
                </a:lnTo>
                <a:lnTo>
                  <a:pt x="2468" y="4042"/>
                </a:lnTo>
                <a:lnTo>
                  <a:pt x="2464" y="4045"/>
                </a:lnTo>
                <a:lnTo>
                  <a:pt x="2458" y="4050"/>
                </a:lnTo>
                <a:lnTo>
                  <a:pt x="2449" y="4055"/>
                </a:lnTo>
                <a:lnTo>
                  <a:pt x="2439" y="4059"/>
                </a:lnTo>
                <a:lnTo>
                  <a:pt x="2415" y="4068"/>
                </a:lnTo>
                <a:lnTo>
                  <a:pt x="2390" y="4076"/>
                </a:lnTo>
                <a:lnTo>
                  <a:pt x="2365" y="4083"/>
                </a:lnTo>
                <a:lnTo>
                  <a:pt x="2345" y="4088"/>
                </a:lnTo>
                <a:lnTo>
                  <a:pt x="2338" y="4089"/>
                </a:lnTo>
                <a:lnTo>
                  <a:pt x="2334" y="4089"/>
                </a:lnTo>
                <a:lnTo>
                  <a:pt x="2345" y="4099"/>
                </a:lnTo>
                <a:lnTo>
                  <a:pt x="2354" y="4105"/>
                </a:lnTo>
                <a:lnTo>
                  <a:pt x="2357" y="4106"/>
                </a:lnTo>
                <a:lnTo>
                  <a:pt x="2359" y="4105"/>
                </a:lnTo>
                <a:lnTo>
                  <a:pt x="2356" y="4108"/>
                </a:lnTo>
                <a:lnTo>
                  <a:pt x="2352" y="4110"/>
                </a:lnTo>
                <a:lnTo>
                  <a:pt x="2338" y="4116"/>
                </a:lnTo>
                <a:lnTo>
                  <a:pt x="2321" y="4120"/>
                </a:lnTo>
                <a:lnTo>
                  <a:pt x="2300" y="4125"/>
                </a:lnTo>
                <a:lnTo>
                  <a:pt x="2260" y="4133"/>
                </a:lnTo>
                <a:lnTo>
                  <a:pt x="2243" y="4136"/>
                </a:lnTo>
                <a:lnTo>
                  <a:pt x="2232" y="4140"/>
                </a:lnTo>
                <a:lnTo>
                  <a:pt x="2257" y="4159"/>
                </a:lnTo>
                <a:lnTo>
                  <a:pt x="2236" y="4161"/>
                </a:lnTo>
                <a:lnTo>
                  <a:pt x="2215" y="4163"/>
                </a:lnTo>
                <a:lnTo>
                  <a:pt x="2196" y="4166"/>
                </a:lnTo>
                <a:lnTo>
                  <a:pt x="2176" y="4170"/>
                </a:lnTo>
                <a:lnTo>
                  <a:pt x="2157" y="4175"/>
                </a:lnTo>
                <a:lnTo>
                  <a:pt x="2137" y="4181"/>
                </a:lnTo>
                <a:lnTo>
                  <a:pt x="2118" y="4188"/>
                </a:lnTo>
                <a:lnTo>
                  <a:pt x="2099" y="4196"/>
                </a:lnTo>
                <a:lnTo>
                  <a:pt x="2133" y="4202"/>
                </a:lnTo>
                <a:lnTo>
                  <a:pt x="2114" y="4208"/>
                </a:lnTo>
                <a:lnTo>
                  <a:pt x="2095" y="4214"/>
                </a:lnTo>
                <a:lnTo>
                  <a:pt x="2056" y="4222"/>
                </a:lnTo>
                <a:lnTo>
                  <a:pt x="2018" y="4230"/>
                </a:lnTo>
                <a:lnTo>
                  <a:pt x="1978" y="4239"/>
                </a:lnTo>
                <a:lnTo>
                  <a:pt x="1982" y="4224"/>
                </a:lnTo>
                <a:lnTo>
                  <a:pt x="1983" y="4211"/>
                </a:lnTo>
                <a:lnTo>
                  <a:pt x="1983" y="4202"/>
                </a:lnTo>
                <a:lnTo>
                  <a:pt x="1983" y="4196"/>
                </a:lnTo>
                <a:lnTo>
                  <a:pt x="1982" y="4192"/>
                </a:lnTo>
                <a:lnTo>
                  <a:pt x="1980" y="4189"/>
                </a:lnTo>
                <a:lnTo>
                  <a:pt x="1978" y="4188"/>
                </a:lnTo>
                <a:lnTo>
                  <a:pt x="1960" y="4203"/>
                </a:lnTo>
                <a:lnTo>
                  <a:pt x="1964" y="4190"/>
                </a:lnTo>
                <a:lnTo>
                  <a:pt x="1968" y="4175"/>
                </a:lnTo>
                <a:lnTo>
                  <a:pt x="1970" y="4162"/>
                </a:lnTo>
                <a:lnTo>
                  <a:pt x="1971" y="4148"/>
                </a:lnTo>
                <a:lnTo>
                  <a:pt x="1971" y="4134"/>
                </a:lnTo>
                <a:lnTo>
                  <a:pt x="1970" y="4120"/>
                </a:lnTo>
                <a:lnTo>
                  <a:pt x="1967" y="4105"/>
                </a:lnTo>
                <a:lnTo>
                  <a:pt x="1964" y="4092"/>
                </a:lnTo>
                <a:lnTo>
                  <a:pt x="1950" y="4134"/>
                </a:lnTo>
                <a:lnTo>
                  <a:pt x="1953" y="4117"/>
                </a:lnTo>
                <a:lnTo>
                  <a:pt x="1955" y="4098"/>
                </a:lnTo>
                <a:lnTo>
                  <a:pt x="1956" y="4079"/>
                </a:lnTo>
                <a:lnTo>
                  <a:pt x="1955" y="4061"/>
                </a:lnTo>
                <a:lnTo>
                  <a:pt x="1953" y="4042"/>
                </a:lnTo>
                <a:lnTo>
                  <a:pt x="1951" y="4024"/>
                </a:lnTo>
                <a:lnTo>
                  <a:pt x="1947" y="4006"/>
                </a:lnTo>
                <a:lnTo>
                  <a:pt x="1943" y="3989"/>
                </a:lnTo>
                <a:lnTo>
                  <a:pt x="1931" y="4019"/>
                </a:lnTo>
                <a:lnTo>
                  <a:pt x="1930" y="3999"/>
                </a:lnTo>
                <a:lnTo>
                  <a:pt x="1927" y="3981"/>
                </a:lnTo>
                <a:lnTo>
                  <a:pt x="1924" y="3963"/>
                </a:lnTo>
                <a:lnTo>
                  <a:pt x="1921" y="3948"/>
                </a:lnTo>
                <a:lnTo>
                  <a:pt x="1915" y="3925"/>
                </a:lnTo>
                <a:lnTo>
                  <a:pt x="1912" y="3917"/>
                </a:lnTo>
                <a:lnTo>
                  <a:pt x="1898" y="3940"/>
                </a:lnTo>
                <a:lnTo>
                  <a:pt x="1895" y="3900"/>
                </a:lnTo>
                <a:lnTo>
                  <a:pt x="1891" y="3860"/>
                </a:lnTo>
                <a:lnTo>
                  <a:pt x="1869" y="3871"/>
                </a:lnTo>
                <a:lnTo>
                  <a:pt x="1870" y="3860"/>
                </a:lnTo>
                <a:lnTo>
                  <a:pt x="1870" y="3849"/>
                </a:lnTo>
                <a:lnTo>
                  <a:pt x="1870" y="3836"/>
                </a:lnTo>
                <a:lnTo>
                  <a:pt x="1868" y="3825"/>
                </a:lnTo>
                <a:lnTo>
                  <a:pt x="1866" y="3814"/>
                </a:lnTo>
                <a:lnTo>
                  <a:pt x="1863" y="3802"/>
                </a:lnTo>
                <a:lnTo>
                  <a:pt x="1860" y="3791"/>
                </a:lnTo>
                <a:lnTo>
                  <a:pt x="1855" y="3781"/>
                </a:lnTo>
                <a:lnTo>
                  <a:pt x="1842" y="3811"/>
                </a:lnTo>
                <a:lnTo>
                  <a:pt x="1838" y="3787"/>
                </a:lnTo>
                <a:lnTo>
                  <a:pt x="1833" y="3762"/>
                </a:lnTo>
                <a:lnTo>
                  <a:pt x="1827" y="3738"/>
                </a:lnTo>
                <a:lnTo>
                  <a:pt x="1818" y="3715"/>
                </a:lnTo>
                <a:lnTo>
                  <a:pt x="1811" y="3737"/>
                </a:lnTo>
                <a:lnTo>
                  <a:pt x="1806" y="3708"/>
                </a:lnTo>
                <a:lnTo>
                  <a:pt x="1802" y="3675"/>
                </a:lnTo>
                <a:lnTo>
                  <a:pt x="1798" y="3639"/>
                </a:lnTo>
                <a:lnTo>
                  <a:pt x="1796" y="3643"/>
                </a:lnTo>
                <a:lnTo>
                  <a:pt x="1793" y="3649"/>
                </a:lnTo>
                <a:lnTo>
                  <a:pt x="1787" y="3656"/>
                </a:lnTo>
                <a:lnTo>
                  <a:pt x="1782" y="3660"/>
                </a:lnTo>
                <a:lnTo>
                  <a:pt x="1778" y="3662"/>
                </a:lnTo>
                <a:lnTo>
                  <a:pt x="1783" y="3643"/>
                </a:lnTo>
                <a:lnTo>
                  <a:pt x="1785" y="3624"/>
                </a:lnTo>
                <a:lnTo>
                  <a:pt x="1786" y="3604"/>
                </a:lnTo>
                <a:lnTo>
                  <a:pt x="1785" y="3585"/>
                </a:lnTo>
                <a:lnTo>
                  <a:pt x="1783" y="3566"/>
                </a:lnTo>
                <a:lnTo>
                  <a:pt x="1778" y="3547"/>
                </a:lnTo>
                <a:lnTo>
                  <a:pt x="1772" y="3528"/>
                </a:lnTo>
                <a:lnTo>
                  <a:pt x="1765" y="3510"/>
                </a:lnTo>
                <a:lnTo>
                  <a:pt x="1752" y="3547"/>
                </a:lnTo>
                <a:lnTo>
                  <a:pt x="1753" y="3455"/>
                </a:lnTo>
                <a:close/>
                <a:moveTo>
                  <a:pt x="1949" y="5712"/>
                </a:moveTo>
                <a:lnTo>
                  <a:pt x="1949" y="5712"/>
                </a:lnTo>
                <a:lnTo>
                  <a:pt x="1934" y="5709"/>
                </a:lnTo>
                <a:lnTo>
                  <a:pt x="1922" y="5706"/>
                </a:lnTo>
                <a:lnTo>
                  <a:pt x="1909" y="5702"/>
                </a:lnTo>
                <a:lnTo>
                  <a:pt x="1927" y="5718"/>
                </a:lnTo>
                <a:lnTo>
                  <a:pt x="1913" y="5718"/>
                </a:lnTo>
                <a:lnTo>
                  <a:pt x="1901" y="5715"/>
                </a:lnTo>
                <a:lnTo>
                  <a:pt x="1874" y="5711"/>
                </a:lnTo>
                <a:lnTo>
                  <a:pt x="1849" y="5707"/>
                </a:lnTo>
                <a:lnTo>
                  <a:pt x="1836" y="5705"/>
                </a:lnTo>
                <a:lnTo>
                  <a:pt x="1823" y="5704"/>
                </a:lnTo>
                <a:lnTo>
                  <a:pt x="1841" y="5717"/>
                </a:lnTo>
                <a:lnTo>
                  <a:pt x="1832" y="5717"/>
                </a:lnTo>
                <a:lnTo>
                  <a:pt x="1810" y="5718"/>
                </a:lnTo>
                <a:lnTo>
                  <a:pt x="1812" y="5708"/>
                </a:lnTo>
                <a:lnTo>
                  <a:pt x="1813" y="5699"/>
                </a:lnTo>
                <a:lnTo>
                  <a:pt x="1815" y="5680"/>
                </a:lnTo>
                <a:lnTo>
                  <a:pt x="1813" y="5643"/>
                </a:lnTo>
                <a:lnTo>
                  <a:pt x="1821" y="5652"/>
                </a:lnTo>
                <a:lnTo>
                  <a:pt x="1824" y="5654"/>
                </a:lnTo>
                <a:lnTo>
                  <a:pt x="1826" y="5656"/>
                </a:lnTo>
                <a:lnTo>
                  <a:pt x="1829" y="5657"/>
                </a:lnTo>
                <a:lnTo>
                  <a:pt x="1831" y="5656"/>
                </a:lnTo>
                <a:lnTo>
                  <a:pt x="1833" y="5656"/>
                </a:lnTo>
                <a:lnTo>
                  <a:pt x="1834" y="5654"/>
                </a:lnTo>
                <a:lnTo>
                  <a:pt x="1837" y="5647"/>
                </a:lnTo>
                <a:lnTo>
                  <a:pt x="1838" y="5640"/>
                </a:lnTo>
                <a:lnTo>
                  <a:pt x="1839" y="5630"/>
                </a:lnTo>
                <a:lnTo>
                  <a:pt x="1839" y="5619"/>
                </a:lnTo>
                <a:lnTo>
                  <a:pt x="1838" y="5593"/>
                </a:lnTo>
                <a:lnTo>
                  <a:pt x="1835" y="5566"/>
                </a:lnTo>
                <a:lnTo>
                  <a:pt x="1831" y="5541"/>
                </a:lnTo>
                <a:lnTo>
                  <a:pt x="1827" y="5524"/>
                </a:lnTo>
                <a:lnTo>
                  <a:pt x="1846" y="5564"/>
                </a:lnTo>
                <a:lnTo>
                  <a:pt x="1848" y="5545"/>
                </a:lnTo>
                <a:lnTo>
                  <a:pt x="1851" y="5526"/>
                </a:lnTo>
                <a:lnTo>
                  <a:pt x="1857" y="5487"/>
                </a:lnTo>
                <a:lnTo>
                  <a:pt x="1860" y="5466"/>
                </a:lnTo>
                <a:lnTo>
                  <a:pt x="1863" y="5446"/>
                </a:lnTo>
                <a:lnTo>
                  <a:pt x="1864" y="5428"/>
                </a:lnTo>
                <a:lnTo>
                  <a:pt x="1864" y="5410"/>
                </a:lnTo>
                <a:lnTo>
                  <a:pt x="1871" y="5423"/>
                </a:lnTo>
                <a:lnTo>
                  <a:pt x="1879" y="5435"/>
                </a:lnTo>
                <a:lnTo>
                  <a:pt x="1890" y="5451"/>
                </a:lnTo>
                <a:lnTo>
                  <a:pt x="1862" y="5440"/>
                </a:lnTo>
                <a:lnTo>
                  <a:pt x="1875" y="5459"/>
                </a:lnTo>
                <a:lnTo>
                  <a:pt x="1888" y="5478"/>
                </a:lnTo>
                <a:lnTo>
                  <a:pt x="1899" y="5499"/>
                </a:lnTo>
                <a:lnTo>
                  <a:pt x="1907" y="5521"/>
                </a:lnTo>
                <a:lnTo>
                  <a:pt x="1888" y="5500"/>
                </a:lnTo>
                <a:lnTo>
                  <a:pt x="1891" y="5511"/>
                </a:lnTo>
                <a:lnTo>
                  <a:pt x="1894" y="5522"/>
                </a:lnTo>
                <a:lnTo>
                  <a:pt x="1898" y="5533"/>
                </a:lnTo>
                <a:lnTo>
                  <a:pt x="1903" y="5543"/>
                </a:lnTo>
                <a:lnTo>
                  <a:pt x="1909" y="5553"/>
                </a:lnTo>
                <a:lnTo>
                  <a:pt x="1916" y="5562"/>
                </a:lnTo>
                <a:lnTo>
                  <a:pt x="1923" y="5571"/>
                </a:lnTo>
                <a:lnTo>
                  <a:pt x="1931" y="5579"/>
                </a:lnTo>
                <a:lnTo>
                  <a:pt x="1909" y="5573"/>
                </a:lnTo>
                <a:lnTo>
                  <a:pt x="1934" y="5606"/>
                </a:lnTo>
                <a:lnTo>
                  <a:pt x="1959" y="5640"/>
                </a:lnTo>
                <a:lnTo>
                  <a:pt x="1938" y="5633"/>
                </a:lnTo>
                <a:lnTo>
                  <a:pt x="1950" y="5646"/>
                </a:lnTo>
                <a:lnTo>
                  <a:pt x="1960" y="5661"/>
                </a:lnTo>
                <a:lnTo>
                  <a:pt x="1971" y="5676"/>
                </a:lnTo>
                <a:lnTo>
                  <a:pt x="1982" y="5692"/>
                </a:lnTo>
                <a:lnTo>
                  <a:pt x="1986" y="5699"/>
                </a:lnTo>
                <a:lnTo>
                  <a:pt x="1988" y="5706"/>
                </a:lnTo>
                <a:lnTo>
                  <a:pt x="1989" y="5711"/>
                </a:lnTo>
                <a:lnTo>
                  <a:pt x="1989" y="5715"/>
                </a:lnTo>
                <a:lnTo>
                  <a:pt x="1988" y="5718"/>
                </a:lnTo>
                <a:lnTo>
                  <a:pt x="1986" y="5719"/>
                </a:lnTo>
                <a:lnTo>
                  <a:pt x="1980" y="5720"/>
                </a:lnTo>
                <a:lnTo>
                  <a:pt x="1949" y="5712"/>
                </a:lnTo>
                <a:close/>
                <a:moveTo>
                  <a:pt x="2226" y="5453"/>
                </a:moveTo>
                <a:lnTo>
                  <a:pt x="2226" y="5453"/>
                </a:lnTo>
                <a:lnTo>
                  <a:pt x="2217" y="5447"/>
                </a:lnTo>
                <a:lnTo>
                  <a:pt x="2208" y="5442"/>
                </a:lnTo>
                <a:lnTo>
                  <a:pt x="2201" y="5437"/>
                </a:lnTo>
                <a:lnTo>
                  <a:pt x="2193" y="5431"/>
                </a:lnTo>
                <a:lnTo>
                  <a:pt x="2187" y="5424"/>
                </a:lnTo>
                <a:lnTo>
                  <a:pt x="2179" y="5417"/>
                </a:lnTo>
                <a:lnTo>
                  <a:pt x="2173" y="5409"/>
                </a:lnTo>
                <a:lnTo>
                  <a:pt x="2168" y="5401"/>
                </a:lnTo>
                <a:lnTo>
                  <a:pt x="2172" y="5419"/>
                </a:lnTo>
                <a:lnTo>
                  <a:pt x="2156" y="5409"/>
                </a:lnTo>
                <a:lnTo>
                  <a:pt x="2139" y="5399"/>
                </a:lnTo>
                <a:lnTo>
                  <a:pt x="2124" y="5387"/>
                </a:lnTo>
                <a:lnTo>
                  <a:pt x="2109" y="5374"/>
                </a:lnTo>
                <a:lnTo>
                  <a:pt x="2121" y="5399"/>
                </a:lnTo>
                <a:lnTo>
                  <a:pt x="2105" y="5387"/>
                </a:lnTo>
                <a:lnTo>
                  <a:pt x="2090" y="5374"/>
                </a:lnTo>
                <a:lnTo>
                  <a:pt x="2074" y="5364"/>
                </a:lnTo>
                <a:lnTo>
                  <a:pt x="2058" y="5354"/>
                </a:lnTo>
                <a:lnTo>
                  <a:pt x="2065" y="5373"/>
                </a:lnTo>
                <a:lnTo>
                  <a:pt x="2052" y="5360"/>
                </a:lnTo>
                <a:lnTo>
                  <a:pt x="2038" y="5347"/>
                </a:lnTo>
                <a:lnTo>
                  <a:pt x="2023" y="5337"/>
                </a:lnTo>
                <a:lnTo>
                  <a:pt x="2007" y="5328"/>
                </a:lnTo>
                <a:lnTo>
                  <a:pt x="2011" y="5342"/>
                </a:lnTo>
                <a:lnTo>
                  <a:pt x="2004" y="5338"/>
                </a:lnTo>
                <a:lnTo>
                  <a:pt x="1996" y="5334"/>
                </a:lnTo>
                <a:lnTo>
                  <a:pt x="1989" y="5329"/>
                </a:lnTo>
                <a:lnTo>
                  <a:pt x="1983" y="5323"/>
                </a:lnTo>
                <a:lnTo>
                  <a:pt x="1970" y="5310"/>
                </a:lnTo>
                <a:lnTo>
                  <a:pt x="1960" y="5296"/>
                </a:lnTo>
                <a:lnTo>
                  <a:pt x="1966" y="5318"/>
                </a:lnTo>
                <a:lnTo>
                  <a:pt x="1939" y="5294"/>
                </a:lnTo>
                <a:lnTo>
                  <a:pt x="1913" y="5269"/>
                </a:lnTo>
                <a:lnTo>
                  <a:pt x="1916" y="5290"/>
                </a:lnTo>
                <a:lnTo>
                  <a:pt x="1913" y="5277"/>
                </a:lnTo>
                <a:lnTo>
                  <a:pt x="1911" y="5263"/>
                </a:lnTo>
                <a:lnTo>
                  <a:pt x="1908" y="5232"/>
                </a:lnTo>
                <a:lnTo>
                  <a:pt x="1907" y="5217"/>
                </a:lnTo>
                <a:lnTo>
                  <a:pt x="1905" y="5201"/>
                </a:lnTo>
                <a:lnTo>
                  <a:pt x="1902" y="5187"/>
                </a:lnTo>
                <a:lnTo>
                  <a:pt x="1898" y="5173"/>
                </a:lnTo>
                <a:lnTo>
                  <a:pt x="1921" y="5198"/>
                </a:lnTo>
                <a:lnTo>
                  <a:pt x="1920" y="5172"/>
                </a:lnTo>
                <a:lnTo>
                  <a:pt x="1921" y="5144"/>
                </a:lnTo>
                <a:lnTo>
                  <a:pt x="1923" y="5121"/>
                </a:lnTo>
                <a:lnTo>
                  <a:pt x="1926" y="5105"/>
                </a:lnTo>
                <a:lnTo>
                  <a:pt x="1903" y="5058"/>
                </a:lnTo>
                <a:lnTo>
                  <a:pt x="1888" y="5024"/>
                </a:lnTo>
                <a:lnTo>
                  <a:pt x="1873" y="4987"/>
                </a:lnTo>
                <a:lnTo>
                  <a:pt x="1866" y="4968"/>
                </a:lnTo>
                <a:lnTo>
                  <a:pt x="1860" y="4950"/>
                </a:lnTo>
                <a:lnTo>
                  <a:pt x="1856" y="4933"/>
                </a:lnTo>
                <a:lnTo>
                  <a:pt x="1853" y="4917"/>
                </a:lnTo>
                <a:lnTo>
                  <a:pt x="1851" y="4902"/>
                </a:lnTo>
                <a:lnTo>
                  <a:pt x="1851" y="4890"/>
                </a:lnTo>
                <a:lnTo>
                  <a:pt x="1852" y="4885"/>
                </a:lnTo>
                <a:lnTo>
                  <a:pt x="1853" y="4880"/>
                </a:lnTo>
                <a:lnTo>
                  <a:pt x="1855" y="4876"/>
                </a:lnTo>
                <a:lnTo>
                  <a:pt x="1858" y="4873"/>
                </a:lnTo>
                <a:lnTo>
                  <a:pt x="1856" y="4875"/>
                </a:lnTo>
                <a:lnTo>
                  <a:pt x="1854" y="4878"/>
                </a:lnTo>
                <a:lnTo>
                  <a:pt x="1853" y="4885"/>
                </a:lnTo>
                <a:lnTo>
                  <a:pt x="1854" y="4893"/>
                </a:lnTo>
                <a:lnTo>
                  <a:pt x="1857" y="4902"/>
                </a:lnTo>
                <a:lnTo>
                  <a:pt x="1862" y="4912"/>
                </a:lnTo>
                <a:lnTo>
                  <a:pt x="1868" y="4924"/>
                </a:lnTo>
                <a:lnTo>
                  <a:pt x="1876" y="4936"/>
                </a:lnTo>
                <a:lnTo>
                  <a:pt x="1887" y="4950"/>
                </a:lnTo>
                <a:lnTo>
                  <a:pt x="1909" y="4979"/>
                </a:lnTo>
                <a:lnTo>
                  <a:pt x="1937" y="5010"/>
                </a:lnTo>
                <a:lnTo>
                  <a:pt x="1967" y="5043"/>
                </a:lnTo>
                <a:lnTo>
                  <a:pt x="1999" y="5077"/>
                </a:lnTo>
                <a:lnTo>
                  <a:pt x="2064" y="5144"/>
                </a:lnTo>
                <a:lnTo>
                  <a:pt x="2094" y="5176"/>
                </a:lnTo>
                <a:lnTo>
                  <a:pt x="2122" y="5206"/>
                </a:lnTo>
                <a:lnTo>
                  <a:pt x="2146" y="5233"/>
                </a:lnTo>
                <a:lnTo>
                  <a:pt x="2165" y="5257"/>
                </a:lnTo>
                <a:lnTo>
                  <a:pt x="2172" y="5267"/>
                </a:lnTo>
                <a:lnTo>
                  <a:pt x="2177" y="5276"/>
                </a:lnTo>
                <a:lnTo>
                  <a:pt x="2181" y="5284"/>
                </a:lnTo>
                <a:lnTo>
                  <a:pt x="2183" y="5291"/>
                </a:lnTo>
                <a:lnTo>
                  <a:pt x="2169" y="5276"/>
                </a:lnTo>
                <a:lnTo>
                  <a:pt x="2177" y="5299"/>
                </a:lnTo>
                <a:lnTo>
                  <a:pt x="2188" y="5322"/>
                </a:lnTo>
                <a:lnTo>
                  <a:pt x="2198" y="5344"/>
                </a:lnTo>
                <a:lnTo>
                  <a:pt x="2209" y="5367"/>
                </a:lnTo>
                <a:lnTo>
                  <a:pt x="2197" y="5355"/>
                </a:lnTo>
                <a:lnTo>
                  <a:pt x="2212" y="5404"/>
                </a:lnTo>
                <a:lnTo>
                  <a:pt x="2226" y="5453"/>
                </a:lnTo>
                <a:close/>
                <a:moveTo>
                  <a:pt x="3421" y="6024"/>
                </a:moveTo>
                <a:lnTo>
                  <a:pt x="3421" y="6024"/>
                </a:lnTo>
                <a:lnTo>
                  <a:pt x="3424" y="6040"/>
                </a:lnTo>
                <a:lnTo>
                  <a:pt x="3405" y="6035"/>
                </a:lnTo>
                <a:lnTo>
                  <a:pt x="3386" y="6030"/>
                </a:lnTo>
                <a:lnTo>
                  <a:pt x="3368" y="6026"/>
                </a:lnTo>
                <a:lnTo>
                  <a:pt x="3349" y="6023"/>
                </a:lnTo>
                <a:lnTo>
                  <a:pt x="3330" y="6020"/>
                </a:lnTo>
                <a:lnTo>
                  <a:pt x="3310" y="6018"/>
                </a:lnTo>
                <a:lnTo>
                  <a:pt x="3272" y="6015"/>
                </a:lnTo>
                <a:lnTo>
                  <a:pt x="3232" y="6014"/>
                </a:lnTo>
                <a:lnTo>
                  <a:pt x="3192" y="6015"/>
                </a:lnTo>
                <a:lnTo>
                  <a:pt x="3151" y="6017"/>
                </a:lnTo>
                <a:lnTo>
                  <a:pt x="3110" y="6020"/>
                </a:lnTo>
                <a:lnTo>
                  <a:pt x="3029" y="6024"/>
                </a:lnTo>
                <a:lnTo>
                  <a:pt x="2989" y="6026"/>
                </a:lnTo>
                <a:lnTo>
                  <a:pt x="2948" y="6027"/>
                </a:lnTo>
                <a:lnTo>
                  <a:pt x="2908" y="6026"/>
                </a:lnTo>
                <a:lnTo>
                  <a:pt x="2869" y="6023"/>
                </a:lnTo>
                <a:lnTo>
                  <a:pt x="2849" y="6021"/>
                </a:lnTo>
                <a:lnTo>
                  <a:pt x="2830" y="6019"/>
                </a:lnTo>
                <a:lnTo>
                  <a:pt x="2810" y="6014"/>
                </a:lnTo>
                <a:lnTo>
                  <a:pt x="2792" y="6010"/>
                </a:lnTo>
                <a:lnTo>
                  <a:pt x="2770" y="6005"/>
                </a:lnTo>
                <a:lnTo>
                  <a:pt x="2750" y="6000"/>
                </a:lnTo>
                <a:lnTo>
                  <a:pt x="2734" y="5994"/>
                </a:lnTo>
                <a:lnTo>
                  <a:pt x="2718" y="5987"/>
                </a:lnTo>
                <a:lnTo>
                  <a:pt x="2706" y="5980"/>
                </a:lnTo>
                <a:lnTo>
                  <a:pt x="2695" y="5973"/>
                </a:lnTo>
                <a:lnTo>
                  <a:pt x="2686" y="5965"/>
                </a:lnTo>
                <a:lnTo>
                  <a:pt x="2677" y="5957"/>
                </a:lnTo>
                <a:lnTo>
                  <a:pt x="2671" y="5948"/>
                </a:lnTo>
                <a:lnTo>
                  <a:pt x="2666" y="5940"/>
                </a:lnTo>
                <a:lnTo>
                  <a:pt x="2663" y="5931"/>
                </a:lnTo>
                <a:lnTo>
                  <a:pt x="2660" y="5922"/>
                </a:lnTo>
                <a:lnTo>
                  <a:pt x="2659" y="5911"/>
                </a:lnTo>
                <a:lnTo>
                  <a:pt x="2658" y="5901"/>
                </a:lnTo>
                <a:lnTo>
                  <a:pt x="2659" y="5891"/>
                </a:lnTo>
                <a:lnTo>
                  <a:pt x="2660" y="5879"/>
                </a:lnTo>
                <a:lnTo>
                  <a:pt x="2664" y="5856"/>
                </a:lnTo>
                <a:lnTo>
                  <a:pt x="2669" y="5831"/>
                </a:lnTo>
                <a:lnTo>
                  <a:pt x="2675" y="5804"/>
                </a:lnTo>
                <a:lnTo>
                  <a:pt x="2681" y="5776"/>
                </a:lnTo>
                <a:lnTo>
                  <a:pt x="2687" y="5745"/>
                </a:lnTo>
                <a:lnTo>
                  <a:pt x="2689" y="5730"/>
                </a:lnTo>
                <a:lnTo>
                  <a:pt x="2690" y="5713"/>
                </a:lnTo>
                <a:lnTo>
                  <a:pt x="2691" y="5697"/>
                </a:lnTo>
                <a:lnTo>
                  <a:pt x="2691" y="5679"/>
                </a:lnTo>
                <a:lnTo>
                  <a:pt x="2690" y="5662"/>
                </a:lnTo>
                <a:lnTo>
                  <a:pt x="2687" y="5644"/>
                </a:lnTo>
                <a:lnTo>
                  <a:pt x="2679" y="5656"/>
                </a:lnTo>
                <a:lnTo>
                  <a:pt x="2679" y="5639"/>
                </a:lnTo>
                <a:lnTo>
                  <a:pt x="2678" y="5623"/>
                </a:lnTo>
                <a:lnTo>
                  <a:pt x="2676" y="5606"/>
                </a:lnTo>
                <a:lnTo>
                  <a:pt x="2674" y="5591"/>
                </a:lnTo>
                <a:lnTo>
                  <a:pt x="2668" y="5607"/>
                </a:lnTo>
                <a:lnTo>
                  <a:pt x="2667" y="5573"/>
                </a:lnTo>
                <a:lnTo>
                  <a:pt x="2665" y="5539"/>
                </a:lnTo>
                <a:lnTo>
                  <a:pt x="2654" y="5556"/>
                </a:lnTo>
                <a:lnTo>
                  <a:pt x="2656" y="5541"/>
                </a:lnTo>
                <a:lnTo>
                  <a:pt x="2657" y="5527"/>
                </a:lnTo>
                <a:lnTo>
                  <a:pt x="2657" y="5511"/>
                </a:lnTo>
                <a:lnTo>
                  <a:pt x="2656" y="5497"/>
                </a:lnTo>
                <a:lnTo>
                  <a:pt x="2649" y="5508"/>
                </a:lnTo>
                <a:lnTo>
                  <a:pt x="2650" y="5496"/>
                </a:lnTo>
                <a:lnTo>
                  <a:pt x="2654" y="5484"/>
                </a:lnTo>
                <a:lnTo>
                  <a:pt x="2658" y="5473"/>
                </a:lnTo>
                <a:lnTo>
                  <a:pt x="2664" y="5463"/>
                </a:lnTo>
                <a:lnTo>
                  <a:pt x="2671" y="5454"/>
                </a:lnTo>
                <a:lnTo>
                  <a:pt x="2679" y="5445"/>
                </a:lnTo>
                <a:lnTo>
                  <a:pt x="2689" y="5437"/>
                </a:lnTo>
                <a:lnTo>
                  <a:pt x="2700" y="5430"/>
                </a:lnTo>
                <a:lnTo>
                  <a:pt x="2686" y="5440"/>
                </a:lnTo>
                <a:lnTo>
                  <a:pt x="2672" y="5448"/>
                </a:lnTo>
                <a:lnTo>
                  <a:pt x="2660" y="5457"/>
                </a:lnTo>
                <a:lnTo>
                  <a:pt x="2648" y="5465"/>
                </a:lnTo>
                <a:lnTo>
                  <a:pt x="2639" y="5475"/>
                </a:lnTo>
                <a:lnTo>
                  <a:pt x="2635" y="5480"/>
                </a:lnTo>
                <a:lnTo>
                  <a:pt x="2631" y="5487"/>
                </a:lnTo>
                <a:lnTo>
                  <a:pt x="2628" y="5494"/>
                </a:lnTo>
                <a:lnTo>
                  <a:pt x="2626" y="5501"/>
                </a:lnTo>
                <a:lnTo>
                  <a:pt x="2624" y="5510"/>
                </a:lnTo>
                <a:lnTo>
                  <a:pt x="2622" y="5520"/>
                </a:lnTo>
                <a:lnTo>
                  <a:pt x="2619" y="5499"/>
                </a:lnTo>
                <a:lnTo>
                  <a:pt x="2614" y="5513"/>
                </a:lnTo>
                <a:lnTo>
                  <a:pt x="2609" y="5528"/>
                </a:lnTo>
                <a:lnTo>
                  <a:pt x="2603" y="5541"/>
                </a:lnTo>
                <a:lnTo>
                  <a:pt x="2598" y="5551"/>
                </a:lnTo>
                <a:lnTo>
                  <a:pt x="2597" y="5565"/>
                </a:lnTo>
                <a:lnTo>
                  <a:pt x="2594" y="5579"/>
                </a:lnTo>
                <a:lnTo>
                  <a:pt x="2589" y="5593"/>
                </a:lnTo>
                <a:lnTo>
                  <a:pt x="2581" y="5605"/>
                </a:lnTo>
                <a:lnTo>
                  <a:pt x="2579" y="5596"/>
                </a:lnTo>
                <a:lnTo>
                  <a:pt x="2574" y="5605"/>
                </a:lnTo>
                <a:lnTo>
                  <a:pt x="2566" y="5620"/>
                </a:lnTo>
                <a:lnTo>
                  <a:pt x="2561" y="5626"/>
                </a:lnTo>
                <a:lnTo>
                  <a:pt x="2556" y="5632"/>
                </a:lnTo>
                <a:lnTo>
                  <a:pt x="2552" y="5635"/>
                </a:lnTo>
                <a:lnTo>
                  <a:pt x="2549" y="5636"/>
                </a:lnTo>
                <a:lnTo>
                  <a:pt x="2547" y="5636"/>
                </a:lnTo>
                <a:lnTo>
                  <a:pt x="2544" y="5634"/>
                </a:lnTo>
                <a:lnTo>
                  <a:pt x="2541" y="5631"/>
                </a:lnTo>
                <a:lnTo>
                  <a:pt x="2536" y="5624"/>
                </a:lnTo>
                <a:lnTo>
                  <a:pt x="2532" y="5614"/>
                </a:lnTo>
                <a:lnTo>
                  <a:pt x="2529" y="5604"/>
                </a:lnTo>
                <a:lnTo>
                  <a:pt x="2527" y="5593"/>
                </a:lnTo>
                <a:lnTo>
                  <a:pt x="2525" y="5581"/>
                </a:lnTo>
                <a:lnTo>
                  <a:pt x="2523" y="5565"/>
                </a:lnTo>
                <a:lnTo>
                  <a:pt x="2515" y="5588"/>
                </a:lnTo>
                <a:lnTo>
                  <a:pt x="2509" y="5569"/>
                </a:lnTo>
                <a:lnTo>
                  <a:pt x="2504" y="5551"/>
                </a:lnTo>
                <a:lnTo>
                  <a:pt x="2497" y="5532"/>
                </a:lnTo>
                <a:lnTo>
                  <a:pt x="2490" y="5514"/>
                </a:lnTo>
                <a:lnTo>
                  <a:pt x="2487" y="5539"/>
                </a:lnTo>
                <a:lnTo>
                  <a:pt x="2477" y="5521"/>
                </a:lnTo>
                <a:lnTo>
                  <a:pt x="2467" y="5504"/>
                </a:lnTo>
                <a:lnTo>
                  <a:pt x="2456" y="5488"/>
                </a:lnTo>
                <a:lnTo>
                  <a:pt x="2443" y="5473"/>
                </a:lnTo>
                <a:lnTo>
                  <a:pt x="2441" y="5494"/>
                </a:lnTo>
                <a:lnTo>
                  <a:pt x="2432" y="5476"/>
                </a:lnTo>
                <a:lnTo>
                  <a:pt x="2421" y="5460"/>
                </a:lnTo>
                <a:lnTo>
                  <a:pt x="2407" y="5445"/>
                </a:lnTo>
                <a:lnTo>
                  <a:pt x="2393" y="5432"/>
                </a:lnTo>
                <a:lnTo>
                  <a:pt x="2396" y="5460"/>
                </a:lnTo>
                <a:lnTo>
                  <a:pt x="2375" y="5436"/>
                </a:lnTo>
                <a:lnTo>
                  <a:pt x="2354" y="5413"/>
                </a:lnTo>
                <a:lnTo>
                  <a:pt x="2351" y="5432"/>
                </a:lnTo>
                <a:lnTo>
                  <a:pt x="2341" y="5416"/>
                </a:lnTo>
                <a:lnTo>
                  <a:pt x="2330" y="5399"/>
                </a:lnTo>
                <a:lnTo>
                  <a:pt x="2318" y="5384"/>
                </a:lnTo>
                <a:lnTo>
                  <a:pt x="2304" y="5370"/>
                </a:lnTo>
                <a:lnTo>
                  <a:pt x="2307" y="5405"/>
                </a:lnTo>
                <a:lnTo>
                  <a:pt x="2296" y="5388"/>
                </a:lnTo>
                <a:lnTo>
                  <a:pt x="2284" y="5371"/>
                </a:lnTo>
                <a:lnTo>
                  <a:pt x="2269" y="5356"/>
                </a:lnTo>
                <a:lnTo>
                  <a:pt x="2254" y="5342"/>
                </a:lnTo>
                <a:lnTo>
                  <a:pt x="2253" y="5360"/>
                </a:lnTo>
                <a:lnTo>
                  <a:pt x="2241" y="5341"/>
                </a:lnTo>
                <a:lnTo>
                  <a:pt x="2230" y="5322"/>
                </a:lnTo>
                <a:lnTo>
                  <a:pt x="2220" y="5301"/>
                </a:lnTo>
                <a:lnTo>
                  <a:pt x="2210" y="5281"/>
                </a:lnTo>
                <a:lnTo>
                  <a:pt x="2205" y="5298"/>
                </a:lnTo>
                <a:lnTo>
                  <a:pt x="2199" y="5279"/>
                </a:lnTo>
                <a:lnTo>
                  <a:pt x="2194" y="5260"/>
                </a:lnTo>
                <a:lnTo>
                  <a:pt x="2191" y="5240"/>
                </a:lnTo>
                <a:lnTo>
                  <a:pt x="2188" y="5221"/>
                </a:lnTo>
                <a:lnTo>
                  <a:pt x="2207" y="5230"/>
                </a:lnTo>
                <a:lnTo>
                  <a:pt x="2228" y="5238"/>
                </a:lnTo>
                <a:lnTo>
                  <a:pt x="2248" y="5246"/>
                </a:lnTo>
                <a:lnTo>
                  <a:pt x="2268" y="5253"/>
                </a:lnTo>
                <a:lnTo>
                  <a:pt x="2310" y="5266"/>
                </a:lnTo>
                <a:lnTo>
                  <a:pt x="2352" y="5276"/>
                </a:lnTo>
                <a:lnTo>
                  <a:pt x="2394" y="5285"/>
                </a:lnTo>
                <a:lnTo>
                  <a:pt x="2437" y="5292"/>
                </a:lnTo>
                <a:lnTo>
                  <a:pt x="2480" y="5298"/>
                </a:lnTo>
                <a:lnTo>
                  <a:pt x="2524" y="5302"/>
                </a:lnTo>
                <a:lnTo>
                  <a:pt x="2567" y="5306"/>
                </a:lnTo>
                <a:lnTo>
                  <a:pt x="2611" y="5309"/>
                </a:lnTo>
                <a:lnTo>
                  <a:pt x="2698" y="5316"/>
                </a:lnTo>
                <a:lnTo>
                  <a:pt x="2785" y="5323"/>
                </a:lnTo>
                <a:lnTo>
                  <a:pt x="2829" y="5328"/>
                </a:lnTo>
                <a:lnTo>
                  <a:pt x="2871" y="5333"/>
                </a:lnTo>
                <a:lnTo>
                  <a:pt x="2887" y="5335"/>
                </a:lnTo>
                <a:lnTo>
                  <a:pt x="2903" y="5336"/>
                </a:lnTo>
                <a:lnTo>
                  <a:pt x="2937" y="5335"/>
                </a:lnTo>
                <a:lnTo>
                  <a:pt x="2973" y="5333"/>
                </a:lnTo>
                <a:lnTo>
                  <a:pt x="2991" y="5333"/>
                </a:lnTo>
                <a:lnTo>
                  <a:pt x="3008" y="5334"/>
                </a:lnTo>
                <a:lnTo>
                  <a:pt x="3025" y="5335"/>
                </a:lnTo>
                <a:lnTo>
                  <a:pt x="3041" y="5338"/>
                </a:lnTo>
                <a:lnTo>
                  <a:pt x="3057" y="5342"/>
                </a:lnTo>
                <a:lnTo>
                  <a:pt x="3071" y="5347"/>
                </a:lnTo>
                <a:lnTo>
                  <a:pt x="3078" y="5352"/>
                </a:lnTo>
                <a:lnTo>
                  <a:pt x="3084" y="5356"/>
                </a:lnTo>
                <a:lnTo>
                  <a:pt x="3091" y="5361"/>
                </a:lnTo>
                <a:lnTo>
                  <a:pt x="3096" y="5366"/>
                </a:lnTo>
                <a:lnTo>
                  <a:pt x="3101" y="5372"/>
                </a:lnTo>
                <a:lnTo>
                  <a:pt x="3105" y="5378"/>
                </a:lnTo>
                <a:lnTo>
                  <a:pt x="3110" y="5387"/>
                </a:lnTo>
                <a:lnTo>
                  <a:pt x="3113" y="5395"/>
                </a:lnTo>
                <a:lnTo>
                  <a:pt x="3117" y="5404"/>
                </a:lnTo>
                <a:lnTo>
                  <a:pt x="3124" y="5414"/>
                </a:lnTo>
                <a:lnTo>
                  <a:pt x="3131" y="5425"/>
                </a:lnTo>
                <a:lnTo>
                  <a:pt x="3139" y="5437"/>
                </a:lnTo>
                <a:lnTo>
                  <a:pt x="3159" y="5461"/>
                </a:lnTo>
                <a:lnTo>
                  <a:pt x="3179" y="5486"/>
                </a:lnTo>
                <a:lnTo>
                  <a:pt x="3223" y="5534"/>
                </a:lnTo>
                <a:lnTo>
                  <a:pt x="3241" y="5557"/>
                </a:lnTo>
                <a:lnTo>
                  <a:pt x="3248" y="5567"/>
                </a:lnTo>
                <a:lnTo>
                  <a:pt x="3254" y="5576"/>
                </a:lnTo>
                <a:lnTo>
                  <a:pt x="3231" y="5589"/>
                </a:lnTo>
                <a:lnTo>
                  <a:pt x="3238" y="5590"/>
                </a:lnTo>
                <a:lnTo>
                  <a:pt x="3244" y="5593"/>
                </a:lnTo>
                <a:lnTo>
                  <a:pt x="3257" y="5599"/>
                </a:lnTo>
                <a:lnTo>
                  <a:pt x="3269" y="5607"/>
                </a:lnTo>
                <a:lnTo>
                  <a:pt x="3280" y="5619"/>
                </a:lnTo>
                <a:lnTo>
                  <a:pt x="3292" y="5630"/>
                </a:lnTo>
                <a:lnTo>
                  <a:pt x="3302" y="5643"/>
                </a:lnTo>
                <a:lnTo>
                  <a:pt x="3312" y="5659"/>
                </a:lnTo>
                <a:lnTo>
                  <a:pt x="3323" y="5674"/>
                </a:lnTo>
                <a:lnTo>
                  <a:pt x="3332" y="5691"/>
                </a:lnTo>
                <a:lnTo>
                  <a:pt x="3340" y="5707"/>
                </a:lnTo>
                <a:lnTo>
                  <a:pt x="3357" y="5740"/>
                </a:lnTo>
                <a:lnTo>
                  <a:pt x="3384" y="5800"/>
                </a:lnTo>
                <a:lnTo>
                  <a:pt x="3423" y="5869"/>
                </a:lnTo>
                <a:lnTo>
                  <a:pt x="3441" y="5903"/>
                </a:lnTo>
                <a:lnTo>
                  <a:pt x="3460" y="5938"/>
                </a:lnTo>
                <a:lnTo>
                  <a:pt x="3444" y="5957"/>
                </a:lnTo>
                <a:lnTo>
                  <a:pt x="3437" y="5967"/>
                </a:lnTo>
                <a:lnTo>
                  <a:pt x="3431" y="5977"/>
                </a:lnTo>
                <a:lnTo>
                  <a:pt x="3426" y="5989"/>
                </a:lnTo>
                <a:lnTo>
                  <a:pt x="3423" y="6000"/>
                </a:lnTo>
                <a:lnTo>
                  <a:pt x="3420" y="6012"/>
                </a:lnTo>
                <a:lnTo>
                  <a:pt x="3421" y="6024"/>
                </a:lnTo>
                <a:close/>
                <a:moveTo>
                  <a:pt x="3502" y="6075"/>
                </a:moveTo>
                <a:lnTo>
                  <a:pt x="3502" y="6075"/>
                </a:lnTo>
                <a:lnTo>
                  <a:pt x="3492" y="6070"/>
                </a:lnTo>
                <a:lnTo>
                  <a:pt x="3482" y="6065"/>
                </a:lnTo>
                <a:lnTo>
                  <a:pt x="3474" y="6059"/>
                </a:lnTo>
                <a:lnTo>
                  <a:pt x="3467" y="6054"/>
                </a:lnTo>
                <a:lnTo>
                  <a:pt x="3461" y="6047"/>
                </a:lnTo>
                <a:lnTo>
                  <a:pt x="3455" y="6041"/>
                </a:lnTo>
                <a:lnTo>
                  <a:pt x="3452" y="6035"/>
                </a:lnTo>
                <a:lnTo>
                  <a:pt x="3450" y="6028"/>
                </a:lnTo>
                <a:lnTo>
                  <a:pt x="3448" y="6022"/>
                </a:lnTo>
                <a:lnTo>
                  <a:pt x="3448" y="6014"/>
                </a:lnTo>
                <a:lnTo>
                  <a:pt x="3449" y="6006"/>
                </a:lnTo>
                <a:lnTo>
                  <a:pt x="3451" y="5998"/>
                </a:lnTo>
                <a:lnTo>
                  <a:pt x="3454" y="5990"/>
                </a:lnTo>
                <a:lnTo>
                  <a:pt x="3459" y="5981"/>
                </a:lnTo>
                <a:lnTo>
                  <a:pt x="3464" y="5972"/>
                </a:lnTo>
                <a:lnTo>
                  <a:pt x="3470" y="5962"/>
                </a:lnTo>
                <a:lnTo>
                  <a:pt x="3482" y="5988"/>
                </a:lnTo>
                <a:lnTo>
                  <a:pt x="3487" y="6002"/>
                </a:lnTo>
                <a:lnTo>
                  <a:pt x="3493" y="6017"/>
                </a:lnTo>
                <a:lnTo>
                  <a:pt x="3497" y="6032"/>
                </a:lnTo>
                <a:lnTo>
                  <a:pt x="3500" y="6047"/>
                </a:lnTo>
                <a:lnTo>
                  <a:pt x="3502" y="6062"/>
                </a:lnTo>
                <a:lnTo>
                  <a:pt x="3502" y="6075"/>
                </a:lnTo>
                <a:close/>
                <a:moveTo>
                  <a:pt x="3498" y="5894"/>
                </a:moveTo>
                <a:lnTo>
                  <a:pt x="3498" y="5894"/>
                </a:lnTo>
                <a:lnTo>
                  <a:pt x="3476" y="5856"/>
                </a:lnTo>
                <a:lnTo>
                  <a:pt x="3454" y="5819"/>
                </a:lnTo>
                <a:lnTo>
                  <a:pt x="3411" y="5741"/>
                </a:lnTo>
                <a:lnTo>
                  <a:pt x="3367" y="5666"/>
                </a:lnTo>
                <a:lnTo>
                  <a:pt x="3344" y="5629"/>
                </a:lnTo>
                <a:lnTo>
                  <a:pt x="3320" y="5592"/>
                </a:lnTo>
                <a:lnTo>
                  <a:pt x="3336" y="5585"/>
                </a:lnTo>
                <a:lnTo>
                  <a:pt x="3351" y="5578"/>
                </a:lnTo>
                <a:lnTo>
                  <a:pt x="3360" y="5575"/>
                </a:lnTo>
                <a:lnTo>
                  <a:pt x="3368" y="5573"/>
                </a:lnTo>
                <a:lnTo>
                  <a:pt x="3376" y="5572"/>
                </a:lnTo>
                <a:lnTo>
                  <a:pt x="3385" y="5572"/>
                </a:lnTo>
                <a:lnTo>
                  <a:pt x="3364" y="5583"/>
                </a:lnTo>
                <a:lnTo>
                  <a:pt x="3391" y="5584"/>
                </a:lnTo>
                <a:lnTo>
                  <a:pt x="3417" y="5584"/>
                </a:lnTo>
                <a:lnTo>
                  <a:pt x="3444" y="5581"/>
                </a:lnTo>
                <a:lnTo>
                  <a:pt x="3470" y="5577"/>
                </a:lnTo>
                <a:lnTo>
                  <a:pt x="3455" y="5591"/>
                </a:lnTo>
                <a:lnTo>
                  <a:pt x="3483" y="5588"/>
                </a:lnTo>
                <a:lnTo>
                  <a:pt x="3511" y="5585"/>
                </a:lnTo>
                <a:lnTo>
                  <a:pt x="3539" y="5583"/>
                </a:lnTo>
                <a:lnTo>
                  <a:pt x="3567" y="5580"/>
                </a:lnTo>
                <a:lnTo>
                  <a:pt x="3546" y="5594"/>
                </a:lnTo>
                <a:lnTo>
                  <a:pt x="3564" y="5593"/>
                </a:lnTo>
                <a:lnTo>
                  <a:pt x="3580" y="5591"/>
                </a:lnTo>
                <a:lnTo>
                  <a:pt x="3597" y="5588"/>
                </a:lnTo>
                <a:lnTo>
                  <a:pt x="3613" y="5584"/>
                </a:lnTo>
                <a:lnTo>
                  <a:pt x="3647" y="5576"/>
                </a:lnTo>
                <a:lnTo>
                  <a:pt x="3664" y="5574"/>
                </a:lnTo>
                <a:lnTo>
                  <a:pt x="3679" y="5573"/>
                </a:lnTo>
                <a:lnTo>
                  <a:pt x="3672" y="5596"/>
                </a:lnTo>
                <a:lnTo>
                  <a:pt x="3664" y="5618"/>
                </a:lnTo>
                <a:lnTo>
                  <a:pt x="3655" y="5639"/>
                </a:lnTo>
                <a:lnTo>
                  <a:pt x="3646" y="5661"/>
                </a:lnTo>
                <a:lnTo>
                  <a:pt x="3636" y="5681"/>
                </a:lnTo>
                <a:lnTo>
                  <a:pt x="3626" y="5702"/>
                </a:lnTo>
                <a:lnTo>
                  <a:pt x="3603" y="5741"/>
                </a:lnTo>
                <a:lnTo>
                  <a:pt x="3579" y="5780"/>
                </a:lnTo>
                <a:lnTo>
                  <a:pt x="3553" y="5819"/>
                </a:lnTo>
                <a:lnTo>
                  <a:pt x="3527" y="5856"/>
                </a:lnTo>
                <a:lnTo>
                  <a:pt x="3498" y="5894"/>
                </a:lnTo>
                <a:close/>
                <a:moveTo>
                  <a:pt x="6997" y="3717"/>
                </a:moveTo>
                <a:lnTo>
                  <a:pt x="6997" y="3717"/>
                </a:lnTo>
                <a:lnTo>
                  <a:pt x="6985" y="3727"/>
                </a:lnTo>
                <a:lnTo>
                  <a:pt x="6971" y="3736"/>
                </a:lnTo>
                <a:lnTo>
                  <a:pt x="6957" y="3745"/>
                </a:lnTo>
                <a:lnTo>
                  <a:pt x="6968" y="3727"/>
                </a:lnTo>
                <a:lnTo>
                  <a:pt x="6953" y="3733"/>
                </a:lnTo>
                <a:lnTo>
                  <a:pt x="6931" y="3741"/>
                </a:lnTo>
                <a:lnTo>
                  <a:pt x="6905" y="3754"/>
                </a:lnTo>
                <a:lnTo>
                  <a:pt x="6919" y="3731"/>
                </a:lnTo>
                <a:lnTo>
                  <a:pt x="6897" y="3737"/>
                </a:lnTo>
                <a:lnTo>
                  <a:pt x="6876" y="3745"/>
                </a:lnTo>
                <a:lnTo>
                  <a:pt x="6855" y="3755"/>
                </a:lnTo>
                <a:lnTo>
                  <a:pt x="6835" y="3766"/>
                </a:lnTo>
                <a:lnTo>
                  <a:pt x="6850" y="3745"/>
                </a:lnTo>
                <a:lnTo>
                  <a:pt x="6836" y="3757"/>
                </a:lnTo>
                <a:lnTo>
                  <a:pt x="6821" y="3768"/>
                </a:lnTo>
                <a:lnTo>
                  <a:pt x="6804" y="3780"/>
                </a:lnTo>
                <a:lnTo>
                  <a:pt x="6789" y="3792"/>
                </a:lnTo>
                <a:lnTo>
                  <a:pt x="6798" y="3776"/>
                </a:lnTo>
                <a:lnTo>
                  <a:pt x="6808" y="3761"/>
                </a:lnTo>
                <a:lnTo>
                  <a:pt x="6779" y="3788"/>
                </a:lnTo>
                <a:lnTo>
                  <a:pt x="6758" y="3806"/>
                </a:lnTo>
                <a:lnTo>
                  <a:pt x="6760" y="3803"/>
                </a:lnTo>
                <a:lnTo>
                  <a:pt x="6762" y="3800"/>
                </a:lnTo>
                <a:lnTo>
                  <a:pt x="6763" y="3794"/>
                </a:lnTo>
                <a:lnTo>
                  <a:pt x="6763" y="3789"/>
                </a:lnTo>
                <a:lnTo>
                  <a:pt x="6763" y="3787"/>
                </a:lnTo>
                <a:lnTo>
                  <a:pt x="6752" y="3795"/>
                </a:lnTo>
                <a:lnTo>
                  <a:pt x="6741" y="3803"/>
                </a:lnTo>
                <a:lnTo>
                  <a:pt x="6720" y="3822"/>
                </a:lnTo>
                <a:lnTo>
                  <a:pt x="6698" y="3841"/>
                </a:lnTo>
                <a:lnTo>
                  <a:pt x="6698" y="3829"/>
                </a:lnTo>
                <a:lnTo>
                  <a:pt x="6698" y="3817"/>
                </a:lnTo>
                <a:lnTo>
                  <a:pt x="6699" y="3792"/>
                </a:lnTo>
                <a:lnTo>
                  <a:pt x="6703" y="3767"/>
                </a:lnTo>
                <a:lnTo>
                  <a:pt x="6710" y="3743"/>
                </a:lnTo>
                <a:lnTo>
                  <a:pt x="6690" y="3769"/>
                </a:lnTo>
                <a:lnTo>
                  <a:pt x="6694" y="3727"/>
                </a:lnTo>
                <a:lnTo>
                  <a:pt x="6700" y="3685"/>
                </a:lnTo>
                <a:lnTo>
                  <a:pt x="6686" y="3710"/>
                </a:lnTo>
                <a:lnTo>
                  <a:pt x="6687" y="3700"/>
                </a:lnTo>
                <a:lnTo>
                  <a:pt x="6688" y="3688"/>
                </a:lnTo>
                <a:lnTo>
                  <a:pt x="6688" y="3661"/>
                </a:lnTo>
                <a:lnTo>
                  <a:pt x="6686" y="3639"/>
                </a:lnTo>
                <a:lnTo>
                  <a:pt x="6685" y="3630"/>
                </a:lnTo>
                <a:lnTo>
                  <a:pt x="6678" y="3636"/>
                </a:lnTo>
                <a:lnTo>
                  <a:pt x="6671" y="3643"/>
                </a:lnTo>
                <a:lnTo>
                  <a:pt x="6665" y="3651"/>
                </a:lnTo>
                <a:lnTo>
                  <a:pt x="6665" y="3638"/>
                </a:lnTo>
                <a:lnTo>
                  <a:pt x="6664" y="3624"/>
                </a:lnTo>
                <a:lnTo>
                  <a:pt x="6661" y="3609"/>
                </a:lnTo>
                <a:lnTo>
                  <a:pt x="6657" y="3595"/>
                </a:lnTo>
                <a:lnTo>
                  <a:pt x="6650" y="3572"/>
                </a:lnTo>
                <a:lnTo>
                  <a:pt x="6647" y="3562"/>
                </a:lnTo>
                <a:lnTo>
                  <a:pt x="6640" y="3581"/>
                </a:lnTo>
                <a:lnTo>
                  <a:pt x="6643" y="3573"/>
                </a:lnTo>
                <a:lnTo>
                  <a:pt x="6647" y="3567"/>
                </a:lnTo>
                <a:lnTo>
                  <a:pt x="6651" y="3560"/>
                </a:lnTo>
                <a:lnTo>
                  <a:pt x="6657" y="3554"/>
                </a:lnTo>
                <a:lnTo>
                  <a:pt x="6669" y="3540"/>
                </a:lnTo>
                <a:lnTo>
                  <a:pt x="6685" y="3528"/>
                </a:lnTo>
                <a:lnTo>
                  <a:pt x="6703" y="3516"/>
                </a:lnTo>
                <a:lnTo>
                  <a:pt x="6723" y="3504"/>
                </a:lnTo>
                <a:lnTo>
                  <a:pt x="6744" y="3493"/>
                </a:lnTo>
                <a:lnTo>
                  <a:pt x="6765" y="3482"/>
                </a:lnTo>
                <a:lnTo>
                  <a:pt x="6812" y="3461"/>
                </a:lnTo>
                <a:lnTo>
                  <a:pt x="6858" y="3441"/>
                </a:lnTo>
                <a:lnTo>
                  <a:pt x="6939" y="3409"/>
                </a:lnTo>
                <a:lnTo>
                  <a:pt x="6947" y="3421"/>
                </a:lnTo>
                <a:lnTo>
                  <a:pt x="6954" y="3433"/>
                </a:lnTo>
                <a:lnTo>
                  <a:pt x="6959" y="3447"/>
                </a:lnTo>
                <a:lnTo>
                  <a:pt x="6964" y="3460"/>
                </a:lnTo>
                <a:lnTo>
                  <a:pt x="6973" y="3488"/>
                </a:lnTo>
                <a:lnTo>
                  <a:pt x="6981" y="3517"/>
                </a:lnTo>
                <a:lnTo>
                  <a:pt x="6988" y="3547"/>
                </a:lnTo>
                <a:lnTo>
                  <a:pt x="6996" y="3575"/>
                </a:lnTo>
                <a:lnTo>
                  <a:pt x="7000" y="3590"/>
                </a:lnTo>
                <a:lnTo>
                  <a:pt x="7005" y="3604"/>
                </a:lnTo>
                <a:lnTo>
                  <a:pt x="7012" y="3618"/>
                </a:lnTo>
                <a:lnTo>
                  <a:pt x="7019" y="3631"/>
                </a:lnTo>
                <a:lnTo>
                  <a:pt x="7022" y="3589"/>
                </a:lnTo>
                <a:lnTo>
                  <a:pt x="7034" y="3605"/>
                </a:lnTo>
                <a:lnTo>
                  <a:pt x="7043" y="3622"/>
                </a:lnTo>
                <a:lnTo>
                  <a:pt x="7047" y="3630"/>
                </a:lnTo>
                <a:lnTo>
                  <a:pt x="7049" y="3637"/>
                </a:lnTo>
                <a:lnTo>
                  <a:pt x="7051" y="3645"/>
                </a:lnTo>
                <a:lnTo>
                  <a:pt x="7052" y="3653"/>
                </a:lnTo>
                <a:lnTo>
                  <a:pt x="7052" y="3660"/>
                </a:lnTo>
                <a:lnTo>
                  <a:pt x="7051" y="3667"/>
                </a:lnTo>
                <a:lnTo>
                  <a:pt x="7049" y="3674"/>
                </a:lnTo>
                <a:lnTo>
                  <a:pt x="7047" y="3682"/>
                </a:lnTo>
                <a:lnTo>
                  <a:pt x="7043" y="3689"/>
                </a:lnTo>
                <a:lnTo>
                  <a:pt x="7037" y="3695"/>
                </a:lnTo>
                <a:lnTo>
                  <a:pt x="7032" y="3701"/>
                </a:lnTo>
                <a:lnTo>
                  <a:pt x="7025" y="3707"/>
                </a:lnTo>
                <a:lnTo>
                  <a:pt x="7025" y="3694"/>
                </a:lnTo>
                <a:lnTo>
                  <a:pt x="7017" y="3699"/>
                </a:lnTo>
                <a:lnTo>
                  <a:pt x="7009" y="3706"/>
                </a:lnTo>
                <a:lnTo>
                  <a:pt x="6997" y="3717"/>
                </a:lnTo>
                <a:close/>
                <a:moveTo>
                  <a:pt x="6950" y="4643"/>
                </a:moveTo>
                <a:lnTo>
                  <a:pt x="6950" y="4643"/>
                </a:lnTo>
                <a:lnTo>
                  <a:pt x="6958" y="4641"/>
                </a:lnTo>
                <a:lnTo>
                  <a:pt x="6957" y="4644"/>
                </a:lnTo>
                <a:lnTo>
                  <a:pt x="6955" y="4645"/>
                </a:lnTo>
                <a:lnTo>
                  <a:pt x="6953" y="4645"/>
                </a:lnTo>
                <a:lnTo>
                  <a:pt x="6950" y="4643"/>
                </a:lnTo>
                <a:close/>
                <a:moveTo>
                  <a:pt x="7166" y="5886"/>
                </a:moveTo>
                <a:lnTo>
                  <a:pt x="7156" y="5890"/>
                </a:lnTo>
                <a:lnTo>
                  <a:pt x="7159" y="5886"/>
                </a:lnTo>
                <a:lnTo>
                  <a:pt x="7161" y="5884"/>
                </a:lnTo>
                <a:lnTo>
                  <a:pt x="7163" y="5884"/>
                </a:lnTo>
                <a:lnTo>
                  <a:pt x="7166" y="5886"/>
                </a:lnTo>
                <a:close/>
                <a:moveTo>
                  <a:pt x="6970" y="5892"/>
                </a:moveTo>
                <a:lnTo>
                  <a:pt x="6984" y="5900"/>
                </a:lnTo>
                <a:lnTo>
                  <a:pt x="6971" y="5910"/>
                </a:lnTo>
                <a:lnTo>
                  <a:pt x="6970" y="5892"/>
                </a:lnTo>
                <a:close/>
                <a:moveTo>
                  <a:pt x="5740" y="4512"/>
                </a:moveTo>
                <a:lnTo>
                  <a:pt x="5740" y="4512"/>
                </a:lnTo>
                <a:lnTo>
                  <a:pt x="5719" y="4509"/>
                </a:lnTo>
                <a:lnTo>
                  <a:pt x="5696" y="4507"/>
                </a:lnTo>
                <a:lnTo>
                  <a:pt x="5675" y="4507"/>
                </a:lnTo>
                <a:lnTo>
                  <a:pt x="5653" y="4509"/>
                </a:lnTo>
                <a:lnTo>
                  <a:pt x="5671" y="4520"/>
                </a:lnTo>
                <a:lnTo>
                  <a:pt x="5643" y="4521"/>
                </a:lnTo>
                <a:lnTo>
                  <a:pt x="5616" y="4523"/>
                </a:lnTo>
                <a:lnTo>
                  <a:pt x="5588" y="4526"/>
                </a:lnTo>
                <a:lnTo>
                  <a:pt x="5561" y="4530"/>
                </a:lnTo>
                <a:lnTo>
                  <a:pt x="5587" y="4539"/>
                </a:lnTo>
                <a:lnTo>
                  <a:pt x="5572" y="4543"/>
                </a:lnTo>
                <a:lnTo>
                  <a:pt x="5556" y="4545"/>
                </a:lnTo>
                <a:lnTo>
                  <a:pt x="5541" y="4546"/>
                </a:lnTo>
                <a:lnTo>
                  <a:pt x="5525" y="4545"/>
                </a:lnTo>
                <a:lnTo>
                  <a:pt x="5549" y="4478"/>
                </a:lnTo>
                <a:lnTo>
                  <a:pt x="5571" y="4411"/>
                </a:lnTo>
                <a:lnTo>
                  <a:pt x="5590" y="4344"/>
                </a:lnTo>
                <a:lnTo>
                  <a:pt x="5610" y="4276"/>
                </a:lnTo>
                <a:lnTo>
                  <a:pt x="5625" y="4289"/>
                </a:lnTo>
                <a:lnTo>
                  <a:pt x="5640" y="4302"/>
                </a:lnTo>
                <a:lnTo>
                  <a:pt x="5653" y="4316"/>
                </a:lnTo>
                <a:lnTo>
                  <a:pt x="5659" y="4324"/>
                </a:lnTo>
                <a:lnTo>
                  <a:pt x="5664" y="4332"/>
                </a:lnTo>
                <a:lnTo>
                  <a:pt x="5642" y="4322"/>
                </a:lnTo>
                <a:lnTo>
                  <a:pt x="5716" y="4391"/>
                </a:lnTo>
                <a:lnTo>
                  <a:pt x="5691" y="4386"/>
                </a:lnTo>
                <a:lnTo>
                  <a:pt x="5703" y="4397"/>
                </a:lnTo>
                <a:lnTo>
                  <a:pt x="5714" y="4406"/>
                </a:lnTo>
                <a:lnTo>
                  <a:pt x="5736" y="4424"/>
                </a:lnTo>
                <a:lnTo>
                  <a:pt x="5746" y="4432"/>
                </a:lnTo>
                <a:lnTo>
                  <a:pt x="5756" y="4440"/>
                </a:lnTo>
                <a:lnTo>
                  <a:pt x="5765" y="4451"/>
                </a:lnTo>
                <a:lnTo>
                  <a:pt x="5775" y="4463"/>
                </a:lnTo>
                <a:lnTo>
                  <a:pt x="5756" y="4460"/>
                </a:lnTo>
                <a:lnTo>
                  <a:pt x="5770" y="4469"/>
                </a:lnTo>
                <a:lnTo>
                  <a:pt x="5783" y="4479"/>
                </a:lnTo>
                <a:lnTo>
                  <a:pt x="5795" y="4491"/>
                </a:lnTo>
                <a:lnTo>
                  <a:pt x="5807" y="4502"/>
                </a:lnTo>
                <a:lnTo>
                  <a:pt x="5797" y="4504"/>
                </a:lnTo>
                <a:lnTo>
                  <a:pt x="5788" y="4506"/>
                </a:lnTo>
                <a:lnTo>
                  <a:pt x="5779" y="4507"/>
                </a:lnTo>
                <a:lnTo>
                  <a:pt x="5769" y="4507"/>
                </a:lnTo>
                <a:lnTo>
                  <a:pt x="5759" y="4507"/>
                </a:lnTo>
                <a:lnTo>
                  <a:pt x="5750" y="4505"/>
                </a:lnTo>
                <a:lnTo>
                  <a:pt x="5741" y="4503"/>
                </a:lnTo>
                <a:lnTo>
                  <a:pt x="5731" y="4501"/>
                </a:lnTo>
                <a:lnTo>
                  <a:pt x="5740" y="4512"/>
                </a:lnTo>
                <a:close/>
                <a:moveTo>
                  <a:pt x="5468" y="4095"/>
                </a:moveTo>
                <a:lnTo>
                  <a:pt x="5468" y="4095"/>
                </a:lnTo>
                <a:lnTo>
                  <a:pt x="5475" y="4100"/>
                </a:lnTo>
                <a:lnTo>
                  <a:pt x="5482" y="4104"/>
                </a:lnTo>
                <a:lnTo>
                  <a:pt x="5487" y="4109"/>
                </a:lnTo>
                <a:lnTo>
                  <a:pt x="5492" y="4115"/>
                </a:lnTo>
                <a:lnTo>
                  <a:pt x="5498" y="4122"/>
                </a:lnTo>
                <a:lnTo>
                  <a:pt x="5501" y="4125"/>
                </a:lnTo>
                <a:lnTo>
                  <a:pt x="5475" y="4123"/>
                </a:lnTo>
                <a:lnTo>
                  <a:pt x="5491" y="4134"/>
                </a:lnTo>
                <a:lnTo>
                  <a:pt x="5508" y="4146"/>
                </a:lnTo>
                <a:lnTo>
                  <a:pt x="5524" y="4159"/>
                </a:lnTo>
                <a:lnTo>
                  <a:pt x="5539" y="4173"/>
                </a:lnTo>
                <a:lnTo>
                  <a:pt x="5522" y="4173"/>
                </a:lnTo>
                <a:lnTo>
                  <a:pt x="5527" y="4178"/>
                </a:lnTo>
                <a:lnTo>
                  <a:pt x="5532" y="4186"/>
                </a:lnTo>
                <a:lnTo>
                  <a:pt x="5537" y="4194"/>
                </a:lnTo>
                <a:lnTo>
                  <a:pt x="5540" y="4203"/>
                </a:lnTo>
                <a:lnTo>
                  <a:pt x="5542" y="4214"/>
                </a:lnTo>
                <a:lnTo>
                  <a:pt x="5543" y="4226"/>
                </a:lnTo>
                <a:lnTo>
                  <a:pt x="5544" y="4238"/>
                </a:lnTo>
                <a:lnTo>
                  <a:pt x="5544" y="4252"/>
                </a:lnTo>
                <a:lnTo>
                  <a:pt x="5542" y="4281"/>
                </a:lnTo>
                <a:lnTo>
                  <a:pt x="5538" y="4312"/>
                </a:lnTo>
                <a:lnTo>
                  <a:pt x="5531" y="4344"/>
                </a:lnTo>
                <a:lnTo>
                  <a:pt x="5522" y="4377"/>
                </a:lnTo>
                <a:lnTo>
                  <a:pt x="5512" y="4409"/>
                </a:lnTo>
                <a:lnTo>
                  <a:pt x="5499" y="4440"/>
                </a:lnTo>
                <a:lnTo>
                  <a:pt x="5487" y="4468"/>
                </a:lnTo>
                <a:lnTo>
                  <a:pt x="5480" y="4482"/>
                </a:lnTo>
                <a:lnTo>
                  <a:pt x="5473" y="4494"/>
                </a:lnTo>
                <a:lnTo>
                  <a:pt x="5465" y="4505"/>
                </a:lnTo>
                <a:lnTo>
                  <a:pt x="5457" y="4516"/>
                </a:lnTo>
                <a:lnTo>
                  <a:pt x="5450" y="4524"/>
                </a:lnTo>
                <a:lnTo>
                  <a:pt x="5442" y="4531"/>
                </a:lnTo>
                <a:lnTo>
                  <a:pt x="5434" y="4537"/>
                </a:lnTo>
                <a:lnTo>
                  <a:pt x="5425" y="4541"/>
                </a:lnTo>
                <a:lnTo>
                  <a:pt x="5418" y="4544"/>
                </a:lnTo>
                <a:lnTo>
                  <a:pt x="5410" y="4545"/>
                </a:lnTo>
                <a:lnTo>
                  <a:pt x="5432" y="4558"/>
                </a:lnTo>
                <a:lnTo>
                  <a:pt x="5427" y="4557"/>
                </a:lnTo>
                <a:lnTo>
                  <a:pt x="5422" y="4555"/>
                </a:lnTo>
                <a:lnTo>
                  <a:pt x="5413" y="4550"/>
                </a:lnTo>
                <a:lnTo>
                  <a:pt x="5405" y="4542"/>
                </a:lnTo>
                <a:lnTo>
                  <a:pt x="5397" y="4533"/>
                </a:lnTo>
                <a:lnTo>
                  <a:pt x="5390" y="4522"/>
                </a:lnTo>
                <a:lnTo>
                  <a:pt x="5384" y="4509"/>
                </a:lnTo>
                <a:lnTo>
                  <a:pt x="5379" y="4495"/>
                </a:lnTo>
                <a:lnTo>
                  <a:pt x="5374" y="4478"/>
                </a:lnTo>
                <a:lnTo>
                  <a:pt x="5370" y="4461"/>
                </a:lnTo>
                <a:lnTo>
                  <a:pt x="5367" y="4442"/>
                </a:lnTo>
                <a:lnTo>
                  <a:pt x="5363" y="4423"/>
                </a:lnTo>
                <a:lnTo>
                  <a:pt x="5360" y="4403"/>
                </a:lnTo>
                <a:lnTo>
                  <a:pt x="5356" y="4360"/>
                </a:lnTo>
                <a:lnTo>
                  <a:pt x="5354" y="4315"/>
                </a:lnTo>
                <a:lnTo>
                  <a:pt x="5353" y="4268"/>
                </a:lnTo>
                <a:lnTo>
                  <a:pt x="5353" y="4223"/>
                </a:lnTo>
                <a:lnTo>
                  <a:pt x="5354" y="4136"/>
                </a:lnTo>
                <a:lnTo>
                  <a:pt x="5355" y="4063"/>
                </a:lnTo>
                <a:lnTo>
                  <a:pt x="5355" y="4035"/>
                </a:lnTo>
                <a:lnTo>
                  <a:pt x="5355" y="4014"/>
                </a:lnTo>
                <a:lnTo>
                  <a:pt x="5380" y="4024"/>
                </a:lnTo>
                <a:lnTo>
                  <a:pt x="5403" y="4034"/>
                </a:lnTo>
                <a:lnTo>
                  <a:pt x="5414" y="4040"/>
                </a:lnTo>
                <a:lnTo>
                  <a:pt x="5425" y="4048"/>
                </a:lnTo>
                <a:lnTo>
                  <a:pt x="5436" y="4056"/>
                </a:lnTo>
                <a:lnTo>
                  <a:pt x="5446" y="4064"/>
                </a:lnTo>
                <a:lnTo>
                  <a:pt x="5427" y="4067"/>
                </a:lnTo>
                <a:lnTo>
                  <a:pt x="5430" y="4070"/>
                </a:lnTo>
                <a:lnTo>
                  <a:pt x="5439" y="4077"/>
                </a:lnTo>
                <a:lnTo>
                  <a:pt x="5452" y="4087"/>
                </a:lnTo>
                <a:lnTo>
                  <a:pt x="5459" y="4091"/>
                </a:lnTo>
                <a:lnTo>
                  <a:pt x="5468" y="4095"/>
                </a:lnTo>
                <a:close/>
                <a:moveTo>
                  <a:pt x="5622" y="4265"/>
                </a:moveTo>
                <a:lnTo>
                  <a:pt x="5614" y="4263"/>
                </a:lnTo>
                <a:lnTo>
                  <a:pt x="5615" y="4260"/>
                </a:lnTo>
                <a:lnTo>
                  <a:pt x="5622" y="4265"/>
                </a:lnTo>
                <a:close/>
                <a:moveTo>
                  <a:pt x="5779" y="3985"/>
                </a:moveTo>
                <a:lnTo>
                  <a:pt x="5779" y="3985"/>
                </a:lnTo>
                <a:lnTo>
                  <a:pt x="5771" y="3981"/>
                </a:lnTo>
                <a:lnTo>
                  <a:pt x="5755" y="3973"/>
                </a:lnTo>
                <a:lnTo>
                  <a:pt x="5713" y="3958"/>
                </a:lnTo>
                <a:lnTo>
                  <a:pt x="5718" y="3947"/>
                </a:lnTo>
                <a:lnTo>
                  <a:pt x="5724" y="3935"/>
                </a:lnTo>
                <a:lnTo>
                  <a:pt x="5739" y="3911"/>
                </a:lnTo>
                <a:lnTo>
                  <a:pt x="5755" y="3888"/>
                </a:lnTo>
                <a:lnTo>
                  <a:pt x="5773" y="3863"/>
                </a:lnTo>
                <a:lnTo>
                  <a:pt x="5789" y="3839"/>
                </a:lnTo>
                <a:lnTo>
                  <a:pt x="5804" y="3816"/>
                </a:lnTo>
                <a:lnTo>
                  <a:pt x="5810" y="3803"/>
                </a:lnTo>
                <a:lnTo>
                  <a:pt x="5815" y="3792"/>
                </a:lnTo>
                <a:lnTo>
                  <a:pt x="5819" y="3780"/>
                </a:lnTo>
                <a:lnTo>
                  <a:pt x="5821" y="3768"/>
                </a:lnTo>
                <a:lnTo>
                  <a:pt x="5823" y="3783"/>
                </a:lnTo>
                <a:lnTo>
                  <a:pt x="5825" y="3797"/>
                </a:lnTo>
                <a:lnTo>
                  <a:pt x="5825" y="3812"/>
                </a:lnTo>
                <a:lnTo>
                  <a:pt x="5825" y="3827"/>
                </a:lnTo>
                <a:lnTo>
                  <a:pt x="5812" y="3817"/>
                </a:lnTo>
                <a:lnTo>
                  <a:pt x="5812" y="3840"/>
                </a:lnTo>
                <a:lnTo>
                  <a:pt x="5815" y="3863"/>
                </a:lnTo>
                <a:lnTo>
                  <a:pt x="5819" y="3887"/>
                </a:lnTo>
                <a:lnTo>
                  <a:pt x="5825" y="3908"/>
                </a:lnTo>
                <a:lnTo>
                  <a:pt x="5812" y="3901"/>
                </a:lnTo>
                <a:lnTo>
                  <a:pt x="5818" y="3919"/>
                </a:lnTo>
                <a:lnTo>
                  <a:pt x="5823" y="3934"/>
                </a:lnTo>
                <a:lnTo>
                  <a:pt x="5827" y="3951"/>
                </a:lnTo>
                <a:lnTo>
                  <a:pt x="5830" y="3968"/>
                </a:lnTo>
                <a:lnTo>
                  <a:pt x="5832" y="3983"/>
                </a:lnTo>
                <a:lnTo>
                  <a:pt x="5832" y="3989"/>
                </a:lnTo>
                <a:lnTo>
                  <a:pt x="5831" y="3993"/>
                </a:lnTo>
                <a:lnTo>
                  <a:pt x="5829" y="3997"/>
                </a:lnTo>
                <a:lnTo>
                  <a:pt x="5827" y="3999"/>
                </a:lnTo>
                <a:lnTo>
                  <a:pt x="5779" y="3985"/>
                </a:lnTo>
                <a:close/>
                <a:moveTo>
                  <a:pt x="5911" y="3448"/>
                </a:moveTo>
                <a:lnTo>
                  <a:pt x="5911" y="3448"/>
                </a:lnTo>
                <a:lnTo>
                  <a:pt x="5911" y="3455"/>
                </a:lnTo>
                <a:lnTo>
                  <a:pt x="5911" y="3463"/>
                </a:lnTo>
                <a:lnTo>
                  <a:pt x="5908" y="3480"/>
                </a:lnTo>
                <a:lnTo>
                  <a:pt x="5904" y="3492"/>
                </a:lnTo>
                <a:lnTo>
                  <a:pt x="5903" y="3496"/>
                </a:lnTo>
                <a:lnTo>
                  <a:pt x="5895" y="3493"/>
                </a:lnTo>
                <a:lnTo>
                  <a:pt x="5891" y="3488"/>
                </a:lnTo>
                <a:lnTo>
                  <a:pt x="5889" y="3483"/>
                </a:lnTo>
                <a:lnTo>
                  <a:pt x="5889" y="3477"/>
                </a:lnTo>
                <a:lnTo>
                  <a:pt x="5891" y="3471"/>
                </a:lnTo>
                <a:lnTo>
                  <a:pt x="5896" y="3464"/>
                </a:lnTo>
                <a:lnTo>
                  <a:pt x="5903" y="3456"/>
                </a:lnTo>
                <a:lnTo>
                  <a:pt x="5911" y="3448"/>
                </a:lnTo>
                <a:close/>
                <a:moveTo>
                  <a:pt x="5886" y="3506"/>
                </a:moveTo>
                <a:lnTo>
                  <a:pt x="5886" y="3506"/>
                </a:lnTo>
                <a:lnTo>
                  <a:pt x="5888" y="3522"/>
                </a:lnTo>
                <a:lnTo>
                  <a:pt x="5889" y="3536"/>
                </a:lnTo>
                <a:lnTo>
                  <a:pt x="5889" y="3543"/>
                </a:lnTo>
                <a:lnTo>
                  <a:pt x="5888" y="3550"/>
                </a:lnTo>
                <a:lnTo>
                  <a:pt x="5886" y="3557"/>
                </a:lnTo>
                <a:lnTo>
                  <a:pt x="5882" y="3565"/>
                </a:lnTo>
                <a:lnTo>
                  <a:pt x="5866" y="3551"/>
                </a:lnTo>
                <a:lnTo>
                  <a:pt x="5867" y="3570"/>
                </a:lnTo>
                <a:lnTo>
                  <a:pt x="5867" y="3590"/>
                </a:lnTo>
                <a:lnTo>
                  <a:pt x="5864" y="3609"/>
                </a:lnTo>
                <a:lnTo>
                  <a:pt x="5860" y="3629"/>
                </a:lnTo>
                <a:lnTo>
                  <a:pt x="5848" y="3619"/>
                </a:lnTo>
                <a:lnTo>
                  <a:pt x="5847" y="3655"/>
                </a:lnTo>
                <a:lnTo>
                  <a:pt x="5846" y="3691"/>
                </a:lnTo>
                <a:lnTo>
                  <a:pt x="5830" y="3688"/>
                </a:lnTo>
                <a:lnTo>
                  <a:pt x="5830" y="3692"/>
                </a:lnTo>
                <a:lnTo>
                  <a:pt x="5829" y="3696"/>
                </a:lnTo>
                <a:lnTo>
                  <a:pt x="5825" y="3703"/>
                </a:lnTo>
                <a:lnTo>
                  <a:pt x="5820" y="3710"/>
                </a:lnTo>
                <a:lnTo>
                  <a:pt x="5813" y="3716"/>
                </a:lnTo>
                <a:lnTo>
                  <a:pt x="5806" y="3720"/>
                </a:lnTo>
                <a:lnTo>
                  <a:pt x="5797" y="3722"/>
                </a:lnTo>
                <a:lnTo>
                  <a:pt x="5789" y="3723"/>
                </a:lnTo>
                <a:lnTo>
                  <a:pt x="5782" y="3721"/>
                </a:lnTo>
                <a:lnTo>
                  <a:pt x="5793" y="3693"/>
                </a:lnTo>
                <a:lnTo>
                  <a:pt x="5806" y="3666"/>
                </a:lnTo>
                <a:lnTo>
                  <a:pt x="5819" y="3639"/>
                </a:lnTo>
                <a:lnTo>
                  <a:pt x="5832" y="3613"/>
                </a:lnTo>
                <a:lnTo>
                  <a:pt x="5860" y="3560"/>
                </a:lnTo>
                <a:lnTo>
                  <a:pt x="5874" y="3533"/>
                </a:lnTo>
                <a:lnTo>
                  <a:pt x="5886" y="3506"/>
                </a:lnTo>
                <a:close/>
                <a:moveTo>
                  <a:pt x="6230" y="3715"/>
                </a:moveTo>
                <a:lnTo>
                  <a:pt x="6230" y="3715"/>
                </a:lnTo>
                <a:lnTo>
                  <a:pt x="6225" y="3700"/>
                </a:lnTo>
                <a:lnTo>
                  <a:pt x="6219" y="3686"/>
                </a:lnTo>
                <a:lnTo>
                  <a:pt x="6212" y="3670"/>
                </a:lnTo>
                <a:lnTo>
                  <a:pt x="6208" y="3692"/>
                </a:lnTo>
                <a:lnTo>
                  <a:pt x="6198" y="3674"/>
                </a:lnTo>
                <a:lnTo>
                  <a:pt x="6191" y="3656"/>
                </a:lnTo>
                <a:lnTo>
                  <a:pt x="6243" y="3647"/>
                </a:lnTo>
                <a:lnTo>
                  <a:pt x="6287" y="3637"/>
                </a:lnTo>
                <a:lnTo>
                  <a:pt x="6288" y="3636"/>
                </a:lnTo>
                <a:lnTo>
                  <a:pt x="6288" y="3640"/>
                </a:lnTo>
                <a:lnTo>
                  <a:pt x="6284" y="3655"/>
                </a:lnTo>
                <a:lnTo>
                  <a:pt x="6279" y="3676"/>
                </a:lnTo>
                <a:lnTo>
                  <a:pt x="6270" y="3700"/>
                </a:lnTo>
                <a:lnTo>
                  <a:pt x="6265" y="3710"/>
                </a:lnTo>
                <a:lnTo>
                  <a:pt x="6261" y="3721"/>
                </a:lnTo>
                <a:lnTo>
                  <a:pt x="6256" y="3728"/>
                </a:lnTo>
                <a:lnTo>
                  <a:pt x="6251" y="3733"/>
                </a:lnTo>
                <a:lnTo>
                  <a:pt x="6248" y="3734"/>
                </a:lnTo>
                <a:lnTo>
                  <a:pt x="6246" y="3735"/>
                </a:lnTo>
                <a:lnTo>
                  <a:pt x="6243" y="3734"/>
                </a:lnTo>
                <a:lnTo>
                  <a:pt x="6241" y="3733"/>
                </a:lnTo>
                <a:lnTo>
                  <a:pt x="6238" y="3730"/>
                </a:lnTo>
                <a:lnTo>
                  <a:pt x="6235" y="3726"/>
                </a:lnTo>
                <a:lnTo>
                  <a:pt x="6230" y="3715"/>
                </a:lnTo>
                <a:close/>
                <a:moveTo>
                  <a:pt x="6614" y="3220"/>
                </a:moveTo>
                <a:lnTo>
                  <a:pt x="6591" y="3223"/>
                </a:lnTo>
                <a:lnTo>
                  <a:pt x="6593" y="3210"/>
                </a:lnTo>
                <a:lnTo>
                  <a:pt x="6614" y="3220"/>
                </a:lnTo>
                <a:close/>
                <a:moveTo>
                  <a:pt x="6604" y="3449"/>
                </a:moveTo>
                <a:lnTo>
                  <a:pt x="6587" y="3486"/>
                </a:lnTo>
                <a:lnTo>
                  <a:pt x="6585" y="3471"/>
                </a:lnTo>
                <a:lnTo>
                  <a:pt x="6584" y="3458"/>
                </a:lnTo>
                <a:lnTo>
                  <a:pt x="6583" y="3443"/>
                </a:lnTo>
                <a:lnTo>
                  <a:pt x="6583" y="3430"/>
                </a:lnTo>
                <a:lnTo>
                  <a:pt x="6584" y="3416"/>
                </a:lnTo>
                <a:lnTo>
                  <a:pt x="6585" y="3401"/>
                </a:lnTo>
                <a:lnTo>
                  <a:pt x="6587" y="3388"/>
                </a:lnTo>
                <a:lnTo>
                  <a:pt x="6589" y="3373"/>
                </a:lnTo>
                <a:lnTo>
                  <a:pt x="6567" y="3388"/>
                </a:lnTo>
                <a:lnTo>
                  <a:pt x="6575" y="3358"/>
                </a:lnTo>
                <a:lnTo>
                  <a:pt x="6582" y="3328"/>
                </a:lnTo>
                <a:lnTo>
                  <a:pt x="6588" y="3297"/>
                </a:lnTo>
                <a:lnTo>
                  <a:pt x="6593" y="3266"/>
                </a:lnTo>
                <a:lnTo>
                  <a:pt x="6577" y="3285"/>
                </a:lnTo>
                <a:lnTo>
                  <a:pt x="6580" y="3276"/>
                </a:lnTo>
                <a:lnTo>
                  <a:pt x="6583" y="3265"/>
                </a:lnTo>
                <a:lnTo>
                  <a:pt x="6589" y="3237"/>
                </a:lnTo>
                <a:lnTo>
                  <a:pt x="6625" y="3253"/>
                </a:lnTo>
                <a:lnTo>
                  <a:pt x="6662" y="3265"/>
                </a:lnTo>
                <a:lnTo>
                  <a:pt x="6700" y="3277"/>
                </a:lnTo>
                <a:lnTo>
                  <a:pt x="6738" y="3287"/>
                </a:lnTo>
                <a:lnTo>
                  <a:pt x="6698" y="3294"/>
                </a:lnTo>
                <a:lnTo>
                  <a:pt x="6711" y="3299"/>
                </a:lnTo>
                <a:lnTo>
                  <a:pt x="6725" y="3304"/>
                </a:lnTo>
                <a:lnTo>
                  <a:pt x="6753" y="3311"/>
                </a:lnTo>
                <a:lnTo>
                  <a:pt x="6783" y="3319"/>
                </a:lnTo>
                <a:lnTo>
                  <a:pt x="6812" y="3327"/>
                </a:lnTo>
                <a:lnTo>
                  <a:pt x="6825" y="3331"/>
                </a:lnTo>
                <a:lnTo>
                  <a:pt x="6838" y="3336"/>
                </a:lnTo>
                <a:lnTo>
                  <a:pt x="6850" y="3341"/>
                </a:lnTo>
                <a:lnTo>
                  <a:pt x="6861" y="3348"/>
                </a:lnTo>
                <a:lnTo>
                  <a:pt x="6870" y="3355"/>
                </a:lnTo>
                <a:lnTo>
                  <a:pt x="6879" y="3363"/>
                </a:lnTo>
                <a:lnTo>
                  <a:pt x="6885" y="3373"/>
                </a:lnTo>
                <a:lnTo>
                  <a:pt x="6890" y="3385"/>
                </a:lnTo>
                <a:lnTo>
                  <a:pt x="6890" y="3389"/>
                </a:lnTo>
                <a:lnTo>
                  <a:pt x="6889" y="3394"/>
                </a:lnTo>
                <a:lnTo>
                  <a:pt x="6887" y="3399"/>
                </a:lnTo>
                <a:lnTo>
                  <a:pt x="6884" y="3404"/>
                </a:lnTo>
                <a:lnTo>
                  <a:pt x="6880" y="3409"/>
                </a:lnTo>
                <a:lnTo>
                  <a:pt x="6873" y="3415"/>
                </a:lnTo>
                <a:lnTo>
                  <a:pt x="6859" y="3425"/>
                </a:lnTo>
                <a:lnTo>
                  <a:pt x="6843" y="3436"/>
                </a:lnTo>
                <a:lnTo>
                  <a:pt x="6822" y="3447"/>
                </a:lnTo>
                <a:lnTo>
                  <a:pt x="6800" y="3458"/>
                </a:lnTo>
                <a:lnTo>
                  <a:pt x="6778" y="3468"/>
                </a:lnTo>
                <a:lnTo>
                  <a:pt x="6731" y="3488"/>
                </a:lnTo>
                <a:lnTo>
                  <a:pt x="6688" y="3504"/>
                </a:lnTo>
                <a:lnTo>
                  <a:pt x="6653" y="3517"/>
                </a:lnTo>
                <a:lnTo>
                  <a:pt x="6632" y="3523"/>
                </a:lnTo>
                <a:lnTo>
                  <a:pt x="6628" y="3507"/>
                </a:lnTo>
                <a:lnTo>
                  <a:pt x="6622" y="3519"/>
                </a:lnTo>
                <a:lnTo>
                  <a:pt x="6619" y="3525"/>
                </a:lnTo>
                <a:lnTo>
                  <a:pt x="6615" y="3528"/>
                </a:lnTo>
                <a:lnTo>
                  <a:pt x="6612" y="3507"/>
                </a:lnTo>
                <a:lnTo>
                  <a:pt x="6608" y="3482"/>
                </a:lnTo>
                <a:lnTo>
                  <a:pt x="6604" y="3449"/>
                </a:lnTo>
                <a:close/>
                <a:moveTo>
                  <a:pt x="6887" y="2309"/>
                </a:moveTo>
                <a:lnTo>
                  <a:pt x="6882" y="2291"/>
                </a:lnTo>
                <a:lnTo>
                  <a:pt x="6887" y="2294"/>
                </a:lnTo>
                <a:lnTo>
                  <a:pt x="6889" y="2296"/>
                </a:lnTo>
                <a:lnTo>
                  <a:pt x="6890" y="2298"/>
                </a:lnTo>
                <a:lnTo>
                  <a:pt x="6890" y="2301"/>
                </a:lnTo>
                <a:lnTo>
                  <a:pt x="6890" y="2303"/>
                </a:lnTo>
                <a:lnTo>
                  <a:pt x="6887" y="2309"/>
                </a:lnTo>
                <a:close/>
                <a:moveTo>
                  <a:pt x="6886" y="2315"/>
                </a:moveTo>
                <a:lnTo>
                  <a:pt x="6886" y="2315"/>
                </a:lnTo>
                <a:lnTo>
                  <a:pt x="6884" y="2323"/>
                </a:lnTo>
                <a:lnTo>
                  <a:pt x="6876" y="2311"/>
                </a:lnTo>
                <a:lnTo>
                  <a:pt x="6886" y="2315"/>
                </a:lnTo>
                <a:close/>
                <a:moveTo>
                  <a:pt x="6971" y="4670"/>
                </a:moveTo>
                <a:lnTo>
                  <a:pt x="6971" y="4670"/>
                </a:lnTo>
                <a:lnTo>
                  <a:pt x="6967" y="4659"/>
                </a:lnTo>
                <a:lnTo>
                  <a:pt x="6966" y="4648"/>
                </a:lnTo>
                <a:lnTo>
                  <a:pt x="6963" y="4644"/>
                </a:lnTo>
                <a:lnTo>
                  <a:pt x="6962" y="4642"/>
                </a:lnTo>
                <a:lnTo>
                  <a:pt x="6962" y="4640"/>
                </a:lnTo>
                <a:lnTo>
                  <a:pt x="6964" y="4639"/>
                </a:lnTo>
                <a:lnTo>
                  <a:pt x="6970" y="4637"/>
                </a:lnTo>
                <a:lnTo>
                  <a:pt x="6979" y="4634"/>
                </a:lnTo>
                <a:lnTo>
                  <a:pt x="6974" y="4655"/>
                </a:lnTo>
                <a:lnTo>
                  <a:pt x="6971" y="4670"/>
                </a:lnTo>
                <a:close/>
                <a:moveTo>
                  <a:pt x="6939" y="4683"/>
                </a:moveTo>
                <a:lnTo>
                  <a:pt x="6939" y="4683"/>
                </a:lnTo>
                <a:lnTo>
                  <a:pt x="6934" y="4699"/>
                </a:lnTo>
                <a:lnTo>
                  <a:pt x="6930" y="4712"/>
                </a:lnTo>
                <a:lnTo>
                  <a:pt x="6929" y="4720"/>
                </a:lnTo>
                <a:lnTo>
                  <a:pt x="6928" y="4727"/>
                </a:lnTo>
                <a:lnTo>
                  <a:pt x="6929" y="4735"/>
                </a:lnTo>
                <a:lnTo>
                  <a:pt x="6929" y="4743"/>
                </a:lnTo>
                <a:lnTo>
                  <a:pt x="6920" y="4713"/>
                </a:lnTo>
                <a:lnTo>
                  <a:pt x="6910" y="4735"/>
                </a:lnTo>
                <a:lnTo>
                  <a:pt x="6901" y="4756"/>
                </a:lnTo>
                <a:lnTo>
                  <a:pt x="6895" y="4777"/>
                </a:lnTo>
                <a:lnTo>
                  <a:pt x="6888" y="4799"/>
                </a:lnTo>
                <a:lnTo>
                  <a:pt x="6878" y="4779"/>
                </a:lnTo>
                <a:lnTo>
                  <a:pt x="6871" y="4802"/>
                </a:lnTo>
                <a:lnTo>
                  <a:pt x="6866" y="4822"/>
                </a:lnTo>
                <a:lnTo>
                  <a:pt x="6859" y="4838"/>
                </a:lnTo>
                <a:lnTo>
                  <a:pt x="6851" y="4851"/>
                </a:lnTo>
                <a:lnTo>
                  <a:pt x="6847" y="4856"/>
                </a:lnTo>
                <a:lnTo>
                  <a:pt x="6843" y="4860"/>
                </a:lnTo>
                <a:lnTo>
                  <a:pt x="6838" y="4863"/>
                </a:lnTo>
                <a:lnTo>
                  <a:pt x="6834" y="4866"/>
                </a:lnTo>
                <a:lnTo>
                  <a:pt x="6829" y="4868"/>
                </a:lnTo>
                <a:lnTo>
                  <a:pt x="6825" y="4869"/>
                </a:lnTo>
                <a:lnTo>
                  <a:pt x="6820" y="4870"/>
                </a:lnTo>
                <a:lnTo>
                  <a:pt x="6815" y="4870"/>
                </a:lnTo>
                <a:lnTo>
                  <a:pt x="6811" y="4869"/>
                </a:lnTo>
                <a:lnTo>
                  <a:pt x="6805" y="4867"/>
                </a:lnTo>
                <a:lnTo>
                  <a:pt x="6795" y="4863"/>
                </a:lnTo>
                <a:lnTo>
                  <a:pt x="6786" y="4856"/>
                </a:lnTo>
                <a:lnTo>
                  <a:pt x="6776" y="4845"/>
                </a:lnTo>
                <a:lnTo>
                  <a:pt x="6766" y="4834"/>
                </a:lnTo>
                <a:lnTo>
                  <a:pt x="6757" y="4820"/>
                </a:lnTo>
                <a:lnTo>
                  <a:pt x="6748" y="4804"/>
                </a:lnTo>
                <a:lnTo>
                  <a:pt x="6739" y="4787"/>
                </a:lnTo>
                <a:lnTo>
                  <a:pt x="6729" y="4806"/>
                </a:lnTo>
                <a:lnTo>
                  <a:pt x="6722" y="4791"/>
                </a:lnTo>
                <a:lnTo>
                  <a:pt x="6706" y="4755"/>
                </a:lnTo>
                <a:lnTo>
                  <a:pt x="6737" y="4747"/>
                </a:lnTo>
                <a:lnTo>
                  <a:pt x="6725" y="4735"/>
                </a:lnTo>
                <a:lnTo>
                  <a:pt x="6751" y="4736"/>
                </a:lnTo>
                <a:lnTo>
                  <a:pt x="6777" y="4735"/>
                </a:lnTo>
                <a:lnTo>
                  <a:pt x="6801" y="4732"/>
                </a:lnTo>
                <a:lnTo>
                  <a:pt x="6814" y="4729"/>
                </a:lnTo>
                <a:lnTo>
                  <a:pt x="6826" y="4726"/>
                </a:lnTo>
                <a:lnTo>
                  <a:pt x="6809" y="4716"/>
                </a:lnTo>
                <a:lnTo>
                  <a:pt x="6821" y="4715"/>
                </a:lnTo>
                <a:lnTo>
                  <a:pt x="6832" y="4712"/>
                </a:lnTo>
                <a:lnTo>
                  <a:pt x="6844" y="4710"/>
                </a:lnTo>
                <a:lnTo>
                  <a:pt x="6856" y="4707"/>
                </a:lnTo>
                <a:lnTo>
                  <a:pt x="6867" y="4703"/>
                </a:lnTo>
                <a:lnTo>
                  <a:pt x="6878" y="4699"/>
                </a:lnTo>
                <a:lnTo>
                  <a:pt x="6889" y="4694"/>
                </a:lnTo>
                <a:lnTo>
                  <a:pt x="6899" y="4688"/>
                </a:lnTo>
                <a:lnTo>
                  <a:pt x="6876" y="4678"/>
                </a:lnTo>
                <a:lnTo>
                  <a:pt x="6894" y="4676"/>
                </a:lnTo>
                <a:lnTo>
                  <a:pt x="6914" y="4673"/>
                </a:lnTo>
                <a:lnTo>
                  <a:pt x="6931" y="4667"/>
                </a:lnTo>
                <a:lnTo>
                  <a:pt x="6949" y="4659"/>
                </a:lnTo>
                <a:lnTo>
                  <a:pt x="6945" y="4670"/>
                </a:lnTo>
                <a:lnTo>
                  <a:pt x="6939" y="4683"/>
                </a:lnTo>
                <a:close/>
                <a:moveTo>
                  <a:pt x="6802" y="2011"/>
                </a:moveTo>
                <a:lnTo>
                  <a:pt x="6802" y="2011"/>
                </a:lnTo>
                <a:lnTo>
                  <a:pt x="6877" y="2001"/>
                </a:lnTo>
                <a:lnTo>
                  <a:pt x="6843" y="1982"/>
                </a:lnTo>
                <a:lnTo>
                  <a:pt x="6862" y="1983"/>
                </a:lnTo>
                <a:lnTo>
                  <a:pt x="6882" y="1984"/>
                </a:lnTo>
                <a:lnTo>
                  <a:pt x="6901" y="1983"/>
                </a:lnTo>
                <a:lnTo>
                  <a:pt x="6921" y="1982"/>
                </a:lnTo>
                <a:lnTo>
                  <a:pt x="6940" y="1979"/>
                </a:lnTo>
                <a:lnTo>
                  <a:pt x="6959" y="1974"/>
                </a:lnTo>
                <a:lnTo>
                  <a:pt x="6978" y="1969"/>
                </a:lnTo>
                <a:lnTo>
                  <a:pt x="6995" y="1962"/>
                </a:lnTo>
                <a:lnTo>
                  <a:pt x="6973" y="1948"/>
                </a:lnTo>
                <a:lnTo>
                  <a:pt x="6995" y="1948"/>
                </a:lnTo>
                <a:lnTo>
                  <a:pt x="7006" y="1947"/>
                </a:lnTo>
                <a:lnTo>
                  <a:pt x="7018" y="1945"/>
                </a:lnTo>
                <a:lnTo>
                  <a:pt x="7029" y="1942"/>
                </a:lnTo>
                <a:lnTo>
                  <a:pt x="7039" y="1939"/>
                </a:lnTo>
                <a:lnTo>
                  <a:pt x="7050" y="1935"/>
                </a:lnTo>
                <a:lnTo>
                  <a:pt x="7060" y="1930"/>
                </a:lnTo>
                <a:lnTo>
                  <a:pt x="7059" y="1947"/>
                </a:lnTo>
                <a:lnTo>
                  <a:pt x="7056" y="1963"/>
                </a:lnTo>
                <a:lnTo>
                  <a:pt x="7052" y="1980"/>
                </a:lnTo>
                <a:lnTo>
                  <a:pt x="7047" y="1995"/>
                </a:lnTo>
                <a:lnTo>
                  <a:pt x="7040" y="2011"/>
                </a:lnTo>
                <a:lnTo>
                  <a:pt x="7032" y="2025"/>
                </a:lnTo>
                <a:lnTo>
                  <a:pt x="7024" y="2039"/>
                </a:lnTo>
                <a:lnTo>
                  <a:pt x="7015" y="2052"/>
                </a:lnTo>
                <a:lnTo>
                  <a:pt x="7012" y="2028"/>
                </a:lnTo>
                <a:lnTo>
                  <a:pt x="7009" y="2037"/>
                </a:lnTo>
                <a:lnTo>
                  <a:pt x="7004" y="2047"/>
                </a:lnTo>
                <a:lnTo>
                  <a:pt x="7000" y="2054"/>
                </a:lnTo>
                <a:lnTo>
                  <a:pt x="6996" y="2061"/>
                </a:lnTo>
                <a:lnTo>
                  <a:pt x="6991" y="2067"/>
                </a:lnTo>
                <a:lnTo>
                  <a:pt x="6985" y="2071"/>
                </a:lnTo>
                <a:lnTo>
                  <a:pt x="6979" y="2075"/>
                </a:lnTo>
                <a:lnTo>
                  <a:pt x="6972" y="2078"/>
                </a:lnTo>
                <a:lnTo>
                  <a:pt x="6965" y="2080"/>
                </a:lnTo>
                <a:lnTo>
                  <a:pt x="6958" y="2080"/>
                </a:lnTo>
                <a:lnTo>
                  <a:pt x="6950" y="2080"/>
                </a:lnTo>
                <a:lnTo>
                  <a:pt x="6943" y="2079"/>
                </a:lnTo>
                <a:lnTo>
                  <a:pt x="6933" y="2076"/>
                </a:lnTo>
                <a:lnTo>
                  <a:pt x="6925" y="2072"/>
                </a:lnTo>
                <a:lnTo>
                  <a:pt x="6916" y="2068"/>
                </a:lnTo>
                <a:lnTo>
                  <a:pt x="6905" y="2064"/>
                </a:lnTo>
                <a:lnTo>
                  <a:pt x="6928" y="2041"/>
                </a:lnTo>
                <a:lnTo>
                  <a:pt x="6913" y="2040"/>
                </a:lnTo>
                <a:lnTo>
                  <a:pt x="6894" y="2038"/>
                </a:lnTo>
                <a:lnTo>
                  <a:pt x="6854" y="2036"/>
                </a:lnTo>
                <a:lnTo>
                  <a:pt x="6806" y="2034"/>
                </a:lnTo>
                <a:lnTo>
                  <a:pt x="6831" y="2020"/>
                </a:lnTo>
                <a:lnTo>
                  <a:pt x="6819" y="2020"/>
                </a:lnTo>
                <a:lnTo>
                  <a:pt x="6802" y="2020"/>
                </a:lnTo>
                <a:lnTo>
                  <a:pt x="6765" y="2021"/>
                </a:lnTo>
                <a:lnTo>
                  <a:pt x="6720" y="2023"/>
                </a:lnTo>
                <a:lnTo>
                  <a:pt x="6747" y="2019"/>
                </a:lnTo>
                <a:lnTo>
                  <a:pt x="6802" y="2011"/>
                </a:lnTo>
                <a:close/>
                <a:moveTo>
                  <a:pt x="6335" y="2097"/>
                </a:moveTo>
                <a:lnTo>
                  <a:pt x="6335" y="2097"/>
                </a:lnTo>
                <a:lnTo>
                  <a:pt x="6344" y="2107"/>
                </a:lnTo>
                <a:lnTo>
                  <a:pt x="6354" y="2118"/>
                </a:lnTo>
                <a:lnTo>
                  <a:pt x="6365" y="2128"/>
                </a:lnTo>
                <a:lnTo>
                  <a:pt x="6379" y="2138"/>
                </a:lnTo>
                <a:lnTo>
                  <a:pt x="6407" y="2158"/>
                </a:lnTo>
                <a:lnTo>
                  <a:pt x="6436" y="2176"/>
                </a:lnTo>
                <a:lnTo>
                  <a:pt x="6498" y="2212"/>
                </a:lnTo>
                <a:lnTo>
                  <a:pt x="6526" y="2228"/>
                </a:lnTo>
                <a:lnTo>
                  <a:pt x="6551" y="2242"/>
                </a:lnTo>
                <a:lnTo>
                  <a:pt x="6551" y="2238"/>
                </a:lnTo>
                <a:lnTo>
                  <a:pt x="6550" y="2233"/>
                </a:lnTo>
                <a:lnTo>
                  <a:pt x="6547" y="2222"/>
                </a:lnTo>
                <a:lnTo>
                  <a:pt x="6541" y="2209"/>
                </a:lnTo>
                <a:lnTo>
                  <a:pt x="6554" y="2225"/>
                </a:lnTo>
                <a:lnTo>
                  <a:pt x="6568" y="2240"/>
                </a:lnTo>
                <a:lnTo>
                  <a:pt x="6584" y="2254"/>
                </a:lnTo>
                <a:lnTo>
                  <a:pt x="6601" y="2265"/>
                </a:lnTo>
                <a:lnTo>
                  <a:pt x="6619" y="2275"/>
                </a:lnTo>
                <a:lnTo>
                  <a:pt x="6638" y="2284"/>
                </a:lnTo>
                <a:lnTo>
                  <a:pt x="6658" y="2290"/>
                </a:lnTo>
                <a:lnTo>
                  <a:pt x="6679" y="2293"/>
                </a:lnTo>
                <a:lnTo>
                  <a:pt x="6659" y="2262"/>
                </a:lnTo>
                <a:lnTo>
                  <a:pt x="6685" y="2273"/>
                </a:lnTo>
                <a:lnTo>
                  <a:pt x="6712" y="2283"/>
                </a:lnTo>
                <a:lnTo>
                  <a:pt x="6739" y="2289"/>
                </a:lnTo>
                <a:lnTo>
                  <a:pt x="6767" y="2293"/>
                </a:lnTo>
                <a:lnTo>
                  <a:pt x="6751" y="2257"/>
                </a:lnTo>
                <a:lnTo>
                  <a:pt x="6790" y="2272"/>
                </a:lnTo>
                <a:lnTo>
                  <a:pt x="6805" y="2280"/>
                </a:lnTo>
                <a:lnTo>
                  <a:pt x="6820" y="2287"/>
                </a:lnTo>
                <a:lnTo>
                  <a:pt x="6831" y="2294"/>
                </a:lnTo>
                <a:lnTo>
                  <a:pt x="6842" y="2301"/>
                </a:lnTo>
                <a:lnTo>
                  <a:pt x="6850" y="2309"/>
                </a:lnTo>
                <a:lnTo>
                  <a:pt x="6856" y="2319"/>
                </a:lnTo>
                <a:lnTo>
                  <a:pt x="6861" y="2329"/>
                </a:lnTo>
                <a:lnTo>
                  <a:pt x="6864" y="2340"/>
                </a:lnTo>
                <a:lnTo>
                  <a:pt x="6866" y="2353"/>
                </a:lnTo>
                <a:lnTo>
                  <a:pt x="6867" y="2366"/>
                </a:lnTo>
                <a:lnTo>
                  <a:pt x="6867" y="2382"/>
                </a:lnTo>
                <a:lnTo>
                  <a:pt x="6865" y="2399"/>
                </a:lnTo>
                <a:lnTo>
                  <a:pt x="6861" y="2440"/>
                </a:lnTo>
                <a:lnTo>
                  <a:pt x="6852" y="2416"/>
                </a:lnTo>
                <a:lnTo>
                  <a:pt x="6850" y="2428"/>
                </a:lnTo>
                <a:lnTo>
                  <a:pt x="6848" y="2448"/>
                </a:lnTo>
                <a:lnTo>
                  <a:pt x="6846" y="2471"/>
                </a:lnTo>
                <a:lnTo>
                  <a:pt x="6843" y="2496"/>
                </a:lnTo>
                <a:lnTo>
                  <a:pt x="6839" y="2519"/>
                </a:lnTo>
                <a:lnTo>
                  <a:pt x="6836" y="2528"/>
                </a:lnTo>
                <a:lnTo>
                  <a:pt x="6834" y="2536"/>
                </a:lnTo>
                <a:lnTo>
                  <a:pt x="6831" y="2542"/>
                </a:lnTo>
                <a:lnTo>
                  <a:pt x="6828" y="2548"/>
                </a:lnTo>
                <a:lnTo>
                  <a:pt x="6827" y="2549"/>
                </a:lnTo>
                <a:lnTo>
                  <a:pt x="6825" y="2549"/>
                </a:lnTo>
                <a:lnTo>
                  <a:pt x="6823" y="2549"/>
                </a:lnTo>
                <a:lnTo>
                  <a:pt x="6821" y="2548"/>
                </a:lnTo>
                <a:lnTo>
                  <a:pt x="6815" y="2542"/>
                </a:lnTo>
                <a:lnTo>
                  <a:pt x="6810" y="2536"/>
                </a:lnTo>
                <a:lnTo>
                  <a:pt x="6804" y="2529"/>
                </a:lnTo>
                <a:lnTo>
                  <a:pt x="6799" y="2522"/>
                </a:lnTo>
                <a:lnTo>
                  <a:pt x="6790" y="2506"/>
                </a:lnTo>
                <a:lnTo>
                  <a:pt x="6781" y="2490"/>
                </a:lnTo>
                <a:lnTo>
                  <a:pt x="6764" y="2455"/>
                </a:lnTo>
                <a:lnTo>
                  <a:pt x="6756" y="2439"/>
                </a:lnTo>
                <a:lnTo>
                  <a:pt x="6747" y="2425"/>
                </a:lnTo>
                <a:lnTo>
                  <a:pt x="6747" y="2451"/>
                </a:lnTo>
                <a:lnTo>
                  <a:pt x="6716" y="2408"/>
                </a:lnTo>
                <a:lnTo>
                  <a:pt x="6683" y="2366"/>
                </a:lnTo>
                <a:lnTo>
                  <a:pt x="6685" y="2392"/>
                </a:lnTo>
                <a:lnTo>
                  <a:pt x="6667" y="2369"/>
                </a:lnTo>
                <a:lnTo>
                  <a:pt x="6649" y="2348"/>
                </a:lnTo>
                <a:lnTo>
                  <a:pt x="6628" y="2327"/>
                </a:lnTo>
                <a:lnTo>
                  <a:pt x="6607" y="2308"/>
                </a:lnTo>
                <a:lnTo>
                  <a:pt x="6610" y="2340"/>
                </a:lnTo>
                <a:lnTo>
                  <a:pt x="6598" y="2330"/>
                </a:lnTo>
                <a:lnTo>
                  <a:pt x="6586" y="2320"/>
                </a:lnTo>
                <a:lnTo>
                  <a:pt x="6560" y="2300"/>
                </a:lnTo>
                <a:lnTo>
                  <a:pt x="6534" y="2281"/>
                </a:lnTo>
                <a:lnTo>
                  <a:pt x="6522" y="2269"/>
                </a:lnTo>
                <a:lnTo>
                  <a:pt x="6511" y="2258"/>
                </a:lnTo>
                <a:lnTo>
                  <a:pt x="6509" y="2288"/>
                </a:lnTo>
                <a:lnTo>
                  <a:pt x="6462" y="2227"/>
                </a:lnTo>
                <a:lnTo>
                  <a:pt x="6439" y="2196"/>
                </a:lnTo>
                <a:lnTo>
                  <a:pt x="6414" y="2166"/>
                </a:lnTo>
                <a:lnTo>
                  <a:pt x="6417" y="2193"/>
                </a:lnTo>
                <a:lnTo>
                  <a:pt x="6407" y="2183"/>
                </a:lnTo>
                <a:lnTo>
                  <a:pt x="6395" y="2172"/>
                </a:lnTo>
                <a:lnTo>
                  <a:pt x="6368" y="2150"/>
                </a:lnTo>
                <a:lnTo>
                  <a:pt x="6356" y="2137"/>
                </a:lnTo>
                <a:lnTo>
                  <a:pt x="6345" y="2126"/>
                </a:lnTo>
                <a:lnTo>
                  <a:pt x="6336" y="2114"/>
                </a:lnTo>
                <a:lnTo>
                  <a:pt x="6333" y="2108"/>
                </a:lnTo>
                <a:lnTo>
                  <a:pt x="6331" y="2102"/>
                </a:lnTo>
                <a:lnTo>
                  <a:pt x="6335" y="2116"/>
                </a:lnTo>
                <a:lnTo>
                  <a:pt x="6340" y="2128"/>
                </a:lnTo>
                <a:lnTo>
                  <a:pt x="6345" y="2139"/>
                </a:lnTo>
                <a:lnTo>
                  <a:pt x="6351" y="2150"/>
                </a:lnTo>
                <a:lnTo>
                  <a:pt x="6357" y="2160"/>
                </a:lnTo>
                <a:lnTo>
                  <a:pt x="6364" y="2169"/>
                </a:lnTo>
                <a:lnTo>
                  <a:pt x="6381" y="2190"/>
                </a:lnTo>
                <a:lnTo>
                  <a:pt x="6367" y="2193"/>
                </a:lnTo>
                <a:lnTo>
                  <a:pt x="6388" y="2215"/>
                </a:lnTo>
                <a:lnTo>
                  <a:pt x="6408" y="2237"/>
                </a:lnTo>
                <a:lnTo>
                  <a:pt x="6425" y="2261"/>
                </a:lnTo>
                <a:lnTo>
                  <a:pt x="6441" y="2287"/>
                </a:lnTo>
                <a:lnTo>
                  <a:pt x="6422" y="2276"/>
                </a:lnTo>
                <a:lnTo>
                  <a:pt x="6442" y="2302"/>
                </a:lnTo>
                <a:lnTo>
                  <a:pt x="6460" y="2329"/>
                </a:lnTo>
                <a:lnTo>
                  <a:pt x="6477" y="2357"/>
                </a:lnTo>
                <a:lnTo>
                  <a:pt x="6484" y="2371"/>
                </a:lnTo>
                <a:lnTo>
                  <a:pt x="6491" y="2386"/>
                </a:lnTo>
                <a:lnTo>
                  <a:pt x="6468" y="2374"/>
                </a:lnTo>
                <a:lnTo>
                  <a:pt x="6486" y="2408"/>
                </a:lnTo>
                <a:lnTo>
                  <a:pt x="6493" y="2425"/>
                </a:lnTo>
                <a:lnTo>
                  <a:pt x="6500" y="2442"/>
                </a:lnTo>
                <a:lnTo>
                  <a:pt x="6507" y="2460"/>
                </a:lnTo>
                <a:lnTo>
                  <a:pt x="6512" y="2478"/>
                </a:lnTo>
                <a:lnTo>
                  <a:pt x="6515" y="2496"/>
                </a:lnTo>
                <a:lnTo>
                  <a:pt x="6518" y="2515"/>
                </a:lnTo>
                <a:lnTo>
                  <a:pt x="6507" y="2512"/>
                </a:lnTo>
                <a:lnTo>
                  <a:pt x="6511" y="2568"/>
                </a:lnTo>
                <a:lnTo>
                  <a:pt x="6514" y="2626"/>
                </a:lnTo>
                <a:lnTo>
                  <a:pt x="6498" y="2606"/>
                </a:lnTo>
                <a:lnTo>
                  <a:pt x="6498" y="2636"/>
                </a:lnTo>
                <a:lnTo>
                  <a:pt x="6500" y="2666"/>
                </a:lnTo>
                <a:lnTo>
                  <a:pt x="6503" y="2695"/>
                </a:lnTo>
                <a:lnTo>
                  <a:pt x="6510" y="2725"/>
                </a:lnTo>
                <a:lnTo>
                  <a:pt x="6495" y="2716"/>
                </a:lnTo>
                <a:lnTo>
                  <a:pt x="6501" y="2745"/>
                </a:lnTo>
                <a:lnTo>
                  <a:pt x="6511" y="2772"/>
                </a:lnTo>
                <a:lnTo>
                  <a:pt x="6521" y="2800"/>
                </a:lnTo>
                <a:lnTo>
                  <a:pt x="6532" y="2827"/>
                </a:lnTo>
                <a:lnTo>
                  <a:pt x="6516" y="2818"/>
                </a:lnTo>
                <a:lnTo>
                  <a:pt x="6519" y="2824"/>
                </a:lnTo>
                <a:lnTo>
                  <a:pt x="6524" y="2833"/>
                </a:lnTo>
                <a:lnTo>
                  <a:pt x="6540" y="2857"/>
                </a:lnTo>
                <a:lnTo>
                  <a:pt x="6556" y="2883"/>
                </a:lnTo>
                <a:lnTo>
                  <a:pt x="6569" y="2903"/>
                </a:lnTo>
                <a:lnTo>
                  <a:pt x="6549" y="2901"/>
                </a:lnTo>
                <a:lnTo>
                  <a:pt x="6567" y="2921"/>
                </a:lnTo>
                <a:lnTo>
                  <a:pt x="6597" y="2953"/>
                </a:lnTo>
                <a:lnTo>
                  <a:pt x="6613" y="2969"/>
                </a:lnTo>
                <a:lnTo>
                  <a:pt x="6625" y="2984"/>
                </a:lnTo>
                <a:lnTo>
                  <a:pt x="6633" y="2995"/>
                </a:lnTo>
                <a:lnTo>
                  <a:pt x="6634" y="2998"/>
                </a:lnTo>
                <a:lnTo>
                  <a:pt x="6634" y="3001"/>
                </a:lnTo>
                <a:lnTo>
                  <a:pt x="6631" y="3002"/>
                </a:lnTo>
                <a:lnTo>
                  <a:pt x="6628" y="3002"/>
                </a:lnTo>
                <a:lnTo>
                  <a:pt x="6621" y="2999"/>
                </a:lnTo>
                <a:lnTo>
                  <a:pt x="6611" y="2994"/>
                </a:lnTo>
                <a:lnTo>
                  <a:pt x="6600" y="2988"/>
                </a:lnTo>
                <a:lnTo>
                  <a:pt x="6580" y="2973"/>
                </a:lnTo>
                <a:lnTo>
                  <a:pt x="6566" y="2964"/>
                </a:lnTo>
                <a:lnTo>
                  <a:pt x="6583" y="2987"/>
                </a:lnTo>
                <a:lnTo>
                  <a:pt x="6553" y="2979"/>
                </a:lnTo>
                <a:lnTo>
                  <a:pt x="6525" y="2967"/>
                </a:lnTo>
                <a:lnTo>
                  <a:pt x="6497" y="2954"/>
                </a:lnTo>
                <a:lnTo>
                  <a:pt x="6470" y="2938"/>
                </a:lnTo>
                <a:lnTo>
                  <a:pt x="6473" y="2958"/>
                </a:lnTo>
                <a:lnTo>
                  <a:pt x="6456" y="2952"/>
                </a:lnTo>
                <a:lnTo>
                  <a:pt x="6440" y="2947"/>
                </a:lnTo>
                <a:lnTo>
                  <a:pt x="6423" y="2941"/>
                </a:lnTo>
                <a:lnTo>
                  <a:pt x="6407" y="2938"/>
                </a:lnTo>
                <a:lnTo>
                  <a:pt x="6390" y="2934"/>
                </a:lnTo>
                <a:lnTo>
                  <a:pt x="6373" y="2932"/>
                </a:lnTo>
                <a:lnTo>
                  <a:pt x="6339" y="2928"/>
                </a:lnTo>
                <a:lnTo>
                  <a:pt x="6351" y="2941"/>
                </a:lnTo>
                <a:lnTo>
                  <a:pt x="6335" y="2936"/>
                </a:lnTo>
                <a:lnTo>
                  <a:pt x="6319" y="2930"/>
                </a:lnTo>
                <a:lnTo>
                  <a:pt x="6288" y="2917"/>
                </a:lnTo>
                <a:lnTo>
                  <a:pt x="6257" y="2901"/>
                </a:lnTo>
                <a:lnTo>
                  <a:pt x="6225" y="2887"/>
                </a:lnTo>
                <a:lnTo>
                  <a:pt x="6238" y="2894"/>
                </a:lnTo>
                <a:lnTo>
                  <a:pt x="6252" y="2904"/>
                </a:lnTo>
                <a:lnTo>
                  <a:pt x="6265" y="2916"/>
                </a:lnTo>
                <a:lnTo>
                  <a:pt x="6279" y="2928"/>
                </a:lnTo>
                <a:lnTo>
                  <a:pt x="6300" y="2949"/>
                </a:lnTo>
                <a:lnTo>
                  <a:pt x="6310" y="2958"/>
                </a:lnTo>
                <a:lnTo>
                  <a:pt x="6289" y="2963"/>
                </a:lnTo>
                <a:lnTo>
                  <a:pt x="6303" y="2976"/>
                </a:lnTo>
                <a:lnTo>
                  <a:pt x="6319" y="2990"/>
                </a:lnTo>
                <a:lnTo>
                  <a:pt x="6334" y="3001"/>
                </a:lnTo>
                <a:lnTo>
                  <a:pt x="6352" y="3011"/>
                </a:lnTo>
                <a:lnTo>
                  <a:pt x="6369" y="3020"/>
                </a:lnTo>
                <a:lnTo>
                  <a:pt x="6388" y="3028"/>
                </a:lnTo>
                <a:lnTo>
                  <a:pt x="6407" y="3034"/>
                </a:lnTo>
                <a:lnTo>
                  <a:pt x="6426" y="3040"/>
                </a:lnTo>
                <a:lnTo>
                  <a:pt x="6392" y="3054"/>
                </a:lnTo>
                <a:lnTo>
                  <a:pt x="6409" y="3065"/>
                </a:lnTo>
                <a:lnTo>
                  <a:pt x="6425" y="3074"/>
                </a:lnTo>
                <a:lnTo>
                  <a:pt x="6458" y="3093"/>
                </a:lnTo>
                <a:lnTo>
                  <a:pt x="6475" y="3103"/>
                </a:lnTo>
                <a:lnTo>
                  <a:pt x="6490" y="3114"/>
                </a:lnTo>
                <a:lnTo>
                  <a:pt x="6504" y="3125"/>
                </a:lnTo>
                <a:lnTo>
                  <a:pt x="6519" y="3138"/>
                </a:lnTo>
                <a:lnTo>
                  <a:pt x="6483" y="3138"/>
                </a:lnTo>
                <a:lnTo>
                  <a:pt x="6493" y="3148"/>
                </a:lnTo>
                <a:lnTo>
                  <a:pt x="6503" y="3157"/>
                </a:lnTo>
                <a:lnTo>
                  <a:pt x="6515" y="3166"/>
                </a:lnTo>
                <a:lnTo>
                  <a:pt x="6526" y="3173"/>
                </a:lnTo>
                <a:lnTo>
                  <a:pt x="6550" y="3188"/>
                </a:lnTo>
                <a:lnTo>
                  <a:pt x="6575" y="3201"/>
                </a:lnTo>
                <a:lnTo>
                  <a:pt x="6569" y="3210"/>
                </a:lnTo>
                <a:lnTo>
                  <a:pt x="6564" y="3220"/>
                </a:lnTo>
                <a:lnTo>
                  <a:pt x="6555" y="3239"/>
                </a:lnTo>
                <a:lnTo>
                  <a:pt x="6548" y="3260"/>
                </a:lnTo>
                <a:lnTo>
                  <a:pt x="6543" y="3281"/>
                </a:lnTo>
                <a:lnTo>
                  <a:pt x="6534" y="3262"/>
                </a:lnTo>
                <a:lnTo>
                  <a:pt x="6526" y="3288"/>
                </a:lnTo>
                <a:lnTo>
                  <a:pt x="6519" y="3313"/>
                </a:lnTo>
                <a:lnTo>
                  <a:pt x="6513" y="3338"/>
                </a:lnTo>
                <a:lnTo>
                  <a:pt x="6508" y="3364"/>
                </a:lnTo>
                <a:lnTo>
                  <a:pt x="6493" y="3352"/>
                </a:lnTo>
                <a:lnTo>
                  <a:pt x="6488" y="3376"/>
                </a:lnTo>
                <a:lnTo>
                  <a:pt x="6482" y="3403"/>
                </a:lnTo>
                <a:lnTo>
                  <a:pt x="6477" y="3434"/>
                </a:lnTo>
                <a:lnTo>
                  <a:pt x="6469" y="3410"/>
                </a:lnTo>
                <a:lnTo>
                  <a:pt x="6456" y="3436"/>
                </a:lnTo>
                <a:lnTo>
                  <a:pt x="6442" y="3461"/>
                </a:lnTo>
                <a:lnTo>
                  <a:pt x="6425" y="3486"/>
                </a:lnTo>
                <a:lnTo>
                  <a:pt x="6409" y="3509"/>
                </a:lnTo>
                <a:lnTo>
                  <a:pt x="6401" y="3489"/>
                </a:lnTo>
                <a:lnTo>
                  <a:pt x="6369" y="3536"/>
                </a:lnTo>
                <a:lnTo>
                  <a:pt x="6349" y="3567"/>
                </a:lnTo>
                <a:lnTo>
                  <a:pt x="6348" y="3548"/>
                </a:lnTo>
                <a:lnTo>
                  <a:pt x="6329" y="3569"/>
                </a:lnTo>
                <a:lnTo>
                  <a:pt x="6320" y="3580"/>
                </a:lnTo>
                <a:lnTo>
                  <a:pt x="6310" y="3589"/>
                </a:lnTo>
                <a:lnTo>
                  <a:pt x="6299" y="3598"/>
                </a:lnTo>
                <a:lnTo>
                  <a:pt x="6289" y="3605"/>
                </a:lnTo>
                <a:lnTo>
                  <a:pt x="6279" y="3613"/>
                </a:lnTo>
                <a:lnTo>
                  <a:pt x="6267" y="3619"/>
                </a:lnTo>
                <a:lnTo>
                  <a:pt x="6256" y="3623"/>
                </a:lnTo>
                <a:lnTo>
                  <a:pt x="6245" y="3626"/>
                </a:lnTo>
                <a:lnTo>
                  <a:pt x="6233" y="3628"/>
                </a:lnTo>
                <a:lnTo>
                  <a:pt x="6221" y="3629"/>
                </a:lnTo>
                <a:lnTo>
                  <a:pt x="6210" y="3627"/>
                </a:lnTo>
                <a:lnTo>
                  <a:pt x="6197" y="3624"/>
                </a:lnTo>
                <a:lnTo>
                  <a:pt x="6184" y="3620"/>
                </a:lnTo>
                <a:lnTo>
                  <a:pt x="6172" y="3613"/>
                </a:lnTo>
                <a:lnTo>
                  <a:pt x="6167" y="3624"/>
                </a:lnTo>
                <a:lnTo>
                  <a:pt x="6139" y="3591"/>
                </a:lnTo>
                <a:lnTo>
                  <a:pt x="6112" y="3556"/>
                </a:lnTo>
                <a:lnTo>
                  <a:pt x="6110" y="3573"/>
                </a:lnTo>
                <a:lnTo>
                  <a:pt x="6099" y="3558"/>
                </a:lnTo>
                <a:lnTo>
                  <a:pt x="6088" y="3543"/>
                </a:lnTo>
                <a:lnTo>
                  <a:pt x="6076" y="3529"/>
                </a:lnTo>
                <a:lnTo>
                  <a:pt x="6063" y="3516"/>
                </a:lnTo>
                <a:lnTo>
                  <a:pt x="6059" y="3533"/>
                </a:lnTo>
                <a:lnTo>
                  <a:pt x="6050" y="3522"/>
                </a:lnTo>
                <a:lnTo>
                  <a:pt x="6041" y="3509"/>
                </a:lnTo>
                <a:lnTo>
                  <a:pt x="6034" y="3495"/>
                </a:lnTo>
                <a:lnTo>
                  <a:pt x="6028" y="3481"/>
                </a:lnTo>
                <a:lnTo>
                  <a:pt x="6025" y="3511"/>
                </a:lnTo>
                <a:lnTo>
                  <a:pt x="6015" y="3490"/>
                </a:lnTo>
                <a:lnTo>
                  <a:pt x="6007" y="3468"/>
                </a:lnTo>
                <a:lnTo>
                  <a:pt x="5999" y="3445"/>
                </a:lnTo>
                <a:lnTo>
                  <a:pt x="5994" y="3422"/>
                </a:lnTo>
                <a:lnTo>
                  <a:pt x="5984" y="3442"/>
                </a:lnTo>
                <a:lnTo>
                  <a:pt x="5978" y="3427"/>
                </a:lnTo>
                <a:lnTo>
                  <a:pt x="5976" y="3420"/>
                </a:lnTo>
                <a:lnTo>
                  <a:pt x="5975" y="3414"/>
                </a:lnTo>
                <a:lnTo>
                  <a:pt x="5975" y="3407"/>
                </a:lnTo>
                <a:lnTo>
                  <a:pt x="5976" y="3402"/>
                </a:lnTo>
                <a:lnTo>
                  <a:pt x="5977" y="3397"/>
                </a:lnTo>
                <a:lnTo>
                  <a:pt x="5979" y="3392"/>
                </a:lnTo>
                <a:lnTo>
                  <a:pt x="5982" y="3388"/>
                </a:lnTo>
                <a:lnTo>
                  <a:pt x="5986" y="3384"/>
                </a:lnTo>
                <a:lnTo>
                  <a:pt x="5990" y="3381"/>
                </a:lnTo>
                <a:lnTo>
                  <a:pt x="5995" y="3377"/>
                </a:lnTo>
                <a:lnTo>
                  <a:pt x="6001" y="3375"/>
                </a:lnTo>
                <a:lnTo>
                  <a:pt x="6009" y="3373"/>
                </a:lnTo>
                <a:lnTo>
                  <a:pt x="6025" y="3370"/>
                </a:lnTo>
                <a:lnTo>
                  <a:pt x="6001" y="3367"/>
                </a:lnTo>
                <a:lnTo>
                  <a:pt x="6016" y="3360"/>
                </a:lnTo>
                <a:lnTo>
                  <a:pt x="6031" y="3355"/>
                </a:lnTo>
                <a:lnTo>
                  <a:pt x="6047" y="3351"/>
                </a:lnTo>
                <a:lnTo>
                  <a:pt x="6062" y="3348"/>
                </a:lnTo>
                <a:lnTo>
                  <a:pt x="6079" y="3347"/>
                </a:lnTo>
                <a:lnTo>
                  <a:pt x="6095" y="3347"/>
                </a:lnTo>
                <a:lnTo>
                  <a:pt x="6111" y="3348"/>
                </a:lnTo>
                <a:lnTo>
                  <a:pt x="6127" y="3351"/>
                </a:lnTo>
                <a:lnTo>
                  <a:pt x="6111" y="3341"/>
                </a:lnTo>
                <a:lnTo>
                  <a:pt x="6121" y="3341"/>
                </a:lnTo>
                <a:lnTo>
                  <a:pt x="6134" y="3343"/>
                </a:lnTo>
                <a:lnTo>
                  <a:pt x="6165" y="3350"/>
                </a:lnTo>
                <a:lnTo>
                  <a:pt x="6207" y="3359"/>
                </a:lnTo>
                <a:lnTo>
                  <a:pt x="6195" y="3344"/>
                </a:lnTo>
                <a:lnTo>
                  <a:pt x="6232" y="3358"/>
                </a:lnTo>
                <a:lnTo>
                  <a:pt x="6269" y="3371"/>
                </a:lnTo>
                <a:lnTo>
                  <a:pt x="6288" y="3376"/>
                </a:lnTo>
                <a:lnTo>
                  <a:pt x="6308" y="3382"/>
                </a:lnTo>
                <a:lnTo>
                  <a:pt x="6326" y="3387"/>
                </a:lnTo>
                <a:lnTo>
                  <a:pt x="6346" y="3390"/>
                </a:lnTo>
                <a:lnTo>
                  <a:pt x="6324" y="3378"/>
                </a:lnTo>
                <a:lnTo>
                  <a:pt x="6303" y="3366"/>
                </a:lnTo>
                <a:lnTo>
                  <a:pt x="6260" y="3343"/>
                </a:lnTo>
                <a:lnTo>
                  <a:pt x="6239" y="3332"/>
                </a:lnTo>
                <a:lnTo>
                  <a:pt x="6217" y="3323"/>
                </a:lnTo>
                <a:lnTo>
                  <a:pt x="6193" y="3315"/>
                </a:lnTo>
                <a:lnTo>
                  <a:pt x="6182" y="3311"/>
                </a:lnTo>
                <a:lnTo>
                  <a:pt x="6169" y="3308"/>
                </a:lnTo>
                <a:lnTo>
                  <a:pt x="6190" y="3302"/>
                </a:lnTo>
                <a:lnTo>
                  <a:pt x="6156" y="3295"/>
                </a:lnTo>
                <a:lnTo>
                  <a:pt x="6122" y="3290"/>
                </a:lnTo>
                <a:lnTo>
                  <a:pt x="6087" y="3285"/>
                </a:lnTo>
                <a:lnTo>
                  <a:pt x="6053" y="3282"/>
                </a:lnTo>
                <a:lnTo>
                  <a:pt x="6062" y="3280"/>
                </a:lnTo>
                <a:lnTo>
                  <a:pt x="6073" y="3275"/>
                </a:lnTo>
                <a:lnTo>
                  <a:pt x="6082" y="3271"/>
                </a:lnTo>
                <a:lnTo>
                  <a:pt x="6037" y="3259"/>
                </a:lnTo>
                <a:lnTo>
                  <a:pt x="6013" y="3253"/>
                </a:lnTo>
                <a:lnTo>
                  <a:pt x="5990" y="3248"/>
                </a:lnTo>
                <a:lnTo>
                  <a:pt x="6039" y="3118"/>
                </a:lnTo>
                <a:lnTo>
                  <a:pt x="6088" y="2988"/>
                </a:lnTo>
                <a:lnTo>
                  <a:pt x="6112" y="2923"/>
                </a:lnTo>
                <a:lnTo>
                  <a:pt x="6135" y="2858"/>
                </a:lnTo>
                <a:lnTo>
                  <a:pt x="6157" y="2792"/>
                </a:lnTo>
                <a:lnTo>
                  <a:pt x="6179" y="2726"/>
                </a:lnTo>
                <a:lnTo>
                  <a:pt x="6201" y="2652"/>
                </a:lnTo>
                <a:lnTo>
                  <a:pt x="6223" y="2577"/>
                </a:lnTo>
                <a:lnTo>
                  <a:pt x="6244" y="2502"/>
                </a:lnTo>
                <a:lnTo>
                  <a:pt x="6252" y="2464"/>
                </a:lnTo>
                <a:lnTo>
                  <a:pt x="6261" y="2426"/>
                </a:lnTo>
                <a:lnTo>
                  <a:pt x="6265" y="2403"/>
                </a:lnTo>
                <a:lnTo>
                  <a:pt x="6267" y="2381"/>
                </a:lnTo>
                <a:lnTo>
                  <a:pt x="6269" y="2358"/>
                </a:lnTo>
                <a:lnTo>
                  <a:pt x="6270" y="2336"/>
                </a:lnTo>
                <a:lnTo>
                  <a:pt x="6270" y="2314"/>
                </a:lnTo>
                <a:lnTo>
                  <a:pt x="6269" y="2291"/>
                </a:lnTo>
                <a:lnTo>
                  <a:pt x="6267" y="2246"/>
                </a:lnTo>
                <a:lnTo>
                  <a:pt x="6264" y="2200"/>
                </a:lnTo>
                <a:lnTo>
                  <a:pt x="6262" y="2156"/>
                </a:lnTo>
                <a:lnTo>
                  <a:pt x="6262" y="2133"/>
                </a:lnTo>
                <a:lnTo>
                  <a:pt x="6263" y="2111"/>
                </a:lnTo>
                <a:lnTo>
                  <a:pt x="6264" y="2089"/>
                </a:lnTo>
                <a:lnTo>
                  <a:pt x="6266" y="2066"/>
                </a:lnTo>
                <a:lnTo>
                  <a:pt x="6273" y="2066"/>
                </a:lnTo>
                <a:lnTo>
                  <a:pt x="6279" y="2067"/>
                </a:lnTo>
                <a:lnTo>
                  <a:pt x="6291" y="2071"/>
                </a:lnTo>
                <a:lnTo>
                  <a:pt x="6303" y="2076"/>
                </a:lnTo>
                <a:lnTo>
                  <a:pt x="6314" y="2082"/>
                </a:lnTo>
                <a:lnTo>
                  <a:pt x="6322" y="2088"/>
                </a:lnTo>
                <a:lnTo>
                  <a:pt x="6329" y="2093"/>
                </a:lnTo>
                <a:lnTo>
                  <a:pt x="6335" y="2097"/>
                </a:lnTo>
                <a:close/>
                <a:moveTo>
                  <a:pt x="5822" y="2267"/>
                </a:moveTo>
                <a:lnTo>
                  <a:pt x="5815" y="2282"/>
                </a:lnTo>
                <a:lnTo>
                  <a:pt x="5829" y="2280"/>
                </a:lnTo>
                <a:lnTo>
                  <a:pt x="5845" y="2278"/>
                </a:lnTo>
                <a:lnTo>
                  <a:pt x="5864" y="2274"/>
                </a:lnTo>
                <a:lnTo>
                  <a:pt x="5885" y="2270"/>
                </a:lnTo>
                <a:lnTo>
                  <a:pt x="5907" y="2264"/>
                </a:lnTo>
                <a:lnTo>
                  <a:pt x="5927" y="2257"/>
                </a:lnTo>
                <a:lnTo>
                  <a:pt x="5937" y="2253"/>
                </a:lnTo>
                <a:lnTo>
                  <a:pt x="5946" y="2248"/>
                </a:lnTo>
                <a:lnTo>
                  <a:pt x="5924" y="2276"/>
                </a:lnTo>
                <a:lnTo>
                  <a:pt x="5941" y="2271"/>
                </a:lnTo>
                <a:lnTo>
                  <a:pt x="5958" y="2264"/>
                </a:lnTo>
                <a:lnTo>
                  <a:pt x="5994" y="2248"/>
                </a:lnTo>
                <a:lnTo>
                  <a:pt x="6026" y="2233"/>
                </a:lnTo>
                <a:lnTo>
                  <a:pt x="6040" y="2228"/>
                </a:lnTo>
                <a:lnTo>
                  <a:pt x="6050" y="2226"/>
                </a:lnTo>
                <a:lnTo>
                  <a:pt x="6089" y="2188"/>
                </a:lnTo>
                <a:lnTo>
                  <a:pt x="6111" y="2168"/>
                </a:lnTo>
                <a:lnTo>
                  <a:pt x="6132" y="2150"/>
                </a:lnTo>
                <a:lnTo>
                  <a:pt x="6154" y="2131"/>
                </a:lnTo>
                <a:lnTo>
                  <a:pt x="6177" y="2114"/>
                </a:lnTo>
                <a:lnTo>
                  <a:pt x="6199" y="2097"/>
                </a:lnTo>
                <a:lnTo>
                  <a:pt x="6222" y="2083"/>
                </a:lnTo>
                <a:lnTo>
                  <a:pt x="6227" y="2100"/>
                </a:lnTo>
                <a:lnTo>
                  <a:pt x="6231" y="2119"/>
                </a:lnTo>
                <a:lnTo>
                  <a:pt x="6235" y="2137"/>
                </a:lnTo>
                <a:lnTo>
                  <a:pt x="6239" y="2156"/>
                </a:lnTo>
                <a:lnTo>
                  <a:pt x="6244" y="2194"/>
                </a:lnTo>
                <a:lnTo>
                  <a:pt x="6247" y="2232"/>
                </a:lnTo>
                <a:lnTo>
                  <a:pt x="6247" y="2270"/>
                </a:lnTo>
                <a:lnTo>
                  <a:pt x="6246" y="2309"/>
                </a:lnTo>
                <a:lnTo>
                  <a:pt x="6243" y="2349"/>
                </a:lnTo>
                <a:lnTo>
                  <a:pt x="6238" y="2387"/>
                </a:lnTo>
                <a:lnTo>
                  <a:pt x="6231" y="2426"/>
                </a:lnTo>
                <a:lnTo>
                  <a:pt x="6223" y="2465"/>
                </a:lnTo>
                <a:lnTo>
                  <a:pt x="6215" y="2504"/>
                </a:lnTo>
                <a:lnTo>
                  <a:pt x="6205" y="2543"/>
                </a:lnTo>
                <a:lnTo>
                  <a:pt x="6193" y="2583"/>
                </a:lnTo>
                <a:lnTo>
                  <a:pt x="6181" y="2622"/>
                </a:lnTo>
                <a:lnTo>
                  <a:pt x="6167" y="2660"/>
                </a:lnTo>
                <a:lnTo>
                  <a:pt x="6154" y="2699"/>
                </a:lnTo>
                <a:lnTo>
                  <a:pt x="6125" y="2774"/>
                </a:lnTo>
                <a:lnTo>
                  <a:pt x="6094" y="2849"/>
                </a:lnTo>
                <a:lnTo>
                  <a:pt x="6035" y="2989"/>
                </a:lnTo>
                <a:lnTo>
                  <a:pt x="6009" y="3055"/>
                </a:lnTo>
                <a:lnTo>
                  <a:pt x="5985" y="3118"/>
                </a:lnTo>
                <a:lnTo>
                  <a:pt x="5975" y="3148"/>
                </a:lnTo>
                <a:lnTo>
                  <a:pt x="5965" y="3176"/>
                </a:lnTo>
                <a:lnTo>
                  <a:pt x="5958" y="3204"/>
                </a:lnTo>
                <a:lnTo>
                  <a:pt x="5951" y="3231"/>
                </a:lnTo>
                <a:lnTo>
                  <a:pt x="5943" y="3232"/>
                </a:lnTo>
                <a:lnTo>
                  <a:pt x="5937" y="3232"/>
                </a:lnTo>
                <a:lnTo>
                  <a:pt x="5931" y="3231"/>
                </a:lnTo>
                <a:lnTo>
                  <a:pt x="5927" y="3228"/>
                </a:lnTo>
                <a:lnTo>
                  <a:pt x="5924" y="3224"/>
                </a:lnTo>
                <a:lnTo>
                  <a:pt x="5922" y="3219"/>
                </a:lnTo>
                <a:lnTo>
                  <a:pt x="5922" y="3213"/>
                </a:lnTo>
                <a:lnTo>
                  <a:pt x="5924" y="3204"/>
                </a:lnTo>
                <a:lnTo>
                  <a:pt x="5916" y="3226"/>
                </a:lnTo>
                <a:lnTo>
                  <a:pt x="5914" y="3201"/>
                </a:lnTo>
                <a:lnTo>
                  <a:pt x="5911" y="3177"/>
                </a:lnTo>
                <a:lnTo>
                  <a:pt x="5907" y="3154"/>
                </a:lnTo>
                <a:lnTo>
                  <a:pt x="5900" y="3131"/>
                </a:lnTo>
                <a:lnTo>
                  <a:pt x="5895" y="3141"/>
                </a:lnTo>
                <a:lnTo>
                  <a:pt x="5891" y="3152"/>
                </a:lnTo>
                <a:lnTo>
                  <a:pt x="5887" y="3162"/>
                </a:lnTo>
                <a:lnTo>
                  <a:pt x="5885" y="3173"/>
                </a:lnTo>
                <a:lnTo>
                  <a:pt x="5884" y="3185"/>
                </a:lnTo>
                <a:lnTo>
                  <a:pt x="5883" y="3196"/>
                </a:lnTo>
                <a:lnTo>
                  <a:pt x="5882" y="3219"/>
                </a:lnTo>
                <a:lnTo>
                  <a:pt x="5871" y="3214"/>
                </a:lnTo>
                <a:lnTo>
                  <a:pt x="5875" y="3223"/>
                </a:lnTo>
                <a:lnTo>
                  <a:pt x="5839" y="3220"/>
                </a:lnTo>
                <a:lnTo>
                  <a:pt x="5859" y="3205"/>
                </a:lnTo>
                <a:lnTo>
                  <a:pt x="5848" y="3204"/>
                </a:lnTo>
                <a:lnTo>
                  <a:pt x="5831" y="3205"/>
                </a:lnTo>
                <a:lnTo>
                  <a:pt x="5813" y="3206"/>
                </a:lnTo>
                <a:lnTo>
                  <a:pt x="5793" y="3208"/>
                </a:lnTo>
                <a:lnTo>
                  <a:pt x="5758" y="3214"/>
                </a:lnTo>
                <a:lnTo>
                  <a:pt x="5744" y="3216"/>
                </a:lnTo>
                <a:lnTo>
                  <a:pt x="5754" y="3196"/>
                </a:lnTo>
                <a:lnTo>
                  <a:pt x="5741" y="3199"/>
                </a:lnTo>
                <a:lnTo>
                  <a:pt x="5729" y="3202"/>
                </a:lnTo>
                <a:lnTo>
                  <a:pt x="5717" y="3204"/>
                </a:lnTo>
                <a:lnTo>
                  <a:pt x="5705" y="3205"/>
                </a:lnTo>
                <a:lnTo>
                  <a:pt x="5699" y="3204"/>
                </a:lnTo>
                <a:lnTo>
                  <a:pt x="5694" y="3203"/>
                </a:lnTo>
                <a:lnTo>
                  <a:pt x="5691" y="3201"/>
                </a:lnTo>
                <a:lnTo>
                  <a:pt x="5689" y="3198"/>
                </a:lnTo>
                <a:lnTo>
                  <a:pt x="5687" y="3194"/>
                </a:lnTo>
                <a:lnTo>
                  <a:pt x="5688" y="3189"/>
                </a:lnTo>
                <a:lnTo>
                  <a:pt x="5690" y="3183"/>
                </a:lnTo>
                <a:lnTo>
                  <a:pt x="5693" y="3176"/>
                </a:lnTo>
                <a:lnTo>
                  <a:pt x="5697" y="3169"/>
                </a:lnTo>
                <a:lnTo>
                  <a:pt x="5703" y="3163"/>
                </a:lnTo>
                <a:lnTo>
                  <a:pt x="5716" y="3149"/>
                </a:lnTo>
                <a:lnTo>
                  <a:pt x="5731" y="3134"/>
                </a:lnTo>
                <a:lnTo>
                  <a:pt x="5747" y="3120"/>
                </a:lnTo>
                <a:lnTo>
                  <a:pt x="5763" y="3107"/>
                </a:lnTo>
                <a:lnTo>
                  <a:pt x="5788" y="3089"/>
                </a:lnTo>
                <a:lnTo>
                  <a:pt x="5770" y="3085"/>
                </a:lnTo>
                <a:lnTo>
                  <a:pt x="5782" y="3077"/>
                </a:lnTo>
                <a:lnTo>
                  <a:pt x="5793" y="3069"/>
                </a:lnTo>
                <a:lnTo>
                  <a:pt x="5806" y="3061"/>
                </a:lnTo>
                <a:lnTo>
                  <a:pt x="5816" y="3052"/>
                </a:lnTo>
                <a:lnTo>
                  <a:pt x="5827" y="3042"/>
                </a:lnTo>
                <a:lnTo>
                  <a:pt x="5838" y="3032"/>
                </a:lnTo>
                <a:lnTo>
                  <a:pt x="5847" y="3021"/>
                </a:lnTo>
                <a:lnTo>
                  <a:pt x="5856" y="3010"/>
                </a:lnTo>
                <a:lnTo>
                  <a:pt x="5833" y="3013"/>
                </a:lnTo>
                <a:lnTo>
                  <a:pt x="5844" y="3003"/>
                </a:lnTo>
                <a:lnTo>
                  <a:pt x="5853" y="2994"/>
                </a:lnTo>
                <a:lnTo>
                  <a:pt x="5862" y="2984"/>
                </a:lnTo>
                <a:lnTo>
                  <a:pt x="5871" y="2973"/>
                </a:lnTo>
                <a:lnTo>
                  <a:pt x="5879" y="2963"/>
                </a:lnTo>
                <a:lnTo>
                  <a:pt x="5886" y="2952"/>
                </a:lnTo>
                <a:lnTo>
                  <a:pt x="5893" y="2940"/>
                </a:lnTo>
                <a:lnTo>
                  <a:pt x="5899" y="2928"/>
                </a:lnTo>
                <a:lnTo>
                  <a:pt x="5871" y="2935"/>
                </a:lnTo>
                <a:lnTo>
                  <a:pt x="5882" y="2926"/>
                </a:lnTo>
                <a:lnTo>
                  <a:pt x="5892" y="2917"/>
                </a:lnTo>
                <a:lnTo>
                  <a:pt x="5901" y="2906"/>
                </a:lnTo>
                <a:lnTo>
                  <a:pt x="5910" y="2896"/>
                </a:lnTo>
                <a:lnTo>
                  <a:pt x="5917" y="2885"/>
                </a:lnTo>
                <a:lnTo>
                  <a:pt x="5924" y="2873"/>
                </a:lnTo>
                <a:lnTo>
                  <a:pt x="5930" y="2861"/>
                </a:lnTo>
                <a:lnTo>
                  <a:pt x="5935" y="2848"/>
                </a:lnTo>
                <a:lnTo>
                  <a:pt x="5916" y="2855"/>
                </a:lnTo>
                <a:lnTo>
                  <a:pt x="5924" y="2843"/>
                </a:lnTo>
                <a:lnTo>
                  <a:pt x="5932" y="2833"/>
                </a:lnTo>
                <a:lnTo>
                  <a:pt x="5940" y="2822"/>
                </a:lnTo>
                <a:lnTo>
                  <a:pt x="5947" y="2810"/>
                </a:lnTo>
                <a:lnTo>
                  <a:pt x="5953" y="2798"/>
                </a:lnTo>
                <a:lnTo>
                  <a:pt x="5959" y="2786"/>
                </a:lnTo>
                <a:lnTo>
                  <a:pt x="5964" y="2773"/>
                </a:lnTo>
                <a:lnTo>
                  <a:pt x="5970" y="2760"/>
                </a:lnTo>
                <a:lnTo>
                  <a:pt x="5948" y="2773"/>
                </a:lnTo>
                <a:lnTo>
                  <a:pt x="5964" y="2749"/>
                </a:lnTo>
                <a:lnTo>
                  <a:pt x="5979" y="2724"/>
                </a:lnTo>
                <a:lnTo>
                  <a:pt x="5993" y="2698"/>
                </a:lnTo>
                <a:lnTo>
                  <a:pt x="6007" y="2671"/>
                </a:lnTo>
                <a:lnTo>
                  <a:pt x="5984" y="2680"/>
                </a:lnTo>
                <a:lnTo>
                  <a:pt x="6011" y="2637"/>
                </a:lnTo>
                <a:lnTo>
                  <a:pt x="6035" y="2594"/>
                </a:lnTo>
                <a:lnTo>
                  <a:pt x="6010" y="2605"/>
                </a:lnTo>
                <a:lnTo>
                  <a:pt x="6042" y="2562"/>
                </a:lnTo>
                <a:lnTo>
                  <a:pt x="6073" y="2517"/>
                </a:lnTo>
                <a:lnTo>
                  <a:pt x="6045" y="2527"/>
                </a:lnTo>
                <a:lnTo>
                  <a:pt x="6063" y="2509"/>
                </a:lnTo>
                <a:lnTo>
                  <a:pt x="6080" y="2491"/>
                </a:lnTo>
                <a:lnTo>
                  <a:pt x="6096" y="2472"/>
                </a:lnTo>
                <a:lnTo>
                  <a:pt x="6111" y="2453"/>
                </a:lnTo>
                <a:lnTo>
                  <a:pt x="6087" y="2457"/>
                </a:lnTo>
                <a:lnTo>
                  <a:pt x="6111" y="2435"/>
                </a:lnTo>
                <a:lnTo>
                  <a:pt x="6133" y="2412"/>
                </a:lnTo>
                <a:lnTo>
                  <a:pt x="6155" y="2388"/>
                </a:lnTo>
                <a:lnTo>
                  <a:pt x="6176" y="2362"/>
                </a:lnTo>
                <a:lnTo>
                  <a:pt x="6145" y="2370"/>
                </a:lnTo>
                <a:lnTo>
                  <a:pt x="6159" y="2345"/>
                </a:lnTo>
                <a:lnTo>
                  <a:pt x="6174" y="2320"/>
                </a:lnTo>
                <a:lnTo>
                  <a:pt x="6186" y="2293"/>
                </a:lnTo>
                <a:lnTo>
                  <a:pt x="6198" y="2267"/>
                </a:lnTo>
                <a:lnTo>
                  <a:pt x="6182" y="2279"/>
                </a:lnTo>
                <a:lnTo>
                  <a:pt x="6185" y="2270"/>
                </a:lnTo>
                <a:lnTo>
                  <a:pt x="6190" y="2260"/>
                </a:lnTo>
                <a:lnTo>
                  <a:pt x="6197" y="2249"/>
                </a:lnTo>
                <a:lnTo>
                  <a:pt x="6205" y="2237"/>
                </a:lnTo>
                <a:lnTo>
                  <a:pt x="6219" y="2218"/>
                </a:lnTo>
                <a:lnTo>
                  <a:pt x="6225" y="2209"/>
                </a:lnTo>
                <a:lnTo>
                  <a:pt x="6216" y="2216"/>
                </a:lnTo>
                <a:lnTo>
                  <a:pt x="6207" y="2222"/>
                </a:lnTo>
                <a:lnTo>
                  <a:pt x="6197" y="2229"/>
                </a:lnTo>
                <a:lnTo>
                  <a:pt x="6189" y="2237"/>
                </a:lnTo>
                <a:lnTo>
                  <a:pt x="6181" y="2246"/>
                </a:lnTo>
                <a:lnTo>
                  <a:pt x="6174" y="2255"/>
                </a:lnTo>
                <a:lnTo>
                  <a:pt x="6167" y="2264"/>
                </a:lnTo>
                <a:lnTo>
                  <a:pt x="6161" y="2273"/>
                </a:lnTo>
                <a:lnTo>
                  <a:pt x="6154" y="2256"/>
                </a:lnTo>
                <a:lnTo>
                  <a:pt x="6145" y="2282"/>
                </a:lnTo>
                <a:lnTo>
                  <a:pt x="6134" y="2306"/>
                </a:lnTo>
                <a:lnTo>
                  <a:pt x="6122" y="2331"/>
                </a:lnTo>
                <a:lnTo>
                  <a:pt x="6110" y="2356"/>
                </a:lnTo>
                <a:lnTo>
                  <a:pt x="6101" y="2341"/>
                </a:lnTo>
                <a:lnTo>
                  <a:pt x="6084" y="2359"/>
                </a:lnTo>
                <a:lnTo>
                  <a:pt x="6066" y="2376"/>
                </a:lnTo>
                <a:lnTo>
                  <a:pt x="6048" y="2393"/>
                </a:lnTo>
                <a:lnTo>
                  <a:pt x="6028" y="2409"/>
                </a:lnTo>
                <a:lnTo>
                  <a:pt x="6022" y="2396"/>
                </a:lnTo>
                <a:lnTo>
                  <a:pt x="6017" y="2405"/>
                </a:lnTo>
                <a:lnTo>
                  <a:pt x="6010" y="2414"/>
                </a:lnTo>
                <a:lnTo>
                  <a:pt x="6002" y="2421"/>
                </a:lnTo>
                <a:lnTo>
                  <a:pt x="5994" y="2427"/>
                </a:lnTo>
                <a:lnTo>
                  <a:pt x="5985" y="2432"/>
                </a:lnTo>
                <a:lnTo>
                  <a:pt x="5976" y="2436"/>
                </a:lnTo>
                <a:lnTo>
                  <a:pt x="5965" y="2439"/>
                </a:lnTo>
                <a:lnTo>
                  <a:pt x="5955" y="2441"/>
                </a:lnTo>
                <a:lnTo>
                  <a:pt x="5959" y="2430"/>
                </a:lnTo>
                <a:lnTo>
                  <a:pt x="5937" y="2438"/>
                </a:lnTo>
                <a:lnTo>
                  <a:pt x="5915" y="2446"/>
                </a:lnTo>
                <a:lnTo>
                  <a:pt x="5892" y="2452"/>
                </a:lnTo>
                <a:lnTo>
                  <a:pt x="5868" y="2457"/>
                </a:lnTo>
                <a:lnTo>
                  <a:pt x="5871" y="2438"/>
                </a:lnTo>
                <a:lnTo>
                  <a:pt x="5788" y="2508"/>
                </a:lnTo>
                <a:lnTo>
                  <a:pt x="5793" y="2490"/>
                </a:lnTo>
                <a:lnTo>
                  <a:pt x="5752" y="2525"/>
                </a:lnTo>
                <a:lnTo>
                  <a:pt x="5711" y="2561"/>
                </a:lnTo>
                <a:lnTo>
                  <a:pt x="5710" y="2546"/>
                </a:lnTo>
                <a:lnTo>
                  <a:pt x="5702" y="2554"/>
                </a:lnTo>
                <a:lnTo>
                  <a:pt x="5684" y="2570"/>
                </a:lnTo>
                <a:lnTo>
                  <a:pt x="5675" y="2577"/>
                </a:lnTo>
                <a:lnTo>
                  <a:pt x="5665" y="2583"/>
                </a:lnTo>
                <a:lnTo>
                  <a:pt x="5662" y="2585"/>
                </a:lnTo>
                <a:lnTo>
                  <a:pt x="5659" y="2585"/>
                </a:lnTo>
                <a:lnTo>
                  <a:pt x="5657" y="2583"/>
                </a:lnTo>
                <a:lnTo>
                  <a:pt x="5656" y="2581"/>
                </a:lnTo>
                <a:lnTo>
                  <a:pt x="5655" y="2568"/>
                </a:lnTo>
                <a:lnTo>
                  <a:pt x="5655" y="2554"/>
                </a:lnTo>
                <a:lnTo>
                  <a:pt x="5656" y="2538"/>
                </a:lnTo>
                <a:lnTo>
                  <a:pt x="5658" y="2523"/>
                </a:lnTo>
                <a:lnTo>
                  <a:pt x="5663" y="2491"/>
                </a:lnTo>
                <a:lnTo>
                  <a:pt x="5670" y="2465"/>
                </a:lnTo>
                <a:lnTo>
                  <a:pt x="5651" y="2485"/>
                </a:lnTo>
                <a:lnTo>
                  <a:pt x="5657" y="2445"/>
                </a:lnTo>
                <a:lnTo>
                  <a:pt x="5662" y="2404"/>
                </a:lnTo>
                <a:lnTo>
                  <a:pt x="5664" y="2363"/>
                </a:lnTo>
                <a:lnTo>
                  <a:pt x="5665" y="2323"/>
                </a:lnTo>
                <a:lnTo>
                  <a:pt x="5644" y="2368"/>
                </a:lnTo>
                <a:lnTo>
                  <a:pt x="5641" y="2355"/>
                </a:lnTo>
                <a:lnTo>
                  <a:pt x="5640" y="2341"/>
                </a:lnTo>
                <a:lnTo>
                  <a:pt x="5640" y="2328"/>
                </a:lnTo>
                <a:lnTo>
                  <a:pt x="5641" y="2317"/>
                </a:lnTo>
                <a:lnTo>
                  <a:pt x="5643" y="2305"/>
                </a:lnTo>
                <a:lnTo>
                  <a:pt x="5646" y="2295"/>
                </a:lnTo>
                <a:lnTo>
                  <a:pt x="5650" y="2286"/>
                </a:lnTo>
                <a:lnTo>
                  <a:pt x="5655" y="2278"/>
                </a:lnTo>
                <a:lnTo>
                  <a:pt x="5661" y="2269"/>
                </a:lnTo>
                <a:lnTo>
                  <a:pt x="5670" y="2263"/>
                </a:lnTo>
                <a:lnTo>
                  <a:pt x="5678" y="2257"/>
                </a:lnTo>
                <a:lnTo>
                  <a:pt x="5687" y="2252"/>
                </a:lnTo>
                <a:lnTo>
                  <a:pt x="5697" y="2248"/>
                </a:lnTo>
                <a:lnTo>
                  <a:pt x="5708" y="2245"/>
                </a:lnTo>
                <a:lnTo>
                  <a:pt x="5720" y="2241"/>
                </a:lnTo>
                <a:lnTo>
                  <a:pt x="5732" y="2240"/>
                </a:lnTo>
                <a:lnTo>
                  <a:pt x="5709" y="2279"/>
                </a:lnTo>
                <a:lnTo>
                  <a:pt x="5721" y="2281"/>
                </a:lnTo>
                <a:lnTo>
                  <a:pt x="5734" y="2281"/>
                </a:lnTo>
                <a:lnTo>
                  <a:pt x="5752" y="2282"/>
                </a:lnTo>
                <a:lnTo>
                  <a:pt x="5771" y="2281"/>
                </a:lnTo>
                <a:lnTo>
                  <a:pt x="5789" y="2279"/>
                </a:lnTo>
                <a:lnTo>
                  <a:pt x="5798" y="2276"/>
                </a:lnTo>
                <a:lnTo>
                  <a:pt x="5807" y="2273"/>
                </a:lnTo>
                <a:lnTo>
                  <a:pt x="5815" y="2270"/>
                </a:lnTo>
                <a:lnTo>
                  <a:pt x="5822" y="2267"/>
                </a:lnTo>
                <a:close/>
                <a:moveTo>
                  <a:pt x="5725" y="2008"/>
                </a:moveTo>
                <a:lnTo>
                  <a:pt x="5725" y="2008"/>
                </a:lnTo>
                <a:lnTo>
                  <a:pt x="5728" y="2008"/>
                </a:lnTo>
                <a:lnTo>
                  <a:pt x="5732" y="2011"/>
                </a:lnTo>
                <a:lnTo>
                  <a:pt x="5740" y="2016"/>
                </a:lnTo>
                <a:lnTo>
                  <a:pt x="5748" y="2023"/>
                </a:lnTo>
                <a:lnTo>
                  <a:pt x="5737" y="2024"/>
                </a:lnTo>
                <a:lnTo>
                  <a:pt x="5712" y="2028"/>
                </a:lnTo>
                <a:lnTo>
                  <a:pt x="5697" y="2032"/>
                </a:lnTo>
                <a:lnTo>
                  <a:pt x="5683" y="2036"/>
                </a:lnTo>
                <a:lnTo>
                  <a:pt x="5671" y="2040"/>
                </a:lnTo>
                <a:lnTo>
                  <a:pt x="5664" y="2044"/>
                </a:lnTo>
                <a:lnTo>
                  <a:pt x="5660" y="2047"/>
                </a:lnTo>
                <a:lnTo>
                  <a:pt x="5677" y="2064"/>
                </a:lnTo>
                <a:lnTo>
                  <a:pt x="5669" y="2068"/>
                </a:lnTo>
                <a:lnTo>
                  <a:pt x="5660" y="2071"/>
                </a:lnTo>
                <a:lnTo>
                  <a:pt x="5653" y="2073"/>
                </a:lnTo>
                <a:lnTo>
                  <a:pt x="5647" y="2074"/>
                </a:lnTo>
                <a:lnTo>
                  <a:pt x="5641" y="2074"/>
                </a:lnTo>
                <a:lnTo>
                  <a:pt x="5635" y="2073"/>
                </a:lnTo>
                <a:lnTo>
                  <a:pt x="5630" y="2071"/>
                </a:lnTo>
                <a:lnTo>
                  <a:pt x="5625" y="2068"/>
                </a:lnTo>
                <a:lnTo>
                  <a:pt x="5621" y="2064"/>
                </a:lnTo>
                <a:lnTo>
                  <a:pt x="5618" y="2060"/>
                </a:lnTo>
                <a:lnTo>
                  <a:pt x="5615" y="2054"/>
                </a:lnTo>
                <a:lnTo>
                  <a:pt x="5612" y="2048"/>
                </a:lnTo>
                <a:lnTo>
                  <a:pt x="5608" y="2033"/>
                </a:lnTo>
                <a:lnTo>
                  <a:pt x="5605" y="2016"/>
                </a:lnTo>
                <a:lnTo>
                  <a:pt x="5584" y="2057"/>
                </a:lnTo>
                <a:lnTo>
                  <a:pt x="5580" y="2035"/>
                </a:lnTo>
                <a:lnTo>
                  <a:pt x="5579" y="2026"/>
                </a:lnTo>
                <a:lnTo>
                  <a:pt x="5579" y="2018"/>
                </a:lnTo>
                <a:lnTo>
                  <a:pt x="5580" y="2011"/>
                </a:lnTo>
                <a:lnTo>
                  <a:pt x="5581" y="2004"/>
                </a:lnTo>
                <a:lnTo>
                  <a:pt x="5583" y="1999"/>
                </a:lnTo>
                <a:lnTo>
                  <a:pt x="5585" y="1994"/>
                </a:lnTo>
                <a:lnTo>
                  <a:pt x="5588" y="1991"/>
                </a:lnTo>
                <a:lnTo>
                  <a:pt x="5591" y="1988"/>
                </a:lnTo>
                <a:lnTo>
                  <a:pt x="5595" y="1986"/>
                </a:lnTo>
                <a:lnTo>
                  <a:pt x="5599" y="1984"/>
                </a:lnTo>
                <a:lnTo>
                  <a:pt x="5609" y="1983"/>
                </a:lnTo>
                <a:lnTo>
                  <a:pt x="5620" y="1984"/>
                </a:lnTo>
                <a:lnTo>
                  <a:pt x="5632" y="1986"/>
                </a:lnTo>
                <a:lnTo>
                  <a:pt x="5645" y="1989"/>
                </a:lnTo>
                <a:lnTo>
                  <a:pt x="5673" y="1997"/>
                </a:lnTo>
                <a:lnTo>
                  <a:pt x="5686" y="2001"/>
                </a:lnTo>
                <a:lnTo>
                  <a:pt x="5699" y="2004"/>
                </a:lnTo>
                <a:lnTo>
                  <a:pt x="5713" y="2007"/>
                </a:lnTo>
                <a:lnTo>
                  <a:pt x="5725" y="2008"/>
                </a:lnTo>
                <a:close/>
                <a:moveTo>
                  <a:pt x="5450" y="1886"/>
                </a:moveTo>
                <a:lnTo>
                  <a:pt x="5450" y="1886"/>
                </a:lnTo>
                <a:lnTo>
                  <a:pt x="5444" y="1896"/>
                </a:lnTo>
                <a:lnTo>
                  <a:pt x="5446" y="1884"/>
                </a:lnTo>
                <a:lnTo>
                  <a:pt x="5450" y="1886"/>
                </a:lnTo>
                <a:close/>
                <a:moveTo>
                  <a:pt x="5348" y="3922"/>
                </a:moveTo>
                <a:lnTo>
                  <a:pt x="5348" y="3922"/>
                </a:lnTo>
                <a:lnTo>
                  <a:pt x="5342" y="3857"/>
                </a:lnTo>
                <a:lnTo>
                  <a:pt x="5334" y="3791"/>
                </a:lnTo>
                <a:lnTo>
                  <a:pt x="5325" y="3725"/>
                </a:lnTo>
                <a:lnTo>
                  <a:pt x="5316" y="3659"/>
                </a:lnTo>
                <a:lnTo>
                  <a:pt x="5306" y="3593"/>
                </a:lnTo>
                <a:lnTo>
                  <a:pt x="5294" y="3527"/>
                </a:lnTo>
                <a:lnTo>
                  <a:pt x="5282" y="3462"/>
                </a:lnTo>
                <a:lnTo>
                  <a:pt x="5268" y="3398"/>
                </a:lnTo>
                <a:lnTo>
                  <a:pt x="5274" y="3398"/>
                </a:lnTo>
                <a:lnTo>
                  <a:pt x="5281" y="3398"/>
                </a:lnTo>
                <a:lnTo>
                  <a:pt x="5294" y="3401"/>
                </a:lnTo>
                <a:lnTo>
                  <a:pt x="5309" y="3406"/>
                </a:lnTo>
                <a:lnTo>
                  <a:pt x="5324" y="3415"/>
                </a:lnTo>
                <a:lnTo>
                  <a:pt x="5341" y="3423"/>
                </a:lnTo>
                <a:lnTo>
                  <a:pt x="5357" y="3434"/>
                </a:lnTo>
                <a:lnTo>
                  <a:pt x="5390" y="3458"/>
                </a:lnTo>
                <a:lnTo>
                  <a:pt x="5423" y="3484"/>
                </a:lnTo>
                <a:lnTo>
                  <a:pt x="5454" y="3508"/>
                </a:lnTo>
                <a:lnTo>
                  <a:pt x="5482" y="3529"/>
                </a:lnTo>
                <a:lnTo>
                  <a:pt x="5494" y="3537"/>
                </a:lnTo>
                <a:lnTo>
                  <a:pt x="5505" y="3543"/>
                </a:lnTo>
                <a:lnTo>
                  <a:pt x="5499" y="3523"/>
                </a:lnTo>
                <a:lnTo>
                  <a:pt x="5512" y="3534"/>
                </a:lnTo>
                <a:lnTo>
                  <a:pt x="5524" y="3543"/>
                </a:lnTo>
                <a:lnTo>
                  <a:pt x="5538" y="3551"/>
                </a:lnTo>
                <a:lnTo>
                  <a:pt x="5552" y="3556"/>
                </a:lnTo>
                <a:lnTo>
                  <a:pt x="5568" y="3560"/>
                </a:lnTo>
                <a:lnTo>
                  <a:pt x="5583" y="3561"/>
                </a:lnTo>
                <a:lnTo>
                  <a:pt x="5599" y="3561"/>
                </a:lnTo>
                <a:lnTo>
                  <a:pt x="5616" y="3559"/>
                </a:lnTo>
                <a:lnTo>
                  <a:pt x="5599" y="3544"/>
                </a:lnTo>
                <a:lnTo>
                  <a:pt x="5610" y="3548"/>
                </a:lnTo>
                <a:lnTo>
                  <a:pt x="5620" y="3551"/>
                </a:lnTo>
                <a:lnTo>
                  <a:pt x="5630" y="3553"/>
                </a:lnTo>
                <a:lnTo>
                  <a:pt x="5642" y="3554"/>
                </a:lnTo>
                <a:lnTo>
                  <a:pt x="5652" y="3554"/>
                </a:lnTo>
                <a:lnTo>
                  <a:pt x="5662" y="3554"/>
                </a:lnTo>
                <a:lnTo>
                  <a:pt x="5674" y="3552"/>
                </a:lnTo>
                <a:lnTo>
                  <a:pt x="5684" y="3549"/>
                </a:lnTo>
                <a:lnTo>
                  <a:pt x="5664" y="3536"/>
                </a:lnTo>
                <a:lnTo>
                  <a:pt x="5678" y="3538"/>
                </a:lnTo>
                <a:lnTo>
                  <a:pt x="5690" y="3539"/>
                </a:lnTo>
                <a:lnTo>
                  <a:pt x="5704" y="3538"/>
                </a:lnTo>
                <a:lnTo>
                  <a:pt x="5716" y="3537"/>
                </a:lnTo>
                <a:lnTo>
                  <a:pt x="5728" y="3534"/>
                </a:lnTo>
                <a:lnTo>
                  <a:pt x="5741" y="3531"/>
                </a:lnTo>
                <a:lnTo>
                  <a:pt x="5753" y="3526"/>
                </a:lnTo>
                <a:lnTo>
                  <a:pt x="5764" y="3520"/>
                </a:lnTo>
                <a:lnTo>
                  <a:pt x="5745" y="3514"/>
                </a:lnTo>
                <a:lnTo>
                  <a:pt x="5789" y="3498"/>
                </a:lnTo>
                <a:lnTo>
                  <a:pt x="5832" y="3482"/>
                </a:lnTo>
                <a:lnTo>
                  <a:pt x="5813" y="3471"/>
                </a:lnTo>
                <a:lnTo>
                  <a:pt x="5826" y="3471"/>
                </a:lnTo>
                <a:lnTo>
                  <a:pt x="5841" y="3469"/>
                </a:lnTo>
                <a:lnTo>
                  <a:pt x="5854" y="3467"/>
                </a:lnTo>
                <a:lnTo>
                  <a:pt x="5867" y="3463"/>
                </a:lnTo>
                <a:lnTo>
                  <a:pt x="5854" y="3498"/>
                </a:lnTo>
                <a:lnTo>
                  <a:pt x="5841" y="3535"/>
                </a:lnTo>
                <a:lnTo>
                  <a:pt x="5816" y="3610"/>
                </a:lnTo>
                <a:lnTo>
                  <a:pt x="5794" y="3676"/>
                </a:lnTo>
                <a:lnTo>
                  <a:pt x="5781" y="3721"/>
                </a:lnTo>
                <a:lnTo>
                  <a:pt x="5771" y="3715"/>
                </a:lnTo>
                <a:lnTo>
                  <a:pt x="5761" y="3710"/>
                </a:lnTo>
                <a:lnTo>
                  <a:pt x="5753" y="3708"/>
                </a:lnTo>
                <a:lnTo>
                  <a:pt x="5745" y="3706"/>
                </a:lnTo>
                <a:lnTo>
                  <a:pt x="5737" y="3706"/>
                </a:lnTo>
                <a:lnTo>
                  <a:pt x="5730" y="3707"/>
                </a:lnTo>
                <a:lnTo>
                  <a:pt x="5723" y="3710"/>
                </a:lnTo>
                <a:lnTo>
                  <a:pt x="5718" y="3714"/>
                </a:lnTo>
                <a:lnTo>
                  <a:pt x="5712" y="3718"/>
                </a:lnTo>
                <a:lnTo>
                  <a:pt x="5707" y="3724"/>
                </a:lnTo>
                <a:lnTo>
                  <a:pt x="5703" y="3730"/>
                </a:lnTo>
                <a:lnTo>
                  <a:pt x="5698" y="3737"/>
                </a:lnTo>
                <a:lnTo>
                  <a:pt x="5691" y="3753"/>
                </a:lnTo>
                <a:lnTo>
                  <a:pt x="5685" y="3771"/>
                </a:lnTo>
                <a:lnTo>
                  <a:pt x="5680" y="3792"/>
                </a:lnTo>
                <a:lnTo>
                  <a:pt x="5676" y="3814"/>
                </a:lnTo>
                <a:lnTo>
                  <a:pt x="5669" y="3858"/>
                </a:lnTo>
                <a:lnTo>
                  <a:pt x="5661" y="3901"/>
                </a:lnTo>
                <a:lnTo>
                  <a:pt x="5657" y="3920"/>
                </a:lnTo>
                <a:lnTo>
                  <a:pt x="5652" y="3937"/>
                </a:lnTo>
                <a:lnTo>
                  <a:pt x="5643" y="3934"/>
                </a:lnTo>
                <a:lnTo>
                  <a:pt x="5644" y="3952"/>
                </a:lnTo>
                <a:lnTo>
                  <a:pt x="5632" y="3949"/>
                </a:lnTo>
                <a:lnTo>
                  <a:pt x="5620" y="3947"/>
                </a:lnTo>
                <a:lnTo>
                  <a:pt x="5609" y="3944"/>
                </a:lnTo>
                <a:lnTo>
                  <a:pt x="5596" y="3942"/>
                </a:lnTo>
                <a:lnTo>
                  <a:pt x="5584" y="3942"/>
                </a:lnTo>
                <a:lnTo>
                  <a:pt x="5573" y="3942"/>
                </a:lnTo>
                <a:lnTo>
                  <a:pt x="5560" y="3942"/>
                </a:lnTo>
                <a:lnTo>
                  <a:pt x="5548" y="3943"/>
                </a:lnTo>
                <a:lnTo>
                  <a:pt x="5565" y="3959"/>
                </a:lnTo>
                <a:lnTo>
                  <a:pt x="5554" y="3960"/>
                </a:lnTo>
                <a:lnTo>
                  <a:pt x="5542" y="3961"/>
                </a:lnTo>
                <a:lnTo>
                  <a:pt x="5530" y="3962"/>
                </a:lnTo>
                <a:lnTo>
                  <a:pt x="5518" y="3961"/>
                </a:lnTo>
                <a:lnTo>
                  <a:pt x="5507" y="3960"/>
                </a:lnTo>
                <a:lnTo>
                  <a:pt x="5494" y="3958"/>
                </a:lnTo>
                <a:lnTo>
                  <a:pt x="5483" y="3955"/>
                </a:lnTo>
                <a:lnTo>
                  <a:pt x="5472" y="3952"/>
                </a:lnTo>
                <a:lnTo>
                  <a:pt x="5489" y="3968"/>
                </a:lnTo>
                <a:lnTo>
                  <a:pt x="5473" y="3966"/>
                </a:lnTo>
                <a:lnTo>
                  <a:pt x="5456" y="3963"/>
                </a:lnTo>
                <a:lnTo>
                  <a:pt x="5440" y="3959"/>
                </a:lnTo>
                <a:lnTo>
                  <a:pt x="5424" y="3955"/>
                </a:lnTo>
                <a:lnTo>
                  <a:pt x="5408" y="3950"/>
                </a:lnTo>
                <a:lnTo>
                  <a:pt x="5392" y="3944"/>
                </a:lnTo>
                <a:lnTo>
                  <a:pt x="5377" y="3937"/>
                </a:lnTo>
                <a:lnTo>
                  <a:pt x="5361" y="3930"/>
                </a:lnTo>
                <a:lnTo>
                  <a:pt x="5379" y="3961"/>
                </a:lnTo>
                <a:lnTo>
                  <a:pt x="5371" y="3959"/>
                </a:lnTo>
                <a:lnTo>
                  <a:pt x="5363" y="3957"/>
                </a:lnTo>
                <a:lnTo>
                  <a:pt x="5358" y="3953"/>
                </a:lnTo>
                <a:lnTo>
                  <a:pt x="5355" y="3949"/>
                </a:lnTo>
                <a:lnTo>
                  <a:pt x="5352" y="3942"/>
                </a:lnTo>
                <a:lnTo>
                  <a:pt x="5351" y="3936"/>
                </a:lnTo>
                <a:lnTo>
                  <a:pt x="5348" y="3922"/>
                </a:lnTo>
                <a:close/>
                <a:moveTo>
                  <a:pt x="5644" y="5528"/>
                </a:moveTo>
                <a:lnTo>
                  <a:pt x="5644" y="5528"/>
                </a:lnTo>
                <a:lnTo>
                  <a:pt x="5629" y="5532"/>
                </a:lnTo>
                <a:lnTo>
                  <a:pt x="5612" y="5538"/>
                </a:lnTo>
                <a:lnTo>
                  <a:pt x="5572" y="5555"/>
                </a:lnTo>
                <a:lnTo>
                  <a:pt x="5524" y="5574"/>
                </a:lnTo>
                <a:lnTo>
                  <a:pt x="5475" y="5594"/>
                </a:lnTo>
                <a:lnTo>
                  <a:pt x="5450" y="5603"/>
                </a:lnTo>
                <a:lnTo>
                  <a:pt x="5425" y="5611"/>
                </a:lnTo>
                <a:lnTo>
                  <a:pt x="5402" y="5618"/>
                </a:lnTo>
                <a:lnTo>
                  <a:pt x="5378" y="5623"/>
                </a:lnTo>
                <a:lnTo>
                  <a:pt x="5356" y="5625"/>
                </a:lnTo>
                <a:lnTo>
                  <a:pt x="5347" y="5626"/>
                </a:lnTo>
                <a:lnTo>
                  <a:pt x="5337" y="5625"/>
                </a:lnTo>
                <a:lnTo>
                  <a:pt x="5328" y="5625"/>
                </a:lnTo>
                <a:lnTo>
                  <a:pt x="5320" y="5623"/>
                </a:lnTo>
                <a:lnTo>
                  <a:pt x="5312" y="5620"/>
                </a:lnTo>
                <a:lnTo>
                  <a:pt x="5305" y="5617"/>
                </a:lnTo>
                <a:lnTo>
                  <a:pt x="5301" y="5613"/>
                </a:lnTo>
                <a:lnTo>
                  <a:pt x="5296" y="5609"/>
                </a:lnTo>
                <a:lnTo>
                  <a:pt x="5293" y="5603"/>
                </a:lnTo>
                <a:lnTo>
                  <a:pt x="5291" y="5597"/>
                </a:lnTo>
                <a:lnTo>
                  <a:pt x="5289" y="5590"/>
                </a:lnTo>
                <a:lnTo>
                  <a:pt x="5287" y="5581"/>
                </a:lnTo>
                <a:lnTo>
                  <a:pt x="5285" y="5563"/>
                </a:lnTo>
                <a:lnTo>
                  <a:pt x="5285" y="5542"/>
                </a:lnTo>
                <a:lnTo>
                  <a:pt x="5286" y="5520"/>
                </a:lnTo>
                <a:lnTo>
                  <a:pt x="5289" y="5495"/>
                </a:lnTo>
                <a:lnTo>
                  <a:pt x="5292" y="5470"/>
                </a:lnTo>
                <a:lnTo>
                  <a:pt x="5300" y="5421"/>
                </a:lnTo>
                <a:lnTo>
                  <a:pt x="5309" y="5375"/>
                </a:lnTo>
                <a:lnTo>
                  <a:pt x="5316" y="5338"/>
                </a:lnTo>
                <a:lnTo>
                  <a:pt x="5320" y="5314"/>
                </a:lnTo>
                <a:lnTo>
                  <a:pt x="5328" y="5258"/>
                </a:lnTo>
                <a:lnTo>
                  <a:pt x="5338" y="5201"/>
                </a:lnTo>
                <a:lnTo>
                  <a:pt x="5348" y="5145"/>
                </a:lnTo>
                <a:lnTo>
                  <a:pt x="5359" y="5089"/>
                </a:lnTo>
                <a:lnTo>
                  <a:pt x="5382" y="4977"/>
                </a:lnTo>
                <a:lnTo>
                  <a:pt x="5405" y="4865"/>
                </a:lnTo>
                <a:lnTo>
                  <a:pt x="5409" y="4843"/>
                </a:lnTo>
                <a:lnTo>
                  <a:pt x="5413" y="4825"/>
                </a:lnTo>
                <a:lnTo>
                  <a:pt x="5418" y="4806"/>
                </a:lnTo>
                <a:lnTo>
                  <a:pt x="5424" y="4790"/>
                </a:lnTo>
                <a:lnTo>
                  <a:pt x="5436" y="4758"/>
                </a:lnTo>
                <a:lnTo>
                  <a:pt x="5449" y="4728"/>
                </a:lnTo>
                <a:lnTo>
                  <a:pt x="5478" y="4667"/>
                </a:lnTo>
                <a:lnTo>
                  <a:pt x="5492" y="4634"/>
                </a:lnTo>
                <a:lnTo>
                  <a:pt x="5508" y="4595"/>
                </a:lnTo>
                <a:lnTo>
                  <a:pt x="5515" y="4601"/>
                </a:lnTo>
                <a:lnTo>
                  <a:pt x="5525" y="4607"/>
                </a:lnTo>
                <a:lnTo>
                  <a:pt x="5531" y="4609"/>
                </a:lnTo>
                <a:lnTo>
                  <a:pt x="5539" y="4611"/>
                </a:lnTo>
                <a:lnTo>
                  <a:pt x="5546" y="4611"/>
                </a:lnTo>
                <a:lnTo>
                  <a:pt x="5555" y="4611"/>
                </a:lnTo>
                <a:lnTo>
                  <a:pt x="5539" y="4618"/>
                </a:lnTo>
                <a:lnTo>
                  <a:pt x="5559" y="4626"/>
                </a:lnTo>
                <a:lnTo>
                  <a:pt x="5580" y="4633"/>
                </a:lnTo>
                <a:lnTo>
                  <a:pt x="5602" y="4637"/>
                </a:lnTo>
                <a:lnTo>
                  <a:pt x="5624" y="4640"/>
                </a:lnTo>
                <a:lnTo>
                  <a:pt x="5605" y="4644"/>
                </a:lnTo>
                <a:lnTo>
                  <a:pt x="5647" y="4659"/>
                </a:lnTo>
                <a:lnTo>
                  <a:pt x="5687" y="4674"/>
                </a:lnTo>
                <a:lnTo>
                  <a:pt x="5667" y="4679"/>
                </a:lnTo>
                <a:lnTo>
                  <a:pt x="5692" y="4694"/>
                </a:lnTo>
                <a:lnTo>
                  <a:pt x="5719" y="4706"/>
                </a:lnTo>
                <a:lnTo>
                  <a:pt x="5746" y="4716"/>
                </a:lnTo>
                <a:lnTo>
                  <a:pt x="5774" y="4723"/>
                </a:lnTo>
                <a:lnTo>
                  <a:pt x="5742" y="4727"/>
                </a:lnTo>
                <a:lnTo>
                  <a:pt x="5792" y="4743"/>
                </a:lnTo>
                <a:lnTo>
                  <a:pt x="5843" y="4759"/>
                </a:lnTo>
                <a:lnTo>
                  <a:pt x="5823" y="4765"/>
                </a:lnTo>
                <a:lnTo>
                  <a:pt x="5840" y="4770"/>
                </a:lnTo>
                <a:lnTo>
                  <a:pt x="5857" y="4775"/>
                </a:lnTo>
                <a:lnTo>
                  <a:pt x="5875" y="4778"/>
                </a:lnTo>
                <a:lnTo>
                  <a:pt x="5891" y="4780"/>
                </a:lnTo>
                <a:lnTo>
                  <a:pt x="5910" y="4782"/>
                </a:lnTo>
                <a:lnTo>
                  <a:pt x="5927" y="4780"/>
                </a:lnTo>
                <a:lnTo>
                  <a:pt x="5945" y="4779"/>
                </a:lnTo>
                <a:lnTo>
                  <a:pt x="5962" y="4777"/>
                </a:lnTo>
                <a:lnTo>
                  <a:pt x="5945" y="4791"/>
                </a:lnTo>
                <a:lnTo>
                  <a:pt x="5959" y="4790"/>
                </a:lnTo>
                <a:lnTo>
                  <a:pt x="5974" y="4788"/>
                </a:lnTo>
                <a:lnTo>
                  <a:pt x="5988" y="4785"/>
                </a:lnTo>
                <a:lnTo>
                  <a:pt x="5999" y="4780"/>
                </a:lnTo>
                <a:lnTo>
                  <a:pt x="6018" y="4773"/>
                </a:lnTo>
                <a:lnTo>
                  <a:pt x="6025" y="4770"/>
                </a:lnTo>
                <a:lnTo>
                  <a:pt x="6014" y="4792"/>
                </a:lnTo>
                <a:lnTo>
                  <a:pt x="6022" y="4788"/>
                </a:lnTo>
                <a:lnTo>
                  <a:pt x="6033" y="4782"/>
                </a:lnTo>
                <a:lnTo>
                  <a:pt x="6061" y="4763"/>
                </a:lnTo>
                <a:lnTo>
                  <a:pt x="6096" y="4738"/>
                </a:lnTo>
                <a:lnTo>
                  <a:pt x="6082" y="4762"/>
                </a:lnTo>
                <a:lnTo>
                  <a:pt x="6093" y="4757"/>
                </a:lnTo>
                <a:lnTo>
                  <a:pt x="6105" y="4751"/>
                </a:lnTo>
                <a:lnTo>
                  <a:pt x="6115" y="4743"/>
                </a:lnTo>
                <a:lnTo>
                  <a:pt x="6124" y="4736"/>
                </a:lnTo>
                <a:lnTo>
                  <a:pt x="6133" y="4728"/>
                </a:lnTo>
                <a:lnTo>
                  <a:pt x="6144" y="4720"/>
                </a:lnTo>
                <a:lnTo>
                  <a:pt x="6154" y="4713"/>
                </a:lnTo>
                <a:lnTo>
                  <a:pt x="6165" y="4708"/>
                </a:lnTo>
                <a:lnTo>
                  <a:pt x="6169" y="4720"/>
                </a:lnTo>
                <a:lnTo>
                  <a:pt x="6173" y="4733"/>
                </a:lnTo>
                <a:lnTo>
                  <a:pt x="6175" y="4747"/>
                </a:lnTo>
                <a:lnTo>
                  <a:pt x="6177" y="4762"/>
                </a:lnTo>
                <a:lnTo>
                  <a:pt x="6177" y="4777"/>
                </a:lnTo>
                <a:lnTo>
                  <a:pt x="6177" y="4795"/>
                </a:lnTo>
                <a:lnTo>
                  <a:pt x="6175" y="4830"/>
                </a:lnTo>
                <a:lnTo>
                  <a:pt x="6171" y="4867"/>
                </a:lnTo>
                <a:lnTo>
                  <a:pt x="6164" y="4906"/>
                </a:lnTo>
                <a:lnTo>
                  <a:pt x="6156" y="4946"/>
                </a:lnTo>
                <a:lnTo>
                  <a:pt x="6147" y="4987"/>
                </a:lnTo>
                <a:lnTo>
                  <a:pt x="6136" y="5028"/>
                </a:lnTo>
                <a:lnTo>
                  <a:pt x="6125" y="5068"/>
                </a:lnTo>
                <a:lnTo>
                  <a:pt x="6105" y="5145"/>
                </a:lnTo>
                <a:lnTo>
                  <a:pt x="6085" y="5214"/>
                </a:lnTo>
                <a:lnTo>
                  <a:pt x="6077" y="5244"/>
                </a:lnTo>
                <a:lnTo>
                  <a:pt x="6071" y="5271"/>
                </a:lnTo>
                <a:lnTo>
                  <a:pt x="6065" y="5292"/>
                </a:lnTo>
                <a:lnTo>
                  <a:pt x="6060" y="5311"/>
                </a:lnTo>
                <a:lnTo>
                  <a:pt x="6053" y="5329"/>
                </a:lnTo>
                <a:lnTo>
                  <a:pt x="6046" y="5346"/>
                </a:lnTo>
                <a:lnTo>
                  <a:pt x="6039" y="5362"/>
                </a:lnTo>
                <a:lnTo>
                  <a:pt x="6029" y="5376"/>
                </a:lnTo>
                <a:lnTo>
                  <a:pt x="6020" y="5389"/>
                </a:lnTo>
                <a:lnTo>
                  <a:pt x="6011" y="5401"/>
                </a:lnTo>
                <a:lnTo>
                  <a:pt x="6000" y="5412"/>
                </a:lnTo>
                <a:lnTo>
                  <a:pt x="5989" y="5423"/>
                </a:lnTo>
                <a:lnTo>
                  <a:pt x="5978" y="5432"/>
                </a:lnTo>
                <a:lnTo>
                  <a:pt x="5965" y="5440"/>
                </a:lnTo>
                <a:lnTo>
                  <a:pt x="5953" y="5447"/>
                </a:lnTo>
                <a:lnTo>
                  <a:pt x="5940" y="5455"/>
                </a:lnTo>
                <a:lnTo>
                  <a:pt x="5926" y="5461"/>
                </a:lnTo>
                <a:lnTo>
                  <a:pt x="5913" y="5466"/>
                </a:lnTo>
                <a:lnTo>
                  <a:pt x="5883" y="5476"/>
                </a:lnTo>
                <a:lnTo>
                  <a:pt x="5852" y="5485"/>
                </a:lnTo>
                <a:lnTo>
                  <a:pt x="5820" y="5492"/>
                </a:lnTo>
                <a:lnTo>
                  <a:pt x="5786" y="5498"/>
                </a:lnTo>
                <a:lnTo>
                  <a:pt x="5716" y="5511"/>
                </a:lnTo>
                <a:lnTo>
                  <a:pt x="5680" y="5519"/>
                </a:lnTo>
                <a:lnTo>
                  <a:pt x="5644" y="5528"/>
                </a:lnTo>
                <a:close/>
                <a:moveTo>
                  <a:pt x="5903" y="5603"/>
                </a:moveTo>
                <a:lnTo>
                  <a:pt x="5903" y="5603"/>
                </a:lnTo>
                <a:lnTo>
                  <a:pt x="5880" y="5601"/>
                </a:lnTo>
                <a:lnTo>
                  <a:pt x="5856" y="5598"/>
                </a:lnTo>
                <a:lnTo>
                  <a:pt x="5830" y="5594"/>
                </a:lnTo>
                <a:lnTo>
                  <a:pt x="5804" y="5589"/>
                </a:lnTo>
                <a:lnTo>
                  <a:pt x="5752" y="5576"/>
                </a:lnTo>
                <a:lnTo>
                  <a:pt x="5705" y="5565"/>
                </a:lnTo>
                <a:lnTo>
                  <a:pt x="5769" y="5550"/>
                </a:lnTo>
                <a:lnTo>
                  <a:pt x="5799" y="5543"/>
                </a:lnTo>
                <a:lnTo>
                  <a:pt x="5831" y="5537"/>
                </a:lnTo>
                <a:lnTo>
                  <a:pt x="5862" y="5532"/>
                </a:lnTo>
                <a:lnTo>
                  <a:pt x="5893" y="5529"/>
                </a:lnTo>
                <a:lnTo>
                  <a:pt x="5923" y="5527"/>
                </a:lnTo>
                <a:lnTo>
                  <a:pt x="5954" y="5526"/>
                </a:lnTo>
                <a:lnTo>
                  <a:pt x="5984" y="5527"/>
                </a:lnTo>
                <a:lnTo>
                  <a:pt x="6014" y="5531"/>
                </a:lnTo>
                <a:lnTo>
                  <a:pt x="6028" y="5533"/>
                </a:lnTo>
                <a:lnTo>
                  <a:pt x="6043" y="5537"/>
                </a:lnTo>
                <a:lnTo>
                  <a:pt x="6057" y="5540"/>
                </a:lnTo>
                <a:lnTo>
                  <a:pt x="6072" y="5545"/>
                </a:lnTo>
                <a:lnTo>
                  <a:pt x="6086" y="5551"/>
                </a:lnTo>
                <a:lnTo>
                  <a:pt x="6099" y="5557"/>
                </a:lnTo>
                <a:lnTo>
                  <a:pt x="6114" y="5563"/>
                </a:lnTo>
                <a:lnTo>
                  <a:pt x="6127" y="5571"/>
                </a:lnTo>
                <a:lnTo>
                  <a:pt x="6142" y="5579"/>
                </a:lnTo>
                <a:lnTo>
                  <a:pt x="6155" y="5589"/>
                </a:lnTo>
                <a:lnTo>
                  <a:pt x="6168" y="5598"/>
                </a:lnTo>
                <a:lnTo>
                  <a:pt x="6182" y="5609"/>
                </a:lnTo>
                <a:lnTo>
                  <a:pt x="6135" y="5611"/>
                </a:lnTo>
                <a:lnTo>
                  <a:pt x="6092" y="5612"/>
                </a:lnTo>
                <a:lnTo>
                  <a:pt x="6053" y="5611"/>
                </a:lnTo>
                <a:lnTo>
                  <a:pt x="6017" y="5610"/>
                </a:lnTo>
                <a:lnTo>
                  <a:pt x="5954" y="5606"/>
                </a:lnTo>
                <a:lnTo>
                  <a:pt x="5926" y="5604"/>
                </a:lnTo>
                <a:lnTo>
                  <a:pt x="5903" y="5603"/>
                </a:lnTo>
                <a:close/>
                <a:moveTo>
                  <a:pt x="6216" y="5607"/>
                </a:moveTo>
                <a:lnTo>
                  <a:pt x="6216" y="5607"/>
                </a:lnTo>
                <a:lnTo>
                  <a:pt x="6205" y="5599"/>
                </a:lnTo>
                <a:lnTo>
                  <a:pt x="6192" y="5592"/>
                </a:lnTo>
                <a:lnTo>
                  <a:pt x="6164" y="5577"/>
                </a:lnTo>
                <a:lnTo>
                  <a:pt x="6136" y="5563"/>
                </a:lnTo>
                <a:lnTo>
                  <a:pt x="6107" y="5548"/>
                </a:lnTo>
                <a:lnTo>
                  <a:pt x="6078" y="5535"/>
                </a:lnTo>
                <a:lnTo>
                  <a:pt x="6050" y="5521"/>
                </a:lnTo>
                <a:lnTo>
                  <a:pt x="6024" y="5505"/>
                </a:lnTo>
                <a:lnTo>
                  <a:pt x="6014" y="5498"/>
                </a:lnTo>
                <a:lnTo>
                  <a:pt x="6004" y="5490"/>
                </a:lnTo>
                <a:lnTo>
                  <a:pt x="6005" y="5490"/>
                </a:lnTo>
                <a:lnTo>
                  <a:pt x="6006" y="5489"/>
                </a:lnTo>
                <a:lnTo>
                  <a:pt x="6009" y="5484"/>
                </a:lnTo>
                <a:lnTo>
                  <a:pt x="6012" y="5475"/>
                </a:lnTo>
                <a:lnTo>
                  <a:pt x="6016" y="5462"/>
                </a:lnTo>
                <a:lnTo>
                  <a:pt x="6026" y="5427"/>
                </a:lnTo>
                <a:lnTo>
                  <a:pt x="6039" y="5380"/>
                </a:lnTo>
                <a:lnTo>
                  <a:pt x="6068" y="5261"/>
                </a:lnTo>
                <a:lnTo>
                  <a:pt x="6101" y="5122"/>
                </a:lnTo>
                <a:lnTo>
                  <a:pt x="6135" y="4980"/>
                </a:lnTo>
                <a:lnTo>
                  <a:pt x="6152" y="4916"/>
                </a:lnTo>
                <a:lnTo>
                  <a:pt x="6167" y="4856"/>
                </a:lnTo>
                <a:lnTo>
                  <a:pt x="6182" y="4805"/>
                </a:lnTo>
                <a:lnTo>
                  <a:pt x="6195" y="4765"/>
                </a:lnTo>
                <a:lnTo>
                  <a:pt x="6201" y="4751"/>
                </a:lnTo>
                <a:lnTo>
                  <a:pt x="6207" y="4738"/>
                </a:lnTo>
                <a:lnTo>
                  <a:pt x="6212" y="4730"/>
                </a:lnTo>
                <a:lnTo>
                  <a:pt x="6214" y="4728"/>
                </a:lnTo>
                <a:lnTo>
                  <a:pt x="6216" y="4727"/>
                </a:lnTo>
                <a:lnTo>
                  <a:pt x="6235" y="4778"/>
                </a:lnTo>
                <a:lnTo>
                  <a:pt x="6255" y="4831"/>
                </a:lnTo>
                <a:lnTo>
                  <a:pt x="6265" y="4857"/>
                </a:lnTo>
                <a:lnTo>
                  <a:pt x="6276" y="4883"/>
                </a:lnTo>
                <a:lnTo>
                  <a:pt x="6288" y="4907"/>
                </a:lnTo>
                <a:lnTo>
                  <a:pt x="6300" y="4932"/>
                </a:lnTo>
                <a:lnTo>
                  <a:pt x="6307" y="4917"/>
                </a:lnTo>
                <a:lnTo>
                  <a:pt x="6310" y="4930"/>
                </a:lnTo>
                <a:lnTo>
                  <a:pt x="6315" y="4943"/>
                </a:lnTo>
                <a:lnTo>
                  <a:pt x="6321" y="4956"/>
                </a:lnTo>
                <a:lnTo>
                  <a:pt x="6328" y="4967"/>
                </a:lnTo>
                <a:lnTo>
                  <a:pt x="6337" y="4976"/>
                </a:lnTo>
                <a:lnTo>
                  <a:pt x="6348" y="4986"/>
                </a:lnTo>
                <a:lnTo>
                  <a:pt x="6360" y="4994"/>
                </a:lnTo>
                <a:lnTo>
                  <a:pt x="6373" y="5001"/>
                </a:lnTo>
                <a:lnTo>
                  <a:pt x="6368" y="4983"/>
                </a:lnTo>
                <a:lnTo>
                  <a:pt x="6374" y="4990"/>
                </a:lnTo>
                <a:lnTo>
                  <a:pt x="6380" y="4997"/>
                </a:lnTo>
                <a:lnTo>
                  <a:pt x="6387" y="5004"/>
                </a:lnTo>
                <a:lnTo>
                  <a:pt x="6394" y="5010"/>
                </a:lnTo>
                <a:lnTo>
                  <a:pt x="6401" y="5016"/>
                </a:lnTo>
                <a:lnTo>
                  <a:pt x="6410" y="5021"/>
                </a:lnTo>
                <a:lnTo>
                  <a:pt x="6418" y="5025"/>
                </a:lnTo>
                <a:lnTo>
                  <a:pt x="6427" y="5029"/>
                </a:lnTo>
                <a:lnTo>
                  <a:pt x="6420" y="5009"/>
                </a:lnTo>
                <a:lnTo>
                  <a:pt x="6428" y="5018"/>
                </a:lnTo>
                <a:lnTo>
                  <a:pt x="6436" y="5025"/>
                </a:lnTo>
                <a:lnTo>
                  <a:pt x="6447" y="5031"/>
                </a:lnTo>
                <a:lnTo>
                  <a:pt x="6456" y="5036"/>
                </a:lnTo>
                <a:lnTo>
                  <a:pt x="6466" y="5041"/>
                </a:lnTo>
                <a:lnTo>
                  <a:pt x="6478" y="5044"/>
                </a:lnTo>
                <a:lnTo>
                  <a:pt x="6489" y="5046"/>
                </a:lnTo>
                <a:lnTo>
                  <a:pt x="6500" y="5049"/>
                </a:lnTo>
                <a:lnTo>
                  <a:pt x="6489" y="5034"/>
                </a:lnTo>
                <a:lnTo>
                  <a:pt x="6502" y="5035"/>
                </a:lnTo>
                <a:lnTo>
                  <a:pt x="6514" y="5037"/>
                </a:lnTo>
                <a:lnTo>
                  <a:pt x="6525" y="5041"/>
                </a:lnTo>
                <a:lnTo>
                  <a:pt x="6536" y="5045"/>
                </a:lnTo>
                <a:lnTo>
                  <a:pt x="6546" y="5052"/>
                </a:lnTo>
                <a:lnTo>
                  <a:pt x="6555" y="5058"/>
                </a:lnTo>
                <a:lnTo>
                  <a:pt x="6563" y="5065"/>
                </a:lnTo>
                <a:lnTo>
                  <a:pt x="6571" y="5073"/>
                </a:lnTo>
                <a:lnTo>
                  <a:pt x="6551" y="5063"/>
                </a:lnTo>
                <a:lnTo>
                  <a:pt x="6571" y="5093"/>
                </a:lnTo>
                <a:lnTo>
                  <a:pt x="6593" y="5123"/>
                </a:lnTo>
                <a:lnTo>
                  <a:pt x="6603" y="5137"/>
                </a:lnTo>
                <a:lnTo>
                  <a:pt x="6613" y="5153"/>
                </a:lnTo>
                <a:lnTo>
                  <a:pt x="6621" y="5169"/>
                </a:lnTo>
                <a:lnTo>
                  <a:pt x="6629" y="5186"/>
                </a:lnTo>
                <a:lnTo>
                  <a:pt x="6625" y="5180"/>
                </a:lnTo>
                <a:lnTo>
                  <a:pt x="6615" y="5166"/>
                </a:lnTo>
                <a:lnTo>
                  <a:pt x="6609" y="5158"/>
                </a:lnTo>
                <a:lnTo>
                  <a:pt x="6600" y="5150"/>
                </a:lnTo>
                <a:lnTo>
                  <a:pt x="6591" y="5140"/>
                </a:lnTo>
                <a:lnTo>
                  <a:pt x="6581" y="5133"/>
                </a:lnTo>
                <a:lnTo>
                  <a:pt x="6579" y="5149"/>
                </a:lnTo>
                <a:lnTo>
                  <a:pt x="6575" y="5142"/>
                </a:lnTo>
                <a:lnTo>
                  <a:pt x="6562" y="5130"/>
                </a:lnTo>
                <a:lnTo>
                  <a:pt x="6553" y="5122"/>
                </a:lnTo>
                <a:lnTo>
                  <a:pt x="6544" y="5114"/>
                </a:lnTo>
                <a:lnTo>
                  <a:pt x="6531" y="5107"/>
                </a:lnTo>
                <a:lnTo>
                  <a:pt x="6519" y="5102"/>
                </a:lnTo>
                <a:lnTo>
                  <a:pt x="6518" y="5117"/>
                </a:lnTo>
                <a:lnTo>
                  <a:pt x="6514" y="5112"/>
                </a:lnTo>
                <a:lnTo>
                  <a:pt x="6501" y="5102"/>
                </a:lnTo>
                <a:lnTo>
                  <a:pt x="6493" y="5097"/>
                </a:lnTo>
                <a:lnTo>
                  <a:pt x="6483" y="5092"/>
                </a:lnTo>
                <a:lnTo>
                  <a:pt x="6471" y="5088"/>
                </a:lnTo>
                <a:lnTo>
                  <a:pt x="6460" y="5085"/>
                </a:lnTo>
                <a:lnTo>
                  <a:pt x="6461" y="5095"/>
                </a:lnTo>
                <a:lnTo>
                  <a:pt x="6455" y="5091"/>
                </a:lnTo>
                <a:lnTo>
                  <a:pt x="6440" y="5083"/>
                </a:lnTo>
                <a:lnTo>
                  <a:pt x="6430" y="5078"/>
                </a:lnTo>
                <a:lnTo>
                  <a:pt x="6420" y="5074"/>
                </a:lnTo>
                <a:lnTo>
                  <a:pt x="6411" y="5071"/>
                </a:lnTo>
                <a:lnTo>
                  <a:pt x="6402" y="5070"/>
                </a:lnTo>
                <a:lnTo>
                  <a:pt x="6406" y="5083"/>
                </a:lnTo>
                <a:lnTo>
                  <a:pt x="6397" y="5076"/>
                </a:lnTo>
                <a:lnTo>
                  <a:pt x="6387" y="5071"/>
                </a:lnTo>
                <a:lnTo>
                  <a:pt x="6378" y="5066"/>
                </a:lnTo>
                <a:lnTo>
                  <a:pt x="6367" y="5062"/>
                </a:lnTo>
                <a:lnTo>
                  <a:pt x="6357" y="5059"/>
                </a:lnTo>
                <a:lnTo>
                  <a:pt x="6347" y="5056"/>
                </a:lnTo>
                <a:lnTo>
                  <a:pt x="6336" y="5054"/>
                </a:lnTo>
                <a:lnTo>
                  <a:pt x="6325" y="5052"/>
                </a:lnTo>
                <a:lnTo>
                  <a:pt x="6331" y="5061"/>
                </a:lnTo>
                <a:lnTo>
                  <a:pt x="6339" y="5069"/>
                </a:lnTo>
                <a:lnTo>
                  <a:pt x="6347" y="5076"/>
                </a:lnTo>
                <a:lnTo>
                  <a:pt x="6356" y="5084"/>
                </a:lnTo>
                <a:lnTo>
                  <a:pt x="6365" y="5090"/>
                </a:lnTo>
                <a:lnTo>
                  <a:pt x="6376" y="5095"/>
                </a:lnTo>
                <a:lnTo>
                  <a:pt x="6386" y="5099"/>
                </a:lnTo>
                <a:lnTo>
                  <a:pt x="6397" y="5102"/>
                </a:lnTo>
                <a:lnTo>
                  <a:pt x="6380" y="5106"/>
                </a:lnTo>
                <a:lnTo>
                  <a:pt x="6387" y="5110"/>
                </a:lnTo>
                <a:lnTo>
                  <a:pt x="6404" y="5121"/>
                </a:lnTo>
                <a:lnTo>
                  <a:pt x="6425" y="5130"/>
                </a:lnTo>
                <a:lnTo>
                  <a:pt x="6434" y="5133"/>
                </a:lnTo>
                <a:lnTo>
                  <a:pt x="6442" y="5135"/>
                </a:lnTo>
                <a:lnTo>
                  <a:pt x="6430" y="5144"/>
                </a:lnTo>
                <a:lnTo>
                  <a:pt x="6440" y="5145"/>
                </a:lnTo>
                <a:lnTo>
                  <a:pt x="6449" y="5149"/>
                </a:lnTo>
                <a:lnTo>
                  <a:pt x="6457" y="5153"/>
                </a:lnTo>
                <a:lnTo>
                  <a:pt x="6465" y="5158"/>
                </a:lnTo>
                <a:lnTo>
                  <a:pt x="6473" y="5164"/>
                </a:lnTo>
                <a:lnTo>
                  <a:pt x="6479" y="5171"/>
                </a:lnTo>
                <a:lnTo>
                  <a:pt x="6484" y="5179"/>
                </a:lnTo>
                <a:lnTo>
                  <a:pt x="6489" y="5189"/>
                </a:lnTo>
                <a:lnTo>
                  <a:pt x="6469" y="5192"/>
                </a:lnTo>
                <a:lnTo>
                  <a:pt x="6481" y="5208"/>
                </a:lnTo>
                <a:lnTo>
                  <a:pt x="6493" y="5225"/>
                </a:lnTo>
                <a:lnTo>
                  <a:pt x="6508" y="5240"/>
                </a:lnTo>
                <a:lnTo>
                  <a:pt x="6522" y="5255"/>
                </a:lnTo>
                <a:lnTo>
                  <a:pt x="6509" y="5256"/>
                </a:lnTo>
                <a:lnTo>
                  <a:pt x="6533" y="5278"/>
                </a:lnTo>
                <a:lnTo>
                  <a:pt x="6561" y="5305"/>
                </a:lnTo>
                <a:lnTo>
                  <a:pt x="6589" y="5334"/>
                </a:lnTo>
                <a:lnTo>
                  <a:pt x="6618" y="5365"/>
                </a:lnTo>
                <a:lnTo>
                  <a:pt x="6646" y="5396"/>
                </a:lnTo>
                <a:lnTo>
                  <a:pt x="6672" y="5428"/>
                </a:lnTo>
                <a:lnTo>
                  <a:pt x="6695" y="5460"/>
                </a:lnTo>
                <a:lnTo>
                  <a:pt x="6706" y="5475"/>
                </a:lnTo>
                <a:lnTo>
                  <a:pt x="6716" y="5490"/>
                </a:lnTo>
                <a:lnTo>
                  <a:pt x="6704" y="5500"/>
                </a:lnTo>
                <a:lnTo>
                  <a:pt x="6693" y="5509"/>
                </a:lnTo>
                <a:lnTo>
                  <a:pt x="6681" y="5519"/>
                </a:lnTo>
                <a:lnTo>
                  <a:pt x="6667" y="5527"/>
                </a:lnTo>
                <a:lnTo>
                  <a:pt x="6654" y="5534"/>
                </a:lnTo>
                <a:lnTo>
                  <a:pt x="6641" y="5540"/>
                </a:lnTo>
                <a:lnTo>
                  <a:pt x="6625" y="5546"/>
                </a:lnTo>
                <a:lnTo>
                  <a:pt x="6611" y="5553"/>
                </a:lnTo>
                <a:lnTo>
                  <a:pt x="6579" y="5563"/>
                </a:lnTo>
                <a:lnTo>
                  <a:pt x="6546" y="5570"/>
                </a:lnTo>
                <a:lnTo>
                  <a:pt x="6512" y="5577"/>
                </a:lnTo>
                <a:lnTo>
                  <a:pt x="6478" y="5583"/>
                </a:lnTo>
                <a:lnTo>
                  <a:pt x="6443" y="5587"/>
                </a:lnTo>
                <a:lnTo>
                  <a:pt x="6408" y="5590"/>
                </a:lnTo>
                <a:lnTo>
                  <a:pt x="6339" y="5595"/>
                </a:lnTo>
                <a:lnTo>
                  <a:pt x="6274" y="5600"/>
                </a:lnTo>
                <a:lnTo>
                  <a:pt x="6244" y="5603"/>
                </a:lnTo>
                <a:lnTo>
                  <a:pt x="6216" y="5607"/>
                </a:lnTo>
                <a:close/>
                <a:moveTo>
                  <a:pt x="6888" y="5946"/>
                </a:moveTo>
                <a:lnTo>
                  <a:pt x="6888" y="5946"/>
                </a:lnTo>
                <a:lnTo>
                  <a:pt x="6879" y="5956"/>
                </a:lnTo>
                <a:lnTo>
                  <a:pt x="6869" y="5964"/>
                </a:lnTo>
                <a:lnTo>
                  <a:pt x="6861" y="5970"/>
                </a:lnTo>
                <a:lnTo>
                  <a:pt x="6853" y="5976"/>
                </a:lnTo>
                <a:lnTo>
                  <a:pt x="6845" y="5981"/>
                </a:lnTo>
                <a:lnTo>
                  <a:pt x="6836" y="5986"/>
                </a:lnTo>
                <a:lnTo>
                  <a:pt x="6828" y="5989"/>
                </a:lnTo>
                <a:lnTo>
                  <a:pt x="6820" y="5991"/>
                </a:lnTo>
                <a:lnTo>
                  <a:pt x="6812" y="5992"/>
                </a:lnTo>
                <a:lnTo>
                  <a:pt x="6803" y="5992"/>
                </a:lnTo>
                <a:lnTo>
                  <a:pt x="6796" y="5992"/>
                </a:lnTo>
                <a:lnTo>
                  <a:pt x="6788" y="5991"/>
                </a:lnTo>
                <a:lnTo>
                  <a:pt x="6781" y="5989"/>
                </a:lnTo>
                <a:lnTo>
                  <a:pt x="6772" y="5987"/>
                </a:lnTo>
                <a:lnTo>
                  <a:pt x="6758" y="5980"/>
                </a:lnTo>
                <a:lnTo>
                  <a:pt x="6743" y="5971"/>
                </a:lnTo>
                <a:lnTo>
                  <a:pt x="6727" y="5961"/>
                </a:lnTo>
                <a:lnTo>
                  <a:pt x="6712" y="5950"/>
                </a:lnTo>
                <a:lnTo>
                  <a:pt x="6696" y="5937"/>
                </a:lnTo>
                <a:lnTo>
                  <a:pt x="6665" y="5909"/>
                </a:lnTo>
                <a:lnTo>
                  <a:pt x="6648" y="5896"/>
                </a:lnTo>
                <a:lnTo>
                  <a:pt x="6631" y="5882"/>
                </a:lnTo>
                <a:lnTo>
                  <a:pt x="6584" y="5848"/>
                </a:lnTo>
                <a:lnTo>
                  <a:pt x="6536" y="5815"/>
                </a:lnTo>
                <a:lnTo>
                  <a:pt x="6487" y="5783"/>
                </a:lnTo>
                <a:lnTo>
                  <a:pt x="6439" y="5752"/>
                </a:lnTo>
                <a:lnTo>
                  <a:pt x="6341" y="5689"/>
                </a:lnTo>
                <a:lnTo>
                  <a:pt x="6291" y="5657"/>
                </a:lnTo>
                <a:lnTo>
                  <a:pt x="6243" y="5625"/>
                </a:lnTo>
                <a:lnTo>
                  <a:pt x="6275" y="5622"/>
                </a:lnTo>
                <a:lnTo>
                  <a:pt x="6307" y="5618"/>
                </a:lnTo>
                <a:lnTo>
                  <a:pt x="6337" y="5612"/>
                </a:lnTo>
                <a:lnTo>
                  <a:pt x="6368" y="5607"/>
                </a:lnTo>
                <a:lnTo>
                  <a:pt x="6429" y="5596"/>
                </a:lnTo>
                <a:lnTo>
                  <a:pt x="6489" y="5583"/>
                </a:lnTo>
                <a:lnTo>
                  <a:pt x="6549" y="5567"/>
                </a:lnTo>
                <a:lnTo>
                  <a:pt x="6609" y="5552"/>
                </a:lnTo>
                <a:lnTo>
                  <a:pt x="6730" y="5519"/>
                </a:lnTo>
                <a:lnTo>
                  <a:pt x="6735" y="5530"/>
                </a:lnTo>
                <a:lnTo>
                  <a:pt x="6739" y="5542"/>
                </a:lnTo>
                <a:lnTo>
                  <a:pt x="6746" y="5566"/>
                </a:lnTo>
                <a:lnTo>
                  <a:pt x="6752" y="5591"/>
                </a:lnTo>
                <a:lnTo>
                  <a:pt x="6756" y="5615"/>
                </a:lnTo>
                <a:lnTo>
                  <a:pt x="6761" y="5640"/>
                </a:lnTo>
                <a:lnTo>
                  <a:pt x="6767" y="5665"/>
                </a:lnTo>
                <a:lnTo>
                  <a:pt x="6775" y="5689"/>
                </a:lnTo>
                <a:lnTo>
                  <a:pt x="6779" y="5701"/>
                </a:lnTo>
                <a:lnTo>
                  <a:pt x="6784" y="5712"/>
                </a:lnTo>
                <a:lnTo>
                  <a:pt x="6789" y="5680"/>
                </a:lnTo>
                <a:lnTo>
                  <a:pt x="6796" y="5697"/>
                </a:lnTo>
                <a:lnTo>
                  <a:pt x="6803" y="5714"/>
                </a:lnTo>
                <a:lnTo>
                  <a:pt x="6815" y="5750"/>
                </a:lnTo>
                <a:lnTo>
                  <a:pt x="6826" y="5786"/>
                </a:lnTo>
                <a:lnTo>
                  <a:pt x="6837" y="5821"/>
                </a:lnTo>
                <a:lnTo>
                  <a:pt x="6846" y="5796"/>
                </a:lnTo>
                <a:lnTo>
                  <a:pt x="6851" y="5813"/>
                </a:lnTo>
                <a:lnTo>
                  <a:pt x="6855" y="5831"/>
                </a:lnTo>
                <a:lnTo>
                  <a:pt x="6861" y="5847"/>
                </a:lnTo>
                <a:lnTo>
                  <a:pt x="6867" y="5864"/>
                </a:lnTo>
                <a:lnTo>
                  <a:pt x="6873" y="5880"/>
                </a:lnTo>
                <a:lnTo>
                  <a:pt x="6882" y="5897"/>
                </a:lnTo>
                <a:lnTo>
                  <a:pt x="6889" y="5912"/>
                </a:lnTo>
                <a:lnTo>
                  <a:pt x="6898" y="5928"/>
                </a:lnTo>
                <a:lnTo>
                  <a:pt x="6898" y="5896"/>
                </a:lnTo>
                <a:lnTo>
                  <a:pt x="6905" y="5905"/>
                </a:lnTo>
                <a:lnTo>
                  <a:pt x="6909" y="5912"/>
                </a:lnTo>
                <a:lnTo>
                  <a:pt x="6910" y="5919"/>
                </a:lnTo>
                <a:lnTo>
                  <a:pt x="6909" y="5924"/>
                </a:lnTo>
                <a:lnTo>
                  <a:pt x="6905" y="5929"/>
                </a:lnTo>
                <a:lnTo>
                  <a:pt x="6900" y="5934"/>
                </a:lnTo>
                <a:lnTo>
                  <a:pt x="6894" y="5939"/>
                </a:lnTo>
                <a:lnTo>
                  <a:pt x="6888" y="5946"/>
                </a:lnTo>
                <a:close/>
                <a:moveTo>
                  <a:pt x="7068" y="5870"/>
                </a:moveTo>
                <a:lnTo>
                  <a:pt x="7068" y="5870"/>
                </a:lnTo>
                <a:lnTo>
                  <a:pt x="7055" y="5879"/>
                </a:lnTo>
                <a:lnTo>
                  <a:pt x="7046" y="5885"/>
                </a:lnTo>
                <a:lnTo>
                  <a:pt x="7040" y="5888"/>
                </a:lnTo>
                <a:lnTo>
                  <a:pt x="7039" y="5888"/>
                </a:lnTo>
                <a:lnTo>
                  <a:pt x="7049" y="5868"/>
                </a:lnTo>
                <a:lnTo>
                  <a:pt x="7030" y="5879"/>
                </a:lnTo>
                <a:lnTo>
                  <a:pt x="7012" y="5892"/>
                </a:lnTo>
                <a:lnTo>
                  <a:pt x="6994" y="5905"/>
                </a:lnTo>
                <a:lnTo>
                  <a:pt x="6978" y="5920"/>
                </a:lnTo>
                <a:lnTo>
                  <a:pt x="6985" y="5901"/>
                </a:lnTo>
                <a:lnTo>
                  <a:pt x="6994" y="5906"/>
                </a:lnTo>
                <a:lnTo>
                  <a:pt x="6994" y="5898"/>
                </a:lnTo>
                <a:lnTo>
                  <a:pt x="6991" y="5877"/>
                </a:lnTo>
                <a:lnTo>
                  <a:pt x="6989" y="5864"/>
                </a:lnTo>
                <a:lnTo>
                  <a:pt x="6986" y="5851"/>
                </a:lnTo>
                <a:lnTo>
                  <a:pt x="6981" y="5836"/>
                </a:lnTo>
                <a:lnTo>
                  <a:pt x="6974" y="5823"/>
                </a:lnTo>
                <a:lnTo>
                  <a:pt x="6973" y="5823"/>
                </a:lnTo>
                <a:lnTo>
                  <a:pt x="6971" y="5813"/>
                </a:lnTo>
                <a:lnTo>
                  <a:pt x="6968" y="5799"/>
                </a:lnTo>
                <a:lnTo>
                  <a:pt x="6963" y="5765"/>
                </a:lnTo>
                <a:lnTo>
                  <a:pt x="6961" y="5747"/>
                </a:lnTo>
                <a:lnTo>
                  <a:pt x="6958" y="5733"/>
                </a:lnTo>
                <a:lnTo>
                  <a:pt x="6955" y="5722"/>
                </a:lnTo>
                <a:lnTo>
                  <a:pt x="6953" y="5718"/>
                </a:lnTo>
                <a:lnTo>
                  <a:pt x="6951" y="5715"/>
                </a:lnTo>
                <a:lnTo>
                  <a:pt x="6956" y="5720"/>
                </a:lnTo>
                <a:lnTo>
                  <a:pt x="6961" y="5725"/>
                </a:lnTo>
                <a:lnTo>
                  <a:pt x="6969" y="5735"/>
                </a:lnTo>
                <a:lnTo>
                  <a:pt x="6977" y="5747"/>
                </a:lnTo>
                <a:lnTo>
                  <a:pt x="6983" y="5759"/>
                </a:lnTo>
                <a:lnTo>
                  <a:pt x="6989" y="5771"/>
                </a:lnTo>
                <a:lnTo>
                  <a:pt x="6996" y="5783"/>
                </a:lnTo>
                <a:lnTo>
                  <a:pt x="7004" y="5793"/>
                </a:lnTo>
                <a:lnTo>
                  <a:pt x="7010" y="5797"/>
                </a:lnTo>
                <a:lnTo>
                  <a:pt x="7015" y="5801"/>
                </a:lnTo>
                <a:lnTo>
                  <a:pt x="7015" y="5778"/>
                </a:lnTo>
                <a:lnTo>
                  <a:pt x="7041" y="5806"/>
                </a:lnTo>
                <a:lnTo>
                  <a:pt x="7065" y="5828"/>
                </a:lnTo>
                <a:lnTo>
                  <a:pt x="7076" y="5837"/>
                </a:lnTo>
                <a:lnTo>
                  <a:pt x="7085" y="5844"/>
                </a:lnTo>
                <a:lnTo>
                  <a:pt x="7081" y="5823"/>
                </a:lnTo>
                <a:lnTo>
                  <a:pt x="7089" y="5831"/>
                </a:lnTo>
                <a:lnTo>
                  <a:pt x="7108" y="5850"/>
                </a:lnTo>
                <a:lnTo>
                  <a:pt x="7101" y="5852"/>
                </a:lnTo>
                <a:lnTo>
                  <a:pt x="7091" y="5856"/>
                </a:lnTo>
                <a:lnTo>
                  <a:pt x="7080" y="5862"/>
                </a:lnTo>
                <a:lnTo>
                  <a:pt x="7068" y="5870"/>
                </a:lnTo>
                <a:close/>
                <a:moveTo>
                  <a:pt x="7103" y="5866"/>
                </a:moveTo>
                <a:lnTo>
                  <a:pt x="7111" y="5852"/>
                </a:lnTo>
                <a:lnTo>
                  <a:pt x="7120" y="5859"/>
                </a:lnTo>
                <a:lnTo>
                  <a:pt x="7114" y="5862"/>
                </a:lnTo>
                <a:lnTo>
                  <a:pt x="7108" y="5865"/>
                </a:lnTo>
                <a:lnTo>
                  <a:pt x="7103" y="5866"/>
                </a:lnTo>
                <a:close/>
                <a:moveTo>
                  <a:pt x="7495" y="6021"/>
                </a:moveTo>
                <a:lnTo>
                  <a:pt x="7495" y="6021"/>
                </a:lnTo>
                <a:lnTo>
                  <a:pt x="7495" y="6022"/>
                </a:lnTo>
                <a:lnTo>
                  <a:pt x="7494" y="6022"/>
                </a:lnTo>
                <a:lnTo>
                  <a:pt x="7495" y="6021"/>
                </a:lnTo>
                <a:close/>
                <a:moveTo>
                  <a:pt x="7490" y="6014"/>
                </a:moveTo>
                <a:lnTo>
                  <a:pt x="7490" y="6014"/>
                </a:lnTo>
                <a:lnTo>
                  <a:pt x="7481" y="6018"/>
                </a:lnTo>
                <a:lnTo>
                  <a:pt x="7476" y="5998"/>
                </a:lnTo>
                <a:lnTo>
                  <a:pt x="7490" y="6014"/>
                </a:lnTo>
                <a:close/>
                <a:moveTo>
                  <a:pt x="7354" y="5965"/>
                </a:moveTo>
                <a:lnTo>
                  <a:pt x="7348" y="5941"/>
                </a:lnTo>
                <a:lnTo>
                  <a:pt x="7356" y="5948"/>
                </a:lnTo>
                <a:lnTo>
                  <a:pt x="7374" y="5963"/>
                </a:lnTo>
                <a:lnTo>
                  <a:pt x="7385" y="5971"/>
                </a:lnTo>
                <a:lnTo>
                  <a:pt x="7395" y="5977"/>
                </a:lnTo>
                <a:lnTo>
                  <a:pt x="7404" y="5982"/>
                </a:lnTo>
                <a:lnTo>
                  <a:pt x="7407" y="5984"/>
                </a:lnTo>
                <a:lnTo>
                  <a:pt x="7411" y="5984"/>
                </a:lnTo>
                <a:lnTo>
                  <a:pt x="7404" y="5971"/>
                </a:lnTo>
                <a:lnTo>
                  <a:pt x="7416" y="5974"/>
                </a:lnTo>
                <a:lnTo>
                  <a:pt x="7426" y="5978"/>
                </a:lnTo>
                <a:lnTo>
                  <a:pt x="7436" y="5982"/>
                </a:lnTo>
                <a:lnTo>
                  <a:pt x="7446" y="5988"/>
                </a:lnTo>
                <a:lnTo>
                  <a:pt x="7455" y="5995"/>
                </a:lnTo>
                <a:lnTo>
                  <a:pt x="7463" y="6001"/>
                </a:lnTo>
                <a:lnTo>
                  <a:pt x="7471" y="6009"/>
                </a:lnTo>
                <a:lnTo>
                  <a:pt x="7480" y="6018"/>
                </a:lnTo>
                <a:lnTo>
                  <a:pt x="7471" y="6022"/>
                </a:lnTo>
                <a:lnTo>
                  <a:pt x="7463" y="6025"/>
                </a:lnTo>
                <a:lnTo>
                  <a:pt x="7455" y="6027"/>
                </a:lnTo>
                <a:lnTo>
                  <a:pt x="7447" y="6028"/>
                </a:lnTo>
                <a:lnTo>
                  <a:pt x="7438" y="6029"/>
                </a:lnTo>
                <a:lnTo>
                  <a:pt x="7430" y="6029"/>
                </a:lnTo>
                <a:lnTo>
                  <a:pt x="7421" y="6028"/>
                </a:lnTo>
                <a:lnTo>
                  <a:pt x="7413" y="6026"/>
                </a:lnTo>
                <a:lnTo>
                  <a:pt x="7434" y="6019"/>
                </a:lnTo>
                <a:lnTo>
                  <a:pt x="7412" y="6019"/>
                </a:lnTo>
                <a:lnTo>
                  <a:pt x="7389" y="6018"/>
                </a:lnTo>
                <a:lnTo>
                  <a:pt x="7367" y="6015"/>
                </a:lnTo>
                <a:lnTo>
                  <a:pt x="7345" y="6012"/>
                </a:lnTo>
                <a:lnTo>
                  <a:pt x="7367" y="6005"/>
                </a:lnTo>
                <a:lnTo>
                  <a:pt x="7345" y="6000"/>
                </a:lnTo>
                <a:lnTo>
                  <a:pt x="7321" y="5996"/>
                </a:lnTo>
                <a:lnTo>
                  <a:pt x="7297" y="5993"/>
                </a:lnTo>
                <a:lnTo>
                  <a:pt x="7273" y="5990"/>
                </a:lnTo>
                <a:lnTo>
                  <a:pt x="7300" y="5985"/>
                </a:lnTo>
                <a:lnTo>
                  <a:pt x="7260" y="5972"/>
                </a:lnTo>
                <a:lnTo>
                  <a:pt x="7221" y="5958"/>
                </a:lnTo>
                <a:lnTo>
                  <a:pt x="7234" y="5952"/>
                </a:lnTo>
                <a:lnTo>
                  <a:pt x="7222" y="5952"/>
                </a:lnTo>
                <a:lnTo>
                  <a:pt x="7206" y="5953"/>
                </a:lnTo>
                <a:lnTo>
                  <a:pt x="7173" y="5958"/>
                </a:lnTo>
                <a:lnTo>
                  <a:pt x="7157" y="5960"/>
                </a:lnTo>
                <a:lnTo>
                  <a:pt x="7141" y="5961"/>
                </a:lnTo>
                <a:lnTo>
                  <a:pt x="7128" y="5961"/>
                </a:lnTo>
                <a:lnTo>
                  <a:pt x="7123" y="5960"/>
                </a:lnTo>
                <a:lnTo>
                  <a:pt x="7118" y="5958"/>
                </a:lnTo>
                <a:lnTo>
                  <a:pt x="7119" y="5953"/>
                </a:lnTo>
                <a:lnTo>
                  <a:pt x="7121" y="5946"/>
                </a:lnTo>
                <a:lnTo>
                  <a:pt x="7123" y="5942"/>
                </a:lnTo>
                <a:lnTo>
                  <a:pt x="7126" y="5938"/>
                </a:lnTo>
                <a:lnTo>
                  <a:pt x="7131" y="5934"/>
                </a:lnTo>
                <a:lnTo>
                  <a:pt x="7136" y="5931"/>
                </a:lnTo>
                <a:lnTo>
                  <a:pt x="7141" y="5928"/>
                </a:lnTo>
                <a:lnTo>
                  <a:pt x="7149" y="5926"/>
                </a:lnTo>
                <a:lnTo>
                  <a:pt x="7125" y="5932"/>
                </a:lnTo>
                <a:lnTo>
                  <a:pt x="7134" y="5920"/>
                </a:lnTo>
                <a:lnTo>
                  <a:pt x="7143" y="5911"/>
                </a:lnTo>
                <a:lnTo>
                  <a:pt x="7150" y="5905"/>
                </a:lnTo>
                <a:lnTo>
                  <a:pt x="7158" y="5901"/>
                </a:lnTo>
                <a:lnTo>
                  <a:pt x="7167" y="5900"/>
                </a:lnTo>
                <a:lnTo>
                  <a:pt x="7175" y="5900"/>
                </a:lnTo>
                <a:lnTo>
                  <a:pt x="7186" y="5902"/>
                </a:lnTo>
                <a:lnTo>
                  <a:pt x="7197" y="5905"/>
                </a:lnTo>
                <a:lnTo>
                  <a:pt x="7200" y="5888"/>
                </a:lnTo>
                <a:lnTo>
                  <a:pt x="7207" y="5896"/>
                </a:lnTo>
                <a:lnTo>
                  <a:pt x="7216" y="5903"/>
                </a:lnTo>
                <a:lnTo>
                  <a:pt x="7224" y="5909"/>
                </a:lnTo>
                <a:lnTo>
                  <a:pt x="7233" y="5915"/>
                </a:lnTo>
                <a:lnTo>
                  <a:pt x="7242" y="5921"/>
                </a:lnTo>
                <a:lnTo>
                  <a:pt x="7253" y="5926"/>
                </a:lnTo>
                <a:lnTo>
                  <a:pt x="7262" y="5930"/>
                </a:lnTo>
                <a:lnTo>
                  <a:pt x="7272" y="5933"/>
                </a:lnTo>
                <a:lnTo>
                  <a:pt x="7265" y="5917"/>
                </a:lnTo>
                <a:lnTo>
                  <a:pt x="7269" y="5922"/>
                </a:lnTo>
                <a:lnTo>
                  <a:pt x="7281" y="5932"/>
                </a:lnTo>
                <a:lnTo>
                  <a:pt x="7288" y="5939"/>
                </a:lnTo>
                <a:lnTo>
                  <a:pt x="7295" y="5945"/>
                </a:lnTo>
                <a:lnTo>
                  <a:pt x="7304" y="5951"/>
                </a:lnTo>
                <a:lnTo>
                  <a:pt x="7313" y="5956"/>
                </a:lnTo>
                <a:lnTo>
                  <a:pt x="7314" y="5941"/>
                </a:lnTo>
                <a:lnTo>
                  <a:pt x="7328" y="5950"/>
                </a:lnTo>
                <a:lnTo>
                  <a:pt x="7354" y="5965"/>
                </a:lnTo>
                <a:close/>
                <a:moveTo>
                  <a:pt x="7327" y="3964"/>
                </a:moveTo>
                <a:lnTo>
                  <a:pt x="7327" y="3964"/>
                </a:lnTo>
                <a:lnTo>
                  <a:pt x="7340" y="3987"/>
                </a:lnTo>
                <a:lnTo>
                  <a:pt x="7348" y="4002"/>
                </a:lnTo>
                <a:lnTo>
                  <a:pt x="7350" y="4006"/>
                </a:lnTo>
                <a:lnTo>
                  <a:pt x="7350" y="4010"/>
                </a:lnTo>
                <a:lnTo>
                  <a:pt x="7350" y="4014"/>
                </a:lnTo>
                <a:lnTo>
                  <a:pt x="7349" y="4017"/>
                </a:lnTo>
                <a:lnTo>
                  <a:pt x="7345" y="4023"/>
                </a:lnTo>
                <a:lnTo>
                  <a:pt x="7340" y="4032"/>
                </a:lnTo>
                <a:lnTo>
                  <a:pt x="7338" y="4038"/>
                </a:lnTo>
                <a:lnTo>
                  <a:pt x="7336" y="4047"/>
                </a:lnTo>
                <a:lnTo>
                  <a:pt x="7334" y="4057"/>
                </a:lnTo>
                <a:lnTo>
                  <a:pt x="7334" y="4069"/>
                </a:lnTo>
                <a:lnTo>
                  <a:pt x="7328" y="4037"/>
                </a:lnTo>
                <a:lnTo>
                  <a:pt x="7323" y="4060"/>
                </a:lnTo>
                <a:lnTo>
                  <a:pt x="7319" y="4084"/>
                </a:lnTo>
                <a:lnTo>
                  <a:pt x="7317" y="4107"/>
                </a:lnTo>
                <a:lnTo>
                  <a:pt x="7317" y="4129"/>
                </a:lnTo>
                <a:lnTo>
                  <a:pt x="7301" y="4096"/>
                </a:lnTo>
                <a:lnTo>
                  <a:pt x="7299" y="4121"/>
                </a:lnTo>
                <a:lnTo>
                  <a:pt x="7297" y="4144"/>
                </a:lnTo>
                <a:lnTo>
                  <a:pt x="7296" y="4169"/>
                </a:lnTo>
                <a:lnTo>
                  <a:pt x="7295" y="4193"/>
                </a:lnTo>
                <a:lnTo>
                  <a:pt x="7281" y="4160"/>
                </a:lnTo>
                <a:lnTo>
                  <a:pt x="7275" y="4251"/>
                </a:lnTo>
                <a:lnTo>
                  <a:pt x="7268" y="4219"/>
                </a:lnTo>
                <a:lnTo>
                  <a:pt x="7262" y="4248"/>
                </a:lnTo>
                <a:lnTo>
                  <a:pt x="7254" y="4275"/>
                </a:lnTo>
                <a:lnTo>
                  <a:pt x="7246" y="4302"/>
                </a:lnTo>
                <a:lnTo>
                  <a:pt x="7235" y="4329"/>
                </a:lnTo>
                <a:lnTo>
                  <a:pt x="7227" y="4304"/>
                </a:lnTo>
                <a:lnTo>
                  <a:pt x="7220" y="4322"/>
                </a:lnTo>
                <a:lnTo>
                  <a:pt x="7210" y="4338"/>
                </a:lnTo>
                <a:lnTo>
                  <a:pt x="7198" y="4353"/>
                </a:lnTo>
                <a:lnTo>
                  <a:pt x="7193" y="4359"/>
                </a:lnTo>
                <a:lnTo>
                  <a:pt x="7188" y="4363"/>
                </a:lnTo>
                <a:lnTo>
                  <a:pt x="7197" y="4358"/>
                </a:lnTo>
                <a:lnTo>
                  <a:pt x="7177" y="4352"/>
                </a:lnTo>
                <a:lnTo>
                  <a:pt x="7157" y="4345"/>
                </a:lnTo>
                <a:lnTo>
                  <a:pt x="7137" y="4339"/>
                </a:lnTo>
                <a:lnTo>
                  <a:pt x="7118" y="4332"/>
                </a:lnTo>
                <a:lnTo>
                  <a:pt x="7128" y="4318"/>
                </a:lnTo>
                <a:lnTo>
                  <a:pt x="7081" y="4324"/>
                </a:lnTo>
                <a:lnTo>
                  <a:pt x="7032" y="4328"/>
                </a:lnTo>
                <a:lnTo>
                  <a:pt x="7046" y="4317"/>
                </a:lnTo>
                <a:lnTo>
                  <a:pt x="6951" y="4326"/>
                </a:lnTo>
                <a:lnTo>
                  <a:pt x="6956" y="4315"/>
                </a:lnTo>
                <a:lnTo>
                  <a:pt x="6947" y="4317"/>
                </a:lnTo>
                <a:lnTo>
                  <a:pt x="6925" y="4319"/>
                </a:lnTo>
                <a:lnTo>
                  <a:pt x="6915" y="4320"/>
                </a:lnTo>
                <a:lnTo>
                  <a:pt x="6905" y="4319"/>
                </a:lnTo>
                <a:lnTo>
                  <a:pt x="6902" y="4318"/>
                </a:lnTo>
                <a:lnTo>
                  <a:pt x="6900" y="4317"/>
                </a:lnTo>
                <a:lnTo>
                  <a:pt x="6899" y="4315"/>
                </a:lnTo>
                <a:lnTo>
                  <a:pt x="6900" y="4312"/>
                </a:lnTo>
                <a:lnTo>
                  <a:pt x="6906" y="4302"/>
                </a:lnTo>
                <a:lnTo>
                  <a:pt x="6914" y="4293"/>
                </a:lnTo>
                <a:lnTo>
                  <a:pt x="6922" y="4282"/>
                </a:lnTo>
                <a:lnTo>
                  <a:pt x="6931" y="4271"/>
                </a:lnTo>
                <a:lnTo>
                  <a:pt x="6951" y="4252"/>
                </a:lnTo>
                <a:lnTo>
                  <a:pt x="6969" y="4236"/>
                </a:lnTo>
                <a:lnTo>
                  <a:pt x="6946" y="4240"/>
                </a:lnTo>
                <a:lnTo>
                  <a:pt x="6970" y="4215"/>
                </a:lnTo>
                <a:lnTo>
                  <a:pt x="6994" y="4188"/>
                </a:lnTo>
                <a:lnTo>
                  <a:pt x="7018" y="4160"/>
                </a:lnTo>
                <a:lnTo>
                  <a:pt x="7038" y="4130"/>
                </a:lnTo>
                <a:lnTo>
                  <a:pt x="6999" y="4153"/>
                </a:lnTo>
                <a:lnTo>
                  <a:pt x="7029" y="4117"/>
                </a:lnTo>
                <a:lnTo>
                  <a:pt x="7059" y="4082"/>
                </a:lnTo>
                <a:lnTo>
                  <a:pt x="7073" y="4064"/>
                </a:lnTo>
                <a:lnTo>
                  <a:pt x="7087" y="4045"/>
                </a:lnTo>
                <a:lnTo>
                  <a:pt x="7099" y="4026"/>
                </a:lnTo>
                <a:lnTo>
                  <a:pt x="7110" y="4005"/>
                </a:lnTo>
                <a:lnTo>
                  <a:pt x="7077" y="4027"/>
                </a:lnTo>
                <a:lnTo>
                  <a:pt x="7090" y="4010"/>
                </a:lnTo>
                <a:lnTo>
                  <a:pt x="7103" y="3993"/>
                </a:lnTo>
                <a:lnTo>
                  <a:pt x="7115" y="3975"/>
                </a:lnTo>
                <a:lnTo>
                  <a:pt x="7125" y="3957"/>
                </a:lnTo>
                <a:lnTo>
                  <a:pt x="7134" y="3937"/>
                </a:lnTo>
                <a:lnTo>
                  <a:pt x="7141" y="3918"/>
                </a:lnTo>
                <a:lnTo>
                  <a:pt x="7148" y="3898"/>
                </a:lnTo>
                <a:lnTo>
                  <a:pt x="7151" y="3876"/>
                </a:lnTo>
                <a:lnTo>
                  <a:pt x="7114" y="3896"/>
                </a:lnTo>
                <a:lnTo>
                  <a:pt x="7128" y="3877"/>
                </a:lnTo>
                <a:lnTo>
                  <a:pt x="7143" y="3858"/>
                </a:lnTo>
                <a:lnTo>
                  <a:pt x="7157" y="3838"/>
                </a:lnTo>
                <a:lnTo>
                  <a:pt x="7169" y="3819"/>
                </a:lnTo>
                <a:lnTo>
                  <a:pt x="7183" y="3830"/>
                </a:lnTo>
                <a:lnTo>
                  <a:pt x="7188" y="3835"/>
                </a:lnTo>
                <a:lnTo>
                  <a:pt x="7185" y="3799"/>
                </a:lnTo>
                <a:lnTo>
                  <a:pt x="7199" y="3811"/>
                </a:lnTo>
                <a:lnTo>
                  <a:pt x="7212" y="3826"/>
                </a:lnTo>
                <a:lnTo>
                  <a:pt x="7223" y="3841"/>
                </a:lnTo>
                <a:lnTo>
                  <a:pt x="7234" y="3857"/>
                </a:lnTo>
                <a:lnTo>
                  <a:pt x="7255" y="3889"/>
                </a:lnTo>
                <a:lnTo>
                  <a:pt x="7266" y="3904"/>
                </a:lnTo>
                <a:lnTo>
                  <a:pt x="7278" y="3920"/>
                </a:lnTo>
                <a:lnTo>
                  <a:pt x="7290" y="3885"/>
                </a:lnTo>
                <a:lnTo>
                  <a:pt x="7292" y="3892"/>
                </a:lnTo>
                <a:lnTo>
                  <a:pt x="7300" y="3910"/>
                </a:lnTo>
                <a:lnTo>
                  <a:pt x="7312" y="3936"/>
                </a:lnTo>
                <a:lnTo>
                  <a:pt x="7320" y="3951"/>
                </a:lnTo>
                <a:lnTo>
                  <a:pt x="7327" y="39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jpe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16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GIF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image" Target="../media/image30.jpe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image" Target="../media/image33.jpe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notesSlide" Target="../notesSlides/notesSlide16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image" Target="../media/image32.jpe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slideLayout" Target="../slideLayouts/slideLayout1.xml"/><Relationship Id="rId30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10" Type="http://schemas.openxmlformats.org/officeDocument/2006/relationships/image" Target="../media/image35.jpeg"/><Relationship Id="rId4" Type="http://schemas.openxmlformats.org/officeDocument/2006/relationships/tags" Target="../tags/tag30.xml"/><Relationship Id="rId9" Type="http://schemas.openxmlformats.org/officeDocument/2006/relationships/notesSlide" Target="../notesSlides/notesSlide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 flipH="1">
            <a:off x="0" y="4518991"/>
            <a:ext cx="12192000" cy="2339009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"/>
            <a:ext cx="12192000" cy="2835964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489141" y="347869"/>
            <a:ext cx="8478648" cy="6162261"/>
            <a:chOff x="4190430" y="450574"/>
            <a:chExt cx="8478648" cy="6162261"/>
          </a:xfrm>
        </p:grpSpPr>
        <p:sp>
          <p:nvSpPr>
            <p:cNvPr id="19" name="云形 18"/>
            <p:cNvSpPr/>
            <p:nvPr/>
          </p:nvSpPr>
          <p:spPr>
            <a:xfrm>
              <a:off x="4190430" y="450574"/>
              <a:ext cx="8478648" cy="6162261"/>
            </a:xfrm>
            <a:prstGeom prst="cloud">
              <a:avLst/>
            </a:prstGeom>
            <a:solidFill>
              <a:srgbClr val="92D050"/>
            </a:solidFill>
            <a:ln>
              <a:noFill/>
            </a:ln>
            <a:effectLst>
              <a:glow rad="139700">
                <a:srgbClr val="FFFFFF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云形 19"/>
            <p:cNvSpPr/>
            <p:nvPr/>
          </p:nvSpPr>
          <p:spPr>
            <a:xfrm>
              <a:off x="4439477" y="762682"/>
              <a:ext cx="7646507" cy="5571858"/>
            </a:xfrm>
            <a:prstGeom prst="cloud">
              <a:avLst/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206309" y="2253001"/>
              <a:ext cx="842923" cy="2067105"/>
            </a:xfrm>
            <a:prstGeom prst="rect">
              <a:avLst/>
            </a:prstGeom>
            <a:noFill/>
          </p:spPr>
          <p:txBody>
            <a:bodyPr vert="wordArtVertRtl" wrap="none" rtlCol="0">
              <a:spAutoFit/>
            </a:bodyPr>
            <a:lstStyle/>
            <a:p>
              <a:pPr algn="ctr"/>
              <a:r>
                <a:rPr lang="zh-CN" altLang="en-US" sz="4400" dirty="0">
                  <a:latin typeface="经典行书简" panose="02010609010101010101" pitchFamily="49" charset="-122"/>
                  <a:ea typeface="经典行书简" panose="02010609010101010101" pitchFamily="49" charset="-122"/>
                  <a:cs typeface="经典行书简" panose="02010609010101010101" pitchFamily="49" charset="-122"/>
                </a:rPr>
                <a:t>语文课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370538" y="2351141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九年义务教育初中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教学大纲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07189" y="4543121"/>
            <a:ext cx="2003146" cy="40862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>
            <a:solidFill>
              <a:srgbClr val="007E39"/>
            </a:solidFill>
          </a:ln>
        </p:spPr>
        <p:txBody>
          <a:bodyPr wrap="none" rtlCol="0" anchor="ctr">
            <a:no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主讲教师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KSO_Shape"/>
          <p:cNvSpPr/>
          <p:nvPr/>
        </p:nvSpPr>
        <p:spPr bwMode="auto">
          <a:xfrm rot="8648771">
            <a:off x="-649226" y="-216246"/>
            <a:ext cx="2309840" cy="1710741"/>
          </a:xfrm>
          <a:custGeom>
            <a:avLst/>
            <a:gdLst>
              <a:gd name="T0" fmla="*/ 393267026 w 8694"/>
              <a:gd name="T1" fmla="*/ 92493608 h 7435"/>
              <a:gd name="T2" fmla="*/ 348183778 w 8694"/>
              <a:gd name="T3" fmla="*/ 82648666 h 7435"/>
              <a:gd name="T4" fmla="*/ 347319582 w 8694"/>
              <a:gd name="T5" fmla="*/ 34817229 h 7435"/>
              <a:gd name="T6" fmla="*/ 311790478 w 8694"/>
              <a:gd name="T7" fmla="*/ 33472586 h 7435"/>
              <a:gd name="T8" fmla="*/ 276597717 w 8694"/>
              <a:gd name="T9" fmla="*/ 38947110 h 7435"/>
              <a:gd name="T10" fmla="*/ 257488775 w 8694"/>
              <a:gd name="T11" fmla="*/ 71795350 h 7435"/>
              <a:gd name="T12" fmla="*/ 247502315 w 8694"/>
              <a:gd name="T13" fmla="*/ 108773691 h 7435"/>
              <a:gd name="T14" fmla="*/ 203667376 w 8694"/>
              <a:gd name="T15" fmla="*/ 112663473 h 7435"/>
              <a:gd name="T16" fmla="*/ 186094879 w 8694"/>
              <a:gd name="T17" fmla="*/ 146904333 h 7435"/>
              <a:gd name="T18" fmla="*/ 238620204 w 8694"/>
              <a:gd name="T19" fmla="*/ 176727017 h 7435"/>
              <a:gd name="T20" fmla="*/ 214710197 w 8694"/>
              <a:gd name="T21" fmla="*/ 338470837 h 7435"/>
              <a:gd name="T22" fmla="*/ 195409308 w 8694"/>
              <a:gd name="T23" fmla="*/ 266291240 h 7435"/>
              <a:gd name="T24" fmla="*/ 215766339 w 8694"/>
              <a:gd name="T25" fmla="*/ 227728157 h 7435"/>
              <a:gd name="T26" fmla="*/ 184222528 w 8694"/>
              <a:gd name="T27" fmla="*/ 206357796 h 7435"/>
              <a:gd name="T28" fmla="*/ 164249389 w 8694"/>
              <a:gd name="T29" fmla="*/ 201315276 h 7435"/>
              <a:gd name="T30" fmla="*/ 171739234 w 8694"/>
              <a:gd name="T31" fmla="*/ 148297171 h 7435"/>
              <a:gd name="T32" fmla="*/ 163769305 w 8694"/>
              <a:gd name="T33" fmla="*/ 118810538 h 7435"/>
              <a:gd name="T34" fmla="*/ 155463251 w 8694"/>
              <a:gd name="T35" fmla="*/ 75781304 h 7435"/>
              <a:gd name="T36" fmla="*/ 106923000 w 8694"/>
              <a:gd name="T37" fmla="*/ 59069218 h 7435"/>
              <a:gd name="T38" fmla="*/ 81860659 w 8694"/>
              <a:gd name="T39" fmla="*/ 94366426 h 7435"/>
              <a:gd name="T40" fmla="*/ 97176473 w 8694"/>
              <a:gd name="T41" fmla="*/ 129519925 h 7435"/>
              <a:gd name="T42" fmla="*/ 85893720 w 8694"/>
              <a:gd name="T43" fmla="*/ 158334017 h 7435"/>
              <a:gd name="T44" fmla="*/ 24053967 w 8694"/>
              <a:gd name="T45" fmla="*/ 167986837 h 7435"/>
              <a:gd name="T46" fmla="*/ 6529676 w 8694"/>
              <a:gd name="T47" fmla="*/ 206213649 h 7435"/>
              <a:gd name="T48" fmla="*/ 17620483 w 8694"/>
              <a:gd name="T49" fmla="*/ 262785485 h 7435"/>
              <a:gd name="T50" fmla="*/ 54205730 w 8694"/>
              <a:gd name="T51" fmla="*/ 277913048 h 7435"/>
              <a:gd name="T52" fmla="*/ 57662514 w 8694"/>
              <a:gd name="T53" fmla="*/ 278009000 h 7435"/>
              <a:gd name="T54" fmla="*/ 86757916 w 8694"/>
              <a:gd name="T55" fmla="*/ 316379959 h 7435"/>
              <a:gd name="T56" fmla="*/ 121566565 w 8694"/>
              <a:gd name="T57" fmla="*/ 321710556 h 7435"/>
              <a:gd name="T58" fmla="*/ 134049859 w 8694"/>
              <a:gd name="T59" fmla="*/ 288142018 h 7435"/>
              <a:gd name="T60" fmla="*/ 317407971 w 8694"/>
              <a:gd name="T61" fmla="*/ 282091124 h 7435"/>
              <a:gd name="T62" fmla="*/ 311262407 w 8694"/>
              <a:gd name="T63" fmla="*/ 311481586 h 7435"/>
              <a:gd name="T64" fmla="*/ 327682569 w 8694"/>
              <a:gd name="T65" fmla="*/ 324591965 h 7435"/>
              <a:gd name="T66" fmla="*/ 343958772 w 8694"/>
              <a:gd name="T67" fmla="*/ 314603094 h 7435"/>
              <a:gd name="T68" fmla="*/ 346503373 w 8694"/>
              <a:gd name="T69" fmla="*/ 296786245 h 7435"/>
              <a:gd name="T70" fmla="*/ 374398235 w 8694"/>
              <a:gd name="T71" fmla="*/ 271765983 h 7435"/>
              <a:gd name="T72" fmla="*/ 381072089 w 8694"/>
              <a:gd name="T73" fmla="*/ 237188853 h 7435"/>
              <a:gd name="T74" fmla="*/ 353993218 w 8694"/>
              <a:gd name="T75" fmla="*/ 217403235 h 7435"/>
              <a:gd name="T76" fmla="*/ 379199519 w 8694"/>
              <a:gd name="T77" fmla="*/ 181337315 h 7435"/>
              <a:gd name="T78" fmla="*/ 160792605 w 8694"/>
              <a:gd name="T79" fmla="*/ 264562350 h 7435"/>
              <a:gd name="T80" fmla="*/ 115853099 w 8694"/>
              <a:gd name="T81" fmla="*/ 212408690 h 7435"/>
              <a:gd name="T82" fmla="*/ 93479538 w 8694"/>
              <a:gd name="T83" fmla="*/ 212120615 h 7435"/>
              <a:gd name="T84" fmla="*/ 150998092 w 8694"/>
              <a:gd name="T85" fmla="*/ 213465258 h 7435"/>
              <a:gd name="T86" fmla="*/ 149029548 w 8694"/>
              <a:gd name="T87" fmla="*/ 214137579 h 7435"/>
              <a:gd name="T88" fmla="*/ 84165109 w 8694"/>
              <a:gd name="T89" fmla="*/ 165921677 h 7435"/>
              <a:gd name="T90" fmla="*/ 89686629 w 8694"/>
              <a:gd name="T91" fmla="*/ 183690550 h 7435"/>
              <a:gd name="T92" fmla="*/ 93095426 w 8694"/>
              <a:gd name="T93" fmla="*/ 254237209 h 7435"/>
              <a:gd name="T94" fmla="*/ 124975581 w 8694"/>
              <a:gd name="T95" fmla="*/ 266099117 h 7435"/>
              <a:gd name="T96" fmla="*/ 165593670 w 8694"/>
              <a:gd name="T97" fmla="*/ 288430093 h 7435"/>
              <a:gd name="T98" fmla="*/ 337140958 w 8694"/>
              <a:gd name="T99" fmla="*/ 172357036 h 7435"/>
              <a:gd name="T100" fmla="*/ 257056677 w 8694"/>
              <a:gd name="T101" fmla="*/ 198625990 h 7435"/>
              <a:gd name="T102" fmla="*/ 316111677 w 8694"/>
              <a:gd name="T103" fmla="*/ 166065824 h 7435"/>
              <a:gd name="T104" fmla="*/ 333635968 w 8694"/>
              <a:gd name="T105" fmla="*/ 223742204 h 7435"/>
              <a:gd name="T106" fmla="*/ 312510714 w 8694"/>
              <a:gd name="T107" fmla="*/ 109878235 h 7435"/>
              <a:gd name="T108" fmla="*/ 310590157 w 8694"/>
              <a:gd name="T109" fmla="*/ 163760785 h 7435"/>
              <a:gd name="T110" fmla="*/ 285479829 w 8694"/>
              <a:gd name="T111" fmla="*/ 107957222 h 7435"/>
              <a:gd name="T112" fmla="*/ 290233126 w 8694"/>
              <a:gd name="T113" fmla="*/ 121355896 h 7435"/>
              <a:gd name="T114" fmla="*/ 268051511 w 8694"/>
              <a:gd name="T115" fmla="*/ 95999363 h 7435"/>
              <a:gd name="T116" fmla="*/ 265218772 w 8694"/>
              <a:gd name="T117" fmla="*/ 267683859 h 7435"/>
              <a:gd name="T118" fmla="*/ 276981829 w 8694"/>
              <a:gd name="T119" fmla="*/ 266531339 h 7435"/>
              <a:gd name="T120" fmla="*/ 303964508 w 8694"/>
              <a:gd name="T121" fmla="*/ 243047843 h 7435"/>
              <a:gd name="T122" fmla="*/ 335556525 w 8694"/>
              <a:gd name="T123" fmla="*/ 281610707 h 7435"/>
              <a:gd name="T124" fmla="*/ 352408785 w 8694"/>
              <a:gd name="T125" fmla="*/ 191470333 h 743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8694" h="7435">
                <a:moveTo>
                  <a:pt x="8586" y="3051"/>
                </a:moveTo>
                <a:lnTo>
                  <a:pt x="8586" y="3051"/>
                </a:lnTo>
                <a:lnTo>
                  <a:pt x="8551" y="3047"/>
                </a:lnTo>
                <a:lnTo>
                  <a:pt x="8540" y="3046"/>
                </a:lnTo>
                <a:lnTo>
                  <a:pt x="8576" y="3030"/>
                </a:lnTo>
                <a:lnTo>
                  <a:pt x="8541" y="3032"/>
                </a:lnTo>
                <a:lnTo>
                  <a:pt x="8505" y="3032"/>
                </a:lnTo>
                <a:lnTo>
                  <a:pt x="8470" y="3032"/>
                </a:lnTo>
                <a:lnTo>
                  <a:pt x="8434" y="3030"/>
                </a:lnTo>
                <a:lnTo>
                  <a:pt x="8453" y="3013"/>
                </a:lnTo>
                <a:lnTo>
                  <a:pt x="8438" y="3016"/>
                </a:lnTo>
                <a:lnTo>
                  <a:pt x="8424" y="3017"/>
                </a:lnTo>
                <a:lnTo>
                  <a:pt x="8410" y="3017"/>
                </a:lnTo>
                <a:lnTo>
                  <a:pt x="8396" y="3016"/>
                </a:lnTo>
                <a:lnTo>
                  <a:pt x="8383" y="3013"/>
                </a:lnTo>
                <a:lnTo>
                  <a:pt x="8369" y="3009"/>
                </a:lnTo>
                <a:lnTo>
                  <a:pt x="8356" y="3004"/>
                </a:lnTo>
                <a:lnTo>
                  <a:pt x="8342" y="2997"/>
                </a:lnTo>
                <a:lnTo>
                  <a:pt x="8370" y="2992"/>
                </a:lnTo>
                <a:lnTo>
                  <a:pt x="8339" y="2983"/>
                </a:lnTo>
                <a:lnTo>
                  <a:pt x="8308" y="2974"/>
                </a:lnTo>
                <a:lnTo>
                  <a:pt x="8276" y="2967"/>
                </a:lnTo>
                <a:lnTo>
                  <a:pt x="8244" y="2962"/>
                </a:lnTo>
                <a:lnTo>
                  <a:pt x="8267" y="2950"/>
                </a:lnTo>
                <a:lnTo>
                  <a:pt x="8251" y="2946"/>
                </a:lnTo>
                <a:lnTo>
                  <a:pt x="8234" y="2941"/>
                </a:lnTo>
                <a:lnTo>
                  <a:pt x="8217" y="2937"/>
                </a:lnTo>
                <a:lnTo>
                  <a:pt x="8200" y="2934"/>
                </a:lnTo>
                <a:lnTo>
                  <a:pt x="8183" y="2932"/>
                </a:lnTo>
                <a:lnTo>
                  <a:pt x="8165" y="2931"/>
                </a:lnTo>
                <a:lnTo>
                  <a:pt x="8148" y="2931"/>
                </a:lnTo>
                <a:lnTo>
                  <a:pt x="8130" y="2931"/>
                </a:lnTo>
                <a:lnTo>
                  <a:pt x="8160" y="2918"/>
                </a:lnTo>
                <a:lnTo>
                  <a:pt x="8142" y="2915"/>
                </a:lnTo>
                <a:lnTo>
                  <a:pt x="8125" y="2913"/>
                </a:lnTo>
                <a:lnTo>
                  <a:pt x="8108" y="2910"/>
                </a:lnTo>
                <a:lnTo>
                  <a:pt x="8090" y="2910"/>
                </a:lnTo>
                <a:lnTo>
                  <a:pt x="8055" y="2910"/>
                </a:lnTo>
                <a:lnTo>
                  <a:pt x="8021" y="2914"/>
                </a:lnTo>
                <a:lnTo>
                  <a:pt x="8053" y="2892"/>
                </a:lnTo>
                <a:lnTo>
                  <a:pt x="8033" y="2893"/>
                </a:lnTo>
                <a:lnTo>
                  <a:pt x="8014" y="2894"/>
                </a:lnTo>
                <a:lnTo>
                  <a:pt x="7995" y="2896"/>
                </a:lnTo>
                <a:lnTo>
                  <a:pt x="7975" y="2898"/>
                </a:lnTo>
                <a:lnTo>
                  <a:pt x="7937" y="2905"/>
                </a:lnTo>
                <a:lnTo>
                  <a:pt x="7899" y="2913"/>
                </a:lnTo>
                <a:lnTo>
                  <a:pt x="7926" y="2891"/>
                </a:lnTo>
                <a:lnTo>
                  <a:pt x="7916" y="2891"/>
                </a:lnTo>
                <a:lnTo>
                  <a:pt x="7896" y="2893"/>
                </a:lnTo>
                <a:lnTo>
                  <a:pt x="7841" y="2899"/>
                </a:lnTo>
                <a:lnTo>
                  <a:pt x="7813" y="2903"/>
                </a:lnTo>
                <a:lnTo>
                  <a:pt x="7788" y="2908"/>
                </a:lnTo>
                <a:lnTo>
                  <a:pt x="7770" y="2913"/>
                </a:lnTo>
                <a:lnTo>
                  <a:pt x="7764" y="2916"/>
                </a:lnTo>
                <a:lnTo>
                  <a:pt x="7762" y="2918"/>
                </a:lnTo>
                <a:lnTo>
                  <a:pt x="7767" y="2905"/>
                </a:lnTo>
                <a:lnTo>
                  <a:pt x="7775" y="2894"/>
                </a:lnTo>
                <a:lnTo>
                  <a:pt x="7784" y="2883"/>
                </a:lnTo>
                <a:lnTo>
                  <a:pt x="7794" y="2871"/>
                </a:lnTo>
                <a:lnTo>
                  <a:pt x="7805" y="2860"/>
                </a:lnTo>
                <a:lnTo>
                  <a:pt x="7818" y="2850"/>
                </a:lnTo>
                <a:lnTo>
                  <a:pt x="7842" y="2829"/>
                </a:lnTo>
                <a:lnTo>
                  <a:pt x="7869" y="2808"/>
                </a:lnTo>
                <a:lnTo>
                  <a:pt x="7895" y="2788"/>
                </a:lnTo>
                <a:lnTo>
                  <a:pt x="7907" y="2779"/>
                </a:lnTo>
                <a:lnTo>
                  <a:pt x="7918" y="2768"/>
                </a:lnTo>
                <a:lnTo>
                  <a:pt x="7928" y="2758"/>
                </a:lnTo>
                <a:lnTo>
                  <a:pt x="7936" y="2748"/>
                </a:lnTo>
                <a:lnTo>
                  <a:pt x="7902" y="2754"/>
                </a:lnTo>
                <a:lnTo>
                  <a:pt x="7916" y="2746"/>
                </a:lnTo>
                <a:lnTo>
                  <a:pt x="7928" y="2735"/>
                </a:lnTo>
                <a:lnTo>
                  <a:pt x="7939" y="2725"/>
                </a:lnTo>
                <a:lnTo>
                  <a:pt x="7950" y="2715"/>
                </a:lnTo>
                <a:lnTo>
                  <a:pt x="7960" y="2702"/>
                </a:lnTo>
                <a:lnTo>
                  <a:pt x="7969" y="2690"/>
                </a:lnTo>
                <a:lnTo>
                  <a:pt x="7978" y="2677"/>
                </a:lnTo>
                <a:lnTo>
                  <a:pt x="7986" y="2664"/>
                </a:lnTo>
                <a:lnTo>
                  <a:pt x="7952" y="2679"/>
                </a:lnTo>
                <a:lnTo>
                  <a:pt x="7969" y="2657"/>
                </a:lnTo>
                <a:lnTo>
                  <a:pt x="7985" y="2634"/>
                </a:lnTo>
                <a:lnTo>
                  <a:pt x="7998" y="2609"/>
                </a:lnTo>
                <a:lnTo>
                  <a:pt x="8010" y="2585"/>
                </a:lnTo>
                <a:lnTo>
                  <a:pt x="7989" y="2599"/>
                </a:lnTo>
                <a:lnTo>
                  <a:pt x="7992" y="2590"/>
                </a:lnTo>
                <a:lnTo>
                  <a:pt x="7996" y="2580"/>
                </a:lnTo>
                <a:lnTo>
                  <a:pt x="8004" y="2562"/>
                </a:lnTo>
                <a:lnTo>
                  <a:pt x="8014" y="2545"/>
                </a:lnTo>
                <a:lnTo>
                  <a:pt x="8024" y="2527"/>
                </a:lnTo>
                <a:lnTo>
                  <a:pt x="8034" y="2509"/>
                </a:lnTo>
                <a:lnTo>
                  <a:pt x="8043" y="2492"/>
                </a:lnTo>
                <a:lnTo>
                  <a:pt x="8051" y="2472"/>
                </a:lnTo>
                <a:lnTo>
                  <a:pt x="8054" y="2462"/>
                </a:lnTo>
                <a:lnTo>
                  <a:pt x="8056" y="2452"/>
                </a:lnTo>
                <a:lnTo>
                  <a:pt x="8035" y="2463"/>
                </a:lnTo>
                <a:lnTo>
                  <a:pt x="8042" y="2448"/>
                </a:lnTo>
                <a:lnTo>
                  <a:pt x="8050" y="2433"/>
                </a:lnTo>
                <a:lnTo>
                  <a:pt x="8056" y="2418"/>
                </a:lnTo>
                <a:lnTo>
                  <a:pt x="8062" y="2401"/>
                </a:lnTo>
                <a:lnTo>
                  <a:pt x="8066" y="2386"/>
                </a:lnTo>
                <a:lnTo>
                  <a:pt x="8070" y="2369"/>
                </a:lnTo>
                <a:lnTo>
                  <a:pt x="8073" y="2353"/>
                </a:lnTo>
                <a:lnTo>
                  <a:pt x="8075" y="2336"/>
                </a:lnTo>
                <a:lnTo>
                  <a:pt x="8058" y="2353"/>
                </a:lnTo>
                <a:lnTo>
                  <a:pt x="8063" y="2338"/>
                </a:lnTo>
                <a:lnTo>
                  <a:pt x="8067" y="2323"/>
                </a:lnTo>
                <a:lnTo>
                  <a:pt x="8070" y="2307"/>
                </a:lnTo>
                <a:lnTo>
                  <a:pt x="8073" y="2292"/>
                </a:lnTo>
                <a:lnTo>
                  <a:pt x="8075" y="2275"/>
                </a:lnTo>
                <a:lnTo>
                  <a:pt x="8077" y="2260"/>
                </a:lnTo>
                <a:lnTo>
                  <a:pt x="8077" y="2243"/>
                </a:lnTo>
                <a:lnTo>
                  <a:pt x="8077" y="2228"/>
                </a:lnTo>
                <a:lnTo>
                  <a:pt x="8056" y="2258"/>
                </a:lnTo>
                <a:lnTo>
                  <a:pt x="8061" y="2240"/>
                </a:lnTo>
                <a:lnTo>
                  <a:pt x="8068" y="2223"/>
                </a:lnTo>
                <a:lnTo>
                  <a:pt x="8076" y="2207"/>
                </a:lnTo>
                <a:lnTo>
                  <a:pt x="8086" y="2192"/>
                </a:lnTo>
                <a:lnTo>
                  <a:pt x="8096" y="2176"/>
                </a:lnTo>
                <a:lnTo>
                  <a:pt x="8107" y="2162"/>
                </a:lnTo>
                <a:lnTo>
                  <a:pt x="8132" y="2133"/>
                </a:lnTo>
                <a:lnTo>
                  <a:pt x="8106" y="2141"/>
                </a:lnTo>
                <a:lnTo>
                  <a:pt x="8127" y="2119"/>
                </a:lnTo>
                <a:lnTo>
                  <a:pt x="8148" y="2096"/>
                </a:lnTo>
                <a:lnTo>
                  <a:pt x="8167" y="2072"/>
                </a:lnTo>
                <a:lnTo>
                  <a:pt x="8185" y="2048"/>
                </a:lnTo>
                <a:lnTo>
                  <a:pt x="8161" y="2052"/>
                </a:lnTo>
                <a:lnTo>
                  <a:pt x="8205" y="2006"/>
                </a:lnTo>
                <a:lnTo>
                  <a:pt x="8250" y="1961"/>
                </a:lnTo>
                <a:lnTo>
                  <a:pt x="8211" y="1981"/>
                </a:lnTo>
                <a:lnTo>
                  <a:pt x="8224" y="1967"/>
                </a:lnTo>
                <a:lnTo>
                  <a:pt x="8235" y="1955"/>
                </a:lnTo>
                <a:lnTo>
                  <a:pt x="8245" y="1940"/>
                </a:lnTo>
                <a:lnTo>
                  <a:pt x="8256" y="1927"/>
                </a:lnTo>
                <a:lnTo>
                  <a:pt x="8265" y="1913"/>
                </a:lnTo>
                <a:lnTo>
                  <a:pt x="8273" y="1897"/>
                </a:lnTo>
                <a:lnTo>
                  <a:pt x="8290" y="1867"/>
                </a:lnTo>
                <a:lnTo>
                  <a:pt x="8256" y="1885"/>
                </a:lnTo>
                <a:lnTo>
                  <a:pt x="8239" y="1894"/>
                </a:lnTo>
                <a:lnTo>
                  <a:pt x="8223" y="1904"/>
                </a:lnTo>
                <a:lnTo>
                  <a:pt x="8206" y="1915"/>
                </a:lnTo>
                <a:lnTo>
                  <a:pt x="8191" y="1926"/>
                </a:lnTo>
                <a:lnTo>
                  <a:pt x="8176" y="1939"/>
                </a:lnTo>
                <a:lnTo>
                  <a:pt x="8164" y="1954"/>
                </a:lnTo>
                <a:lnTo>
                  <a:pt x="8169" y="1926"/>
                </a:lnTo>
                <a:lnTo>
                  <a:pt x="8157" y="1935"/>
                </a:lnTo>
                <a:lnTo>
                  <a:pt x="8144" y="1946"/>
                </a:lnTo>
                <a:lnTo>
                  <a:pt x="8132" y="1958"/>
                </a:lnTo>
                <a:lnTo>
                  <a:pt x="8121" y="1970"/>
                </a:lnTo>
                <a:lnTo>
                  <a:pt x="8097" y="1996"/>
                </a:lnTo>
                <a:lnTo>
                  <a:pt x="8086" y="2008"/>
                </a:lnTo>
                <a:lnTo>
                  <a:pt x="8074" y="2020"/>
                </a:lnTo>
                <a:lnTo>
                  <a:pt x="8085" y="1991"/>
                </a:lnTo>
                <a:lnTo>
                  <a:pt x="8058" y="2014"/>
                </a:lnTo>
                <a:lnTo>
                  <a:pt x="8032" y="2037"/>
                </a:lnTo>
                <a:lnTo>
                  <a:pt x="7983" y="2086"/>
                </a:lnTo>
                <a:lnTo>
                  <a:pt x="7985" y="2059"/>
                </a:lnTo>
                <a:lnTo>
                  <a:pt x="7977" y="2074"/>
                </a:lnTo>
                <a:lnTo>
                  <a:pt x="7969" y="2089"/>
                </a:lnTo>
                <a:lnTo>
                  <a:pt x="7960" y="2103"/>
                </a:lnTo>
                <a:lnTo>
                  <a:pt x="7949" y="2117"/>
                </a:lnTo>
                <a:lnTo>
                  <a:pt x="7937" y="2129"/>
                </a:lnTo>
                <a:lnTo>
                  <a:pt x="7925" y="2139"/>
                </a:lnTo>
                <a:lnTo>
                  <a:pt x="7910" y="2150"/>
                </a:lnTo>
                <a:lnTo>
                  <a:pt x="7896" y="2159"/>
                </a:lnTo>
                <a:lnTo>
                  <a:pt x="7892" y="2136"/>
                </a:lnTo>
                <a:lnTo>
                  <a:pt x="7878" y="2146"/>
                </a:lnTo>
                <a:lnTo>
                  <a:pt x="7865" y="2154"/>
                </a:lnTo>
                <a:lnTo>
                  <a:pt x="7851" y="2162"/>
                </a:lnTo>
                <a:lnTo>
                  <a:pt x="7835" y="2168"/>
                </a:lnTo>
                <a:lnTo>
                  <a:pt x="7821" y="2174"/>
                </a:lnTo>
                <a:lnTo>
                  <a:pt x="7805" y="2180"/>
                </a:lnTo>
                <a:lnTo>
                  <a:pt x="7789" y="2185"/>
                </a:lnTo>
                <a:lnTo>
                  <a:pt x="7773" y="2188"/>
                </a:lnTo>
                <a:lnTo>
                  <a:pt x="7791" y="2165"/>
                </a:lnTo>
                <a:lnTo>
                  <a:pt x="7774" y="2172"/>
                </a:lnTo>
                <a:lnTo>
                  <a:pt x="7757" y="2180"/>
                </a:lnTo>
                <a:lnTo>
                  <a:pt x="7740" y="2189"/>
                </a:lnTo>
                <a:lnTo>
                  <a:pt x="7725" y="2198"/>
                </a:lnTo>
                <a:lnTo>
                  <a:pt x="7709" y="2207"/>
                </a:lnTo>
                <a:lnTo>
                  <a:pt x="7694" y="2218"/>
                </a:lnTo>
                <a:lnTo>
                  <a:pt x="7664" y="2240"/>
                </a:lnTo>
                <a:lnTo>
                  <a:pt x="7661" y="2221"/>
                </a:lnTo>
                <a:lnTo>
                  <a:pt x="7635" y="2243"/>
                </a:lnTo>
                <a:lnTo>
                  <a:pt x="7609" y="2266"/>
                </a:lnTo>
                <a:lnTo>
                  <a:pt x="7583" y="2289"/>
                </a:lnTo>
                <a:lnTo>
                  <a:pt x="7555" y="2309"/>
                </a:lnTo>
                <a:lnTo>
                  <a:pt x="7565" y="2281"/>
                </a:lnTo>
                <a:lnTo>
                  <a:pt x="7552" y="2293"/>
                </a:lnTo>
                <a:lnTo>
                  <a:pt x="7539" y="2305"/>
                </a:lnTo>
                <a:lnTo>
                  <a:pt x="7517" y="2332"/>
                </a:lnTo>
                <a:lnTo>
                  <a:pt x="7493" y="2358"/>
                </a:lnTo>
                <a:lnTo>
                  <a:pt x="7480" y="2370"/>
                </a:lnTo>
                <a:lnTo>
                  <a:pt x="7466" y="2383"/>
                </a:lnTo>
                <a:lnTo>
                  <a:pt x="7472" y="2349"/>
                </a:lnTo>
                <a:lnTo>
                  <a:pt x="7460" y="2366"/>
                </a:lnTo>
                <a:lnTo>
                  <a:pt x="7449" y="2388"/>
                </a:lnTo>
                <a:lnTo>
                  <a:pt x="7436" y="2410"/>
                </a:lnTo>
                <a:lnTo>
                  <a:pt x="7423" y="2434"/>
                </a:lnTo>
                <a:lnTo>
                  <a:pt x="7408" y="2457"/>
                </a:lnTo>
                <a:lnTo>
                  <a:pt x="7401" y="2467"/>
                </a:lnTo>
                <a:lnTo>
                  <a:pt x="7393" y="2476"/>
                </a:lnTo>
                <a:lnTo>
                  <a:pt x="7386" y="2486"/>
                </a:lnTo>
                <a:lnTo>
                  <a:pt x="7378" y="2493"/>
                </a:lnTo>
                <a:lnTo>
                  <a:pt x="7368" y="2500"/>
                </a:lnTo>
                <a:lnTo>
                  <a:pt x="7360" y="2504"/>
                </a:lnTo>
                <a:lnTo>
                  <a:pt x="7362" y="2502"/>
                </a:lnTo>
                <a:lnTo>
                  <a:pt x="7364" y="2496"/>
                </a:lnTo>
                <a:lnTo>
                  <a:pt x="7367" y="2479"/>
                </a:lnTo>
                <a:lnTo>
                  <a:pt x="7370" y="2453"/>
                </a:lnTo>
                <a:lnTo>
                  <a:pt x="7373" y="2424"/>
                </a:lnTo>
                <a:lnTo>
                  <a:pt x="7375" y="2369"/>
                </a:lnTo>
                <a:lnTo>
                  <a:pt x="7376" y="2350"/>
                </a:lnTo>
                <a:lnTo>
                  <a:pt x="7375" y="2339"/>
                </a:lnTo>
                <a:lnTo>
                  <a:pt x="7356" y="2368"/>
                </a:lnTo>
                <a:lnTo>
                  <a:pt x="7354" y="2357"/>
                </a:lnTo>
                <a:lnTo>
                  <a:pt x="7353" y="2347"/>
                </a:lnTo>
                <a:lnTo>
                  <a:pt x="7354" y="2339"/>
                </a:lnTo>
                <a:lnTo>
                  <a:pt x="7357" y="2335"/>
                </a:lnTo>
                <a:lnTo>
                  <a:pt x="7359" y="2333"/>
                </a:lnTo>
                <a:lnTo>
                  <a:pt x="7361" y="2332"/>
                </a:lnTo>
                <a:lnTo>
                  <a:pt x="7367" y="2330"/>
                </a:lnTo>
                <a:lnTo>
                  <a:pt x="7375" y="2331"/>
                </a:lnTo>
                <a:lnTo>
                  <a:pt x="7385" y="2334"/>
                </a:lnTo>
                <a:lnTo>
                  <a:pt x="7380" y="2329"/>
                </a:lnTo>
                <a:lnTo>
                  <a:pt x="7375" y="2323"/>
                </a:lnTo>
                <a:lnTo>
                  <a:pt x="7369" y="2311"/>
                </a:lnTo>
                <a:lnTo>
                  <a:pt x="7364" y="2296"/>
                </a:lnTo>
                <a:lnTo>
                  <a:pt x="7361" y="2281"/>
                </a:lnTo>
                <a:lnTo>
                  <a:pt x="7360" y="2264"/>
                </a:lnTo>
                <a:lnTo>
                  <a:pt x="7360" y="2248"/>
                </a:lnTo>
                <a:lnTo>
                  <a:pt x="7362" y="2230"/>
                </a:lnTo>
                <a:lnTo>
                  <a:pt x="7366" y="2213"/>
                </a:lnTo>
                <a:lnTo>
                  <a:pt x="7347" y="2247"/>
                </a:lnTo>
                <a:lnTo>
                  <a:pt x="7347" y="2212"/>
                </a:lnTo>
                <a:lnTo>
                  <a:pt x="7347" y="2194"/>
                </a:lnTo>
                <a:lnTo>
                  <a:pt x="7346" y="2176"/>
                </a:lnTo>
                <a:lnTo>
                  <a:pt x="7344" y="2159"/>
                </a:lnTo>
                <a:lnTo>
                  <a:pt x="7341" y="2141"/>
                </a:lnTo>
                <a:lnTo>
                  <a:pt x="7338" y="2124"/>
                </a:lnTo>
                <a:lnTo>
                  <a:pt x="7334" y="2107"/>
                </a:lnTo>
                <a:lnTo>
                  <a:pt x="7322" y="2138"/>
                </a:lnTo>
                <a:lnTo>
                  <a:pt x="7322" y="2121"/>
                </a:lnTo>
                <a:lnTo>
                  <a:pt x="7320" y="2103"/>
                </a:lnTo>
                <a:lnTo>
                  <a:pt x="7318" y="2086"/>
                </a:lnTo>
                <a:lnTo>
                  <a:pt x="7315" y="2069"/>
                </a:lnTo>
                <a:lnTo>
                  <a:pt x="7311" y="2052"/>
                </a:lnTo>
                <a:lnTo>
                  <a:pt x="7305" y="2035"/>
                </a:lnTo>
                <a:lnTo>
                  <a:pt x="7300" y="2019"/>
                </a:lnTo>
                <a:lnTo>
                  <a:pt x="7294" y="2002"/>
                </a:lnTo>
                <a:lnTo>
                  <a:pt x="7284" y="2026"/>
                </a:lnTo>
                <a:lnTo>
                  <a:pt x="7277" y="1995"/>
                </a:lnTo>
                <a:lnTo>
                  <a:pt x="7268" y="1963"/>
                </a:lnTo>
                <a:lnTo>
                  <a:pt x="7258" y="1933"/>
                </a:lnTo>
                <a:lnTo>
                  <a:pt x="7246" y="1903"/>
                </a:lnTo>
                <a:lnTo>
                  <a:pt x="7242" y="1930"/>
                </a:lnTo>
                <a:lnTo>
                  <a:pt x="7235" y="1918"/>
                </a:lnTo>
                <a:lnTo>
                  <a:pt x="7229" y="1905"/>
                </a:lnTo>
                <a:lnTo>
                  <a:pt x="7224" y="1892"/>
                </a:lnTo>
                <a:lnTo>
                  <a:pt x="7221" y="1879"/>
                </a:lnTo>
                <a:lnTo>
                  <a:pt x="7219" y="1864"/>
                </a:lnTo>
                <a:lnTo>
                  <a:pt x="7218" y="1851"/>
                </a:lnTo>
                <a:lnTo>
                  <a:pt x="7218" y="1836"/>
                </a:lnTo>
                <a:lnTo>
                  <a:pt x="7220" y="1822"/>
                </a:lnTo>
                <a:lnTo>
                  <a:pt x="7203" y="1840"/>
                </a:lnTo>
                <a:lnTo>
                  <a:pt x="7201" y="1831"/>
                </a:lnTo>
                <a:lnTo>
                  <a:pt x="7200" y="1822"/>
                </a:lnTo>
                <a:lnTo>
                  <a:pt x="7201" y="1814"/>
                </a:lnTo>
                <a:lnTo>
                  <a:pt x="7204" y="1806"/>
                </a:lnTo>
                <a:lnTo>
                  <a:pt x="7208" y="1799"/>
                </a:lnTo>
                <a:lnTo>
                  <a:pt x="7214" y="1793"/>
                </a:lnTo>
                <a:lnTo>
                  <a:pt x="7221" y="1788"/>
                </a:lnTo>
                <a:lnTo>
                  <a:pt x="7230" y="1783"/>
                </a:lnTo>
                <a:lnTo>
                  <a:pt x="7211" y="1782"/>
                </a:lnTo>
                <a:lnTo>
                  <a:pt x="7212" y="1779"/>
                </a:lnTo>
                <a:lnTo>
                  <a:pt x="7214" y="1774"/>
                </a:lnTo>
                <a:lnTo>
                  <a:pt x="7220" y="1767"/>
                </a:lnTo>
                <a:lnTo>
                  <a:pt x="7228" y="1761"/>
                </a:lnTo>
                <a:lnTo>
                  <a:pt x="7237" y="1755"/>
                </a:lnTo>
                <a:lnTo>
                  <a:pt x="7257" y="1744"/>
                </a:lnTo>
                <a:lnTo>
                  <a:pt x="7273" y="1734"/>
                </a:lnTo>
                <a:lnTo>
                  <a:pt x="7252" y="1721"/>
                </a:lnTo>
                <a:lnTo>
                  <a:pt x="7263" y="1716"/>
                </a:lnTo>
                <a:lnTo>
                  <a:pt x="7274" y="1711"/>
                </a:lnTo>
                <a:lnTo>
                  <a:pt x="7286" y="1704"/>
                </a:lnTo>
                <a:lnTo>
                  <a:pt x="7296" y="1697"/>
                </a:lnTo>
                <a:lnTo>
                  <a:pt x="7306" y="1689"/>
                </a:lnTo>
                <a:lnTo>
                  <a:pt x="7316" y="1681"/>
                </a:lnTo>
                <a:lnTo>
                  <a:pt x="7324" y="1671"/>
                </a:lnTo>
                <a:lnTo>
                  <a:pt x="7331" y="1662"/>
                </a:lnTo>
                <a:lnTo>
                  <a:pt x="7295" y="1664"/>
                </a:lnTo>
                <a:lnTo>
                  <a:pt x="7318" y="1650"/>
                </a:lnTo>
                <a:lnTo>
                  <a:pt x="7338" y="1633"/>
                </a:lnTo>
                <a:lnTo>
                  <a:pt x="7357" y="1615"/>
                </a:lnTo>
                <a:lnTo>
                  <a:pt x="7375" y="1594"/>
                </a:lnTo>
                <a:lnTo>
                  <a:pt x="7351" y="1599"/>
                </a:lnTo>
                <a:lnTo>
                  <a:pt x="7376" y="1581"/>
                </a:lnTo>
                <a:lnTo>
                  <a:pt x="7405" y="1561"/>
                </a:lnTo>
                <a:lnTo>
                  <a:pt x="7437" y="1539"/>
                </a:lnTo>
                <a:lnTo>
                  <a:pt x="7432" y="1539"/>
                </a:lnTo>
                <a:lnTo>
                  <a:pt x="7427" y="1538"/>
                </a:lnTo>
                <a:lnTo>
                  <a:pt x="7417" y="1536"/>
                </a:lnTo>
                <a:lnTo>
                  <a:pt x="7409" y="1533"/>
                </a:lnTo>
                <a:lnTo>
                  <a:pt x="7406" y="1531"/>
                </a:lnTo>
                <a:lnTo>
                  <a:pt x="7426" y="1526"/>
                </a:lnTo>
                <a:lnTo>
                  <a:pt x="7446" y="1519"/>
                </a:lnTo>
                <a:lnTo>
                  <a:pt x="7465" y="1511"/>
                </a:lnTo>
                <a:lnTo>
                  <a:pt x="7483" y="1500"/>
                </a:lnTo>
                <a:lnTo>
                  <a:pt x="7500" y="1488"/>
                </a:lnTo>
                <a:lnTo>
                  <a:pt x="7516" y="1474"/>
                </a:lnTo>
                <a:lnTo>
                  <a:pt x="7531" y="1460"/>
                </a:lnTo>
                <a:lnTo>
                  <a:pt x="7545" y="1445"/>
                </a:lnTo>
                <a:lnTo>
                  <a:pt x="7503" y="1450"/>
                </a:lnTo>
                <a:lnTo>
                  <a:pt x="7589" y="1406"/>
                </a:lnTo>
                <a:lnTo>
                  <a:pt x="7675" y="1365"/>
                </a:lnTo>
                <a:lnTo>
                  <a:pt x="7653" y="1360"/>
                </a:lnTo>
                <a:lnTo>
                  <a:pt x="7680" y="1344"/>
                </a:lnTo>
                <a:lnTo>
                  <a:pt x="7710" y="1324"/>
                </a:lnTo>
                <a:lnTo>
                  <a:pt x="7744" y="1302"/>
                </a:lnTo>
                <a:lnTo>
                  <a:pt x="7725" y="1305"/>
                </a:lnTo>
                <a:lnTo>
                  <a:pt x="7704" y="1310"/>
                </a:lnTo>
                <a:lnTo>
                  <a:pt x="7685" y="1314"/>
                </a:lnTo>
                <a:lnTo>
                  <a:pt x="7665" y="1319"/>
                </a:lnTo>
                <a:lnTo>
                  <a:pt x="7646" y="1325"/>
                </a:lnTo>
                <a:lnTo>
                  <a:pt x="7626" y="1332"/>
                </a:lnTo>
                <a:lnTo>
                  <a:pt x="7606" y="1339"/>
                </a:lnTo>
                <a:lnTo>
                  <a:pt x="7588" y="1348"/>
                </a:lnTo>
                <a:lnTo>
                  <a:pt x="7598" y="1326"/>
                </a:lnTo>
                <a:lnTo>
                  <a:pt x="7550" y="1357"/>
                </a:lnTo>
                <a:lnTo>
                  <a:pt x="7501" y="1387"/>
                </a:lnTo>
                <a:lnTo>
                  <a:pt x="7501" y="1365"/>
                </a:lnTo>
                <a:lnTo>
                  <a:pt x="7453" y="1392"/>
                </a:lnTo>
                <a:lnTo>
                  <a:pt x="7424" y="1408"/>
                </a:lnTo>
                <a:lnTo>
                  <a:pt x="7440" y="1382"/>
                </a:lnTo>
                <a:lnTo>
                  <a:pt x="7412" y="1393"/>
                </a:lnTo>
                <a:lnTo>
                  <a:pt x="7383" y="1402"/>
                </a:lnTo>
                <a:lnTo>
                  <a:pt x="7353" y="1410"/>
                </a:lnTo>
                <a:lnTo>
                  <a:pt x="7322" y="1416"/>
                </a:lnTo>
                <a:lnTo>
                  <a:pt x="7334" y="1398"/>
                </a:lnTo>
                <a:lnTo>
                  <a:pt x="7321" y="1398"/>
                </a:lnTo>
                <a:lnTo>
                  <a:pt x="7304" y="1399"/>
                </a:lnTo>
                <a:lnTo>
                  <a:pt x="7267" y="1403"/>
                </a:lnTo>
                <a:lnTo>
                  <a:pt x="7236" y="1408"/>
                </a:lnTo>
                <a:lnTo>
                  <a:pt x="7223" y="1411"/>
                </a:lnTo>
                <a:lnTo>
                  <a:pt x="7234" y="1389"/>
                </a:lnTo>
                <a:lnTo>
                  <a:pt x="7201" y="1393"/>
                </a:lnTo>
                <a:lnTo>
                  <a:pt x="7155" y="1401"/>
                </a:lnTo>
                <a:lnTo>
                  <a:pt x="7095" y="1411"/>
                </a:lnTo>
                <a:lnTo>
                  <a:pt x="7119" y="1389"/>
                </a:lnTo>
                <a:lnTo>
                  <a:pt x="7102" y="1392"/>
                </a:lnTo>
                <a:lnTo>
                  <a:pt x="7086" y="1395"/>
                </a:lnTo>
                <a:lnTo>
                  <a:pt x="7069" y="1399"/>
                </a:lnTo>
                <a:lnTo>
                  <a:pt x="7054" y="1403"/>
                </a:lnTo>
                <a:lnTo>
                  <a:pt x="7022" y="1415"/>
                </a:lnTo>
                <a:lnTo>
                  <a:pt x="6991" y="1427"/>
                </a:lnTo>
                <a:lnTo>
                  <a:pt x="6991" y="1413"/>
                </a:lnTo>
                <a:lnTo>
                  <a:pt x="6993" y="1399"/>
                </a:lnTo>
                <a:lnTo>
                  <a:pt x="6997" y="1386"/>
                </a:lnTo>
                <a:lnTo>
                  <a:pt x="7002" y="1373"/>
                </a:lnTo>
                <a:lnTo>
                  <a:pt x="7009" y="1362"/>
                </a:lnTo>
                <a:lnTo>
                  <a:pt x="7016" y="1350"/>
                </a:lnTo>
                <a:lnTo>
                  <a:pt x="7024" y="1338"/>
                </a:lnTo>
                <a:lnTo>
                  <a:pt x="7033" y="1328"/>
                </a:lnTo>
                <a:lnTo>
                  <a:pt x="7052" y="1306"/>
                </a:lnTo>
                <a:lnTo>
                  <a:pt x="7071" y="1285"/>
                </a:lnTo>
                <a:lnTo>
                  <a:pt x="7090" y="1263"/>
                </a:lnTo>
                <a:lnTo>
                  <a:pt x="7099" y="1253"/>
                </a:lnTo>
                <a:lnTo>
                  <a:pt x="7106" y="1241"/>
                </a:lnTo>
                <a:lnTo>
                  <a:pt x="7090" y="1247"/>
                </a:lnTo>
                <a:lnTo>
                  <a:pt x="7096" y="1240"/>
                </a:lnTo>
                <a:lnTo>
                  <a:pt x="7102" y="1234"/>
                </a:lnTo>
                <a:lnTo>
                  <a:pt x="7115" y="1220"/>
                </a:lnTo>
                <a:lnTo>
                  <a:pt x="7126" y="1204"/>
                </a:lnTo>
                <a:lnTo>
                  <a:pt x="7135" y="1189"/>
                </a:lnTo>
                <a:lnTo>
                  <a:pt x="7150" y="1164"/>
                </a:lnTo>
                <a:lnTo>
                  <a:pt x="7155" y="1155"/>
                </a:lnTo>
                <a:lnTo>
                  <a:pt x="7119" y="1159"/>
                </a:lnTo>
                <a:lnTo>
                  <a:pt x="7126" y="1154"/>
                </a:lnTo>
                <a:lnTo>
                  <a:pt x="7133" y="1149"/>
                </a:lnTo>
                <a:lnTo>
                  <a:pt x="7147" y="1136"/>
                </a:lnTo>
                <a:lnTo>
                  <a:pt x="7159" y="1122"/>
                </a:lnTo>
                <a:lnTo>
                  <a:pt x="7169" y="1107"/>
                </a:lnTo>
                <a:lnTo>
                  <a:pt x="7179" y="1095"/>
                </a:lnTo>
                <a:lnTo>
                  <a:pt x="7186" y="1085"/>
                </a:lnTo>
                <a:lnTo>
                  <a:pt x="7192" y="1074"/>
                </a:lnTo>
                <a:lnTo>
                  <a:pt x="7164" y="1087"/>
                </a:lnTo>
                <a:lnTo>
                  <a:pt x="7169" y="1081"/>
                </a:lnTo>
                <a:lnTo>
                  <a:pt x="7174" y="1073"/>
                </a:lnTo>
                <a:lnTo>
                  <a:pt x="7185" y="1057"/>
                </a:lnTo>
                <a:lnTo>
                  <a:pt x="7193" y="1039"/>
                </a:lnTo>
                <a:lnTo>
                  <a:pt x="7201" y="1021"/>
                </a:lnTo>
                <a:lnTo>
                  <a:pt x="7214" y="991"/>
                </a:lnTo>
                <a:lnTo>
                  <a:pt x="7218" y="978"/>
                </a:lnTo>
                <a:lnTo>
                  <a:pt x="7198" y="990"/>
                </a:lnTo>
                <a:lnTo>
                  <a:pt x="7204" y="982"/>
                </a:lnTo>
                <a:lnTo>
                  <a:pt x="7210" y="974"/>
                </a:lnTo>
                <a:lnTo>
                  <a:pt x="7218" y="957"/>
                </a:lnTo>
                <a:lnTo>
                  <a:pt x="7225" y="939"/>
                </a:lnTo>
                <a:lnTo>
                  <a:pt x="7231" y="922"/>
                </a:lnTo>
                <a:lnTo>
                  <a:pt x="7235" y="906"/>
                </a:lnTo>
                <a:lnTo>
                  <a:pt x="7237" y="894"/>
                </a:lnTo>
                <a:lnTo>
                  <a:pt x="7239" y="883"/>
                </a:lnTo>
                <a:lnTo>
                  <a:pt x="7218" y="895"/>
                </a:lnTo>
                <a:lnTo>
                  <a:pt x="7227" y="881"/>
                </a:lnTo>
                <a:lnTo>
                  <a:pt x="7233" y="865"/>
                </a:lnTo>
                <a:lnTo>
                  <a:pt x="7237" y="852"/>
                </a:lnTo>
                <a:lnTo>
                  <a:pt x="7240" y="840"/>
                </a:lnTo>
                <a:lnTo>
                  <a:pt x="7241" y="830"/>
                </a:lnTo>
                <a:lnTo>
                  <a:pt x="7242" y="822"/>
                </a:lnTo>
                <a:lnTo>
                  <a:pt x="7242" y="816"/>
                </a:lnTo>
                <a:lnTo>
                  <a:pt x="7223" y="825"/>
                </a:lnTo>
                <a:lnTo>
                  <a:pt x="7232" y="807"/>
                </a:lnTo>
                <a:lnTo>
                  <a:pt x="7241" y="790"/>
                </a:lnTo>
                <a:lnTo>
                  <a:pt x="7248" y="771"/>
                </a:lnTo>
                <a:lnTo>
                  <a:pt x="7253" y="755"/>
                </a:lnTo>
                <a:lnTo>
                  <a:pt x="7259" y="727"/>
                </a:lnTo>
                <a:lnTo>
                  <a:pt x="7261" y="717"/>
                </a:lnTo>
                <a:lnTo>
                  <a:pt x="7230" y="744"/>
                </a:lnTo>
                <a:lnTo>
                  <a:pt x="7234" y="725"/>
                </a:lnTo>
                <a:lnTo>
                  <a:pt x="7241" y="707"/>
                </a:lnTo>
                <a:lnTo>
                  <a:pt x="7249" y="690"/>
                </a:lnTo>
                <a:lnTo>
                  <a:pt x="7258" y="673"/>
                </a:lnTo>
                <a:lnTo>
                  <a:pt x="7269" y="658"/>
                </a:lnTo>
                <a:lnTo>
                  <a:pt x="7281" y="642"/>
                </a:lnTo>
                <a:lnTo>
                  <a:pt x="7292" y="627"/>
                </a:lnTo>
                <a:lnTo>
                  <a:pt x="7305" y="613"/>
                </a:lnTo>
                <a:lnTo>
                  <a:pt x="7286" y="607"/>
                </a:lnTo>
                <a:lnTo>
                  <a:pt x="7307" y="587"/>
                </a:lnTo>
                <a:lnTo>
                  <a:pt x="7324" y="569"/>
                </a:lnTo>
                <a:lnTo>
                  <a:pt x="7338" y="552"/>
                </a:lnTo>
                <a:lnTo>
                  <a:pt x="7302" y="555"/>
                </a:lnTo>
                <a:lnTo>
                  <a:pt x="7316" y="545"/>
                </a:lnTo>
                <a:lnTo>
                  <a:pt x="7329" y="534"/>
                </a:lnTo>
                <a:lnTo>
                  <a:pt x="7340" y="523"/>
                </a:lnTo>
                <a:lnTo>
                  <a:pt x="7351" y="513"/>
                </a:lnTo>
                <a:lnTo>
                  <a:pt x="7367" y="496"/>
                </a:lnTo>
                <a:lnTo>
                  <a:pt x="7372" y="489"/>
                </a:lnTo>
                <a:lnTo>
                  <a:pt x="7349" y="487"/>
                </a:lnTo>
                <a:lnTo>
                  <a:pt x="7360" y="479"/>
                </a:lnTo>
                <a:lnTo>
                  <a:pt x="7371" y="469"/>
                </a:lnTo>
                <a:lnTo>
                  <a:pt x="7383" y="458"/>
                </a:lnTo>
                <a:lnTo>
                  <a:pt x="7393" y="447"/>
                </a:lnTo>
                <a:lnTo>
                  <a:pt x="7409" y="427"/>
                </a:lnTo>
                <a:lnTo>
                  <a:pt x="7416" y="419"/>
                </a:lnTo>
                <a:lnTo>
                  <a:pt x="7378" y="426"/>
                </a:lnTo>
                <a:lnTo>
                  <a:pt x="7388" y="416"/>
                </a:lnTo>
                <a:lnTo>
                  <a:pt x="7398" y="403"/>
                </a:lnTo>
                <a:lnTo>
                  <a:pt x="7421" y="377"/>
                </a:lnTo>
                <a:lnTo>
                  <a:pt x="7446" y="345"/>
                </a:lnTo>
                <a:lnTo>
                  <a:pt x="7435" y="350"/>
                </a:lnTo>
                <a:lnTo>
                  <a:pt x="7425" y="355"/>
                </a:lnTo>
                <a:lnTo>
                  <a:pt x="7414" y="361"/>
                </a:lnTo>
                <a:lnTo>
                  <a:pt x="7403" y="368"/>
                </a:lnTo>
                <a:lnTo>
                  <a:pt x="7383" y="385"/>
                </a:lnTo>
                <a:lnTo>
                  <a:pt x="7362" y="401"/>
                </a:lnTo>
                <a:lnTo>
                  <a:pt x="7341" y="416"/>
                </a:lnTo>
                <a:lnTo>
                  <a:pt x="7331" y="422"/>
                </a:lnTo>
                <a:lnTo>
                  <a:pt x="7322" y="427"/>
                </a:lnTo>
                <a:lnTo>
                  <a:pt x="7313" y="431"/>
                </a:lnTo>
                <a:lnTo>
                  <a:pt x="7303" y="434"/>
                </a:lnTo>
                <a:lnTo>
                  <a:pt x="7295" y="434"/>
                </a:lnTo>
                <a:lnTo>
                  <a:pt x="7286" y="433"/>
                </a:lnTo>
                <a:lnTo>
                  <a:pt x="7281" y="437"/>
                </a:lnTo>
                <a:lnTo>
                  <a:pt x="7277" y="442"/>
                </a:lnTo>
                <a:lnTo>
                  <a:pt x="7268" y="452"/>
                </a:lnTo>
                <a:lnTo>
                  <a:pt x="7261" y="462"/>
                </a:lnTo>
                <a:lnTo>
                  <a:pt x="7256" y="473"/>
                </a:lnTo>
                <a:lnTo>
                  <a:pt x="7252" y="483"/>
                </a:lnTo>
                <a:lnTo>
                  <a:pt x="7250" y="491"/>
                </a:lnTo>
                <a:lnTo>
                  <a:pt x="7248" y="498"/>
                </a:lnTo>
                <a:lnTo>
                  <a:pt x="7238" y="482"/>
                </a:lnTo>
                <a:lnTo>
                  <a:pt x="7229" y="491"/>
                </a:lnTo>
                <a:lnTo>
                  <a:pt x="7222" y="502"/>
                </a:lnTo>
                <a:lnTo>
                  <a:pt x="7214" y="514"/>
                </a:lnTo>
                <a:lnTo>
                  <a:pt x="7206" y="526"/>
                </a:lnTo>
                <a:lnTo>
                  <a:pt x="7197" y="545"/>
                </a:lnTo>
                <a:lnTo>
                  <a:pt x="7193" y="553"/>
                </a:lnTo>
                <a:lnTo>
                  <a:pt x="7190" y="530"/>
                </a:lnTo>
                <a:lnTo>
                  <a:pt x="7168" y="551"/>
                </a:lnTo>
                <a:lnTo>
                  <a:pt x="7146" y="575"/>
                </a:lnTo>
                <a:lnTo>
                  <a:pt x="7122" y="601"/>
                </a:lnTo>
                <a:lnTo>
                  <a:pt x="7128" y="576"/>
                </a:lnTo>
                <a:lnTo>
                  <a:pt x="7120" y="578"/>
                </a:lnTo>
                <a:lnTo>
                  <a:pt x="7111" y="582"/>
                </a:lnTo>
                <a:lnTo>
                  <a:pt x="7101" y="587"/>
                </a:lnTo>
                <a:lnTo>
                  <a:pt x="7092" y="592"/>
                </a:lnTo>
                <a:lnTo>
                  <a:pt x="7072" y="605"/>
                </a:lnTo>
                <a:lnTo>
                  <a:pt x="7053" y="619"/>
                </a:lnTo>
                <a:lnTo>
                  <a:pt x="7035" y="633"/>
                </a:lnTo>
                <a:lnTo>
                  <a:pt x="7022" y="645"/>
                </a:lnTo>
                <a:lnTo>
                  <a:pt x="7009" y="656"/>
                </a:lnTo>
                <a:lnTo>
                  <a:pt x="7016" y="630"/>
                </a:lnTo>
                <a:lnTo>
                  <a:pt x="7011" y="632"/>
                </a:lnTo>
                <a:lnTo>
                  <a:pt x="7005" y="635"/>
                </a:lnTo>
                <a:lnTo>
                  <a:pt x="6991" y="645"/>
                </a:lnTo>
                <a:lnTo>
                  <a:pt x="6974" y="657"/>
                </a:lnTo>
                <a:lnTo>
                  <a:pt x="6959" y="669"/>
                </a:lnTo>
                <a:lnTo>
                  <a:pt x="6931" y="693"/>
                </a:lnTo>
                <a:lnTo>
                  <a:pt x="6919" y="704"/>
                </a:lnTo>
                <a:lnTo>
                  <a:pt x="6935" y="672"/>
                </a:lnTo>
                <a:lnTo>
                  <a:pt x="6926" y="676"/>
                </a:lnTo>
                <a:lnTo>
                  <a:pt x="6916" y="681"/>
                </a:lnTo>
                <a:lnTo>
                  <a:pt x="6905" y="687"/>
                </a:lnTo>
                <a:lnTo>
                  <a:pt x="6895" y="694"/>
                </a:lnTo>
                <a:lnTo>
                  <a:pt x="6873" y="711"/>
                </a:lnTo>
                <a:lnTo>
                  <a:pt x="6854" y="728"/>
                </a:lnTo>
                <a:lnTo>
                  <a:pt x="6836" y="745"/>
                </a:lnTo>
                <a:lnTo>
                  <a:pt x="6822" y="759"/>
                </a:lnTo>
                <a:lnTo>
                  <a:pt x="6810" y="772"/>
                </a:lnTo>
                <a:lnTo>
                  <a:pt x="6825" y="740"/>
                </a:lnTo>
                <a:lnTo>
                  <a:pt x="6811" y="751"/>
                </a:lnTo>
                <a:lnTo>
                  <a:pt x="6793" y="764"/>
                </a:lnTo>
                <a:lnTo>
                  <a:pt x="6775" y="781"/>
                </a:lnTo>
                <a:lnTo>
                  <a:pt x="6757" y="797"/>
                </a:lnTo>
                <a:lnTo>
                  <a:pt x="6728" y="825"/>
                </a:lnTo>
                <a:lnTo>
                  <a:pt x="6716" y="836"/>
                </a:lnTo>
                <a:lnTo>
                  <a:pt x="6725" y="807"/>
                </a:lnTo>
                <a:lnTo>
                  <a:pt x="6719" y="813"/>
                </a:lnTo>
                <a:lnTo>
                  <a:pt x="6712" y="820"/>
                </a:lnTo>
                <a:lnTo>
                  <a:pt x="6698" y="835"/>
                </a:lnTo>
                <a:lnTo>
                  <a:pt x="6686" y="853"/>
                </a:lnTo>
                <a:lnTo>
                  <a:pt x="6675" y="870"/>
                </a:lnTo>
                <a:lnTo>
                  <a:pt x="6665" y="887"/>
                </a:lnTo>
                <a:lnTo>
                  <a:pt x="6658" y="901"/>
                </a:lnTo>
                <a:lnTo>
                  <a:pt x="6651" y="914"/>
                </a:lnTo>
                <a:lnTo>
                  <a:pt x="6638" y="898"/>
                </a:lnTo>
                <a:lnTo>
                  <a:pt x="6634" y="903"/>
                </a:lnTo>
                <a:lnTo>
                  <a:pt x="6629" y="912"/>
                </a:lnTo>
                <a:lnTo>
                  <a:pt x="6617" y="935"/>
                </a:lnTo>
                <a:lnTo>
                  <a:pt x="6590" y="996"/>
                </a:lnTo>
                <a:lnTo>
                  <a:pt x="6576" y="1027"/>
                </a:lnTo>
                <a:lnTo>
                  <a:pt x="6562" y="1053"/>
                </a:lnTo>
                <a:lnTo>
                  <a:pt x="6557" y="1063"/>
                </a:lnTo>
                <a:lnTo>
                  <a:pt x="6552" y="1070"/>
                </a:lnTo>
                <a:lnTo>
                  <a:pt x="6547" y="1076"/>
                </a:lnTo>
                <a:lnTo>
                  <a:pt x="6545" y="1077"/>
                </a:lnTo>
                <a:lnTo>
                  <a:pt x="6544" y="1078"/>
                </a:lnTo>
                <a:lnTo>
                  <a:pt x="6541" y="1063"/>
                </a:lnTo>
                <a:lnTo>
                  <a:pt x="6538" y="1050"/>
                </a:lnTo>
                <a:lnTo>
                  <a:pt x="6537" y="1035"/>
                </a:lnTo>
                <a:lnTo>
                  <a:pt x="6537" y="1022"/>
                </a:lnTo>
                <a:lnTo>
                  <a:pt x="6538" y="994"/>
                </a:lnTo>
                <a:lnTo>
                  <a:pt x="6541" y="966"/>
                </a:lnTo>
                <a:lnTo>
                  <a:pt x="6543" y="938"/>
                </a:lnTo>
                <a:lnTo>
                  <a:pt x="6544" y="911"/>
                </a:lnTo>
                <a:lnTo>
                  <a:pt x="6544" y="896"/>
                </a:lnTo>
                <a:lnTo>
                  <a:pt x="6543" y="883"/>
                </a:lnTo>
                <a:lnTo>
                  <a:pt x="6541" y="868"/>
                </a:lnTo>
                <a:lnTo>
                  <a:pt x="6538" y="854"/>
                </a:lnTo>
                <a:lnTo>
                  <a:pt x="6519" y="873"/>
                </a:lnTo>
                <a:lnTo>
                  <a:pt x="6522" y="856"/>
                </a:lnTo>
                <a:lnTo>
                  <a:pt x="6523" y="834"/>
                </a:lnTo>
                <a:lnTo>
                  <a:pt x="6523" y="812"/>
                </a:lnTo>
                <a:lnTo>
                  <a:pt x="6522" y="788"/>
                </a:lnTo>
                <a:lnTo>
                  <a:pt x="6520" y="750"/>
                </a:lnTo>
                <a:lnTo>
                  <a:pt x="6519" y="733"/>
                </a:lnTo>
                <a:lnTo>
                  <a:pt x="6499" y="767"/>
                </a:lnTo>
                <a:lnTo>
                  <a:pt x="6498" y="744"/>
                </a:lnTo>
                <a:lnTo>
                  <a:pt x="6497" y="720"/>
                </a:lnTo>
                <a:lnTo>
                  <a:pt x="6494" y="697"/>
                </a:lnTo>
                <a:lnTo>
                  <a:pt x="6490" y="673"/>
                </a:lnTo>
                <a:lnTo>
                  <a:pt x="6485" y="651"/>
                </a:lnTo>
                <a:lnTo>
                  <a:pt x="6479" y="628"/>
                </a:lnTo>
                <a:lnTo>
                  <a:pt x="6471" y="605"/>
                </a:lnTo>
                <a:lnTo>
                  <a:pt x="6463" y="584"/>
                </a:lnTo>
                <a:lnTo>
                  <a:pt x="6447" y="602"/>
                </a:lnTo>
                <a:lnTo>
                  <a:pt x="6445" y="592"/>
                </a:lnTo>
                <a:lnTo>
                  <a:pt x="6443" y="582"/>
                </a:lnTo>
                <a:lnTo>
                  <a:pt x="6440" y="571"/>
                </a:lnTo>
                <a:lnTo>
                  <a:pt x="6436" y="561"/>
                </a:lnTo>
                <a:lnTo>
                  <a:pt x="6427" y="540"/>
                </a:lnTo>
                <a:lnTo>
                  <a:pt x="6418" y="523"/>
                </a:lnTo>
                <a:lnTo>
                  <a:pt x="6409" y="507"/>
                </a:lnTo>
                <a:lnTo>
                  <a:pt x="6400" y="495"/>
                </a:lnTo>
                <a:lnTo>
                  <a:pt x="6393" y="485"/>
                </a:lnTo>
                <a:lnTo>
                  <a:pt x="6384" y="518"/>
                </a:lnTo>
                <a:lnTo>
                  <a:pt x="6383" y="506"/>
                </a:lnTo>
                <a:lnTo>
                  <a:pt x="6381" y="495"/>
                </a:lnTo>
                <a:lnTo>
                  <a:pt x="6379" y="485"/>
                </a:lnTo>
                <a:lnTo>
                  <a:pt x="6376" y="475"/>
                </a:lnTo>
                <a:lnTo>
                  <a:pt x="6368" y="457"/>
                </a:lnTo>
                <a:lnTo>
                  <a:pt x="6361" y="442"/>
                </a:lnTo>
                <a:lnTo>
                  <a:pt x="6353" y="429"/>
                </a:lnTo>
                <a:lnTo>
                  <a:pt x="6347" y="420"/>
                </a:lnTo>
                <a:lnTo>
                  <a:pt x="6340" y="412"/>
                </a:lnTo>
                <a:lnTo>
                  <a:pt x="6321" y="426"/>
                </a:lnTo>
                <a:lnTo>
                  <a:pt x="6320" y="415"/>
                </a:lnTo>
                <a:lnTo>
                  <a:pt x="6319" y="404"/>
                </a:lnTo>
                <a:lnTo>
                  <a:pt x="6314" y="385"/>
                </a:lnTo>
                <a:lnTo>
                  <a:pt x="6308" y="367"/>
                </a:lnTo>
                <a:lnTo>
                  <a:pt x="6301" y="353"/>
                </a:lnTo>
                <a:lnTo>
                  <a:pt x="6295" y="340"/>
                </a:lnTo>
                <a:lnTo>
                  <a:pt x="6290" y="332"/>
                </a:lnTo>
                <a:lnTo>
                  <a:pt x="6284" y="324"/>
                </a:lnTo>
                <a:lnTo>
                  <a:pt x="6277" y="347"/>
                </a:lnTo>
                <a:lnTo>
                  <a:pt x="6278" y="333"/>
                </a:lnTo>
                <a:lnTo>
                  <a:pt x="6278" y="317"/>
                </a:lnTo>
                <a:lnTo>
                  <a:pt x="6277" y="278"/>
                </a:lnTo>
                <a:lnTo>
                  <a:pt x="6275" y="228"/>
                </a:lnTo>
                <a:lnTo>
                  <a:pt x="6257" y="266"/>
                </a:lnTo>
                <a:lnTo>
                  <a:pt x="6259" y="248"/>
                </a:lnTo>
                <a:lnTo>
                  <a:pt x="6260" y="229"/>
                </a:lnTo>
                <a:lnTo>
                  <a:pt x="6261" y="211"/>
                </a:lnTo>
                <a:lnTo>
                  <a:pt x="6260" y="191"/>
                </a:lnTo>
                <a:lnTo>
                  <a:pt x="6258" y="172"/>
                </a:lnTo>
                <a:lnTo>
                  <a:pt x="6255" y="154"/>
                </a:lnTo>
                <a:lnTo>
                  <a:pt x="6250" y="136"/>
                </a:lnTo>
                <a:lnTo>
                  <a:pt x="6244" y="119"/>
                </a:lnTo>
                <a:lnTo>
                  <a:pt x="6231" y="162"/>
                </a:lnTo>
                <a:lnTo>
                  <a:pt x="6229" y="142"/>
                </a:lnTo>
                <a:lnTo>
                  <a:pt x="6227" y="121"/>
                </a:lnTo>
                <a:lnTo>
                  <a:pt x="6224" y="100"/>
                </a:lnTo>
                <a:lnTo>
                  <a:pt x="6220" y="80"/>
                </a:lnTo>
                <a:lnTo>
                  <a:pt x="6216" y="60"/>
                </a:lnTo>
                <a:lnTo>
                  <a:pt x="6210" y="39"/>
                </a:lnTo>
                <a:lnTo>
                  <a:pt x="6203" y="20"/>
                </a:lnTo>
                <a:lnTo>
                  <a:pt x="6197" y="0"/>
                </a:lnTo>
                <a:lnTo>
                  <a:pt x="6187" y="25"/>
                </a:lnTo>
                <a:lnTo>
                  <a:pt x="6180" y="49"/>
                </a:lnTo>
                <a:lnTo>
                  <a:pt x="6166" y="91"/>
                </a:lnTo>
                <a:lnTo>
                  <a:pt x="6159" y="122"/>
                </a:lnTo>
                <a:lnTo>
                  <a:pt x="6156" y="133"/>
                </a:lnTo>
                <a:lnTo>
                  <a:pt x="6136" y="100"/>
                </a:lnTo>
                <a:lnTo>
                  <a:pt x="6131" y="118"/>
                </a:lnTo>
                <a:lnTo>
                  <a:pt x="6127" y="136"/>
                </a:lnTo>
                <a:lnTo>
                  <a:pt x="6124" y="155"/>
                </a:lnTo>
                <a:lnTo>
                  <a:pt x="6122" y="171"/>
                </a:lnTo>
                <a:lnTo>
                  <a:pt x="6120" y="196"/>
                </a:lnTo>
                <a:lnTo>
                  <a:pt x="6120" y="206"/>
                </a:lnTo>
                <a:lnTo>
                  <a:pt x="6102" y="194"/>
                </a:lnTo>
                <a:lnTo>
                  <a:pt x="6102" y="233"/>
                </a:lnTo>
                <a:lnTo>
                  <a:pt x="6102" y="272"/>
                </a:lnTo>
                <a:lnTo>
                  <a:pt x="6102" y="351"/>
                </a:lnTo>
                <a:lnTo>
                  <a:pt x="6086" y="344"/>
                </a:lnTo>
                <a:lnTo>
                  <a:pt x="6080" y="390"/>
                </a:lnTo>
                <a:lnTo>
                  <a:pt x="6077" y="414"/>
                </a:lnTo>
                <a:lnTo>
                  <a:pt x="6066" y="397"/>
                </a:lnTo>
                <a:lnTo>
                  <a:pt x="6059" y="413"/>
                </a:lnTo>
                <a:lnTo>
                  <a:pt x="6052" y="430"/>
                </a:lnTo>
                <a:lnTo>
                  <a:pt x="6040" y="465"/>
                </a:lnTo>
                <a:lnTo>
                  <a:pt x="6031" y="492"/>
                </a:lnTo>
                <a:lnTo>
                  <a:pt x="6028" y="503"/>
                </a:lnTo>
                <a:lnTo>
                  <a:pt x="6016" y="485"/>
                </a:lnTo>
                <a:lnTo>
                  <a:pt x="6011" y="499"/>
                </a:lnTo>
                <a:lnTo>
                  <a:pt x="6006" y="518"/>
                </a:lnTo>
                <a:lnTo>
                  <a:pt x="5994" y="560"/>
                </a:lnTo>
                <a:lnTo>
                  <a:pt x="5982" y="613"/>
                </a:lnTo>
                <a:lnTo>
                  <a:pt x="5970" y="586"/>
                </a:lnTo>
                <a:lnTo>
                  <a:pt x="5962" y="616"/>
                </a:lnTo>
                <a:lnTo>
                  <a:pt x="5956" y="650"/>
                </a:lnTo>
                <a:lnTo>
                  <a:pt x="5950" y="688"/>
                </a:lnTo>
                <a:lnTo>
                  <a:pt x="5933" y="670"/>
                </a:lnTo>
                <a:lnTo>
                  <a:pt x="5932" y="677"/>
                </a:lnTo>
                <a:lnTo>
                  <a:pt x="5931" y="685"/>
                </a:lnTo>
                <a:lnTo>
                  <a:pt x="5931" y="704"/>
                </a:lnTo>
                <a:lnTo>
                  <a:pt x="5932" y="725"/>
                </a:lnTo>
                <a:lnTo>
                  <a:pt x="5934" y="748"/>
                </a:lnTo>
                <a:lnTo>
                  <a:pt x="5939" y="785"/>
                </a:lnTo>
                <a:lnTo>
                  <a:pt x="5941" y="801"/>
                </a:lnTo>
                <a:lnTo>
                  <a:pt x="5912" y="760"/>
                </a:lnTo>
                <a:lnTo>
                  <a:pt x="5911" y="769"/>
                </a:lnTo>
                <a:lnTo>
                  <a:pt x="5911" y="780"/>
                </a:lnTo>
                <a:lnTo>
                  <a:pt x="5913" y="803"/>
                </a:lnTo>
                <a:lnTo>
                  <a:pt x="5917" y="829"/>
                </a:lnTo>
                <a:lnTo>
                  <a:pt x="5922" y="855"/>
                </a:lnTo>
                <a:lnTo>
                  <a:pt x="5933" y="897"/>
                </a:lnTo>
                <a:lnTo>
                  <a:pt x="5939" y="915"/>
                </a:lnTo>
                <a:lnTo>
                  <a:pt x="5908" y="898"/>
                </a:lnTo>
                <a:lnTo>
                  <a:pt x="5910" y="911"/>
                </a:lnTo>
                <a:lnTo>
                  <a:pt x="5914" y="923"/>
                </a:lnTo>
                <a:lnTo>
                  <a:pt x="5922" y="948"/>
                </a:lnTo>
                <a:lnTo>
                  <a:pt x="5931" y="971"/>
                </a:lnTo>
                <a:lnTo>
                  <a:pt x="5942" y="994"/>
                </a:lnTo>
                <a:lnTo>
                  <a:pt x="5952" y="1018"/>
                </a:lnTo>
                <a:lnTo>
                  <a:pt x="5956" y="1030"/>
                </a:lnTo>
                <a:lnTo>
                  <a:pt x="5959" y="1041"/>
                </a:lnTo>
                <a:lnTo>
                  <a:pt x="5962" y="1054"/>
                </a:lnTo>
                <a:lnTo>
                  <a:pt x="5964" y="1066"/>
                </a:lnTo>
                <a:lnTo>
                  <a:pt x="5965" y="1079"/>
                </a:lnTo>
                <a:lnTo>
                  <a:pt x="5965" y="1091"/>
                </a:lnTo>
                <a:lnTo>
                  <a:pt x="5960" y="1076"/>
                </a:lnTo>
                <a:lnTo>
                  <a:pt x="5949" y="1037"/>
                </a:lnTo>
                <a:lnTo>
                  <a:pt x="5942" y="1016"/>
                </a:lnTo>
                <a:lnTo>
                  <a:pt x="5934" y="994"/>
                </a:lnTo>
                <a:lnTo>
                  <a:pt x="5926" y="977"/>
                </a:lnTo>
                <a:lnTo>
                  <a:pt x="5923" y="969"/>
                </a:lnTo>
                <a:lnTo>
                  <a:pt x="5919" y="963"/>
                </a:lnTo>
                <a:lnTo>
                  <a:pt x="5907" y="992"/>
                </a:lnTo>
                <a:lnTo>
                  <a:pt x="5900" y="971"/>
                </a:lnTo>
                <a:lnTo>
                  <a:pt x="5892" y="951"/>
                </a:lnTo>
                <a:lnTo>
                  <a:pt x="5884" y="931"/>
                </a:lnTo>
                <a:lnTo>
                  <a:pt x="5874" y="912"/>
                </a:lnTo>
                <a:lnTo>
                  <a:pt x="5862" y="893"/>
                </a:lnTo>
                <a:lnTo>
                  <a:pt x="5850" y="876"/>
                </a:lnTo>
                <a:lnTo>
                  <a:pt x="5837" y="858"/>
                </a:lnTo>
                <a:lnTo>
                  <a:pt x="5822" y="843"/>
                </a:lnTo>
                <a:lnTo>
                  <a:pt x="5829" y="891"/>
                </a:lnTo>
                <a:lnTo>
                  <a:pt x="5792" y="846"/>
                </a:lnTo>
                <a:lnTo>
                  <a:pt x="5761" y="811"/>
                </a:lnTo>
                <a:lnTo>
                  <a:pt x="5747" y="795"/>
                </a:lnTo>
                <a:lnTo>
                  <a:pt x="5736" y="784"/>
                </a:lnTo>
                <a:lnTo>
                  <a:pt x="5743" y="818"/>
                </a:lnTo>
                <a:lnTo>
                  <a:pt x="5736" y="809"/>
                </a:lnTo>
                <a:lnTo>
                  <a:pt x="5727" y="798"/>
                </a:lnTo>
                <a:lnTo>
                  <a:pt x="5718" y="787"/>
                </a:lnTo>
                <a:lnTo>
                  <a:pt x="5706" y="773"/>
                </a:lnTo>
                <a:lnTo>
                  <a:pt x="5691" y="761"/>
                </a:lnTo>
                <a:lnTo>
                  <a:pt x="5676" y="750"/>
                </a:lnTo>
                <a:lnTo>
                  <a:pt x="5669" y="745"/>
                </a:lnTo>
                <a:lnTo>
                  <a:pt x="5660" y="740"/>
                </a:lnTo>
                <a:lnTo>
                  <a:pt x="5665" y="772"/>
                </a:lnTo>
                <a:lnTo>
                  <a:pt x="5654" y="762"/>
                </a:lnTo>
                <a:lnTo>
                  <a:pt x="5628" y="739"/>
                </a:lnTo>
                <a:lnTo>
                  <a:pt x="5613" y="727"/>
                </a:lnTo>
                <a:lnTo>
                  <a:pt x="5596" y="715"/>
                </a:lnTo>
                <a:lnTo>
                  <a:pt x="5582" y="705"/>
                </a:lnTo>
                <a:lnTo>
                  <a:pt x="5575" y="702"/>
                </a:lnTo>
                <a:lnTo>
                  <a:pt x="5569" y="699"/>
                </a:lnTo>
                <a:lnTo>
                  <a:pt x="5576" y="724"/>
                </a:lnTo>
                <a:lnTo>
                  <a:pt x="5566" y="716"/>
                </a:lnTo>
                <a:lnTo>
                  <a:pt x="5543" y="697"/>
                </a:lnTo>
                <a:lnTo>
                  <a:pt x="5528" y="686"/>
                </a:lnTo>
                <a:lnTo>
                  <a:pt x="5514" y="676"/>
                </a:lnTo>
                <a:lnTo>
                  <a:pt x="5499" y="667"/>
                </a:lnTo>
                <a:lnTo>
                  <a:pt x="5486" y="661"/>
                </a:lnTo>
                <a:lnTo>
                  <a:pt x="5491" y="688"/>
                </a:lnTo>
                <a:lnTo>
                  <a:pt x="5459" y="665"/>
                </a:lnTo>
                <a:lnTo>
                  <a:pt x="5411" y="632"/>
                </a:lnTo>
                <a:lnTo>
                  <a:pt x="5411" y="649"/>
                </a:lnTo>
                <a:lnTo>
                  <a:pt x="5396" y="623"/>
                </a:lnTo>
                <a:lnTo>
                  <a:pt x="5383" y="600"/>
                </a:lnTo>
                <a:lnTo>
                  <a:pt x="5368" y="578"/>
                </a:lnTo>
                <a:lnTo>
                  <a:pt x="5360" y="591"/>
                </a:lnTo>
                <a:lnTo>
                  <a:pt x="5353" y="582"/>
                </a:lnTo>
                <a:lnTo>
                  <a:pt x="5334" y="559"/>
                </a:lnTo>
                <a:lnTo>
                  <a:pt x="5322" y="546"/>
                </a:lnTo>
                <a:lnTo>
                  <a:pt x="5309" y="532"/>
                </a:lnTo>
                <a:lnTo>
                  <a:pt x="5294" y="521"/>
                </a:lnTo>
                <a:lnTo>
                  <a:pt x="5281" y="511"/>
                </a:lnTo>
                <a:lnTo>
                  <a:pt x="5284" y="523"/>
                </a:lnTo>
                <a:lnTo>
                  <a:pt x="5292" y="553"/>
                </a:lnTo>
                <a:lnTo>
                  <a:pt x="5303" y="587"/>
                </a:lnTo>
                <a:lnTo>
                  <a:pt x="5309" y="601"/>
                </a:lnTo>
                <a:lnTo>
                  <a:pt x="5314" y="613"/>
                </a:lnTo>
                <a:lnTo>
                  <a:pt x="5297" y="602"/>
                </a:lnTo>
                <a:lnTo>
                  <a:pt x="5298" y="613"/>
                </a:lnTo>
                <a:lnTo>
                  <a:pt x="5304" y="634"/>
                </a:lnTo>
                <a:lnTo>
                  <a:pt x="5307" y="648"/>
                </a:lnTo>
                <a:lnTo>
                  <a:pt x="5312" y="661"/>
                </a:lnTo>
                <a:lnTo>
                  <a:pt x="5317" y="672"/>
                </a:lnTo>
                <a:lnTo>
                  <a:pt x="5320" y="678"/>
                </a:lnTo>
                <a:lnTo>
                  <a:pt x="5324" y="683"/>
                </a:lnTo>
                <a:lnTo>
                  <a:pt x="5305" y="680"/>
                </a:lnTo>
                <a:lnTo>
                  <a:pt x="5308" y="690"/>
                </a:lnTo>
                <a:lnTo>
                  <a:pt x="5317" y="713"/>
                </a:lnTo>
                <a:lnTo>
                  <a:pt x="5329" y="742"/>
                </a:lnTo>
                <a:lnTo>
                  <a:pt x="5337" y="755"/>
                </a:lnTo>
                <a:lnTo>
                  <a:pt x="5344" y="767"/>
                </a:lnTo>
                <a:lnTo>
                  <a:pt x="5307" y="750"/>
                </a:lnTo>
                <a:lnTo>
                  <a:pt x="5319" y="791"/>
                </a:lnTo>
                <a:lnTo>
                  <a:pt x="5329" y="827"/>
                </a:lnTo>
                <a:lnTo>
                  <a:pt x="5336" y="844"/>
                </a:lnTo>
                <a:lnTo>
                  <a:pt x="5341" y="859"/>
                </a:lnTo>
                <a:lnTo>
                  <a:pt x="5312" y="839"/>
                </a:lnTo>
                <a:lnTo>
                  <a:pt x="5315" y="853"/>
                </a:lnTo>
                <a:lnTo>
                  <a:pt x="5324" y="883"/>
                </a:lnTo>
                <a:lnTo>
                  <a:pt x="5330" y="901"/>
                </a:lnTo>
                <a:lnTo>
                  <a:pt x="5338" y="919"/>
                </a:lnTo>
                <a:lnTo>
                  <a:pt x="5345" y="934"/>
                </a:lnTo>
                <a:lnTo>
                  <a:pt x="5349" y="940"/>
                </a:lnTo>
                <a:lnTo>
                  <a:pt x="5353" y="947"/>
                </a:lnTo>
                <a:lnTo>
                  <a:pt x="5331" y="936"/>
                </a:lnTo>
                <a:lnTo>
                  <a:pt x="5334" y="946"/>
                </a:lnTo>
                <a:lnTo>
                  <a:pt x="5340" y="967"/>
                </a:lnTo>
                <a:lnTo>
                  <a:pt x="5345" y="981"/>
                </a:lnTo>
                <a:lnTo>
                  <a:pt x="5350" y="995"/>
                </a:lnTo>
                <a:lnTo>
                  <a:pt x="5356" y="1009"/>
                </a:lnTo>
                <a:lnTo>
                  <a:pt x="5363" y="1021"/>
                </a:lnTo>
                <a:lnTo>
                  <a:pt x="5339" y="1004"/>
                </a:lnTo>
                <a:lnTo>
                  <a:pt x="5342" y="1016"/>
                </a:lnTo>
                <a:lnTo>
                  <a:pt x="5350" y="1044"/>
                </a:lnTo>
                <a:lnTo>
                  <a:pt x="5355" y="1061"/>
                </a:lnTo>
                <a:lnTo>
                  <a:pt x="5362" y="1078"/>
                </a:lnTo>
                <a:lnTo>
                  <a:pt x="5370" y="1094"/>
                </a:lnTo>
                <a:lnTo>
                  <a:pt x="5377" y="1108"/>
                </a:lnTo>
                <a:lnTo>
                  <a:pt x="5351" y="1091"/>
                </a:lnTo>
                <a:lnTo>
                  <a:pt x="5353" y="1100"/>
                </a:lnTo>
                <a:lnTo>
                  <a:pt x="5357" y="1110"/>
                </a:lnTo>
                <a:lnTo>
                  <a:pt x="5362" y="1121"/>
                </a:lnTo>
                <a:lnTo>
                  <a:pt x="5369" y="1134"/>
                </a:lnTo>
                <a:lnTo>
                  <a:pt x="5377" y="1148"/>
                </a:lnTo>
                <a:lnTo>
                  <a:pt x="5387" y="1160"/>
                </a:lnTo>
                <a:lnTo>
                  <a:pt x="5392" y="1166"/>
                </a:lnTo>
                <a:lnTo>
                  <a:pt x="5398" y="1171"/>
                </a:lnTo>
                <a:lnTo>
                  <a:pt x="5370" y="1171"/>
                </a:lnTo>
                <a:lnTo>
                  <a:pt x="5372" y="1181"/>
                </a:lnTo>
                <a:lnTo>
                  <a:pt x="5375" y="1191"/>
                </a:lnTo>
                <a:lnTo>
                  <a:pt x="5380" y="1204"/>
                </a:lnTo>
                <a:lnTo>
                  <a:pt x="5386" y="1219"/>
                </a:lnTo>
                <a:lnTo>
                  <a:pt x="5394" y="1234"/>
                </a:lnTo>
                <a:lnTo>
                  <a:pt x="5399" y="1243"/>
                </a:lnTo>
                <a:lnTo>
                  <a:pt x="5406" y="1250"/>
                </a:lnTo>
                <a:lnTo>
                  <a:pt x="5412" y="1257"/>
                </a:lnTo>
                <a:lnTo>
                  <a:pt x="5418" y="1263"/>
                </a:lnTo>
                <a:lnTo>
                  <a:pt x="5396" y="1261"/>
                </a:lnTo>
                <a:lnTo>
                  <a:pt x="5404" y="1272"/>
                </a:lnTo>
                <a:lnTo>
                  <a:pt x="5413" y="1285"/>
                </a:lnTo>
                <a:lnTo>
                  <a:pt x="5424" y="1299"/>
                </a:lnTo>
                <a:lnTo>
                  <a:pt x="5438" y="1316"/>
                </a:lnTo>
                <a:lnTo>
                  <a:pt x="5453" y="1331"/>
                </a:lnTo>
                <a:lnTo>
                  <a:pt x="5470" y="1346"/>
                </a:lnTo>
                <a:lnTo>
                  <a:pt x="5478" y="1352"/>
                </a:lnTo>
                <a:lnTo>
                  <a:pt x="5486" y="1358"/>
                </a:lnTo>
                <a:lnTo>
                  <a:pt x="5436" y="1346"/>
                </a:lnTo>
                <a:lnTo>
                  <a:pt x="5449" y="1362"/>
                </a:lnTo>
                <a:lnTo>
                  <a:pt x="5462" y="1378"/>
                </a:lnTo>
                <a:lnTo>
                  <a:pt x="5492" y="1410"/>
                </a:lnTo>
                <a:lnTo>
                  <a:pt x="5521" y="1440"/>
                </a:lnTo>
                <a:lnTo>
                  <a:pt x="5536" y="1457"/>
                </a:lnTo>
                <a:lnTo>
                  <a:pt x="5549" y="1473"/>
                </a:lnTo>
                <a:lnTo>
                  <a:pt x="5535" y="1480"/>
                </a:lnTo>
                <a:lnTo>
                  <a:pt x="5520" y="1484"/>
                </a:lnTo>
                <a:lnTo>
                  <a:pt x="5505" y="1486"/>
                </a:lnTo>
                <a:lnTo>
                  <a:pt x="5489" y="1486"/>
                </a:lnTo>
                <a:lnTo>
                  <a:pt x="5474" y="1485"/>
                </a:lnTo>
                <a:lnTo>
                  <a:pt x="5458" y="1482"/>
                </a:lnTo>
                <a:lnTo>
                  <a:pt x="5442" y="1479"/>
                </a:lnTo>
                <a:lnTo>
                  <a:pt x="5425" y="1473"/>
                </a:lnTo>
                <a:lnTo>
                  <a:pt x="5445" y="1500"/>
                </a:lnTo>
                <a:lnTo>
                  <a:pt x="5434" y="1496"/>
                </a:lnTo>
                <a:lnTo>
                  <a:pt x="5407" y="1486"/>
                </a:lnTo>
                <a:lnTo>
                  <a:pt x="5390" y="1481"/>
                </a:lnTo>
                <a:lnTo>
                  <a:pt x="5375" y="1477"/>
                </a:lnTo>
                <a:lnTo>
                  <a:pt x="5360" y="1474"/>
                </a:lnTo>
                <a:lnTo>
                  <a:pt x="5348" y="1473"/>
                </a:lnTo>
                <a:lnTo>
                  <a:pt x="5363" y="1495"/>
                </a:lnTo>
                <a:lnTo>
                  <a:pt x="5354" y="1492"/>
                </a:lnTo>
                <a:lnTo>
                  <a:pt x="5332" y="1485"/>
                </a:lnTo>
                <a:lnTo>
                  <a:pt x="5318" y="1482"/>
                </a:lnTo>
                <a:lnTo>
                  <a:pt x="5304" y="1479"/>
                </a:lnTo>
                <a:lnTo>
                  <a:pt x="5289" y="1478"/>
                </a:lnTo>
                <a:lnTo>
                  <a:pt x="5276" y="1479"/>
                </a:lnTo>
                <a:lnTo>
                  <a:pt x="5285" y="1498"/>
                </a:lnTo>
                <a:lnTo>
                  <a:pt x="5276" y="1495"/>
                </a:lnTo>
                <a:lnTo>
                  <a:pt x="5252" y="1491"/>
                </a:lnTo>
                <a:lnTo>
                  <a:pt x="5221" y="1486"/>
                </a:lnTo>
                <a:lnTo>
                  <a:pt x="5205" y="1484"/>
                </a:lnTo>
                <a:lnTo>
                  <a:pt x="5189" y="1484"/>
                </a:lnTo>
                <a:lnTo>
                  <a:pt x="5204" y="1495"/>
                </a:lnTo>
                <a:lnTo>
                  <a:pt x="5163" y="1485"/>
                </a:lnTo>
                <a:lnTo>
                  <a:pt x="5129" y="1477"/>
                </a:lnTo>
                <a:lnTo>
                  <a:pt x="5113" y="1473"/>
                </a:lnTo>
                <a:lnTo>
                  <a:pt x="5100" y="1471"/>
                </a:lnTo>
                <a:lnTo>
                  <a:pt x="5112" y="1488"/>
                </a:lnTo>
                <a:lnTo>
                  <a:pt x="5075" y="1471"/>
                </a:lnTo>
                <a:lnTo>
                  <a:pt x="5044" y="1459"/>
                </a:lnTo>
                <a:lnTo>
                  <a:pt x="5029" y="1453"/>
                </a:lnTo>
                <a:lnTo>
                  <a:pt x="5017" y="1450"/>
                </a:lnTo>
                <a:lnTo>
                  <a:pt x="5014" y="1468"/>
                </a:lnTo>
                <a:lnTo>
                  <a:pt x="4993" y="1457"/>
                </a:lnTo>
                <a:lnTo>
                  <a:pt x="4972" y="1447"/>
                </a:lnTo>
                <a:lnTo>
                  <a:pt x="4949" y="1436"/>
                </a:lnTo>
                <a:lnTo>
                  <a:pt x="4926" y="1428"/>
                </a:lnTo>
                <a:lnTo>
                  <a:pt x="4904" y="1420"/>
                </a:lnTo>
                <a:lnTo>
                  <a:pt x="4880" y="1414"/>
                </a:lnTo>
                <a:lnTo>
                  <a:pt x="4856" y="1407"/>
                </a:lnTo>
                <a:lnTo>
                  <a:pt x="4833" y="1403"/>
                </a:lnTo>
                <a:lnTo>
                  <a:pt x="4849" y="1417"/>
                </a:lnTo>
                <a:lnTo>
                  <a:pt x="4888" y="1447"/>
                </a:lnTo>
                <a:lnTo>
                  <a:pt x="4910" y="1462"/>
                </a:lnTo>
                <a:lnTo>
                  <a:pt x="4931" y="1477"/>
                </a:lnTo>
                <a:lnTo>
                  <a:pt x="4949" y="1488"/>
                </a:lnTo>
                <a:lnTo>
                  <a:pt x="4955" y="1491"/>
                </a:lnTo>
                <a:lnTo>
                  <a:pt x="4961" y="1493"/>
                </a:lnTo>
                <a:lnTo>
                  <a:pt x="4929" y="1493"/>
                </a:lnTo>
                <a:lnTo>
                  <a:pt x="4945" y="1500"/>
                </a:lnTo>
                <a:lnTo>
                  <a:pt x="4981" y="1515"/>
                </a:lnTo>
                <a:lnTo>
                  <a:pt x="5003" y="1523"/>
                </a:lnTo>
                <a:lnTo>
                  <a:pt x="5024" y="1530"/>
                </a:lnTo>
                <a:lnTo>
                  <a:pt x="5044" y="1534"/>
                </a:lnTo>
                <a:lnTo>
                  <a:pt x="5053" y="1536"/>
                </a:lnTo>
                <a:lnTo>
                  <a:pt x="5060" y="1536"/>
                </a:lnTo>
                <a:lnTo>
                  <a:pt x="5024" y="1536"/>
                </a:lnTo>
                <a:lnTo>
                  <a:pt x="5034" y="1542"/>
                </a:lnTo>
                <a:lnTo>
                  <a:pt x="5059" y="1557"/>
                </a:lnTo>
                <a:lnTo>
                  <a:pt x="5077" y="1565"/>
                </a:lnTo>
                <a:lnTo>
                  <a:pt x="5096" y="1574"/>
                </a:lnTo>
                <a:lnTo>
                  <a:pt x="5119" y="1583"/>
                </a:lnTo>
                <a:lnTo>
                  <a:pt x="5143" y="1590"/>
                </a:lnTo>
                <a:lnTo>
                  <a:pt x="5116" y="1594"/>
                </a:lnTo>
                <a:lnTo>
                  <a:pt x="5124" y="1601"/>
                </a:lnTo>
                <a:lnTo>
                  <a:pt x="5136" y="1608"/>
                </a:lnTo>
                <a:lnTo>
                  <a:pt x="5149" y="1617"/>
                </a:lnTo>
                <a:lnTo>
                  <a:pt x="5168" y="1625"/>
                </a:lnTo>
                <a:lnTo>
                  <a:pt x="5177" y="1629"/>
                </a:lnTo>
                <a:lnTo>
                  <a:pt x="5188" y="1632"/>
                </a:lnTo>
                <a:lnTo>
                  <a:pt x="5200" y="1635"/>
                </a:lnTo>
                <a:lnTo>
                  <a:pt x="5212" y="1637"/>
                </a:lnTo>
                <a:lnTo>
                  <a:pt x="5225" y="1639"/>
                </a:lnTo>
                <a:lnTo>
                  <a:pt x="5239" y="1640"/>
                </a:lnTo>
                <a:lnTo>
                  <a:pt x="5179" y="1646"/>
                </a:lnTo>
                <a:lnTo>
                  <a:pt x="5196" y="1654"/>
                </a:lnTo>
                <a:lnTo>
                  <a:pt x="5213" y="1662"/>
                </a:lnTo>
                <a:lnTo>
                  <a:pt x="5248" y="1678"/>
                </a:lnTo>
                <a:lnTo>
                  <a:pt x="5264" y="1685"/>
                </a:lnTo>
                <a:lnTo>
                  <a:pt x="5282" y="1693"/>
                </a:lnTo>
                <a:lnTo>
                  <a:pt x="5298" y="1702"/>
                </a:lnTo>
                <a:lnTo>
                  <a:pt x="5314" y="1713"/>
                </a:lnTo>
                <a:lnTo>
                  <a:pt x="5261" y="1723"/>
                </a:lnTo>
                <a:lnTo>
                  <a:pt x="5273" y="1731"/>
                </a:lnTo>
                <a:lnTo>
                  <a:pt x="5300" y="1749"/>
                </a:lnTo>
                <a:lnTo>
                  <a:pt x="5315" y="1758"/>
                </a:lnTo>
                <a:lnTo>
                  <a:pt x="5331" y="1766"/>
                </a:lnTo>
                <a:lnTo>
                  <a:pt x="5347" y="1773"/>
                </a:lnTo>
                <a:lnTo>
                  <a:pt x="5354" y="1775"/>
                </a:lnTo>
                <a:lnTo>
                  <a:pt x="5360" y="1775"/>
                </a:lnTo>
                <a:lnTo>
                  <a:pt x="5331" y="1786"/>
                </a:lnTo>
                <a:lnTo>
                  <a:pt x="5358" y="1803"/>
                </a:lnTo>
                <a:lnTo>
                  <a:pt x="5373" y="1811"/>
                </a:lnTo>
                <a:lnTo>
                  <a:pt x="5387" y="1818"/>
                </a:lnTo>
                <a:lnTo>
                  <a:pt x="5402" y="1825"/>
                </a:lnTo>
                <a:lnTo>
                  <a:pt x="5417" y="1831"/>
                </a:lnTo>
                <a:lnTo>
                  <a:pt x="5431" y="1836"/>
                </a:lnTo>
                <a:lnTo>
                  <a:pt x="5447" y="1841"/>
                </a:lnTo>
                <a:lnTo>
                  <a:pt x="5407" y="1849"/>
                </a:lnTo>
                <a:lnTo>
                  <a:pt x="5414" y="1855"/>
                </a:lnTo>
                <a:lnTo>
                  <a:pt x="5420" y="1861"/>
                </a:lnTo>
                <a:lnTo>
                  <a:pt x="5425" y="1867"/>
                </a:lnTo>
                <a:lnTo>
                  <a:pt x="5428" y="1873"/>
                </a:lnTo>
                <a:lnTo>
                  <a:pt x="5431" y="1880"/>
                </a:lnTo>
                <a:lnTo>
                  <a:pt x="5432" y="1887"/>
                </a:lnTo>
                <a:lnTo>
                  <a:pt x="5434" y="1893"/>
                </a:lnTo>
                <a:lnTo>
                  <a:pt x="5432" y="1899"/>
                </a:lnTo>
                <a:lnTo>
                  <a:pt x="5431" y="1906"/>
                </a:lnTo>
                <a:lnTo>
                  <a:pt x="5428" y="1913"/>
                </a:lnTo>
                <a:lnTo>
                  <a:pt x="5425" y="1920"/>
                </a:lnTo>
                <a:lnTo>
                  <a:pt x="5421" y="1926"/>
                </a:lnTo>
                <a:lnTo>
                  <a:pt x="5411" y="1940"/>
                </a:lnTo>
                <a:lnTo>
                  <a:pt x="5398" y="1954"/>
                </a:lnTo>
                <a:lnTo>
                  <a:pt x="5393" y="1939"/>
                </a:lnTo>
                <a:lnTo>
                  <a:pt x="5381" y="1960"/>
                </a:lnTo>
                <a:lnTo>
                  <a:pt x="5368" y="1981"/>
                </a:lnTo>
                <a:lnTo>
                  <a:pt x="5354" y="2000"/>
                </a:lnTo>
                <a:lnTo>
                  <a:pt x="5340" y="2020"/>
                </a:lnTo>
                <a:lnTo>
                  <a:pt x="5339" y="1996"/>
                </a:lnTo>
                <a:lnTo>
                  <a:pt x="5328" y="2012"/>
                </a:lnTo>
                <a:lnTo>
                  <a:pt x="5315" y="2033"/>
                </a:lnTo>
                <a:lnTo>
                  <a:pt x="5298" y="2060"/>
                </a:lnTo>
                <a:lnTo>
                  <a:pt x="5296" y="2031"/>
                </a:lnTo>
                <a:lnTo>
                  <a:pt x="5280" y="2051"/>
                </a:lnTo>
                <a:lnTo>
                  <a:pt x="5265" y="2072"/>
                </a:lnTo>
                <a:lnTo>
                  <a:pt x="5252" y="2095"/>
                </a:lnTo>
                <a:lnTo>
                  <a:pt x="5242" y="2119"/>
                </a:lnTo>
                <a:lnTo>
                  <a:pt x="5242" y="2089"/>
                </a:lnTo>
                <a:lnTo>
                  <a:pt x="5236" y="2108"/>
                </a:lnTo>
                <a:lnTo>
                  <a:pt x="5228" y="2129"/>
                </a:lnTo>
                <a:lnTo>
                  <a:pt x="5222" y="2151"/>
                </a:lnTo>
                <a:lnTo>
                  <a:pt x="5216" y="2171"/>
                </a:lnTo>
                <a:lnTo>
                  <a:pt x="5214" y="2152"/>
                </a:lnTo>
                <a:lnTo>
                  <a:pt x="5213" y="2131"/>
                </a:lnTo>
                <a:lnTo>
                  <a:pt x="5204" y="2175"/>
                </a:lnTo>
                <a:lnTo>
                  <a:pt x="5196" y="2205"/>
                </a:lnTo>
                <a:lnTo>
                  <a:pt x="5196" y="2201"/>
                </a:lnTo>
                <a:lnTo>
                  <a:pt x="5196" y="2197"/>
                </a:lnTo>
                <a:lnTo>
                  <a:pt x="5193" y="2191"/>
                </a:lnTo>
                <a:lnTo>
                  <a:pt x="5190" y="2187"/>
                </a:lnTo>
                <a:lnTo>
                  <a:pt x="5189" y="2185"/>
                </a:lnTo>
                <a:lnTo>
                  <a:pt x="5184" y="2199"/>
                </a:lnTo>
                <a:lnTo>
                  <a:pt x="5179" y="2215"/>
                </a:lnTo>
                <a:lnTo>
                  <a:pt x="5171" y="2243"/>
                </a:lnTo>
                <a:lnTo>
                  <a:pt x="5166" y="2267"/>
                </a:lnTo>
                <a:lnTo>
                  <a:pt x="5164" y="2276"/>
                </a:lnTo>
                <a:lnTo>
                  <a:pt x="5155" y="2265"/>
                </a:lnTo>
                <a:lnTo>
                  <a:pt x="5148" y="2254"/>
                </a:lnTo>
                <a:lnTo>
                  <a:pt x="5140" y="2242"/>
                </a:lnTo>
                <a:lnTo>
                  <a:pt x="5134" y="2230"/>
                </a:lnTo>
                <a:lnTo>
                  <a:pt x="5126" y="2218"/>
                </a:lnTo>
                <a:lnTo>
                  <a:pt x="5121" y="2204"/>
                </a:lnTo>
                <a:lnTo>
                  <a:pt x="5116" y="2191"/>
                </a:lnTo>
                <a:lnTo>
                  <a:pt x="5112" y="2178"/>
                </a:lnTo>
                <a:lnTo>
                  <a:pt x="5110" y="2216"/>
                </a:lnTo>
                <a:lnTo>
                  <a:pt x="5097" y="2195"/>
                </a:lnTo>
                <a:lnTo>
                  <a:pt x="5086" y="2173"/>
                </a:lnTo>
                <a:lnTo>
                  <a:pt x="5075" y="2152"/>
                </a:lnTo>
                <a:lnTo>
                  <a:pt x="5065" y="2130"/>
                </a:lnTo>
                <a:lnTo>
                  <a:pt x="5068" y="2164"/>
                </a:lnTo>
                <a:lnTo>
                  <a:pt x="5062" y="2153"/>
                </a:lnTo>
                <a:lnTo>
                  <a:pt x="5054" y="2141"/>
                </a:lnTo>
                <a:lnTo>
                  <a:pt x="5037" y="2117"/>
                </a:lnTo>
                <a:lnTo>
                  <a:pt x="5021" y="2097"/>
                </a:lnTo>
                <a:lnTo>
                  <a:pt x="5014" y="2089"/>
                </a:lnTo>
                <a:lnTo>
                  <a:pt x="5011" y="2112"/>
                </a:lnTo>
                <a:lnTo>
                  <a:pt x="5010" y="2122"/>
                </a:lnTo>
                <a:lnTo>
                  <a:pt x="5002" y="2111"/>
                </a:lnTo>
                <a:lnTo>
                  <a:pt x="4991" y="2098"/>
                </a:lnTo>
                <a:lnTo>
                  <a:pt x="4979" y="2087"/>
                </a:lnTo>
                <a:lnTo>
                  <a:pt x="4967" y="2076"/>
                </a:lnTo>
                <a:lnTo>
                  <a:pt x="4945" y="2059"/>
                </a:lnTo>
                <a:lnTo>
                  <a:pt x="4936" y="2053"/>
                </a:lnTo>
                <a:lnTo>
                  <a:pt x="4940" y="2073"/>
                </a:lnTo>
                <a:lnTo>
                  <a:pt x="4939" y="2069"/>
                </a:lnTo>
                <a:lnTo>
                  <a:pt x="4937" y="2065"/>
                </a:lnTo>
                <a:lnTo>
                  <a:pt x="4929" y="2055"/>
                </a:lnTo>
                <a:lnTo>
                  <a:pt x="4920" y="2046"/>
                </a:lnTo>
                <a:lnTo>
                  <a:pt x="4910" y="2036"/>
                </a:lnTo>
                <a:lnTo>
                  <a:pt x="4890" y="2021"/>
                </a:lnTo>
                <a:lnTo>
                  <a:pt x="4882" y="2014"/>
                </a:lnTo>
                <a:lnTo>
                  <a:pt x="4885" y="2042"/>
                </a:lnTo>
                <a:lnTo>
                  <a:pt x="4878" y="2036"/>
                </a:lnTo>
                <a:lnTo>
                  <a:pt x="4869" y="2027"/>
                </a:lnTo>
                <a:lnTo>
                  <a:pt x="4848" y="2004"/>
                </a:lnTo>
                <a:lnTo>
                  <a:pt x="4822" y="1975"/>
                </a:lnTo>
                <a:lnTo>
                  <a:pt x="4831" y="2020"/>
                </a:lnTo>
                <a:lnTo>
                  <a:pt x="4820" y="2008"/>
                </a:lnTo>
                <a:lnTo>
                  <a:pt x="4810" y="1996"/>
                </a:lnTo>
                <a:lnTo>
                  <a:pt x="4800" y="1984"/>
                </a:lnTo>
                <a:lnTo>
                  <a:pt x="4790" y="1971"/>
                </a:lnTo>
                <a:lnTo>
                  <a:pt x="4782" y="1958"/>
                </a:lnTo>
                <a:lnTo>
                  <a:pt x="4774" y="1944"/>
                </a:lnTo>
                <a:lnTo>
                  <a:pt x="4767" y="1930"/>
                </a:lnTo>
                <a:lnTo>
                  <a:pt x="4759" y="1916"/>
                </a:lnTo>
                <a:lnTo>
                  <a:pt x="4748" y="1942"/>
                </a:lnTo>
                <a:lnTo>
                  <a:pt x="4737" y="1911"/>
                </a:lnTo>
                <a:lnTo>
                  <a:pt x="4724" y="1878"/>
                </a:lnTo>
                <a:lnTo>
                  <a:pt x="4718" y="1861"/>
                </a:lnTo>
                <a:lnTo>
                  <a:pt x="4711" y="1845"/>
                </a:lnTo>
                <a:lnTo>
                  <a:pt x="4703" y="1829"/>
                </a:lnTo>
                <a:lnTo>
                  <a:pt x="4693" y="1814"/>
                </a:lnTo>
                <a:lnTo>
                  <a:pt x="4690" y="1841"/>
                </a:lnTo>
                <a:lnTo>
                  <a:pt x="4689" y="1836"/>
                </a:lnTo>
                <a:lnTo>
                  <a:pt x="4687" y="1829"/>
                </a:lnTo>
                <a:lnTo>
                  <a:pt x="4681" y="1814"/>
                </a:lnTo>
                <a:lnTo>
                  <a:pt x="4673" y="1794"/>
                </a:lnTo>
                <a:lnTo>
                  <a:pt x="4664" y="1774"/>
                </a:lnTo>
                <a:lnTo>
                  <a:pt x="4646" y="1741"/>
                </a:lnTo>
                <a:lnTo>
                  <a:pt x="4639" y="1727"/>
                </a:lnTo>
                <a:lnTo>
                  <a:pt x="4637" y="1744"/>
                </a:lnTo>
                <a:lnTo>
                  <a:pt x="4636" y="1761"/>
                </a:lnTo>
                <a:lnTo>
                  <a:pt x="4637" y="1778"/>
                </a:lnTo>
                <a:lnTo>
                  <a:pt x="4638" y="1795"/>
                </a:lnTo>
                <a:lnTo>
                  <a:pt x="4641" y="1812"/>
                </a:lnTo>
                <a:lnTo>
                  <a:pt x="4645" y="1828"/>
                </a:lnTo>
                <a:lnTo>
                  <a:pt x="4650" y="1845"/>
                </a:lnTo>
                <a:lnTo>
                  <a:pt x="4656" y="1861"/>
                </a:lnTo>
                <a:lnTo>
                  <a:pt x="4638" y="1849"/>
                </a:lnTo>
                <a:lnTo>
                  <a:pt x="4646" y="1878"/>
                </a:lnTo>
                <a:lnTo>
                  <a:pt x="4655" y="1905"/>
                </a:lnTo>
                <a:lnTo>
                  <a:pt x="4666" y="1933"/>
                </a:lnTo>
                <a:lnTo>
                  <a:pt x="4678" y="1960"/>
                </a:lnTo>
                <a:lnTo>
                  <a:pt x="4656" y="1958"/>
                </a:lnTo>
                <a:lnTo>
                  <a:pt x="4668" y="1984"/>
                </a:lnTo>
                <a:lnTo>
                  <a:pt x="4680" y="2013"/>
                </a:lnTo>
                <a:lnTo>
                  <a:pt x="4695" y="2045"/>
                </a:lnTo>
                <a:lnTo>
                  <a:pt x="4673" y="2027"/>
                </a:lnTo>
                <a:lnTo>
                  <a:pt x="4678" y="2060"/>
                </a:lnTo>
                <a:lnTo>
                  <a:pt x="4681" y="2093"/>
                </a:lnTo>
                <a:lnTo>
                  <a:pt x="4682" y="2109"/>
                </a:lnTo>
                <a:lnTo>
                  <a:pt x="4682" y="2126"/>
                </a:lnTo>
                <a:lnTo>
                  <a:pt x="4682" y="2142"/>
                </a:lnTo>
                <a:lnTo>
                  <a:pt x="4680" y="2158"/>
                </a:lnTo>
                <a:lnTo>
                  <a:pt x="4661" y="2143"/>
                </a:lnTo>
                <a:lnTo>
                  <a:pt x="4663" y="2207"/>
                </a:lnTo>
                <a:lnTo>
                  <a:pt x="4664" y="2250"/>
                </a:lnTo>
                <a:lnTo>
                  <a:pt x="4649" y="2233"/>
                </a:lnTo>
                <a:lnTo>
                  <a:pt x="4649" y="2251"/>
                </a:lnTo>
                <a:lnTo>
                  <a:pt x="4650" y="2267"/>
                </a:lnTo>
                <a:lnTo>
                  <a:pt x="4651" y="2283"/>
                </a:lnTo>
                <a:lnTo>
                  <a:pt x="4653" y="2297"/>
                </a:lnTo>
                <a:lnTo>
                  <a:pt x="4657" y="2319"/>
                </a:lnTo>
                <a:lnTo>
                  <a:pt x="4659" y="2327"/>
                </a:lnTo>
                <a:lnTo>
                  <a:pt x="4647" y="2321"/>
                </a:lnTo>
                <a:lnTo>
                  <a:pt x="4649" y="2332"/>
                </a:lnTo>
                <a:lnTo>
                  <a:pt x="4652" y="2346"/>
                </a:lnTo>
                <a:lnTo>
                  <a:pt x="4660" y="2376"/>
                </a:lnTo>
                <a:lnTo>
                  <a:pt x="4669" y="2409"/>
                </a:lnTo>
                <a:lnTo>
                  <a:pt x="4672" y="2425"/>
                </a:lnTo>
                <a:lnTo>
                  <a:pt x="4674" y="2439"/>
                </a:lnTo>
                <a:lnTo>
                  <a:pt x="4675" y="2452"/>
                </a:lnTo>
                <a:lnTo>
                  <a:pt x="4674" y="2457"/>
                </a:lnTo>
                <a:lnTo>
                  <a:pt x="4673" y="2461"/>
                </a:lnTo>
                <a:lnTo>
                  <a:pt x="4672" y="2465"/>
                </a:lnTo>
                <a:lnTo>
                  <a:pt x="4670" y="2467"/>
                </a:lnTo>
                <a:lnTo>
                  <a:pt x="4667" y="2469"/>
                </a:lnTo>
                <a:lnTo>
                  <a:pt x="4664" y="2470"/>
                </a:lnTo>
                <a:lnTo>
                  <a:pt x="4659" y="2470"/>
                </a:lnTo>
                <a:lnTo>
                  <a:pt x="4654" y="2469"/>
                </a:lnTo>
                <a:lnTo>
                  <a:pt x="4648" y="2467"/>
                </a:lnTo>
                <a:lnTo>
                  <a:pt x="4641" y="2463"/>
                </a:lnTo>
                <a:lnTo>
                  <a:pt x="4624" y="2452"/>
                </a:lnTo>
                <a:lnTo>
                  <a:pt x="4603" y="2434"/>
                </a:lnTo>
                <a:lnTo>
                  <a:pt x="4614" y="2457"/>
                </a:lnTo>
                <a:lnTo>
                  <a:pt x="4530" y="2407"/>
                </a:lnTo>
                <a:lnTo>
                  <a:pt x="4533" y="2420"/>
                </a:lnTo>
                <a:lnTo>
                  <a:pt x="4485" y="2408"/>
                </a:lnTo>
                <a:lnTo>
                  <a:pt x="4438" y="2394"/>
                </a:lnTo>
                <a:lnTo>
                  <a:pt x="4447" y="2410"/>
                </a:lnTo>
                <a:lnTo>
                  <a:pt x="4427" y="2403"/>
                </a:lnTo>
                <a:lnTo>
                  <a:pt x="4407" y="2398"/>
                </a:lnTo>
                <a:lnTo>
                  <a:pt x="4386" y="2392"/>
                </a:lnTo>
                <a:lnTo>
                  <a:pt x="4366" y="2388"/>
                </a:lnTo>
                <a:lnTo>
                  <a:pt x="4374" y="2407"/>
                </a:lnTo>
                <a:lnTo>
                  <a:pt x="4357" y="2402"/>
                </a:lnTo>
                <a:lnTo>
                  <a:pt x="4341" y="2396"/>
                </a:lnTo>
                <a:lnTo>
                  <a:pt x="4325" y="2388"/>
                </a:lnTo>
                <a:lnTo>
                  <a:pt x="4311" y="2379"/>
                </a:lnTo>
                <a:lnTo>
                  <a:pt x="4328" y="2409"/>
                </a:lnTo>
                <a:lnTo>
                  <a:pt x="4305" y="2396"/>
                </a:lnTo>
                <a:lnTo>
                  <a:pt x="4283" y="2381"/>
                </a:lnTo>
                <a:lnTo>
                  <a:pt x="4262" y="2364"/>
                </a:lnTo>
                <a:lnTo>
                  <a:pt x="4242" y="2346"/>
                </a:lnTo>
                <a:lnTo>
                  <a:pt x="4245" y="2371"/>
                </a:lnTo>
                <a:lnTo>
                  <a:pt x="4226" y="2355"/>
                </a:lnTo>
                <a:lnTo>
                  <a:pt x="4209" y="2337"/>
                </a:lnTo>
                <a:lnTo>
                  <a:pt x="4192" y="2318"/>
                </a:lnTo>
                <a:lnTo>
                  <a:pt x="4178" y="2297"/>
                </a:lnTo>
                <a:lnTo>
                  <a:pt x="4181" y="2319"/>
                </a:lnTo>
                <a:lnTo>
                  <a:pt x="4170" y="2311"/>
                </a:lnTo>
                <a:lnTo>
                  <a:pt x="4158" y="2301"/>
                </a:lnTo>
                <a:lnTo>
                  <a:pt x="4147" y="2292"/>
                </a:lnTo>
                <a:lnTo>
                  <a:pt x="4137" y="2282"/>
                </a:lnTo>
                <a:lnTo>
                  <a:pt x="4127" y="2270"/>
                </a:lnTo>
                <a:lnTo>
                  <a:pt x="4116" y="2260"/>
                </a:lnTo>
                <a:lnTo>
                  <a:pt x="4107" y="2248"/>
                </a:lnTo>
                <a:lnTo>
                  <a:pt x="4099" y="2236"/>
                </a:lnTo>
                <a:lnTo>
                  <a:pt x="4101" y="2257"/>
                </a:lnTo>
                <a:lnTo>
                  <a:pt x="4090" y="2251"/>
                </a:lnTo>
                <a:lnTo>
                  <a:pt x="4081" y="2243"/>
                </a:lnTo>
                <a:lnTo>
                  <a:pt x="4073" y="2236"/>
                </a:lnTo>
                <a:lnTo>
                  <a:pt x="4065" y="2228"/>
                </a:lnTo>
                <a:lnTo>
                  <a:pt x="4056" y="2220"/>
                </a:lnTo>
                <a:lnTo>
                  <a:pt x="4049" y="2211"/>
                </a:lnTo>
                <a:lnTo>
                  <a:pt x="4042" y="2201"/>
                </a:lnTo>
                <a:lnTo>
                  <a:pt x="4036" y="2191"/>
                </a:lnTo>
                <a:lnTo>
                  <a:pt x="4042" y="2216"/>
                </a:lnTo>
                <a:lnTo>
                  <a:pt x="4024" y="2195"/>
                </a:lnTo>
                <a:lnTo>
                  <a:pt x="4006" y="2175"/>
                </a:lnTo>
                <a:lnTo>
                  <a:pt x="3986" y="2156"/>
                </a:lnTo>
                <a:lnTo>
                  <a:pt x="3967" y="2138"/>
                </a:lnTo>
                <a:lnTo>
                  <a:pt x="3968" y="2151"/>
                </a:lnTo>
                <a:lnTo>
                  <a:pt x="3971" y="2164"/>
                </a:lnTo>
                <a:lnTo>
                  <a:pt x="3974" y="2176"/>
                </a:lnTo>
                <a:lnTo>
                  <a:pt x="3979" y="2188"/>
                </a:lnTo>
                <a:lnTo>
                  <a:pt x="3984" y="2199"/>
                </a:lnTo>
                <a:lnTo>
                  <a:pt x="3990" y="2211"/>
                </a:lnTo>
                <a:lnTo>
                  <a:pt x="3999" y="2221"/>
                </a:lnTo>
                <a:lnTo>
                  <a:pt x="4007" y="2231"/>
                </a:lnTo>
                <a:lnTo>
                  <a:pt x="3991" y="2235"/>
                </a:lnTo>
                <a:lnTo>
                  <a:pt x="4092" y="2294"/>
                </a:lnTo>
                <a:lnTo>
                  <a:pt x="4073" y="2297"/>
                </a:lnTo>
                <a:lnTo>
                  <a:pt x="4094" y="2315"/>
                </a:lnTo>
                <a:lnTo>
                  <a:pt x="4113" y="2332"/>
                </a:lnTo>
                <a:lnTo>
                  <a:pt x="4132" y="2352"/>
                </a:lnTo>
                <a:lnTo>
                  <a:pt x="4148" y="2373"/>
                </a:lnTo>
                <a:lnTo>
                  <a:pt x="4131" y="2376"/>
                </a:lnTo>
                <a:lnTo>
                  <a:pt x="4155" y="2400"/>
                </a:lnTo>
                <a:lnTo>
                  <a:pt x="4166" y="2410"/>
                </a:lnTo>
                <a:lnTo>
                  <a:pt x="4176" y="2421"/>
                </a:lnTo>
                <a:lnTo>
                  <a:pt x="4185" y="2432"/>
                </a:lnTo>
                <a:lnTo>
                  <a:pt x="4192" y="2445"/>
                </a:lnTo>
                <a:lnTo>
                  <a:pt x="4200" y="2459"/>
                </a:lnTo>
                <a:lnTo>
                  <a:pt x="4205" y="2475"/>
                </a:lnTo>
                <a:lnTo>
                  <a:pt x="4184" y="2475"/>
                </a:lnTo>
                <a:lnTo>
                  <a:pt x="4191" y="2483"/>
                </a:lnTo>
                <a:lnTo>
                  <a:pt x="4199" y="2492"/>
                </a:lnTo>
                <a:lnTo>
                  <a:pt x="4206" y="2501"/>
                </a:lnTo>
                <a:lnTo>
                  <a:pt x="4212" y="2510"/>
                </a:lnTo>
                <a:lnTo>
                  <a:pt x="4218" y="2520"/>
                </a:lnTo>
                <a:lnTo>
                  <a:pt x="4223" y="2530"/>
                </a:lnTo>
                <a:lnTo>
                  <a:pt x="4228" y="2540"/>
                </a:lnTo>
                <a:lnTo>
                  <a:pt x="4232" y="2551"/>
                </a:lnTo>
                <a:lnTo>
                  <a:pt x="4207" y="2548"/>
                </a:lnTo>
                <a:lnTo>
                  <a:pt x="4221" y="2565"/>
                </a:lnTo>
                <a:lnTo>
                  <a:pt x="4234" y="2584"/>
                </a:lnTo>
                <a:lnTo>
                  <a:pt x="4244" y="2604"/>
                </a:lnTo>
                <a:lnTo>
                  <a:pt x="4251" y="2625"/>
                </a:lnTo>
                <a:lnTo>
                  <a:pt x="4234" y="2623"/>
                </a:lnTo>
                <a:lnTo>
                  <a:pt x="4257" y="2657"/>
                </a:lnTo>
                <a:lnTo>
                  <a:pt x="4279" y="2691"/>
                </a:lnTo>
                <a:lnTo>
                  <a:pt x="4264" y="2697"/>
                </a:lnTo>
                <a:lnTo>
                  <a:pt x="4268" y="2704"/>
                </a:lnTo>
                <a:lnTo>
                  <a:pt x="4274" y="2712"/>
                </a:lnTo>
                <a:lnTo>
                  <a:pt x="4287" y="2727"/>
                </a:lnTo>
                <a:lnTo>
                  <a:pt x="4305" y="2745"/>
                </a:lnTo>
                <a:lnTo>
                  <a:pt x="4285" y="2745"/>
                </a:lnTo>
                <a:lnTo>
                  <a:pt x="4300" y="2766"/>
                </a:lnTo>
                <a:lnTo>
                  <a:pt x="4315" y="2788"/>
                </a:lnTo>
                <a:lnTo>
                  <a:pt x="4332" y="2809"/>
                </a:lnTo>
                <a:lnTo>
                  <a:pt x="4349" y="2830"/>
                </a:lnTo>
                <a:lnTo>
                  <a:pt x="4329" y="2830"/>
                </a:lnTo>
                <a:lnTo>
                  <a:pt x="4345" y="2851"/>
                </a:lnTo>
                <a:lnTo>
                  <a:pt x="4363" y="2870"/>
                </a:lnTo>
                <a:lnTo>
                  <a:pt x="4381" y="2889"/>
                </a:lnTo>
                <a:lnTo>
                  <a:pt x="4402" y="2905"/>
                </a:lnTo>
                <a:lnTo>
                  <a:pt x="4384" y="2907"/>
                </a:lnTo>
                <a:lnTo>
                  <a:pt x="4391" y="2912"/>
                </a:lnTo>
                <a:lnTo>
                  <a:pt x="4404" y="2921"/>
                </a:lnTo>
                <a:lnTo>
                  <a:pt x="4417" y="2932"/>
                </a:lnTo>
                <a:lnTo>
                  <a:pt x="4432" y="2944"/>
                </a:lnTo>
                <a:lnTo>
                  <a:pt x="4445" y="2957"/>
                </a:lnTo>
                <a:lnTo>
                  <a:pt x="4456" y="2969"/>
                </a:lnTo>
                <a:lnTo>
                  <a:pt x="4459" y="2975"/>
                </a:lnTo>
                <a:lnTo>
                  <a:pt x="4462" y="2981"/>
                </a:lnTo>
                <a:lnTo>
                  <a:pt x="4463" y="2985"/>
                </a:lnTo>
                <a:lnTo>
                  <a:pt x="4462" y="2988"/>
                </a:lnTo>
                <a:lnTo>
                  <a:pt x="4457" y="2992"/>
                </a:lnTo>
                <a:lnTo>
                  <a:pt x="4453" y="2996"/>
                </a:lnTo>
                <a:lnTo>
                  <a:pt x="4447" y="2999"/>
                </a:lnTo>
                <a:lnTo>
                  <a:pt x="4440" y="3002"/>
                </a:lnTo>
                <a:lnTo>
                  <a:pt x="4424" y="3006"/>
                </a:lnTo>
                <a:lnTo>
                  <a:pt x="4408" y="3009"/>
                </a:lnTo>
                <a:lnTo>
                  <a:pt x="4390" y="3013"/>
                </a:lnTo>
                <a:lnTo>
                  <a:pt x="4374" y="3014"/>
                </a:lnTo>
                <a:lnTo>
                  <a:pt x="4347" y="3016"/>
                </a:lnTo>
                <a:lnTo>
                  <a:pt x="4355" y="3034"/>
                </a:lnTo>
                <a:lnTo>
                  <a:pt x="4342" y="3035"/>
                </a:lnTo>
                <a:lnTo>
                  <a:pt x="4329" y="3036"/>
                </a:lnTo>
                <a:lnTo>
                  <a:pt x="4315" y="3039"/>
                </a:lnTo>
                <a:lnTo>
                  <a:pt x="4302" y="3041"/>
                </a:lnTo>
                <a:lnTo>
                  <a:pt x="4288" y="3046"/>
                </a:lnTo>
                <a:lnTo>
                  <a:pt x="4276" y="3050"/>
                </a:lnTo>
                <a:lnTo>
                  <a:pt x="4263" y="3055"/>
                </a:lnTo>
                <a:lnTo>
                  <a:pt x="4250" y="3061"/>
                </a:lnTo>
                <a:lnTo>
                  <a:pt x="4274" y="3070"/>
                </a:lnTo>
                <a:lnTo>
                  <a:pt x="4263" y="3076"/>
                </a:lnTo>
                <a:lnTo>
                  <a:pt x="4250" y="3082"/>
                </a:lnTo>
                <a:lnTo>
                  <a:pt x="4238" y="3086"/>
                </a:lnTo>
                <a:lnTo>
                  <a:pt x="4224" y="3090"/>
                </a:lnTo>
                <a:lnTo>
                  <a:pt x="4211" y="3093"/>
                </a:lnTo>
                <a:lnTo>
                  <a:pt x="4199" y="3095"/>
                </a:lnTo>
                <a:lnTo>
                  <a:pt x="4185" y="3097"/>
                </a:lnTo>
                <a:lnTo>
                  <a:pt x="4171" y="3098"/>
                </a:lnTo>
                <a:lnTo>
                  <a:pt x="4197" y="3108"/>
                </a:lnTo>
                <a:lnTo>
                  <a:pt x="4180" y="3111"/>
                </a:lnTo>
                <a:lnTo>
                  <a:pt x="4164" y="3113"/>
                </a:lnTo>
                <a:lnTo>
                  <a:pt x="4147" y="3113"/>
                </a:lnTo>
                <a:lnTo>
                  <a:pt x="4131" y="3111"/>
                </a:lnTo>
                <a:lnTo>
                  <a:pt x="4115" y="3109"/>
                </a:lnTo>
                <a:lnTo>
                  <a:pt x="4099" y="3106"/>
                </a:lnTo>
                <a:lnTo>
                  <a:pt x="4082" y="3102"/>
                </a:lnTo>
                <a:lnTo>
                  <a:pt x="4067" y="3098"/>
                </a:lnTo>
                <a:lnTo>
                  <a:pt x="4092" y="3128"/>
                </a:lnTo>
                <a:lnTo>
                  <a:pt x="4037" y="3107"/>
                </a:lnTo>
                <a:lnTo>
                  <a:pt x="3981" y="3085"/>
                </a:lnTo>
                <a:lnTo>
                  <a:pt x="3996" y="3102"/>
                </a:lnTo>
                <a:lnTo>
                  <a:pt x="3928" y="3079"/>
                </a:lnTo>
                <a:lnTo>
                  <a:pt x="3876" y="3059"/>
                </a:lnTo>
                <a:lnTo>
                  <a:pt x="3885" y="3071"/>
                </a:lnTo>
                <a:lnTo>
                  <a:pt x="3896" y="3083"/>
                </a:lnTo>
                <a:lnTo>
                  <a:pt x="3907" y="3094"/>
                </a:lnTo>
                <a:lnTo>
                  <a:pt x="3919" y="3104"/>
                </a:lnTo>
                <a:lnTo>
                  <a:pt x="3932" y="3114"/>
                </a:lnTo>
                <a:lnTo>
                  <a:pt x="3945" y="3122"/>
                </a:lnTo>
                <a:lnTo>
                  <a:pt x="3958" y="3129"/>
                </a:lnTo>
                <a:lnTo>
                  <a:pt x="3973" y="3136"/>
                </a:lnTo>
                <a:lnTo>
                  <a:pt x="3958" y="3148"/>
                </a:lnTo>
                <a:lnTo>
                  <a:pt x="3987" y="3152"/>
                </a:lnTo>
                <a:lnTo>
                  <a:pt x="4015" y="3158"/>
                </a:lnTo>
                <a:lnTo>
                  <a:pt x="4043" y="3165"/>
                </a:lnTo>
                <a:lnTo>
                  <a:pt x="4070" y="3175"/>
                </a:lnTo>
                <a:lnTo>
                  <a:pt x="4047" y="3184"/>
                </a:lnTo>
                <a:lnTo>
                  <a:pt x="4083" y="3191"/>
                </a:lnTo>
                <a:lnTo>
                  <a:pt x="4118" y="3199"/>
                </a:lnTo>
                <a:lnTo>
                  <a:pt x="4136" y="3205"/>
                </a:lnTo>
                <a:lnTo>
                  <a:pt x="4152" y="3210"/>
                </a:lnTo>
                <a:lnTo>
                  <a:pt x="4170" y="3218"/>
                </a:lnTo>
                <a:lnTo>
                  <a:pt x="4185" y="3227"/>
                </a:lnTo>
                <a:lnTo>
                  <a:pt x="4166" y="3236"/>
                </a:lnTo>
                <a:lnTo>
                  <a:pt x="4191" y="3243"/>
                </a:lnTo>
                <a:lnTo>
                  <a:pt x="4217" y="3252"/>
                </a:lnTo>
                <a:lnTo>
                  <a:pt x="4242" y="3261"/>
                </a:lnTo>
                <a:lnTo>
                  <a:pt x="4267" y="3271"/>
                </a:lnTo>
                <a:lnTo>
                  <a:pt x="4237" y="3278"/>
                </a:lnTo>
                <a:lnTo>
                  <a:pt x="4259" y="3284"/>
                </a:lnTo>
                <a:lnTo>
                  <a:pt x="4281" y="3291"/>
                </a:lnTo>
                <a:lnTo>
                  <a:pt x="4303" y="3299"/>
                </a:lnTo>
                <a:lnTo>
                  <a:pt x="4324" y="3308"/>
                </a:lnTo>
                <a:lnTo>
                  <a:pt x="4307" y="3315"/>
                </a:lnTo>
                <a:lnTo>
                  <a:pt x="4358" y="3329"/>
                </a:lnTo>
                <a:lnTo>
                  <a:pt x="4390" y="3338"/>
                </a:lnTo>
                <a:lnTo>
                  <a:pt x="4366" y="3350"/>
                </a:lnTo>
                <a:lnTo>
                  <a:pt x="4376" y="3353"/>
                </a:lnTo>
                <a:lnTo>
                  <a:pt x="4388" y="3357"/>
                </a:lnTo>
                <a:lnTo>
                  <a:pt x="4415" y="3362"/>
                </a:lnTo>
                <a:lnTo>
                  <a:pt x="4437" y="3366"/>
                </a:lnTo>
                <a:lnTo>
                  <a:pt x="4445" y="3367"/>
                </a:lnTo>
                <a:lnTo>
                  <a:pt x="4411" y="3378"/>
                </a:lnTo>
                <a:lnTo>
                  <a:pt x="4441" y="3382"/>
                </a:lnTo>
                <a:lnTo>
                  <a:pt x="4470" y="3386"/>
                </a:lnTo>
                <a:lnTo>
                  <a:pt x="4499" y="3393"/>
                </a:lnTo>
                <a:lnTo>
                  <a:pt x="4527" y="3400"/>
                </a:lnTo>
                <a:lnTo>
                  <a:pt x="4501" y="3405"/>
                </a:lnTo>
                <a:lnTo>
                  <a:pt x="4613" y="3422"/>
                </a:lnTo>
                <a:lnTo>
                  <a:pt x="4587" y="3433"/>
                </a:lnTo>
                <a:lnTo>
                  <a:pt x="4605" y="3436"/>
                </a:lnTo>
                <a:lnTo>
                  <a:pt x="4622" y="3437"/>
                </a:lnTo>
                <a:lnTo>
                  <a:pt x="4653" y="3439"/>
                </a:lnTo>
                <a:lnTo>
                  <a:pt x="4668" y="3440"/>
                </a:lnTo>
                <a:lnTo>
                  <a:pt x="4683" y="3442"/>
                </a:lnTo>
                <a:lnTo>
                  <a:pt x="4699" y="3445"/>
                </a:lnTo>
                <a:lnTo>
                  <a:pt x="4715" y="3451"/>
                </a:lnTo>
                <a:lnTo>
                  <a:pt x="4695" y="3459"/>
                </a:lnTo>
                <a:lnTo>
                  <a:pt x="4714" y="3459"/>
                </a:lnTo>
                <a:lnTo>
                  <a:pt x="4733" y="3460"/>
                </a:lnTo>
                <a:lnTo>
                  <a:pt x="4751" y="3462"/>
                </a:lnTo>
                <a:lnTo>
                  <a:pt x="4769" y="3465"/>
                </a:lnTo>
                <a:lnTo>
                  <a:pt x="4762" y="3473"/>
                </a:lnTo>
                <a:lnTo>
                  <a:pt x="4754" y="3482"/>
                </a:lnTo>
                <a:lnTo>
                  <a:pt x="4746" y="3489"/>
                </a:lnTo>
                <a:lnTo>
                  <a:pt x="4738" y="3495"/>
                </a:lnTo>
                <a:lnTo>
                  <a:pt x="4728" y="3501"/>
                </a:lnTo>
                <a:lnTo>
                  <a:pt x="4719" y="3505"/>
                </a:lnTo>
                <a:lnTo>
                  <a:pt x="4709" y="3510"/>
                </a:lnTo>
                <a:lnTo>
                  <a:pt x="4699" y="3514"/>
                </a:lnTo>
                <a:lnTo>
                  <a:pt x="4715" y="3519"/>
                </a:lnTo>
                <a:lnTo>
                  <a:pt x="4692" y="3529"/>
                </a:lnTo>
                <a:lnTo>
                  <a:pt x="4672" y="3542"/>
                </a:lnTo>
                <a:lnTo>
                  <a:pt x="4651" y="3556"/>
                </a:lnTo>
                <a:lnTo>
                  <a:pt x="4633" y="3571"/>
                </a:lnTo>
                <a:lnTo>
                  <a:pt x="4655" y="3570"/>
                </a:lnTo>
                <a:lnTo>
                  <a:pt x="4631" y="3589"/>
                </a:lnTo>
                <a:lnTo>
                  <a:pt x="4607" y="3608"/>
                </a:lnTo>
                <a:lnTo>
                  <a:pt x="4584" y="3629"/>
                </a:lnTo>
                <a:lnTo>
                  <a:pt x="4561" y="3651"/>
                </a:lnTo>
                <a:lnTo>
                  <a:pt x="4590" y="3642"/>
                </a:lnTo>
                <a:lnTo>
                  <a:pt x="4571" y="3663"/>
                </a:lnTo>
                <a:lnTo>
                  <a:pt x="4549" y="3682"/>
                </a:lnTo>
                <a:lnTo>
                  <a:pt x="4526" y="3699"/>
                </a:lnTo>
                <a:lnTo>
                  <a:pt x="4502" y="3715"/>
                </a:lnTo>
                <a:lnTo>
                  <a:pt x="4525" y="3708"/>
                </a:lnTo>
                <a:lnTo>
                  <a:pt x="4515" y="3718"/>
                </a:lnTo>
                <a:lnTo>
                  <a:pt x="4505" y="3726"/>
                </a:lnTo>
                <a:lnTo>
                  <a:pt x="4493" y="3734"/>
                </a:lnTo>
                <a:lnTo>
                  <a:pt x="4481" y="3741"/>
                </a:lnTo>
                <a:lnTo>
                  <a:pt x="4469" y="3748"/>
                </a:lnTo>
                <a:lnTo>
                  <a:pt x="4456" y="3754"/>
                </a:lnTo>
                <a:lnTo>
                  <a:pt x="4444" y="3759"/>
                </a:lnTo>
                <a:lnTo>
                  <a:pt x="4431" y="3763"/>
                </a:lnTo>
                <a:lnTo>
                  <a:pt x="4459" y="3760"/>
                </a:lnTo>
                <a:lnTo>
                  <a:pt x="4444" y="3768"/>
                </a:lnTo>
                <a:lnTo>
                  <a:pt x="4430" y="3778"/>
                </a:lnTo>
                <a:lnTo>
                  <a:pt x="4416" y="3789"/>
                </a:lnTo>
                <a:lnTo>
                  <a:pt x="4404" y="3801"/>
                </a:lnTo>
                <a:lnTo>
                  <a:pt x="4392" y="3815"/>
                </a:lnTo>
                <a:lnTo>
                  <a:pt x="4382" y="3828"/>
                </a:lnTo>
                <a:lnTo>
                  <a:pt x="4373" y="3843"/>
                </a:lnTo>
                <a:lnTo>
                  <a:pt x="4365" y="3859"/>
                </a:lnTo>
                <a:lnTo>
                  <a:pt x="4395" y="3840"/>
                </a:lnTo>
                <a:lnTo>
                  <a:pt x="4423" y="3822"/>
                </a:lnTo>
                <a:lnTo>
                  <a:pt x="4451" y="3802"/>
                </a:lnTo>
                <a:lnTo>
                  <a:pt x="4478" y="3782"/>
                </a:lnTo>
                <a:lnTo>
                  <a:pt x="4474" y="3796"/>
                </a:lnTo>
                <a:lnTo>
                  <a:pt x="4481" y="3789"/>
                </a:lnTo>
                <a:lnTo>
                  <a:pt x="4488" y="3782"/>
                </a:lnTo>
                <a:lnTo>
                  <a:pt x="4496" y="3775"/>
                </a:lnTo>
                <a:lnTo>
                  <a:pt x="4504" y="3770"/>
                </a:lnTo>
                <a:lnTo>
                  <a:pt x="4520" y="3761"/>
                </a:lnTo>
                <a:lnTo>
                  <a:pt x="4538" y="3753"/>
                </a:lnTo>
                <a:lnTo>
                  <a:pt x="4555" y="3745"/>
                </a:lnTo>
                <a:lnTo>
                  <a:pt x="4574" y="3739"/>
                </a:lnTo>
                <a:lnTo>
                  <a:pt x="4608" y="3730"/>
                </a:lnTo>
                <a:lnTo>
                  <a:pt x="4598" y="3745"/>
                </a:lnTo>
                <a:lnTo>
                  <a:pt x="4621" y="3740"/>
                </a:lnTo>
                <a:lnTo>
                  <a:pt x="4645" y="3733"/>
                </a:lnTo>
                <a:lnTo>
                  <a:pt x="4669" y="3724"/>
                </a:lnTo>
                <a:lnTo>
                  <a:pt x="4690" y="3711"/>
                </a:lnTo>
                <a:lnTo>
                  <a:pt x="4676" y="3728"/>
                </a:lnTo>
                <a:lnTo>
                  <a:pt x="4723" y="3714"/>
                </a:lnTo>
                <a:lnTo>
                  <a:pt x="4771" y="3702"/>
                </a:lnTo>
                <a:lnTo>
                  <a:pt x="4756" y="3720"/>
                </a:lnTo>
                <a:lnTo>
                  <a:pt x="4773" y="3719"/>
                </a:lnTo>
                <a:lnTo>
                  <a:pt x="4789" y="3717"/>
                </a:lnTo>
                <a:lnTo>
                  <a:pt x="4805" y="3714"/>
                </a:lnTo>
                <a:lnTo>
                  <a:pt x="4821" y="3710"/>
                </a:lnTo>
                <a:lnTo>
                  <a:pt x="4837" y="3706"/>
                </a:lnTo>
                <a:lnTo>
                  <a:pt x="4852" y="3702"/>
                </a:lnTo>
                <a:lnTo>
                  <a:pt x="4868" y="3697"/>
                </a:lnTo>
                <a:lnTo>
                  <a:pt x="4882" y="3691"/>
                </a:lnTo>
                <a:lnTo>
                  <a:pt x="4854" y="3715"/>
                </a:lnTo>
                <a:lnTo>
                  <a:pt x="4884" y="3707"/>
                </a:lnTo>
                <a:lnTo>
                  <a:pt x="4912" y="3699"/>
                </a:lnTo>
                <a:lnTo>
                  <a:pt x="4941" y="3690"/>
                </a:lnTo>
                <a:lnTo>
                  <a:pt x="4970" y="3680"/>
                </a:lnTo>
                <a:lnTo>
                  <a:pt x="4955" y="3698"/>
                </a:lnTo>
                <a:lnTo>
                  <a:pt x="4974" y="3692"/>
                </a:lnTo>
                <a:lnTo>
                  <a:pt x="4993" y="3686"/>
                </a:lnTo>
                <a:lnTo>
                  <a:pt x="5011" y="3677"/>
                </a:lnTo>
                <a:lnTo>
                  <a:pt x="5028" y="3667"/>
                </a:lnTo>
                <a:lnTo>
                  <a:pt x="5046" y="3657"/>
                </a:lnTo>
                <a:lnTo>
                  <a:pt x="5061" y="3644"/>
                </a:lnTo>
                <a:lnTo>
                  <a:pt x="5077" y="3632"/>
                </a:lnTo>
                <a:lnTo>
                  <a:pt x="5092" y="3619"/>
                </a:lnTo>
                <a:lnTo>
                  <a:pt x="5084" y="3642"/>
                </a:lnTo>
                <a:lnTo>
                  <a:pt x="5097" y="3632"/>
                </a:lnTo>
                <a:lnTo>
                  <a:pt x="5109" y="3621"/>
                </a:lnTo>
                <a:lnTo>
                  <a:pt x="5119" y="3608"/>
                </a:lnTo>
                <a:lnTo>
                  <a:pt x="5128" y="3597"/>
                </a:lnTo>
                <a:lnTo>
                  <a:pt x="5141" y="3580"/>
                </a:lnTo>
                <a:lnTo>
                  <a:pt x="5145" y="3571"/>
                </a:lnTo>
                <a:lnTo>
                  <a:pt x="5148" y="3599"/>
                </a:lnTo>
                <a:lnTo>
                  <a:pt x="5154" y="3590"/>
                </a:lnTo>
                <a:lnTo>
                  <a:pt x="5160" y="3576"/>
                </a:lnTo>
                <a:lnTo>
                  <a:pt x="5174" y="3541"/>
                </a:lnTo>
                <a:lnTo>
                  <a:pt x="5185" y="3509"/>
                </a:lnTo>
                <a:lnTo>
                  <a:pt x="5190" y="3496"/>
                </a:lnTo>
                <a:lnTo>
                  <a:pt x="5192" y="3526"/>
                </a:lnTo>
                <a:lnTo>
                  <a:pt x="5196" y="3520"/>
                </a:lnTo>
                <a:lnTo>
                  <a:pt x="5201" y="3513"/>
                </a:lnTo>
                <a:lnTo>
                  <a:pt x="5205" y="3505"/>
                </a:lnTo>
                <a:lnTo>
                  <a:pt x="5208" y="3498"/>
                </a:lnTo>
                <a:lnTo>
                  <a:pt x="5212" y="3482"/>
                </a:lnTo>
                <a:lnTo>
                  <a:pt x="5217" y="3466"/>
                </a:lnTo>
                <a:lnTo>
                  <a:pt x="5221" y="3450"/>
                </a:lnTo>
                <a:lnTo>
                  <a:pt x="5227" y="3434"/>
                </a:lnTo>
                <a:lnTo>
                  <a:pt x="5231" y="3427"/>
                </a:lnTo>
                <a:lnTo>
                  <a:pt x="5236" y="3421"/>
                </a:lnTo>
                <a:lnTo>
                  <a:pt x="5241" y="3415"/>
                </a:lnTo>
                <a:lnTo>
                  <a:pt x="5247" y="3408"/>
                </a:lnTo>
                <a:lnTo>
                  <a:pt x="5256" y="3456"/>
                </a:lnTo>
                <a:lnTo>
                  <a:pt x="5265" y="3511"/>
                </a:lnTo>
                <a:lnTo>
                  <a:pt x="5276" y="3573"/>
                </a:lnTo>
                <a:lnTo>
                  <a:pt x="5286" y="3639"/>
                </a:lnTo>
                <a:lnTo>
                  <a:pt x="5296" y="3709"/>
                </a:lnTo>
                <a:lnTo>
                  <a:pt x="5306" y="3781"/>
                </a:lnTo>
                <a:lnTo>
                  <a:pt x="5313" y="3853"/>
                </a:lnTo>
                <a:lnTo>
                  <a:pt x="5320" y="3924"/>
                </a:lnTo>
                <a:lnTo>
                  <a:pt x="5289" y="3906"/>
                </a:lnTo>
                <a:lnTo>
                  <a:pt x="5298" y="3924"/>
                </a:lnTo>
                <a:lnTo>
                  <a:pt x="5277" y="3911"/>
                </a:lnTo>
                <a:lnTo>
                  <a:pt x="5244" y="3892"/>
                </a:lnTo>
                <a:lnTo>
                  <a:pt x="5202" y="3867"/>
                </a:lnTo>
                <a:lnTo>
                  <a:pt x="5208" y="3879"/>
                </a:lnTo>
                <a:lnTo>
                  <a:pt x="5215" y="3891"/>
                </a:lnTo>
                <a:lnTo>
                  <a:pt x="5223" y="3902"/>
                </a:lnTo>
                <a:lnTo>
                  <a:pt x="5233" y="3914"/>
                </a:lnTo>
                <a:lnTo>
                  <a:pt x="5242" y="3923"/>
                </a:lnTo>
                <a:lnTo>
                  <a:pt x="5252" y="3933"/>
                </a:lnTo>
                <a:lnTo>
                  <a:pt x="5262" y="3941"/>
                </a:lnTo>
                <a:lnTo>
                  <a:pt x="5274" y="3950"/>
                </a:lnTo>
                <a:lnTo>
                  <a:pt x="5259" y="3957"/>
                </a:lnTo>
                <a:lnTo>
                  <a:pt x="5264" y="3958"/>
                </a:lnTo>
                <a:lnTo>
                  <a:pt x="5270" y="3959"/>
                </a:lnTo>
                <a:lnTo>
                  <a:pt x="5274" y="3962"/>
                </a:lnTo>
                <a:lnTo>
                  <a:pt x="5278" y="3965"/>
                </a:lnTo>
                <a:lnTo>
                  <a:pt x="5287" y="3973"/>
                </a:lnTo>
                <a:lnTo>
                  <a:pt x="5294" y="3984"/>
                </a:lnTo>
                <a:lnTo>
                  <a:pt x="5303" y="3997"/>
                </a:lnTo>
                <a:lnTo>
                  <a:pt x="5309" y="4014"/>
                </a:lnTo>
                <a:lnTo>
                  <a:pt x="5315" y="4031"/>
                </a:lnTo>
                <a:lnTo>
                  <a:pt x="5321" y="4051"/>
                </a:lnTo>
                <a:lnTo>
                  <a:pt x="5326" y="4072"/>
                </a:lnTo>
                <a:lnTo>
                  <a:pt x="5330" y="4095"/>
                </a:lnTo>
                <a:lnTo>
                  <a:pt x="5335" y="4120"/>
                </a:lnTo>
                <a:lnTo>
                  <a:pt x="5338" y="4145"/>
                </a:lnTo>
                <a:lnTo>
                  <a:pt x="5343" y="4198"/>
                </a:lnTo>
                <a:lnTo>
                  <a:pt x="5347" y="4254"/>
                </a:lnTo>
                <a:lnTo>
                  <a:pt x="5348" y="4310"/>
                </a:lnTo>
                <a:lnTo>
                  <a:pt x="5348" y="4365"/>
                </a:lnTo>
                <a:lnTo>
                  <a:pt x="5346" y="4417"/>
                </a:lnTo>
                <a:lnTo>
                  <a:pt x="5343" y="4465"/>
                </a:lnTo>
                <a:lnTo>
                  <a:pt x="5338" y="4506"/>
                </a:lnTo>
                <a:lnTo>
                  <a:pt x="5335" y="4525"/>
                </a:lnTo>
                <a:lnTo>
                  <a:pt x="5330" y="4541"/>
                </a:lnTo>
                <a:lnTo>
                  <a:pt x="5326" y="4555"/>
                </a:lnTo>
                <a:lnTo>
                  <a:pt x="5322" y="4566"/>
                </a:lnTo>
                <a:lnTo>
                  <a:pt x="5318" y="4575"/>
                </a:lnTo>
                <a:lnTo>
                  <a:pt x="5313" y="4580"/>
                </a:lnTo>
                <a:lnTo>
                  <a:pt x="5319" y="4585"/>
                </a:lnTo>
                <a:lnTo>
                  <a:pt x="5325" y="4591"/>
                </a:lnTo>
                <a:lnTo>
                  <a:pt x="5330" y="4597"/>
                </a:lnTo>
                <a:lnTo>
                  <a:pt x="5336" y="4604"/>
                </a:lnTo>
                <a:lnTo>
                  <a:pt x="5340" y="4612"/>
                </a:lnTo>
                <a:lnTo>
                  <a:pt x="5344" y="4622"/>
                </a:lnTo>
                <a:lnTo>
                  <a:pt x="5347" y="4633"/>
                </a:lnTo>
                <a:lnTo>
                  <a:pt x="5350" y="4644"/>
                </a:lnTo>
                <a:lnTo>
                  <a:pt x="5355" y="4669"/>
                </a:lnTo>
                <a:lnTo>
                  <a:pt x="5357" y="4698"/>
                </a:lnTo>
                <a:lnTo>
                  <a:pt x="5359" y="4730"/>
                </a:lnTo>
                <a:lnTo>
                  <a:pt x="5358" y="4765"/>
                </a:lnTo>
                <a:lnTo>
                  <a:pt x="5357" y="4801"/>
                </a:lnTo>
                <a:lnTo>
                  <a:pt x="5354" y="4840"/>
                </a:lnTo>
                <a:lnTo>
                  <a:pt x="5350" y="4882"/>
                </a:lnTo>
                <a:lnTo>
                  <a:pt x="5346" y="4925"/>
                </a:lnTo>
                <a:lnTo>
                  <a:pt x="5340" y="4968"/>
                </a:lnTo>
                <a:lnTo>
                  <a:pt x="5334" y="5013"/>
                </a:lnTo>
                <a:lnTo>
                  <a:pt x="5318" y="5105"/>
                </a:lnTo>
                <a:lnTo>
                  <a:pt x="5302" y="5199"/>
                </a:lnTo>
                <a:lnTo>
                  <a:pt x="5283" y="5291"/>
                </a:lnTo>
                <a:lnTo>
                  <a:pt x="5248" y="5461"/>
                </a:lnTo>
                <a:lnTo>
                  <a:pt x="5219" y="5599"/>
                </a:lnTo>
                <a:lnTo>
                  <a:pt x="5210" y="5651"/>
                </a:lnTo>
                <a:lnTo>
                  <a:pt x="5207" y="5670"/>
                </a:lnTo>
                <a:lnTo>
                  <a:pt x="5205" y="5687"/>
                </a:lnTo>
                <a:lnTo>
                  <a:pt x="5203" y="5704"/>
                </a:lnTo>
                <a:lnTo>
                  <a:pt x="5200" y="5723"/>
                </a:lnTo>
                <a:lnTo>
                  <a:pt x="5195" y="5740"/>
                </a:lnTo>
                <a:lnTo>
                  <a:pt x="5190" y="5759"/>
                </a:lnTo>
                <a:lnTo>
                  <a:pt x="5184" y="5777"/>
                </a:lnTo>
                <a:lnTo>
                  <a:pt x="5178" y="5797"/>
                </a:lnTo>
                <a:lnTo>
                  <a:pt x="5162" y="5835"/>
                </a:lnTo>
                <a:lnTo>
                  <a:pt x="5144" y="5873"/>
                </a:lnTo>
                <a:lnTo>
                  <a:pt x="5124" y="5912"/>
                </a:lnTo>
                <a:lnTo>
                  <a:pt x="5103" y="5951"/>
                </a:lnTo>
                <a:lnTo>
                  <a:pt x="5079" y="5990"/>
                </a:lnTo>
                <a:lnTo>
                  <a:pt x="5055" y="6028"/>
                </a:lnTo>
                <a:lnTo>
                  <a:pt x="5032" y="6066"/>
                </a:lnTo>
                <a:lnTo>
                  <a:pt x="4983" y="6139"/>
                </a:lnTo>
                <a:lnTo>
                  <a:pt x="4939" y="6209"/>
                </a:lnTo>
                <a:lnTo>
                  <a:pt x="4919" y="6241"/>
                </a:lnTo>
                <a:lnTo>
                  <a:pt x="4902" y="6272"/>
                </a:lnTo>
                <a:lnTo>
                  <a:pt x="4859" y="6352"/>
                </a:lnTo>
                <a:lnTo>
                  <a:pt x="4818" y="6431"/>
                </a:lnTo>
                <a:lnTo>
                  <a:pt x="4739" y="6592"/>
                </a:lnTo>
                <a:lnTo>
                  <a:pt x="4699" y="6672"/>
                </a:lnTo>
                <a:lnTo>
                  <a:pt x="4657" y="6752"/>
                </a:lnTo>
                <a:lnTo>
                  <a:pt x="4616" y="6831"/>
                </a:lnTo>
                <a:lnTo>
                  <a:pt x="4572" y="6908"/>
                </a:lnTo>
                <a:lnTo>
                  <a:pt x="4560" y="6932"/>
                </a:lnTo>
                <a:lnTo>
                  <a:pt x="4547" y="6959"/>
                </a:lnTo>
                <a:lnTo>
                  <a:pt x="4533" y="6988"/>
                </a:lnTo>
                <a:lnTo>
                  <a:pt x="4524" y="7002"/>
                </a:lnTo>
                <a:lnTo>
                  <a:pt x="4516" y="7014"/>
                </a:lnTo>
                <a:lnTo>
                  <a:pt x="4507" y="7026"/>
                </a:lnTo>
                <a:lnTo>
                  <a:pt x="4498" y="7035"/>
                </a:lnTo>
                <a:lnTo>
                  <a:pt x="4487" y="7042"/>
                </a:lnTo>
                <a:lnTo>
                  <a:pt x="4482" y="7045"/>
                </a:lnTo>
                <a:lnTo>
                  <a:pt x="4477" y="7047"/>
                </a:lnTo>
                <a:lnTo>
                  <a:pt x="4472" y="7048"/>
                </a:lnTo>
                <a:lnTo>
                  <a:pt x="4466" y="7049"/>
                </a:lnTo>
                <a:lnTo>
                  <a:pt x="4460" y="7048"/>
                </a:lnTo>
                <a:lnTo>
                  <a:pt x="4454" y="7047"/>
                </a:lnTo>
                <a:lnTo>
                  <a:pt x="4448" y="7045"/>
                </a:lnTo>
                <a:lnTo>
                  <a:pt x="4442" y="7042"/>
                </a:lnTo>
                <a:lnTo>
                  <a:pt x="4436" y="7038"/>
                </a:lnTo>
                <a:lnTo>
                  <a:pt x="4430" y="7032"/>
                </a:lnTo>
                <a:lnTo>
                  <a:pt x="4403" y="7007"/>
                </a:lnTo>
                <a:lnTo>
                  <a:pt x="4377" y="6982"/>
                </a:lnTo>
                <a:lnTo>
                  <a:pt x="4352" y="6956"/>
                </a:lnTo>
                <a:lnTo>
                  <a:pt x="4328" y="6930"/>
                </a:lnTo>
                <a:lnTo>
                  <a:pt x="4278" y="6875"/>
                </a:lnTo>
                <a:lnTo>
                  <a:pt x="4230" y="6822"/>
                </a:lnTo>
                <a:lnTo>
                  <a:pt x="4195" y="6783"/>
                </a:lnTo>
                <a:lnTo>
                  <a:pt x="4158" y="6745"/>
                </a:lnTo>
                <a:lnTo>
                  <a:pt x="4084" y="6669"/>
                </a:lnTo>
                <a:lnTo>
                  <a:pt x="3935" y="6518"/>
                </a:lnTo>
                <a:lnTo>
                  <a:pt x="3861" y="6440"/>
                </a:lnTo>
                <a:lnTo>
                  <a:pt x="3824" y="6402"/>
                </a:lnTo>
                <a:lnTo>
                  <a:pt x="3789" y="6363"/>
                </a:lnTo>
                <a:lnTo>
                  <a:pt x="3754" y="6323"/>
                </a:lnTo>
                <a:lnTo>
                  <a:pt x="3720" y="6282"/>
                </a:lnTo>
                <a:lnTo>
                  <a:pt x="3687" y="6241"/>
                </a:lnTo>
                <a:lnTo>
                  <a:pt x="3655" y="6200"/>
                </a:lnTo>
                <a:lnTo>
                  <a:pt x="3646" y="6187"/>
                </a:lnTo>
                <a:lnTo>
                  <a:pt x="3638" y="6173"/>
                </a:lnTo>
                <a:lnTo>
                  <a:pt x="3631" y="6160"/>
                </a:lnTo>
                <a:lnTo>
                  <a:pt x="3625" y="6146"/>
                </a:lnTo>
                <a:lnTo>
                  <a:pt x="3613" y="6119"/>
                </a:lnTo>
                <a:lnTo>
                  <a:pt x="3603" y="6091"/>
                </a:lnTo>
                <a:lnTo>
                  <a:pt x="3593" y="6063"/>
                </a:lnTo>
                <a:lnTo>
                  <a:pt x="3581" y="6035"/>
                </a:lnTo>
                <a:lnTo>
                  <a:pt x="3575" y="6021"/>
                </a:lnTo>
                <a:lnTo>
                  <a:pt x="3569" y="6007"/>
                </a:lnTo>
                <a:lnTo>
                  <a:pt x="3561" y="5994"/>
                </a:lnTo>
                <a:lnTo>
                  <a:pt x="3552" y="5981"/>
                </a:lnTo>
                <a:lnTo>
                  <a:pt x="3546" y="5972"/>
                </a:lnTo>
                <a:lnTo>
                  <a:pt x="3541" y="5963"/>
                </a:lnTo>
                <a:lnTo>
                  <a:pt x="3538" y="5954"/>
                </a:lnTo>
                <a:lnTo>
                  <a:pt x="3535" y="5944"/>
                </a:lnTo>
                <a:lnTo>
                  <a:pt x="3533" y="5935"/>
                </a:lnTo>
                <a:lnTo>
                  <a:pt x="3532" y="5925"/>
                </a:lnTo>
                <a:lnTo>
                  <a:pt x="3532" y="5915"/>
                </a:lnTo>
                <a:lnTo>
                  <a:pt x="3533" y="5906"/>
                </a:lnTo>
                <a:lnTo>
                  <a:pt x="3534" y="5896"/>
                </a:lnTo>
                <a:lnTo>
                  <a:pt x="3536" y="5887"/>
                </a:lnTo>
                <a:lnTo>
                  <a:pt x="3542" y="5866"/>
                </a:lnTo>
                <a:lnTo>
                  <a:pt x="3550" y="5846"/>
                </a:lnTo>
                <a:lnTo>
                  <a:pt x="3560" y="5826"/>
                </a:lnTo>
                <a:lnTo>
                  <a:pt x="3571" y="5806"/>
                </a:lnTo>
                <a:lnTo>
                  <a:pt x="3583" y="5786"/>
                </a:lnTo>
                <a:lnTo>
                  <a:pt x="3609" y="5745"/>
                </a:lnTo>
                <a:lnTo>
                  <a:pt x="3635" y="5705"/>
                </a:lnTo>
                <a:lnTo>
                  <a:pt x="3646" y="5686"/>
                </a:lnTo>
                <a:lnTo>
                  <a:pt x="3656" y="5666"/>
                </a:lnTo>
                <a:lnTo>
                  <a:pt x="3663" y="5654"/>
                </a:lnTo>
                <a:lnTo>
                  <a:pt x="3669" y="5642"/>
                </a:lnTo>
                <a:lnTo>
                  <a:pt x="3676" y="5633"/>
                </a:lnTo>
                <a:lnTo>
                  <a:pt x="3683" y="5624"/>
                </a:lnTo>
                <a:lnTo>
                  <a:pt x="3691" y="5617"/>
                </a:lnTo>
                <a:lnTo>
                  <a:pt x="3698" y="5610"/>
                </a:lnTo>
                <a:lnTo>
                  <a:pt x="3706" y="5605"/>
                </a:lnTo>
                <a:lnTo>
                  <a:pt x="3713" y="5600"/>
                </a:lnTo>
                <a:lnTo>
                  <a:pt x="3721" y="5597"/>
                </a:lnTo>
                <a:lnTo>
                  <a:pt x="3730" y="5594"/>
                </a:lnTo>
                <a:lnTo>
                  <a:pt x="3738" y="5592"/>
                </a:lnTo>
                <a:lnTo>
                  <a:pt x="3746" y="5591"/>
                </a:lnTo>
                <a:lnTo>
                  <a:pt x="3755" y="5590"/>
                </a:lnTo>
                <a:lnTo>
                  <a:pt x="3765" y="5591"/>
                </a:lnTo>
                <a:lnTo>
                  <a:pt x="3782" y="5592"/>
                </a:lnTo>
                <a:lnTo>
                  <a:pt x="3801" y="5596"/>
                </a:lnTo>
                <a:lnTo>
                  <a:pt x="3820" y="5602"/>
                </a:lnTo>
                <a:lnTo>
                  <a:pt x="3840" y="5608"/>
                </a:lnTo>
                <a:lnTo>
                  <a:pt x="3861" y="5615"/>
                </a:lnTo>
                <a:lnTo>
                  <a:pt x="3902" y="5630"/>
                </a:lnTo>
                <a:lnTo>
                  <a:pt x="3922" y="5637"/>
                </a:lnTo>
                <a:lnTo>
                  <a:pt x="3944" y="5642"/>
                </a:lnTo>
                <a:lnTo>
                  <a:pt x="3941" y="5633"/>
                </a:lnTo>
                <a:lnTo>
                  <a:pt x="3955" y="5638"/>
                </a:lnTo>
                <a:lnTo>
                  <a:pt x="3970" y="5643"/>
                </a:lnTo>
                <a:lnTo>
                  <a:pt x="3985" y="5647"/>
                </a:lnTo>
                <a:lnTo>
                  <a:pt x="4000" y="5650"/>
                </a:lnTo>
                <a:lnTo>
                  <a:pt x="3997" y="5635"/>
                </a:lnTo>
                <a:lnTo>
                  <a:pt x="4004" y="5636"/>
                </a:lnTo>
                <a:lnTo>
                  <a:pt x="4011" y="5637"/>
                </a:lnTo>
                <a:lnTo>
                  <a:pt x="4018" y="5639"/>
                </a:lnTo>
                <a:lnTo>
                  <a:pt x="4024" y="5642"/>
                </a:lnTo>
                <a:lnTo>
                  <a:pt x="4031" y="5645"/>
                </a:lnTo>
                <a:lnTo>
                  <a:pt x="4036" y="5651"/>
                </a:lnTo>
                <a:lnTo>
                  <a:pt x="4041" y="5656"/>
                </a:lnTo>
                <a:lnTo>
                  <a:pt x="4044" y="5662"/>
                </a:lnTo>
                <a:lnTo>
                  <a:pt x="4047" y="5651"/>
                </a:lnTo>
                <a:lnTo>
                  <a:pt x="4050" y="5656"/>
                </a:lnTo>
                <a:lnTo>
                  <a:pt x="4055" y="5661"/>
                </a:lnTo>
                <a:lnTo>
                  <a:pt x="4069" y="5672"/>
                </a:lnTo>
                <a:lnTo>
                  <a:pt x="4086" y="5685"/>
                </a:lnTo>
                <a:lnTo>
                  <a:pt x="4083" y="5671"/>
                </a:lnTo>
                <a:lnTo>
                  <a:pt x="4089" y="5678"/>
                </a:lnTo>
                <a:lnTo>
                  <a:pt x="4096" y="5684"/>
                </a:lnTo>
                <a:lnTo>
                  <a:pt x="4102" y="5689"/>
                </a:lnTo>
                <a:lnTo>
                  <a:pt x="4109" y="5694"/>
                </a:lnTo>
                <a:lnTo>
                  <a:pt x="4116" y="5698"/>
                </a:lnTo>
                <a:lnTo>
                  <a:pt x="4124" y="5701"/>
                </a:lnTo>
                <a:lnTo>
                  <a:pt x="4132" y="5704"/>
                </a:lnTo>
                <a:lnTo>
                  <a:pt x="4140" y="5705"/>
                </a:lnTo>
                <a:lnTo>
                  <a:pt x="4131" y="5692"/>
                </a:lnTo>
                <a:lnTo>
                  <a:pt x="4120" y="5679"/>
                </a:lnTo>
                <a:lnTo>
                  <a:pt x="4108" y="5669"/>
                </a:lnTo>
                <a:lnTo>
                  <a:pt x="4095" y="5660"/>
                </a:lnTo>
                <a:lnTo>
                  <a:pt x="4104" y="5658"/>
                </a:lnTo>
                <a:lnTo>
                  <a:pt x="4100" y="5653"/>
                </a:lnTo>
                <a:lnTo>
                  <a:pt x="4096" y="5647"/>
                </a:lnTo>
                <a:lnTo>
                  <a:pt x="4083" y="5636"/>
                </a:lnTo>
                <a:lnTo>
                  <a:pt x="4073" y="5629"/>
                </a:lnTo>
                <a:lnTo>
                  <a:pt x="4069" y="5626"/>
                </a:lnTo>
                <a:lnTo>
                  <a:pt x="4076" y="5623"/>
                </a:lnTo>
                <a:lnTo>
                  <a:pt x="4071" y="5617"/>
                </a:lnTo>
                <a:lnTo>
                  <a:pt x="4065" y="5610"/>
                </a:lnTo>
                <a:lnTo>
                  <a:pt x="4057" y="5604"/>
                </a:lnTo>
                <a:lnTo>
                  <a:pt x="4051" y="5600"/>
                </a:lnTo>
                <a:lnTo>
                  <a:pt x="4041" y="5595"/>
                </a:lnTo>
                <a:lnTo>
                  <a:pt x="4036" y="5593"/>
                </a:lnTo>
                <a:lnTo>
                  <a:pt x="4046" y="5589"/>
                </a:lnTo>
                <a:lnTo>
                  <a:pt x="4038" y="5581"/>
                </a:lnTo>
                <a:lnTo>
                  <a:pt x="4030" y="5575"/>
                </a:lnTo>
                <a:lnTo>
                  <a:pt x="4021" y="5570"/>
                </a:lnTo>
                <a:lnTo>
                  <a:pt x="4014" y="5567"/>
                </a:lnTo>
                <a:lnTo>
                  <a:pt x="4001" y="5563"/>
                </a:lnTo>
                <a:lnTo>
                  <a:pt x="3997" y="5562"/>
                </a:lnTo>
                <a:lnTo>
                  <a:pt x="4006" y="5556"/>
                </a:lnTo>
                <a:lnTo>
                  <a:pt x="3998" y="5552"/>
                </a:lnTo>
                <a:lnTo>
                  <a:pt x="3988" y="5547"/>
                </a:lnTo>
                <a:lnTo>
                  <a:pt x="3972" y="5542"/>
                </a:lnTo>
                <a:lnTo>
                  <a:pt x="3960" y="5539"/>
                </a:lnTo>
                <a:lnTo>
                  <a:pt x="3955" y="5538"/>
                </a:lnTo>
                <a:lnTo>
                  <a:pt x="3982" y="5540"/>
                </a:lnTo>
                <a:lnTo>
                  <a:pt x="4009" y="5544"/>
                </a:lnTo>
                <a:lnTo>
                  <a:pt x="4036" y="5548"/>
                </a:lnTo>
                <a:lnTo>
                  <a:pt x="4063" y="5555"/>
                </a:lnTo>
                <a:lnTo>
                  <a:pt x="4049" y="5543"/>
                </a:lnTo>
                <a:lnTo>
                  <a:pt x="4058" y="5545"/>
                </a:lnTo>
                <a:lnTo>
                  <a:pt x="4070" y="5545"/>
                </a:lnTo>
                <a:lnTo>
                  <a:pt x="4094" y="5544"/>
                </a:lnTo>
                <a:lnTo>
                  <a:pt x="4114" y="5542"/>
                </a:lnTo>
                <a:lnTo>
                  <a:pt x="4123" y="5541"/>
                </a:lnTo>
                <a:lnTo>
                  <a:pt x="4107" y="5535"/>
                </a:lnTo>
                <a:lnTo>
                  <a:pt x="4116" y="5534"/>
                </a:lnTo>
                <a:lnTo>
                  <a:pt x="4128" y="5531"/>
                </a:lnTo>
                <a:lnTo>
                  <a:pt x="4154" y="5524"/>
                </a:lnTo>
                <a:lnTo>
                  <a:pt x="4177" y="5516"/>
                </a:lnTo>
                <a:lnTo>
                  <a:pt x="4186" y="5511"/>
                </a:lnTo>
                <a:lnTo>
                  <a:pt x="4152" y="5508"/>
                </a:lnTo>
                <a:lnTo>
                  <a:pt x="4165" y="5504"/>
                </a:lnTo>
                <a:lnTo>
                  <a:pt x="4177" y="5500"/>
                </a:lnTo>
                <a:lnTo>
                  <a:pt x="4189" y="5495"/>
                </a:lnTo>
                <a:lnTo>
                  <a:pt x="4201" y="5489"/>
                </a:lnTo>
                <a:lnTo>
                  <a:pt x="4212" y="5481"/>
                </a:lnTo>
                <a:lnTo>
                  <a:pt x="4223" y="5473"/>
                </a:lnTo>
                <a:lnTo>
                  <a:pt x="4234" y="5465"/>
                </a:lnTo>
                <a:lnTo>
                  <a:pt x="4243" y="5455"/>
                </a:lnTo>
                <a:lnTo>
                  <a:pt x="4224" y="5454"/>
                </a:lnTo>
                <a:lnTo>
                  <a:pt x="4235" y="5447"/>
                </a:lnTo>
                <a:lnTo>
                  <a:pt x="4246" y="5443"/>
                </a:lnTo>
                <a:lnTo>
                  <a:pt x="4258" y="5439"/>
                </a:lnTo>
                <a:lnTo>
                  <a:pt x="4271" y="5437"/>
                </a:lnTo>
                <a:lnTo>
                  <a:pt x="4284" y="5437"/>
                </a:lnTo>
                <a:lnTo>
                  <a:pt x="4297" y="5437"/>
                </a:lnTo>
                <a:lnTo>
                  <a:pt x="4310" y="5438"/>
                </a:lnTo>
                <a:lnTo>
                  <a:pt x="4321" y="5440"/>
                </a:lnTo>
                <a:lnTo>
                  <a:pt x="4297" y="5426"/>
                </a:lnTo>
                <a:lnTo>
                  <a:pt x="4320" y="5424"/>
                </a:lnTo>
                <a:lnTo>
                  <a:pt x="4344" y="5423"/>
                </a:lnTo>
                <a:lnTo>
                  <a:pt x="4368" y="5424"/>
                </a:lnTo>
                <a:lnTo>
                  <a:pt x="4391" y="5426"/>
                </a:lnTo>
                <a:lnTo>
                  <a:pt x="4376" y="5417"/>
                </a:lnTo>
                <a:lnTo>
                  <a:pt x="4418" y="5418"/>
                </a:lnTo>
                <a:lnTo>
                  <a:pt x="4445" y="5419"/>
                </a:lnTo>
                <a:lnTo>
                  <a:pt x="4426" y="5412"/>
                </a:lnTo>
                <a:lnTo>
                  <a:pt x="4448" y="5410"/>
                </a:lnTo>
                <a:lnTo>
                  <a:pt x="4470" y="5407"/>
                </a:lnTo>
                <a:lnTo>
                  <a:pt x="4490" y="5403"/>
                </a:lnTo>
                <a:lnTo>
                  <a:pt x="4511" y="5397"/>
                </a:lnTo>
                <a:lnTo>
                  <a:pt x="4489" y="5394"/>
                </a:lnTo>
                <a:lnTo>
                  <a:pt x="4468" y="5391"/>
                </a:lnTo>
                <a:lnTo>
                  <a:pt x="4446" y="5390"/>
                </a:lnTo>
                <a:lnTo>
                  <a:pt x="4424" y="5389"/>
                </a:lnTo>
                <a:lnTo>
                  <a:pt x="4429" y="5380"/>
                </a:lnTo>
                <a:lnTo>
                  <a:pt x="4410" y="5383"/>
                </a:lnTo>
                <a:lnTo>
                  <a:pt x="4391" y="5386"/>
                </a:lnTo>
                <a:lnTo>
                  <a:pt x="4370" y="5390"/>
                </a:lnTo>
                <a:lnTo>
                  <a:pt x="4378" y="5381"/>
                </a:lnTo>
                <a:lnTo>
                  <a:pt x="4367" y="5384"/>
                </a:lnTo>
                <a:lnTo>
                  <a:pt x="4355" y="5386"/>
                </a:lnTo>
                <a:lnTo>
                  <a:pt x="4344" y="5388"/>
                </a:lnTo>
                <a:lnTo>
                  <a:pt x="4332" y="5388"/>
                </a:lnTo>
                <a:lnTo>
                  <a:pt x="4320" y="5388"/>
                </a:lnTo>
                <a:lnTo>
                  <a:pt x="4309" y="5388"/>
                </a:lnTo>
                <a:lnTo>
                  <a:pt x="4298" y="5386"/>
                </a:lnTo>
                <a:lnTo>
                  <a:pt x="4286" y="5384"/>
                </a:lnTo>
                <a:lnTo>
                  <a:pt x="4297" y="5374"/>
                </a:lnTo>
                <a:lnTo>
                  <a:pt x="4274" y="5369"/>
                </a:lnTo>
                <a:lnTo>
                  <a:pt x="4253" y="5366"/>
                </a:lnTo>
                <a:lnTo>
                  <a:pt x="4232" y="5363"/>
                </a:lnTo>
                <a:lnTo>
                  <a:pt x="4238" y="5354"/>
                </a:lnTo>
                <a:lnTo>
                  <a:pt x="4218" y="5353"/>
                </a:lnTo>
                <a:lnTo>
                  <a:pt x="4201" y="5353"/>
                </a:lnTo>
                <a:lnTo>
                  <a:pt x="4183" y="5354"/>
                </a:lnTo>
                <a:lnTo>
                  <a:pt x="4195" y="5340"/>
                </a:lnTo>
                <a:lnTo>
                  <a:pt x="4181" y="5340"/>
                </a:lnTo>
                <a:lnTo>
                  <a:pt x="4168" y="5339"/>
                </a:lnTo>
                <a:lnTo>
                  <a:pt x="4155" y="5337"/>
                </a:lnTo>
                <a:lnTo>
                  <a:pt x="4144" y="5334"/>
                </a:lnTo>
                <a:lnTo>
                  <a:pt x="4134" y="5331"/>
                </a:lnTo>
                <a:lnTo>
                  <a:pt x="4125" y="5327"/>
                </a:lnTo>
                <a:lnTo>
                  <a:pt x="4118" y="5322"/>
                </a:lnTo>
                <a:lnTo>
                  <a:pt x="4113" y="5317"/>
                </a:lnTo>
                <a:lnTo>
                  <a:pt x="4110" y="5310"/>
                </a:lnTo>
                <a:lnTo>
                  <a:pt x="4109" y="5303"/>
                </a:lnTo>
                <a:lnTo>
                  <a:pt x="4110" y="5295"/>
                </a:lnTo>
                <a:lnTo>
                  <a:pt x="4114" y="5287"/>
                </a:lnTo>
                <a:lnTo>
                  <a:pt x="4120" y="5277"/>
                </a:lnTo>
                <a:lnTo>
                  <a:pt x="4130" y="5267"/>
                </a:lnTo>
                <a:lnTo>
                  <a:pt x="4142" y="5256"/>
                </a:lnTo>
                <a:lnTo>
                  <a:pt x="4157" y="5243"/>
                </a:lnTo>
                <a:lnTo>
                  <a:pt x="4140" y="5242"/>
                </a:lnTo>
                <a:lnTo>
                  <a:pt x="4154" y="5231"/>
                </a:lnTo>
                <a:lnTo>
                  <a:pt x="4167" y="5220"/>
                </a:lnTo>
                <a:lnTo>
                  <a:pt x="4178" y="5207"/>
                </a:lnTo>
                <a:lnTo>
                  <a:pt x="4188" y="5194"/>
                </a:lnTo>
                <a:lnTo>
                  <a:pt x="4166" y="5196"/>
                </a:lnTo>
                <a:lnTo>
                  <a:pt x="4175" y="5193"/>
                </a:lnTo>
                <a:lnTo>
                  <a:pt x="4183" y="5188"/>
                </a:lnTo>
                <a:lnTo>
                  <a:pt x="4192" y="5181"/>
                </a:lnTo>
                <a:lnTo>
                  <a:pt x="4201" y="5174"/>
                </a:lnTo>
                <a:lnTo>
                  <a:pt x="4209" y="5167"/>
                </a:lnTo>
                <a:lnTo>
                  <a:pt x="4217" y="5159"/>
                </a:lnTo>
                <a:lnTo>
                  <a:pt x="4230" y="5142"/>
                </a:lnTo>
                <a:lnTo>
                  <a:pt x="4203" y="5145"/>
                </a:lnTo>
                <a:lnTo>
                  <a:pt x="4221" y="5130"/>
                </a:lnTo>
                <a:lnTo>
                  <a:pt x="4239" y="5117"/>
                </a:lnTo>
                <a:lnTo>
                  <a:pt x="4247" y="5109"/>
                </a:lnTo>
                <a:lnTo>
                  <a:pt x="4254" y="5102"/>
                </a:lnTo>
                <a:lnTo>
                  <a:pt x="4263" y="5094"/>
                </a:lnTo>
                <a:lnTo>
                  <a:pt x="4270" y="5084"/>
                </a:lnTo>
                <a:lnTo>
                  <a:pt x="4243" y="5089"/>
                </a:lnTo>
                <a:lnTo>
                  <a:pt x="4270" y="5058"/>
                </a:lnTo>
                <a:lnTo>
                  <a:pt x="4296" y="5025"/>
                </a:lnTo>
                <a:lnTo>
                  <a:pt x="4287" y="5026"/>
                </a:lnTo>
                <a:lnTo>
                  <a:pt x="4279" y="5026"/>
                </a:lnTo>
                <a:lnTo>
                  <a:pt x="4272" y="5025"/>
                </a:lnTo>
                <a:lnTo>
                  <a:pt x="4283" y="5014"/>
                </a:lnTo>
                <a:lnTo>
                  <a:pt x="4295" y="5004"/>
                </a:lnTo>
                <a:lnTo>
                  <a:pt x="4304" y="4993"/>
                </a:lnTo>
                <a:lnTo>
                  <a:pt x="4312" y="4979"/>
                </a:lnTo>
                <a:lnTo>
                  <a:pt x="4297" y="4979"/>
                </a:lnTo>
                <a:lnTo>
                  <a:pt x="4309" y="4966"/>
                </a:lnTo>
                <a:lnTo>
                  <a:pt x="4321" y="4951"/>
                </a:lnTo>
                <a:lnTo>
                  <a:pt x="4332" y="4935"/>
                </a:lnTo>
                <a:lnTo>
                  <a:pt x="4341" y="4919"/>
                </a:lnTo>
                <a:lnTo>
                  <a:pt x="4322" y="4924"/>
                </a:lnTo>
                <a:lnTo>
                  <a:pt x="4331" y="4919"/>
                </a:lnTo>
                <a:lnTo>
                  <a:pt x="4338" y="4911"/>
                </a:lnTo>
                <a:lnTo>
                  <a:pt x="4345" y="4903"/>
                </a:lnTo>
                <a:lnTo>
                  <a:pt x="4352" y="4893"/>
                </a:lnTo>
                <a:lnTo>
                  <a:pt x="4365" y="4873"/>
                </a:lnTo>
                <a:lnTo>
                  <a:pt x="4375" y="4858"/>
                </a:lnTo>
                <a:lnTo>
                  <a:pt x="4355" y="4860"/>
                </a:lnTo>
                <a:lnTo>
                  <a:pt x="4371" y="4844"/>
                </a:lnTo>
                <a:lnTo>
                  <a:pt x="4386" y="4830"/>
                </a:lnTo>
                <a:lnTo>
                  <a:pt x="4404" y="4817"/>
                </a:lnTo>
                <a:lnTo>
                  <a:pt x="4421" y="4803"/>
                </a:lnTo>
                <a:lnTo>
                  <a:pt x="4397" y="4808"/>
                </a:lnTo>
                <a:lnTo>
                  <a:pt x="4456" y="4776"/>
                </a:lnTo>
                <a:lnTo>
                  <a:pt x="4431" y="4776"/>
                </a:lnTo>
                <a:lnTo>
                  <a:pt x="4463" y="4761"/>
                </a:lnTo>
                <a:lnTo>
                  <a:pt x="4494" y="4742"/>
                </a:lnTo>
                <a:lnTo>
                  <a:pt x="4468" y="4742"/>
                </a:lnTo>
                <a:lnTo>
                  <a:pt x="4482" y="4735"/>
                </a:lnTo>
                <a:lnTo>
                  <a:pt x="4498" y="4727"/>
                </a:lnTo>
                <a:lnTo>
                  <a:pt x="4513" y="4718"/>
                </a:lnTo>
                <a:lnTo>
                  <a:pt x="4527" y="4706"/>
                </a:lnTo>
                <a:lnTo>
                  <a:pt x="4503" y="4712"/>
                </a:lnTo>
                <a:lnTo>
                  <a:pt x="4511" y="4707"/>
                </a:lnTo>
                <a:lnTo>
                  <a:pt x="4519" y="4700"/>
                </a:lnTo>
                <a:lnTo>
                  <a:pt x="4526" y="4692"/>
                </a:lnTo>
                <a:lnTo>
                  <a:pt x="4534" y="4684"/>
                </a:lnTo>
                <a:lnTo>
                  <a:pt x="4544" y="4669"/>
                </a:lnTo>
                <a:lnTo>
                  <a:pt x="4547" y="4663"/>
                </a:lnTo>
                <a:lnTo>
                  <a:pt x="4519" y="4675"/>
                </a:lnTo>
                <a:lnTo>
                  <a:pt x="4490" y="4687"/>
                </a:lnTo>
                <a:lnTo>
                  <a:pt x="4490" y="4678"/>
                </a:lnTo>
                <a:lnTo>
                  <a:pt x="4479" y="4686"/>
                </a:lnTo>
                <a:lnTo>
                  <a:pt x="4468" y="4694"/>
                </a:lnTo>
                <a:lnTo>
                  <a:pt x="4454" y="4705"/>
                </a:lnTo>
                <a:lnTo>
                  <a:pt x="4458" y="4687"/>
                </a:lnTo>
                <a:lnTo>
                  <a:pt x="4429" y="4712"/>
                </a:lnTo>
                <a:lnTo>
                  <a:pt x="4400" y="4738"/>
                </a:lnTo>
                <a:lnTo>
                  <a:pt x="4398" y="4719"/>
                </a:lnTo>
                <a:lnTo>
                  <a:pt x="4389" y="4731"/>
                </a:lnTo>
                <a:lnTo>
                  <a:pt x="4381" y="4743"/>
                </a:lnTo>
                <a:lnTo>
                  <a:pt x="4372" y="4755"/>
                </a:lnTo>
                <a:lnTo>
                  <a:pt x="4362" y="4766"/>
                </a:lnTo>
                <a:lnTo>
                  <a:pt x="4357" y="4752"/>
                </a:lnTo>
                <a:lnTo>
                  <a:pt x="4346" y="4763"/>
                </a:lnTo>
                <a:lnTo>
                  <a:pt x="4335" y="4775"/>
                </a:lnTo>
                <a:lnTo>
                  <a:pt x="4323" y="4789"/>
                </a:lnTo>
                <a:lnTo>
                  <a:pt x="4322" y="4784"/>
                </a:lnTo>
                <a:lnTo>
                  <a:pt x="4320" y="4779"/>
                </a:lnTo>
                <a:lnTo>
                  <a:pt x="4317" y="4776"/>
                </a:lnTo>
                <a:lnTo>
                  <a:pt x="4314" y="4775"/>
                </a:lnTo>
                <a:lnTo>
                  <a:pt x="4311" y="4774"/>
                </a:lnTo>
                <a:lnTo>
                  <a:pt x="4308" y="4775"/>
                </a:lnTo>
                <a:lnTo>
                  <a:pt x="4304" y="4776"/>
                </a:lnTo>
                <a:lnTo>
                  <a:pt x="4300" y="4778"/>
                </a:lnTo>
                <a:lnTo>
                  <a:pt x="4290" y="4785"/>
                </a:lnTo>
                <a:lnTo>
                  <a:pt x="4282" y="4793"/>
                </a:lnTo>
                <a:lnTo>
                  <a:pt x="4265" y="4809"/>
                </a:lnTo>
                <a:lnTo>
                  <a:pt x="4269" y="4787"/>
                </a:lnTo>
                <a:lnTo>
                  <a:pt x="4255" y="4797"/>
                </a:lnTo>
                <a:lnTo>
                  <a:pt x="4241" y="4806"/>
                </a:lnTo>
                <a:lnTo>
                  <a:pt x="4226" y="4815"/>
                </a:lnTo>
                <a:lnTo>
                  <a:pt x="4210" y="4822"/>
                </a:lnTo>
                <a:lnTo>
                  <a:pt x="4222" y="4799"/>
                </a:lnTo>
                <a:lnTo>
                  <a:pt x="4212" y="4803"/>
                </a:lnTo>
                <a:lnTo>
                  <a:pt x="4203" y="4808"/>
                </a:lnTo>
                <a:lnTo>
                  <a:pt x="4195" y="4813"/>
                </a:lnTo>
                <a:lnTo>
                  <a:pt x="4185" y="4820"/>
                </a:lnTo>
                <a:lnTo>
                  <a:pt x="4177" y="4826"/>
                </a:lnTo>
                <a:lnTo>
                  <a:pt x="4169" y="4833"/>
                </a:lnTo>
                <a:lnTo>
                  <a:pt x="4162" y="4840"/>
                </a:lnTo>
                <a:lnTo>
                  <a:pt x="4154" y="4849"/>
                </a:lnTo>
                <a:lnTo>
                  <a:pt x="4159" y="4820"/>
                </a:lnTo>
                <a:lnTo>
                  <a:pt x="4145" y="4833"/>
                </a:lnTo>
                <a:lnTo>
                  <a:pt x="4130" y="4846"/>
                </a:lnTo>
                <a:lnTo>
                  <a:pt x="4116" y="4861"/>
                </a:lnTo>
                <a:lnTo>
                  <a:pt x="4103" y="4876"/>
                </a:lnTo>
                <a:lnTo>
                  <a:pt x="4102" y="4857"/>
                </a:lnTo>
                <a:lnTo>
                  <a:pt x="4089" y="4869"/>
                </a:lnTo>
                <a:lnTo>
                  <a:pt x="4077" y="4882"/>
                </a:lnTo>
                <a:lnTo>
                  <a:pt x="4064" y="4893"/>
                </a:lnTo>
                <a:lnTo>
                  <a:pt x="4049" y="4902"/>
                </a:lnTo>
                <a:lnTo>
                  <a:pt x="4055" y="4878"/>
                </a:lnTo>
                <a:lnTo>
                  <a:pt x="4043" y="4895"/>
                </a:lnTo>
                <a:lnTo>
                  <a:pt x="4035" y="4905"/>
                </a:lnTo>
                <a:lnTo>
                  <a:pt x="4024" y="4917"/>
                </a:lnTo>
                <a:lnTo>
                  <a:pt x="4014" y="4926"/>
                </a:lnTo>
                <a:lnTo>
                  <a:pt x="4004" y="4934"/>
                </a:lnTo>
                <a:lnTo>
                  <a:pt x="4000" y="4937"/>
                </a:lnTo>
                <a:lnTo>
                  <a:pt x="3995" y="4939"/>
                </a:lnTo>
                <a:lnTo>
                  <a:pt x="3990" y="4940"/>
                </a:lnTo>
                <a:lnTo>
                  <a:pt x="3987" y="4939"/>
                </a:lnTo>
                <a:lnTo>
                  <a:pt x="3985" y="4938"/>
                </a:lnTo>
                <a:lnTo>
                  <a:pt x="3984" y="4935"/>
                </a:lnTo>
                <a:lnTo>
                  <a:pt x="3982" y="4924"/>
                </a:lnTo>
                <a:lnTo>
                  <a:pt x="3982" y="4909"/>
                </a:lnTo>
                <a:lnTo>
                  <a:pt x="3982" y="4892"/>
                </a:lnTo>
                <a:lnTo>
                  <a:pt x="3984" y="4859"/>
                </a:lnTo>
                <a:lnTo>
                  <a:pt x="3986" y="4838"/>
                </a:lnTo>
                <a:lnTo>
                  <a:pt x="3977" y="4850"/>
                </a:lnTo>
                <a:lnTo>
                  <a:pt x="3979" y="4841"/>
                </a:lnTo>
                <a:lnTo>
                  <a:pt x="3980" y="4832"/>
                </a:lnTo>
                <a:lnTo>
                  <a:pt x="3980" y="4822"/>
                </a:lnTo>
                <a:lnTo>
                  <a:pt x="3979" y="4811"/>
                </a:lnTo>
                <a:lnTo>
                  <a:pt x="3976" y="4789"/>
                </a:lnTo>
                <a:lnTo>
                  <a:pt x="3972" y="4765"/>
                </a:lnTo>
                <a:lnTo>
                  <a:pt x="3962" y="4718"/>
                </a:lnTo>
                <a:lnTo>
                  <a:pt x="3958" y="4696"/>
                </a:lnTo>
                <a:lnTo>
                  <a:pt x="3957" y="4686"/>
                </a:lnTo>
                <a:lnTo>
                  <a:pt x="3957" y="4676"/>
                </a:lnTo>
                <a:lnTo>
                  <a:pt x="3946" y="4698"/>
                </a:lnTo>
                <a:lnTo>
                  <a:pt x="3947" y="4682"/>
                </a:lnTo>
                <a:lnTo>
                  <a:pt x="3947" y="4665"/>
                </a:lnTo>
                <a:lnTo>
                  <a:pt x="3945" y="4649"/>
                </a:lnTo>
                <a:lnTo>
                  <a:pt x="3943" y="4633"/>
                </a:lnTo>
                <a:lnTo>
                  <a:pt x="3939" y="4609"/>
                </a:lnTo>
                <a:lnTo>
                  <a:pt x="3937" y="4599"/>
                </a:lnTo>
                <a:lnTo>
                  <a:pt x="3922" y="4641"/>
                </a:lnTo>
                <a:lnTo>
                  <a:pt x="3923" y="4633"/>
                </a:lnTo>
                <a:lnTo>
                  <a:pt x="3923" y="4626"/>
                </a:lnTo>
                <a:lnTo>
                  <a:pt x="3922" y="4609"/>
                </a:lnTo>
                <a:lnTo>
                  <a:pt x="3920" y="4594"/>
                </a:lnTo>
                <a:lnTo>
                  <a:pt x="3916" y="4579"/>
                </a:lnTo>
                <a:lnTo>
                  <a:pt x="3912" y="4568"/>
                </a:lnTo>
                <a:lnTo>
                  <a:pt x="3908" y="4559"/>
                </a:lnTo>
                <a:lnTo>
                  <a:pt x="3904" y="4550"/>
                </a:lnTo>
                <a:lnTo>
                  <a:pt x="3899" y="4573"/>
                </a:lnTo>
                <a:lnTo>
                  <a:pt x="3900" y="4563"/>
                </a:lnTo>
                <a:lnTo>
                  <a:pt x="3900" y="4551"/>
                </a:lnTo>
                <a:lnTo>
                  <a:pt x="3898" y="4536"/>
                </a:lnTo>
                <a:lnTo>
                  <a:pt x="3896" y="4522"/>
                </a:lnTo>
                <a:lnTo>
                  <a:pt x="3890" y="4497"/>
                </a:lnTo>
                <a:lnTo>
                  <a:pt x="3887" y="4487"/>
                </a:lnTo>
                <a:lnTo>
                  <a:pt x="3878" y="4510"/>
                </a:lnTo>
                <a:lnTo>
                  <a:pt x="3879" y="4501"/>
                </a:lnTo>
                <a:lnTo>
                  <a:pt x="3880" y="4492"/>
                </a:lnTo>
                <a:lnTo>
                  <a:pt x="3879" y="4472"/>
                </a:lnTo>
                <a:lnTo>
                  <a:pt x="3877" y="4454"/>
                </a:lnTo>
                <a:lnTo>
                  <a:pt x="3874" y="4435"/>
                </a:lnTo>
                <a:lnTo>
                  <a:pt x="3868" y="4407"/>
                </a:lnTo>
                <a:lnTo>
                  <a:pt x="3864" y="4396"/>
                </a:lnTo>
                <a:lnTo>
                  <a:pt x="3854" y="4405"/>
                </a:lnTo>
                <a:lnTo>
                  <a:pt x="3857" y="4393"/>
                </a:lnTo>
                <a:lnTo>
                  <a:pt x="3859" y="4379"/>
                </a:lnTo>
                <a:lnTo>
                  <a:pt x="3857" y="4367"/>
                </a:lnTo>
                <a:lnTo>
                  <a:pt x="3856" y="4355"/>
                </a:lnTo>
                <a:lnTo>
                  <a:pt x="3852" y="4337"/>
                </a:lnTo>
                <a:lnTo>
                  <a:pt x="3850" y="4330"/>
                </a:lnTo>
                <a:lnTo>
                  <a:pt x="3837" y="4352"/>
                </a:lnTo>
                <a:lnTo>
                  <a:pt x="3838" y="4344"/>
                </a:lnTo>
                <a:lnTo>
                  <a:pt x="3839" y="4337"/>
                </a:lnTo>
                <a:lnTo>
                  <a:pt x="3840" y="4323"/>
                </a:lnTo>
                <a:lnTo>
                  <a:pt x="3839" y="4309"/>
                </a:lnTo>
                <a:lnTo>
                  <a:pt x="3837" y="4297"/>
                </a:lnTo>
                <a:lnTo>
                  <a:pt x="3835" y="4287"/>
                </a:lnTo>
                <a:lnTo>
                  <a:pt x="3832" y="4278"/>
                </a:lnTo>
                <a:lnTo>
                  <a:pt x="3830" y="4271"/>
                </a:lnTo>
                <a:lnTo>
                  <a:pt x="3827" y="4300"/>
                </a:lnTo>
                <a:lnTo>
                  <a:pt x="3827" y="4294"/>
                </a:lnTo>
                <a:lnTo>
                  <a:pt x="3827" y="4289"/>
                </a:lnTo>
                <a:lnTo>
                  <a:pt x="3823" y="4277"/>
                </a:lnTo>
                <a:lnTo>
                  <a:pt x="3819" y="4267"/>
                </a:lnTo>
                <a:lnTo>
                  <a:pt x="3814" y="4257"/>
                </a:lnTo>
                <a:lnTo>
                  <a:pt x="3804" y="4240"/>
                </a:lnTo>
                <a:lnTo>
                  <a:pt x="3799" y="4234"/>
                </a:lnTo>
                <a:lnTo>
                  <a:pt x="3794" y="4246"/>
                </a:lnTo>
                <a:lnTo>
                  <a:pt x="3789" y="4259"/>
                </a:lnTo>
                <a:lnTo>
                  <a:pt x="3786" y="4271"/>
                </a:lnTo>
                <a:lnTo>
                  <a:pt x="3784" y="4284"/>
                </a:lnTo>
                <a:lnTo>
                  <a:pt x="3783" y="4296"/>
                </a:lnTo>
                <a:lnTo>
                  <a:pt x="3784" y="4309"/>
                </a:lnTo>
                <a:lnTo>
                  <a:pt x="3785" y="4322"/>
                </a:lnTo>
                <a:lnTo>
                  <a:pt x="3787" y="4334"/>
                </a:lnTo>
                <a:lnTo>
                  <a:pt x="3775" y="4321"/>
                </a:lnTo>
                <a:lnTo>
                  <a:pt x="3775" y="4330"/>
                </a:lnTo>
                <a:lnTo>
                  <a:pt x="3775" y="4341"/>
                </a:lnTo>
                <a:lnTo>
                  <a:pt x="3778" y="4365"/>
                </a:lnTo>
                <a:lnTo>
                  <a:pt x="3782" y="4391"/>
                </a:lnTo>
                <a:lnTo>
                  <a:pt x="3766" y="4377"/>
                </a:lnTo>
                <a:lnTo>
                  <a:pt x="3765" y="4393"/>
                </a:lnTo>
                <a:lnTo>
                  <a:pt x="3766" y="4407"/>
                </a:lnTo>
                <a:lnTo>
                  <a:pt x="3767" y="4422"/>
                </a:lnTo>
                <a:lnTo>
                  <a:pt x="3769" y="4434"/>
                </a:lnTo>
                <a:lnTo>
                  <a:pt x="3773" y="4452"/>
                </a:lnTo>
                <a:lnTo>
                  <a:pt x="3775" y="4459"/>
                </a:lnTo>
                <a:lnTo>
                  <a:pt x="3762" y="4450"/>
                </a:lnTo>
                <a:lnTo>
                  <a:pt x="3759" y="4497"/>
                </a:lnTo>
                <a:lnTo>
                  <a:pt x="3756" y="4525"/>
                </a:lnTo>
                <a:lnTo>
                  <a:pt x="3747" y="4501"/>
                </a:lnTo>
                <a:lnTo>
                  <a:pt x="3744" y="4511"/>
                </a:lnTo>
                <a:lnTo>
                  <a:pt x="3740" y="4524"/>
                </a:lnTo>
                <a:lnTo>
                  <a:pt x="3735" y="4551"/>
                </a:lnTo>
                <a:lnTo>
                  <a:pt x="3729" y="4583"/>
                </a:lnTo>
                <a:lnTo>
                  <a:pt x="3721" y="4566"/>
                </a:lnTo>
                <a:lnTo>
                  <a:pt x="3705" y="4634"/>
                </a:lnTo>
                <a:lnTo>
                  <a:pt x="3696" y="4672"/>
                </a:lnTo>
                <a:lnTo>
                  <a:pt x="3686" y="4651"/>
                </a:lnTo>
                <a:lnTo>
                  <a:pt x="3682" y="4657"/>
                </a:lnTo>
                <a:lnTo>
                  <a:pt x="3679" y="4663"/>
                </a:lnTo>
                <a:lnTo>
                  <a:pt x="3674" y="4677"/>
                </a:lnTo>
                <a:lnTo>
                  <a:pt x="3669" y="4693"/>
                </a:lnTo>
                <a:lnTo>
                  <a:pt x="3666" y="4707"/>
                </a:lnTo>
                <a:lnTo>
                  <a:pt x="3662" y="4732"/>
                </a:lnTo>
                <a:lnTo>
                  <a:pt x="3661" y="4742"/>
                </a:lnTo>
                <a:lnTo>
                  <a:pt x="3649" y="4728"/>
                </a:lnTo>
                <a:lnTo>
                  <a:pt x="3646" y="4734"/>
                </a:lnTo>
                <a:lnTo>
                  <a:pt x="3644" y="4742"/>
                </a:lnTo>
                <a:lnTo>
                  <a:pt x="3641" y="4759"/>
                </a:lnTo>
                <a:lnTo>
                  <a:pt x="3640" y="4776"/>
                </a:lnTo>
                <a:lnTo>
                  <a:pt x="3640" y="4794"/>
                </a:lnTo>
                <a:lnTo>
                  <a:pt x="3641" y="4823"/>
                </a:lnTo>
                <a:lnTo>
                  <a:pt x="3642" y="4835"/>
                </a:lnTo>
                <a:lnTo>
                  <a:pt x="3626" y="4824"/>
                </a:lnTo>
                <a:lnTo>
                  <a:pt x="3624" y="4832"/>
                </a:lnTo>
                <a:lnTo>
                  <a:pt x="3622" y="4840"/>
                </a:lnTo>
                <a:lnTo>
                  <a:pt x="3621" y="4858"/>
                </a:lnTo>
                <a:lnTo>
                  <a:pt x="3621" y="4875"/>
                </a:lnTo>
                <a:lnTo>
                  <a:pt x="3624" y="4891"/>
                </a:lnTo>
                <a:lnTo>
                  <a:pt x="3626" y="4905"/>
                </a:lnTo>
                <a:lnTo>
                  <a:pt x="3628" y="4917"/>
                </a:lnTo>
                <a:lnTo>
                  <a:pt x="3631" y="4927"/>
                </a:lnTo>
                <a:lnTo>
                  <a:pt x="3630" y="4930"/>
                </a:lnTo>
                <a:lnTo>
                  <a:pt x="3628" y="4932"/>
                </a:lnTo>
                <a:lnTo>
                  <a:pt x="3627" y="4933"/>
                </a:lnTo>
                <a:lnTo>
                  <a:pt x="3625" y="4933"/>
                </a:lnTo>
                <a:lnTo>
                  <a:pt x="3619" y="4933"/>
                </a:lnTo>
                <a:lnTo>
                  <a:pt x="3613" y="4930"/>
                </a:lnTo>
                <a:lnTo>
                  <a:pt x="3606" y="4925"/>
                </a:lnTo>
                <a:lnTo>
                  <a:pt x="3598" y="4919"/>
                </a:lnTo>
                <a:lnTo>
                  <a:pt x="3581" y="4904"/>
                </a:lnTo>
                <a:lnTo>
                  <a:pt x="3564" y="4887"/>
                </a:lnTo>
                <a:lnTo>
                  <a:pt x="3549" y="4869"/>
                </a:lnTo>
                <a:lnTo>
                  <a:pt x="3531" y="4849"/>
                </a:lnTo>
                <a:lnTo>
                  <a:pt x="3528" y="4862"/>
                </a:lnTo>
                <a:lnTo>
                  <a:pt x="3517" y="4843"/>
                </a:lnTo>
                <a:lnTo>
                  <a:pt x="3507" y="4825"/>
                </a:lnTo>
                <a:lnTo>
                  <a:pt x="3495" y="4807"/>
                </a:lnTo>
                <a:lnTo>
                  <a:pt x="3482" y="4791"/>
                </a:lnTo>
                <a:lnTo>
                  <a:pt x="3479" y="4818"/>
                </a:lnTo>
                <a:lnTo>
                  <a:pt x="3475" y="4806"/>
                </a:lnTo>
                <a:lnTo>
                  <a:pt x="3471" y="4795"/>
                </a:lnTo>
                <a:lnTo>
                  <a:pt x="3465" y="4784"/>
                </a:lnTo>
                <a:lnTo>
                  <a:pt x="3459" y="4773"/>
                </a:lnTo>
                <a:lnTo>
                  <a:pt x="3450" y="4763"/>
                </a:lnTo>
                <a:lnTo>
                  <a:pt x="3443" y="4754"/>
                </a:lnTo>
                <a:lnTo>
                  <a:pt x="3434" y="4744"/>
                </a:lnTo>
                <a:lnTo>
                  <a:pt x="3425" y="4736"/>
                </a:lnTo>
                <a:lnTo>
                  <a:pt x="3424" y="4766"/>
                </a:lnTo>
                <a:lnTo>
                  <a:pt x="3419" y="4752"/>
                </a:lnTo>
                <a:lnTo>
                  <a:pt x="3413" y="4736"/>
                </a:lnTo>
                <a:lnTo>
                  <a:pt x="3407" y="4721"/>
                </a:lnTo>
                <a:lnTo>
                  <a:pt x="3399" y="4707"/>
                </a:lnTo>
                <a:lnTo>
                  <a:pt x="3385" y="4686"/>
                </a:lnTo>
                <a:lnTo>
                  <a:pt x="3379" y="4678"/>
                </a:lnTo>
                <a:lnTo>
                  <a:pt x="3372" y="4695"/>
                </a:lnTo>
                <a:lnTo>
                  <a:pt x="3367" y="4685"/>
                </a:lnTo>
                <a:lnTo>
                  <a:pt x="3362" y="4674"/>
                </a:lnTo>
                <a:lnTo>
                  <a:pt x="3356" y="4665"/>
                </a:lnTo>
                <a:lnTo>
                  <a:pt x="3350" y="4656"/>
                </a:lnTo>
                <a:lnTo>
                  <a:pt x="3340" y="4642"/>
                </a:lnTo>
                <a:lnTo>
                  <a:pt x="3336" y="4637"/>
                </a:lnTo>
                <a:lnTo>
                  <a:pt x="3330" y="4659"/>
                </a:lnTo>
                <a:lnTo>
                  <a:pt x="3328" y="4653"/>
                </a:lnTo>
                <a:lnTo>
                  <a:pt x="3326" y="4646"/>
                </a:lnTo>
                <a:lnTo>
                  <a:pt x="3323" y="4640"/>
                </a:lnTo>
                <a:lnTo>
                  <a:pt x="3319" y="4635"/>
                </a:lnTo>
                <a:lnTo>
                  <a:pt x="3310" y="4624"/>
                </a:lnTo>
                <a:lnTo>
                  <a:pt x="3301" y="4615"/>
                </a:lnTo>
                <a:lnTo>
                  <a:pt x="3292" y="4606"/>
                </a:lnTo>
                <a:lnTo>
                  <a:pt x="3283" y="4599"/>
                </a:lnTo>
                <a:lnTo>
                  <a:pt x="3276" y="4594"/>
                </a:lnTo>
                <a:lnTo>
                  <a:pt x="3278" y="4627"/>
                </a:lnTo>
                <a:lnTo>
                  <a:pt x="3271" y="4613"/>
                </a:lnTo>
                <a:lnTo>
                  <a:pt x="3266" y="4600"/>
                </a:lnTo>
                <a:lnTo>
                  <a:pt x="3261" y="4587"/>
                </a:lnTo>
                <a:lnTo>
                  <a:pt x="3256" y="4572"/>
                </a:lnTo>
                <a:lnTo>
                  <a:pt x="3251" y="4559"/>
                </a:lnTo>
                <a:lnTo>
                  <a:pt x="3248" y="4544"/>
                </a:lnTo>
                <a:lnTo>
                  <a:pt x="3243" y="4516"/>
                </a:lnTo>
                <a:lnTo>
                  <a:pt x="3240" y="4487"/>
                </a:lnTo>
                <a:lnTo>
                  <a:pt x="3239" y="4457"/>
                </a:lnTo>
                <a:lnTo>
                  <a:pt x="3239" y="4427"/>
                </a:lnTo>
                <a:lnTo>
                  <a:pt x="3240" y="4397"/>
                </a:lnTo>
                <a:lnTo>
                  <a:pt x="3242" y="4367"/>
                </a:lnTo>
                <a:lnTo>
                  <a:pt x="3245" y="4338"/>
                </a:lnTo>
                <a:lnTo>
                  <a:pt x="3250" y="4279"/>
                </a:lnTo>
                <a:lnTo>
                  <a:pt x="3256" y="4223"/>
                </a:lnTo>
                <a:lnTo>
                  <a:pt x="3258" y="4196"/>
                </a:lnTo>
                <a:lnTo>
                  <a:pt x="3259" y="4170"/>
                </a:lnTo>
                <a:lnTo>
                  <a:pt x="3275" y="4170"/>
                </a:lnTo>
                <a:lnTo>
                  <a:pt x="3292" y="4172"/>
                </a:lnTo>
                <a:lnTo>
                  <a:pt x="3325" y="4176"/>
                </a:lnTo>
                <a:lnTo>
                  <a:pt x="3390" y="4188"/>
                </a:lnTo>
                <a:lnTo>
                  <a:pt x="3421" y="4192"/>
                </a:lnTo>
                <a:lnTo>
                  <a:pt x="3438" y="4193"/>
                </a:lnTo>
                <a:lnTo>
                  <a:pt x="3454" y="4194"/>
                </a:lnTo>
                <a:lnTo>
                  <a:pt x="3471" y="4194"/>
                </a:lnTo>
                <a:lnTo>
                  <a:pt x="3487" y="4193"/>
                </a:lnTo>
                <a:lnTo>
                  <a:pt x="3504" y="4192"/>
                </a:lnTo>
                <a:lnTo>
                  <a:pt x="3521" y="4189"/>
                </a:lnTo>
                <a:lnTo>
                  <a:pt x="3482" y="4181"/>
                </a:lnTo>
                <a:lnTo>
                  <a:pt x="3507" y="4178"/>
                </a:lnTo>
                <a:lnTo>
                  <a:pt x="3531" y="4175"/>
                </a:lnTo>
                <a:lnTo>
                  <a:pt x="3554" y="4170"/>
                </a:lnTo>
                <a:lnTo>
                  <a:pt x="3578" y="4163"/>
                </a:lnTo>
                <a:lnTo>
                  <a:pt x="3601" y="4155"/>
                </a:lnTo>
                <a:lnTo>
                  <a:pt x="3624" y="4144"/>
                </a:lnTo>
                <a:lnTo>
                  <a:pt x="3644" y="4132"/>
                </a:lnTo>
                <a:lnTo>
                  <a:pt x="3654" y="4126"/>
                </a:lnTo>
                <a:lnTo>
                  <a:pt x="3664" y="4119"/>
                </a:lnTo>
                <a:lnTo>
                  <a:pt x="3628" y="4121"/>
                </a:lnTo>
                <a:lnTo>
                  <a:pt x="3646" y="4114"/>
                </a:lnTo>
                <a:lnTo>
                  <a:pt x="3664" y="4104"/>
                </a:lnTo>
                <a:lnTo>
                  <a:pt x="3681" y="4095"/>
                </a:lnTo>
                <a:lnTo>
                  <a:pt x="3698" y="4084"/>
                </a:lnTo>
                <a:lnTo>
                  <a:pt x="3713" y="4071"/>
                </a:lnTo>
                <a:lnTo>
                  <a:pt x="3728" y="4058"/>
                </a:lnTo>
                <a:lnTo>
                  <a:pt x="3741" y="4043"/>
                </a:lnTo>
                <a:lnTo>
                  <a:pt x="3753" y="4028"/>
                </a:lnTo>
                <a:lnTo>
                  <a:pt x="3732" y="4033"/>
                </a:lnTo>
                <a:lnTo>
                  <a:pt x="3755" y="4015"/>
                </a:lnTo>
                <a:lnTo>
                  <a:pt x="3777" y="3994"/>
                </a:lnTo>
                <a:lnTo>
                  <a:pt x="3798" y="3972"/>
                </a:lnTo>
                <a:lnTo>
                  <a:pt x="3816" y="3949"/>
                </a:lnTo>
                <a:lnTo>
                  <a:pt x="3787" y="3951"/>
                </a:lnTo>
                <a:lnTo>
                  <a:pt x="3801" y="3944"/>
                </a:lnTo>
                <a:lnTo>
                  <a:pt x="3815" y="3937"/>
                </a:lnTo>
                <a:lnTo>
                  <a:pt x="3828" y="3930"/>
                </a:lnTo>
                <a:lnTo>
                  <a:pt x="3841" y="3922"/>
                </a:lnTo>
                <a:lnTo>
                  <a:pt x="3853" y="3912"/>
                </a:lnTo>
                <a:lnTo>
                  <a:pt x="3865" y="3902"/>
                </a:lnTo>
                <a:lnTo>
                  <a:pt x="3876" y="3892"/>
                </a:lnTo>
                <a:lnTo>
                  <a:pt x="3886" y="3882"/>
                </a:lnTo>
                <a:lnTo>
                  <a:pt x="3867" y="3873"/>
                </a:lnTo>
                <a:lnTo>
                  <a:pt x="3906" y="3856"/>
                </a:lnTo>
                <a:lnTo>
                  <a:pt x="3937" y="3841"/>
                </a:lnTo>
                <a:lnTo>
                  <a:pt x="3948" y="3835"/>
                </a:lnTo>
                <a:lnTo>
                  <a:pt x="3956" y="3830"/>
                </a:lnTo>
                <a:lnTo>
                  <a:pt x="3935" y="3825"/>
                </a:lnTo>
                <a:lnTo>
                  <a:pt x="3973" y="3808"/>
                </a:lnTo>
                <a:lnTo>
                  <a:pt x="4011" y="3793"/>
                </a:lnTo>
                <a:lnTo>
                  <a:pt x="4049" y="3776"/>
                </a:lnTo>
                <a:lnTo>
                  <a:pt x="4087" y="3760"/>
                </a:lnTo>
                <a:lnTo>
                  <a:pt x="4056" y="3762"/>
                </a:lnTo>
                <a:lnTo>
                  <a:pt x="4024" y="3765"/>
                </a:lnTo>
                <a:lnTo>
                  <a:pt x="3990" y="3771"/>
                </a:lnTo>
                <a:lnTo>
                  <a:pt x="3957" y="3780"/>
                </a:lnTo>
                <a:lnTo>
                  <a:pt x="3941" y="3784"/>
                </a:lnTo>
                <a:lnTo>
                  <a:pt x="3926" y="3790"/>
                </a:lnTo>
                <a:lnTo>
                  <a:pt x="3910" y="3795"/>
                </a:lnTo>
                <a:lnTo>
                  <a:pt x="3896" y="3802"/>
                </a:lnTo>
                <a:lnTo>
                  <a:pt x="3881" y="3808"/>
                </a:lnTo>
                <a:lnTo>
                  <a:pt x="3868" y="3817"/>
                </a:lnTo>
                <a:lnTo>
                  <a:pt x="3856" y="3824"/>
                </a:lnTo>
                <a:lnTo>
                  <a:pt x="3845" y="3833"/>
                </a:lnTo>
                <a:lnTo>
                  <a:pt x="3855" y="3810"/>
                </a:lnTo>
                <a:lnTo>
                  <a:pt x="3834" y="3818"/>
                </a:lnTo>
                <a:lnTo>
                  <a:pt x="3785" y="3834"/>
                </a:lnTo>
                <a:lnTo>
                  <a:pt x="3759" y="3843"/>
                </a:lnTo>
                <a:lnTo>
                  <a:pt x="3733" y="3854"/>
                </a:lnTo>
                <a:lnTo>
                  <a:pt x="3712" y="3863"/>
                </a:lnTo>
                <a:lnTo>
                  <a:pt x="3704" y="3867"/>
                </a:lnTo>
                <a:lnTo>
                  <a:pt x="3698" y="3871"/>
                </a:lnTo>
                <a:lnTo>
                  <a:pt x="3725" y="3835"/>
                </a:lnTo>
                <a:lnTo>
                  <a:pt x="3652" y="3862"/>
                </a:lnTo>
                <a:lnTo>
                  <a:pt x="3617" y="3875"/>
                </a:lnTo>
                <a:lnTo>
                  <a:pt x="3582" y="3891"/>
                </a:lnTo>
                <a:lnTo>
                  <a:pt x="3604" y="3864"/>
                </a:lnTo>
                <a:lnTo>
                  <a:pt x="3589" y="3869"/>
                </a:lnTo>
                <a:lnTo>
                  <a:pt x="3557" y="3883"/>
                </a:lnTo>
                <a:lnTo>
                  <a:pt x="3536" y="3891"/>
                </a:lnTo>
                <a:lnTo>
                  <a:pt x="3516" y="3901"/>
                </a:lnTo>
                <a:lnTo>
                  <a:pt x="3497" y="3911"/>
                </a:lnTo>
                <a:lnTo>
                  <a:pt x="3480" y="3922"/>
                </a:lnTo>
                <a:lnTo>
                  <a:pt x="3495" y="3895"/>
                </a:lnTo>
                <a:lnTo>
                  <a:pt x="3510" y="3869"/>
                </a:lnTo>
                <a:lnTo>
                  <a:pt x="3527" y="3843"/>
                </a:lnTo>
                <a:lnTo>
                  <a:pt x="3543" y="3819"/>
                </a:lnTo>
                <a:lnTo>
                  <a:pt x="3560" y="3793"/>
                </a:lnTo>
                <a:lnTo>
                  <a:pt x="3576" y="3768"/>
                </a:lnTo>
                <a:lnTo>
                  <a:pt x="3591" y="3741"/>
                </a:lnTo>
                <a:lnTo>
                  <a:pt x="3604" y="3714"/>
                </a:lnTo>
                <a:lnTo>
                  <a:pt x="3575" y="3731"/>
                </a:lnTo>
                <a:lnTo>
                  <a:pt x="3592" y="3696"/>
                </a:lnTo>
                <a:lnTo>
                  <a:pt x="3607" y="3661"/>
                </a:lnTo>
                <a:lnTo>
                  <a:pt x="3613" y="3643"/>
                </a:lnTo>
                <a:lnTo>
                  <a:pt x="3619" y="3625"/>
                </a:lnTo>
                <a:lnTo>
                  <a:pt x="3626" y="3606"/>
                </a:lnTo>
                <a:lnTo>
                  <a:pt x="3631" y="3588"/>
                </a:lnTo>
                <a:lnTo>
                  <a:pt x="3604" y="3622"/>
                </a:lnTo>
                <a:lnTo>
                  <a:pt x="3614" y="3596"/>
                </a:lnTo>
                <a:lnTo>
                  <a:pt x="3624" y="3570"/>
                </a:lnTo>
                <a:lnTo>
                  <a:pt x="3632" y="3543"/>
                </a:lnTo>
                <a:lnTo>
                  <a:pt x="3639" y="3517"/>
                </a:lnTo>
                <a:lnTo>
                  <a:pt x="3644" y="3490"/>
                </a:lnTo>
                <a:lnTo>
                  <a:pt x="3649" y="3462"/>
                </a:lnTo>
                <a:lnTo>
                  <a:pt x="3651" y="3435"/>
                </a:lnTo>
                <a:lnTo>
                  <a:pt x="3652" y="3407"/>
                </a:lnTo>
                <a:lnTo>
                  <a:pt x="3635" y="3431"/>
                </a:lnTo>
                <a:lnTo>
                  <a:pt x="3656" y="3315"/>
                </a:lnTo>
                <a:lnTo>
                  <a:pt x="3640" y="3325"/>
                </a:lnTo>
                <a:lnTo>
                  <a:pt x="3652" y="3262"/>
                </a:lnTo>
                <a:lnTo>
                  <a:pt x="3664" y="3199"/>
                </a:lnTo>
                <a:lnTo>
                  <a:pt x="3645" y="3216"/>
                </a:lnTo>
                <a:lnTo>
                  <a:pt x="3665" y="3160"/>
                </a:lnTo>
                <a:lnTo>
                  <a:pt x="3685" y="3104"/>
                </a:lnTo>
                <a:lnTo>
                  <a:pt x="3660" y="3111"/>
                </a:lnTo>
                <a:lnTo>
                  <a:pt x="3683" y="3060"/>
                </a:lnTo>
                <a:lnTo>
                  <a:pt x="3708" y="3008"/>
                </a:lnTo>
                <a:lnTo>
                  <a:pt x="3688" y="3013"/>
                </a:lnTo>
                <a:lnTo>
                  <a:pt x="3704" y="2986"/>
                </a:lnTo>
                <a:lnTo>
                  <a:pt x="3717" y="2964"/>
                </a:lnTo>
                <a:lnTo>
                  <a:pt x="3730" y="2948"/>
                </a:lnTo>
                <a:lnTo>
                  <a:pt x="3708" y="2952"/>
                </a:lnTo>
                <a:lnTo>
                  <a:pt x="3720" y="2922"/>
                </a:lnTo>
                <a:lnTo>
                  <a:pt x="3732" y="2897"/>
                </a:lnTo>
                <a:lnTo>
                  <a:pt x="3738" y="2886"/>
                </a:lnTo>
                <a:lnTo>
                  <a:pt x="3744" y="2877"/>
                </a:lnTo>
                <a:lnTo>
                  <a:pt x="3735" y="2887"/>
                </a:lnTo>
                <a:lnTo>
                  <a:pt x="3712" y="2912"/>
                </a:lnTo>
                <a:lnTo>
                  <a:pt x="3686" y="2941"/>
                </a:lnTo>
                <a:lnTo>
                  <a:pt x="3675" y="2956"/>
                </a:lnTo>
                <a:lnTo>
                  <a:pt x="3666" y="2969"/>
                </a:lnTo>
                <a:lnTo>
                  <a:pt x="3664" y="2944"/>
                </a:lnTo>
                <a:lnTo>
                  <a:pt x="3638" y="3004"/>
                </a:lnTo>
                <a:lnTo>
                  <a:pt x="3617" y="3051"/>
                </a:lnTo>
                <a:lnTo>
                  <a:pt x="3604" y="3083"/>
                </a:lnTo>
                <a:lnTo>
                  <a:pt x="3599" y="3052"/>
                </a:lnTo>
                <a:lnTo>
                  <a:pt x="3593" y="3061"/>
                </a:lnTo>
                <a:lnTo>
                  <a:pt x="3577" y="3088"/>
                </a:lnTo>
                <a:lnTo>
                  <a:pt x="3554" y="3127"/>
                </a:lnTo>
                <a:lnTo>
                  <a:pt x="3543" y="3150"/>
                </a:lnTo>
                <a:lnTo>
                  <a:pt x="3531" y="3174"/>
                </a:lnTo>
                <a:lnTo>
                  <a:pt x="3521" y="3143"/>
                </a:lnTo>
                <a:lnTo>
                  <a:pt x="3512" y="3150"/>
                </a:lnTo>
                <a:lnTo>
                  <a:pt x="3492" y="3166"/>
                </a:lnTo>
                <a:lnTo>
                  <a:pt x="3479" y="3177"/>
                </a:lnTo>
                <a:lnTo>
                  <a:pt x="3466" y="3190"/>
                </a:lnTo>
                <a:lnTo>
                  <a:pt x="3454" y="3204"/>
                </a:lnTo>
                <a:lnTo>
                  <a:pt x="3444" y="3219"/>
                </a:lnTo>
                <a:lnTo>
                  <a:pt x="3439" y="3194"/>
                </a:lnTo>
                <a:lnTo>
                  <a:pt x="3401" y="3242"/>
                </a:lnTo>
                <a:lnTo>
                  <a:pt x="3382" y="3266"/>
                </a:lnTo>
                <a:lnTo>
                  <a:pt x="3365" y="3291"/>
                </a:lnTo>
                <a:lnTo>
                  <a:pt x="3347" y="3316"/>
                </a:lnTo>
                <a:lnTo>
                  <a:pt x="3330" y="3341"/>
                </a:lnTo>
                <a:lnTo>
                  <a:pt x="3314" y="3368"/>
                </a:lnTo>
                <a:lnTo>
                  <a:pt x="3299" y="3395"/>
                </a:lnTo>
                <a:lnTo>
                  <a:pt x="3302" y="3372"/>
                </a:lnTo>
                <a:lnTo>
                  <a:pt x="3304" y="3351"/>
                </a:lnTo>
                <a:lnTo>
                  <a:pt x="3305" y="3329"/>
                </a:lnTo>
                <a:lnTo>
                  <a:pt x="3305" y="3307"/>
                </a:lnTo>
                <a:lnTo>
                  <a:pt x="3304" y="3286"/>
                </a:lnTo>
                <a:lnTo>
                  <a:pt x="3302" y="3265"/>
                </a:lnTo>
                <a:lnTo>
                  <a:pt x="3296" y="3222"/>
                </a:lnTo>
                <a:lnTo>
                  <a:pt x="3282" y="3137"/>
                </a:lnTo>
                <a:lnTo>
                  <a:pt x="3277" y="3095"/>
                </a:lnTo>
                <a:lnTo>
                  <a:pt x="3275" y="3073"/>
                </a:lnTo>
                <a:lnTo>
                  <a:pt x="3274" y="3052"/>
                </a:lnTo>
                <a:lnTo>
                  <a:pt x="3217" y="3151"/>
                </a:lnTo>
                <a:lnTo>
                  <a:pt x="3220" y="3138"/>
                </a:lnTo>
                <a:lnTo>
                  <a:pt x="3224" y="3125"/>
                </a:lnTo>
                <a:lnTo>
                  <a:pt x="3226" y="3111"/>
                </a:lnTo>
                <a:lnTo>
                  <a:pt x="3227" y="3098"/>
                </a:lnTo>
                <a:lnTo>
                  <a:pt x="3227" y="3085"/>
                </a:lnTo>
                <a:lnTo>
                  <a:pt x="3227" y="3071"/>
                </a:lnTo>
                <a:lnTo>
                  <a:pt x="3226" y="3059"/>
                </a:lnTo>
                <a:lnTo>
                  <a:pt x="3224" y="3046"/>
                </a:lnTo>
                <a:lnTo>
                  <a:pt x="3222" y="3032"/>
                </a:lnTo>
                <a:lnTo>
                  <a:pt x="3218" y="3020"/>
                </a:lnTo>
                <a:lnTo>
                  <a:pt x="3214" y="3006"/>
                </a:lnTo>
                <a:lnTo>
                  <a:pt x="3210" y="2994"/>
                </a:lnTo>
                <a:lnTo>
                  <a:pt x="3204" y="2982"/>
                </a:lnTo>
                <a:lnTo>
                  <a:pt x="3198" y="2970"/>
                </a:lnTo>
                <a:lnTo>
                  <a:pt x="3192" y="2959"/>
                </a:lnTo>
                <a:lnTo>
                  <a:pt x="3183" y="2948"/>
                </a:lnTo>
                <a:lnTo>
                  <a:pt x="3169" y="2986"/>
                </a:lnTo>
                <a:lnTo>
                  <a:pt x="3164" y="2930"/>
                </a:lnTo>
                <a:lnTo>
                  <a:pt x="3160" y="2903"/>
                </a:lnTo>
                <a:lnTo>
                  <a:pt x="3153" y="2875"/>
                </a:lnTo>
                <a:lnTo>
                  <a:pt x="3150" y="2863"/>
                </a:lnTo>
                <a:lnTo>
                  <a:pt x="3145" y="2850"/>
                </a:lnTo>
                <a:lnTo>
                  <a:pt x="3140" y="2837"/>
                </a:lnTo>
                <a:lnTo>
                  <a:pt x="3134" y="2825"/>
                </a:lnTo>
                <a:lnTo>
                  <a:pt x="3127" y="2814"/>
                </a:lnTo>
                <a:lnTo>
                  <a:pt x="3118" y="2802"/>
                </a:lnTo>
                <a:lnTo>
                  <a:pt x="3109" y="2792"/>
                </a:lnTo>
                <a:lnTo>
                  <a:pt x="3099" y="2782"/>
                </a:lnTo>
                <a:lnTo>
                  <a:pt x="3094" y="2815"/>
                </a:lnTo>
                <a:lnTo>
                  <a:pt x="3090" y="2803"/>
                </a:lnTo>
                <a:lnTo>
                  <a:pt x="3083" y="2791"/>
                </a:lnTo>
                <a:lnTo>
                  <a:pt x="3070" y="2765"/>
                </a:lnTo>
                <a:lnTo>
                  <a:pt x="3088" y="2765"/>
                </a:lnTo>
                <a:lnTo>
                  <a:pt x="3105" y="2767"/>
                </a:lnTo>
                <a:lnTo>
                  <a:pt x="3123" y="2769"/>
                </a:lnTo>
                <a:lnTo>
                  <a:pt x="3141" y="2773"/>
                </a:lnTo>
                <a:lnTo>
                  <a:pt x="3176" y="2780"/>
                </a:lnTo>
                <a:lnTo>
                  <a:pt x="3194" y="2783"/>
                </a:lnTo>
                <a:lnTo>
                  <a:pt x="3211" y="2785"/>
                </a:lnTo>
                <a:lnTo>
                  <a:pt x="3196" y="2767"/>
                </a:lnTo>
                <a:lnTo>
                  <a:pt x="3208" y="2771"/>
                </a:lnTo>
                <a:lnTo>
                  <a:pt x="3220" y="2774"/>
                </a:lnTo>
                <a:lnTo>
                  <a:pt x="3234" y="2775"/>
                </a:lnTo>
                <a:lnTo>
                  <a:pt x="3246" y="2775"/>
                </a:lnTo>
                <a:lnTo>
                  <a:pt x="3259" y="2774"/>
                </a:lnTo>
                <a:lnTo>
                  <a:pt x="3272" y="2772"/>
                </a:lnTo>
                <a:lnTo>
                  <a:pt x="3284" y="2768"/>
                </a:lnTo>
                <a:lnTo>
                  <a:pt x="3297" y="2763"/>
                </a:lnTo>
                <a:lnTo>
                  <a:pt x="3291" y="2760"/>
                </a:lnTo>
                <a:lnTo>
                  <a:pt x="3287" y="2756"/>
                </a:lnTo>
                <a:lnTo>
                  <a:pt x="3285" y="2753"/>
                </a:lnTo>
                <a:lnTo>
                  <a:pt x="3285" y="2750"/>
                </a:lnTo>
                <a:lnTo>
                  <a:pt x="3287" y="2747"/>
                </a:lnTo>
                <a:lnTo>
                  <a:pt x="3291" y="2743"/>
                </a:lnTo>
                <a:lnTo>
                  <a:pt x="3295" y="2741"/>
                </a:lnTo>
                <a:lnTo>
                  <a:pt x="3300" y="2739"/>
                </a:lnTo>
                <a:lnTo>
                  <a:pt x="3312" y="2735"/>
                </a:lnTo>
                <a:lnTo>
                  <a:pt x="3326" y="2731"/>
                </a:lnTo>
                <a:lnTo>
                  <a:pt x="3353" y="2725"/>
                </a:lnTo>
                <a:lnTo>
                  <a:pt x="3330" y="2722"/>
                </a:lnTo>
                <a:lnTo>
                  <a:pt x="3349" y="2716"/>
                </a:lnTo>
                <a:lnTo>
                  <a:pt x="3369" y="2707"/>
                </a:lnTo>
                <a:lnTo>
                  <a:pt x="3388" y="2699"/>
                </a:lnTo>
                <a:lnTo>
                  <a:pt x="3407" y="2690"/>
                </a:lnTo>
                <a:lnTo>
                  <a:pt x="3384" y="2685"/>
                </a:lnTo>
                <a:lnTo>
                  <a:pt x="3420" y="2682"/>
                </a:lnTo>
                <a:lnTo>
                  <a:pt x="3455" y="2676"/>
                </a:lnTo>
                <a:lnTo>
                  <a:pt x="3528" y="2666"/>
                </a:lnTo>
                <a:lnTo>
                  <a:pt x="3513" y="2663"/>
                </a:lnTo>
                <a:lnTo>
                  <a:pt x="3498" y="2661"/>
                </a:lnTo>
                <a:lnTo>
                  <a:pt x="3483" y="2660"/>
                </a:lnTo>
                <a:lnTo>
                  <a:pt x="3469" y="2659"/>
                </a:lnTo>
                <a:lnTo>
                  <a:pt x="3454" y="2658"/>
                </a:lnTo>
                <a:lnTo>
                  <a:pt x="3439" y="2659"/>
                </a:lnTo>
                <a:lnTo>
                  <a:pt x="3425" y="2660"/>
                </a:lnTo>
                <a:lnTo>
                  <a:pt x="3410" y="2662"/>
                </a:lnTo>
                <a:lnTo>
                  <a:pt x="3447" y="2649"/>
                </a:lnTo>
                <a:lnTo>
                  <a:pt x="3397" y="2648"/>
                </a:lnTo>
                <a:lnTo>
                  <a:pt x="3347" y="2646"/>
                </a:lnTo>
                <a:lnTo>
                  <a:pt x="3382" y="2634"/>
                </a:lnTo>
                <a:lnTo>
                  <a:pt x="3374" y="2631"/>
                </a:lnTo>
                <a:lnTo>
                  <a:pt x="3364" y="2629"/>
                </a:lnTo>
                <a:lnTo>
                  <a:pt x="3351" y="2626"/>
                </a:lnTo>
                <a:lnTo>
                  <a:pt x="3336" y="2624"/>
                </a:lnTo>
                <a:lnTo>
                  <a:pt x="3319" y="2623"/>
                </a:lnTo>
                <a:lnTo>
                  <a:pt x="3302" y="2623"/>
                </a:lnTo>
                <a:lnTo>
                  <a:pt x="3293" y="2625"/>
                </a:lnTo>
                <a:lnTo>
                  <a:pt x="3284" y="2626"/>
                </a:lnTo>
                <a:lnTo>
                  <a:pt x="3292" y="2623"/>
                </a:lnTo>
                <a:lnTo>
                  <a:pt x="3309" y="2614"/>
                </a:lnTo>
                <a:lnTo>
                  <a:pt x="3320" y="2607"/>
                </a:lnTo>
                <a:lnTo>
                  <a:pt x="3331" y="2600"/>
                </a:lnTo>
                <a:lnTo>
                  <a:pt x="3341" y="2593"/>
                </a:lnTo>
                <a:lnTo>
                  <a:pt x="3348" y="2585"/>
                </a:lnTo>
                <a:lnTo>
                  <a:pt x="3329" y="2589"/>
                </a:lnTo>
                <a:lnTo>
                  <a:pt x="3366" y="2553"/>
                </a:lnTo>
                <a:lnTo>
                  <a:pt x="3384" y="2533"/>
                </a:lnTo>
                <a:lnTo>
                  <a:pt x="3393" y="2524"/>
                </a:lnTo>
                <a:lnTo>
                  <a:pt x="3400" y="2514"/>
                </a:lnTo>
                <a:lnTo>
                  <a:pt x="3397" y="2515"/>
                </a:lnTo>
                <a:lnTo>
                  <a:pt x="3392" y="2517"/>
                </a:lnTo>
                <a:lnTo>
                  <a:pt x="3382" y="2522"/>
                </a:lnTo>
                <a:lnTo>
                  <a:pt x="3378" y="2523"/>
                </a:lnTo>
                <a:lnTo>
                  <a:pt x="3377" y="2523"/>
                </a:lnTo>
                <a:lnTo>
                  <a:pt x="3376" y="2522"/>
                </a:lnTo>
                <a:lnTo>
                  <a:pt x="3376" y="2521"/>
                </a:lnTo>
                <a:lnTo>
                  <a:pt x="3376" y="2519"/>
                </a:lnTo>
                <a:lnTo>
                  <a:pt x="3380" y="2513"/>
                </a:lnTo>
                <a:lnTo>
                  <a:pt x="3395" y="2494"/>
                </a:lnTo>
                <a:lnTo>
                  <a:pt x="3411" y="2474"/>
                </a:lnTo>
                <a:lnTo>
                  <a:pt x="3445" y="2438"/>
                </a:lnTo>
                <a:lnTo>
                  <a:pt x="3415" y="2452"/>
                </a:lnTo>
                <a:lnTo>
                  <a:pt x="3424" y="2442"/>
                </a:lnTo>
                <a:lnTo>
                  <a:pt x="3432" y="2433"/>
                </a:lnTo>
                <a:lnTo>
                  <a:pt x="3446" y="2413"/>
                </a:lnTo>
                <a:lnTo>
                  <a:pt x="3460" y="2393"/>
                </a:lnTo>
                <a:lnTo>
                  <a:pt x="3466" y="2383"/>
                </a:lnTo>
                <a:lnTo>
                  <a:pt x="3474" y="2372"/>
                </a:lnTo>
                <a:lnTo>
                  <a:pt x="3447" y="2381"/>
                </a:lnTo>
                <a:lnTo>
                  <a:pt x="3457" y="2367"/>
                </a:lnTo>
                <a:lnTo>
                  <a:pt x="3467" y="2354"/>
                </a:lnTo>
                <a:lnTo>
                  <a:pt x="3488" y="2329"/>
                </a:lnTo>
                <a:lnTo>
                  <a:pt x="3511" y="2305"/>
                </a:lnTo>
                <a:lnTo>
                  <a:pt x="3535" y="2283"/>
                </a:lnTo>
                <a:lnTo>
                  <a:pt x="3496" y="2293"/>
                </a:lnTo>
                <a:lnTo>
                  <a:pt x="3515" y="2273"/>
                </a:lnTo>
                <a:lnTo>
                  <a:pt x="3537" y="2254"/>
                </a:lnTo>
                <a:lnTo>
                  <a:pt x="3559" y="2235"/>
                </a:lnTo>
                <a:lnTo>
                  <a:pt x="3582" y="2219"/>
                </a:lnTo>
                <a:lnTo>
                  <a:pt x="3558" y="2220"/>
                </a:lnTo>
                <a:lnTo>
                  <a:pt x="3567" y="2209"/>
                </a:lnTo>
                <a:lnTo>
                  <a:pt x="3576" y="2200"/>
                </a:lnTo>
                <a:lnTo>
                  <a:pt x="3586" y="2192"/>
                </a:lnTo>
                <a:lnTo>
                  <a:pt x="3597" y="2184"/>
                </a:lnTo>
                <a:lnTo>
                  <a:pt x="3618" y="2168"/>
                </a:lnTo>
                <a:lnTo>
                  <a:pt x="3640" y="2154"/>
                </a:lnTo>
                <a:lnTo>
                  <a:pt x="3662" y="2139"/>
                </a:lnTo>
                <a:lnTo>
                  <a:pt x="3682" y="2123"/>
                </a:lnTo>
                <a:lnTo>
                  <a:pt x="3692" y="2114"/>
                </a:lnTo>
                <a:lnTo>
                  <a:pt x="3701" y="2104"/>
                </a:lnTo>
                <a:lnTo>
                  <a:pt x="3710" y="2093"/>
                </a:lnTo>
                <a:lnTo>
                  <a:pt x="3718" y="2082"/>
                </a:lnTo>
                <a:lnTo>
                  <a:pt x="3677" y="2102"/>
                </a:lnTo>
                <a:lnTo>
                  <a:pt x="3637" y="2123"/>
                </a:lnTo>
                <a:lnTo>
                  <a:pt x="3597" y="2145"/>
                </a:lnTo>
                <a:lnTo>
                  <a:pt x="3558" y="2168"/>
                </a:lnTo>
                <a:lnTo>
                  <a:pt x="3577" y="2141"/>
                </a:lnTo>
                <a:lnTo>
                  <a:pt x="3488" y="2195"/>
                </a:lnTo>
                <a:lnTo>
                  <a:pt x="3493" y="2182"/>
                </a:lnTo>
                <a:lnTo>
                  <a:pt x="3479" y="2185"/>
                </a:lnTo>
                <a:lnTo>
                  <a:pt x="3466" y="2189"/>
                </a:lnTo>
                <a:lnTo>
                  <a:pt x="3452" y="2195"/>
                </a:lnTo>
                <a:lnTo>
                  <a:pt x="3440" y="2201"/>
                </a:lnTo>
                <a:lnTo>
                  <a:pt x="3429" y="2208"/>
                </a:lnTo>
                <a:lnTo>
                  <a:pt x="3417" y="2218"/>
                </a:lnTo>
                <a:lnTo>
                  <a:pt x="3407" y="2227"/>
                </a:lnTo>
                <a:lnTo>
                  <a:pt x="3397" y="2237"/>
                </a:lnTo>
                <a:lnTo>
                  <a:pt x="3407" y="2205"/>
                </a:lnTo>
                <a:lnTo>
                  <a:pt x="3385" y="2217"/>
                </a:lnTo>
                <a:lnTo>
                  <a:pt x="3365" y="2231"/>
                </a:lnTo>
                <a:lnTo>
                  <a:pt x="3346" y="2246"/>
                </a:lnTo>
                <a:lnTo>
                  <a:pt x="3328" y="2262"/>
                </a:lnTo>
                <a:lnTo>
                  <a:pt x="3326" y="2243"/>
                </a:lnTo>
                <a:lnTo>
                  <a:pt x="3308" y="2259"/>
                </a:lnTo>
                <a:lnTo>
                  <a:pt x="3291" y="2272"/>
                </a:lnTo>
                <a:lnTo>
                  <a:pt x="3272" y="2286"/>
                </a:lnTo>
                <a:lnTo>
                  <a:pt x="3252" y="2298"/>
                </a:lnTo>
                <a:lnTo>
                  <a:pt x="3264" y="2272"/>
                </a:lnTo>
                <a:lnTo>
                  <a:pt x="3276" y="2248"/>
                </a:lnTo>
                <a:lnTo>
                  <a:pt x="3291" y="2224"/>
                </a:lnTo>
                <a:lnTo>
                  <a:pt x="3306" y="2200"/>
                </a:lnTo>
                <a:lnTo>
                  <a:pt x="3280" y="2217"/>
                </a:lnTo>
                <a:lnTo>
                  <a:pt x="3304" y="2163"/>
                </a:lnTo>
                <a:lnTo>
                  <a:pt x="3326" y="2108"/>
                </a:lnTo>
                <a:lnTo>
                  <a:pt x="3301" y="2125"/>
                </a:lnTo>
                <a:lnTo>
                  <a:pt x="3311" y="2093"/>
                </a:lnTo>
                <a:lnTo>
                  <a:pt x="3315" y="2076"/>
                </a:lnTo>
                <a:lnTo>
                  <a:pt x="3320" y="2060"/>
                </a:lnTo>
                <a:lnTo>
                  <a:pt x="3324" y="2042"/>
                </a:lnTo>
                <a:lnTo>
                  <a:pt x="3327" y="2026"/>
                </a:lnTo>
                <a:lnTo>
                  <a:pt x="3328" y="2009"/>
                </a:lnTo>
                <a:lnTo>
                  <a:pt x="3328" y="1993"/>
                </a:lnTo>
                <a:lnTo>
                  <a:pt x="3306" y="2012"/>
                </a:lnTo>
                <a:lnTo>
                  <a:pt x="3312" y="1959"/>
                </a:lnTo>
                <a:lnTo>
                  <a:pt x="3318" y="1906"/>
                </a:lnTo>
                <a:lnTo>
                  <a:pt x="3300" y="1930"/>
                </a:lnTo>
                <a:lnTo>
                  <a:pt x="3301" y="1901"/>
                </a:lnTo>
                <a:lnTo>
                  <a:pt x="3303" y="1871"/>
                </a:lnTo>
                <a:lnTo>
                  <a:pt x="3307" y="1842"/>
                </a:lnTo>
                <a:lnTo>
                  <a:pt x="3312" y="1813"/>
                </a:lnTo>
                <a:lnTo>
                  <a:pt x="3287" y="1837"/>
                </a:lnTo>
                <a:lnTo>
                  <a:pt x="3293" y="1798"/>
                </a:lnTo>
                <a:lnTo>
                  <a:pt x="3297" y="1779"/>
                </a:lnTo>
                <a:lnTo>
                  <a:pt x="3300" y="1759"/>
                </a:lnTo>
                <a:lnTo>
                  <a:pt x="3305" y="1740"/>
                </a:lnTo>
                <a:lnTo>
                  <a:pt x="3310" y="1721"/>
                </a:lnTo>
                <a:lnTo>
                  <a:pt x="3316" y="1702"/>
                </a:lnTo>
                <a:lnTo>
                  <a:pt x="3323" y="1684"/>
                </a:lnTo>
                <a:lnTo>
                  <a:pt x="3299" y="1701"/>
                </a:lnTo>
                <a:lnTo>
                  <a:pt x="3307" y="1671"/>
                </a:lnTo>
                <a:lnTo>
                  <a:pt x="3316" y="1642"/>
                </a:lnTo>
                <a:lnTo>
                  <a:pt x="3328" y="1615"/>
                </a:lnTo>
                <a:lnTo>
                  <a:pt x="3341" y="1587"/>
                </a:lnTo>
                <a:lnTo>
                  <a:pt x="3310" y="1603"/>
                </a:lnTo>
                <a:lnTo>
                  <a:pt x="3333" y="1565"/>
                </a:lnTo>
                <a:lnTo>
                  <a:pt x="3350" y="1533"/>
                </a:lnTo>
                <a:lnTo>
                  <a:pt x="3358" y="1519"/>
                </a:lnTo>
                <a:lnTo>
                  <a:pt x="3363" y="1508"/>
                </a:lnTo>
                <a:lnTo>
                  <a:pt x="3336" y="1523"/>
                </a:lnTo>
                <a:lnTo>
                  <a:pt x="3343" y="1515"/>
                </a:lnTo>
                <a:lnTo>
                  <a:pt x="3361" y="1493"/>
                </a:lnTo>
                <a:lnTo>
                  <a:pt x="3370" y="1481"/>
                </a:lnTo>
                <a:lnTo>
                  <a:pt x="3378" y="1468"/>
                </a:lnTo>
                <a:lnTo>
                  <a:pt x="3385" y="1456"/>
                </a:lnTo>
                <a:lnTo>
                  <a:pt x="3390" y="1447"/>
                </a:lnTo>
                <a:lnTo>
                  <a:pt x="3367" y="1458"/>
                </a:lnTo>
                <a:lnTo>
                  <a:pt x="3376" y="1445"/>
                </a:lnTo>
                <a:lnTo>
                  <a:pt x="3384" y="1431"/>
                </a:lnTo>
                <a:lnTo>
                  <a:pt x="3392" y="1417"/>
                </a:lnTo>
                <a:lnTo>
                  <a:pt x="3398" y="1402"/>
                </a:lnTo>
                <a:lnTo>
                  <a:pt x="3403" y="1388"/>
                </a:lnTo>
                <a:lnTo>
                  <a:pt x="3407" y="1372"/>
                </a:lnTo>
                <a:lnTo>
                  <a:pt x="3411" y="1357"/>
                </a:lnTo>
                <a:lnTo>
                  <a:pt x="3413" y="1340"/>
                </a:lnTo>
                <a:lnTo>
                  <a:pt x="3403" y="1354"/>
                </a:lnTo>
                <a:lnTo>
                  <a:pt x="3392" y="1367"/>
                </a:lnTo>
                <a:lnTo>
                  <a:pt x="3381" y="1382"/>
                </a:lnTo>
                <a:lnTo>
                  <a:pt x="3372" y="1396"/>
                </a:lnTo>
                <a:lnTo>
                  <a:pt x="3363" y="1411"/>
                </a:lnTo>
                <a:lnTo>
                  <a:pt x="3356" y="1426"/>
                </a:lnTo>
                <a:lnTo>
                  <a:pt x="3348" y="1441"/>
                </a:lnTo>
                <a:lnTo>
                  <a:pt x="3341" y="1457"/>
                </a:lnTo>
                <a:lnTo>
                  <a:pt x="3335" y="1441"/>
                </a:lnTo>
                <a:lnTo>
                  <a:pt x="3327" y="1458"/>
                </a:lnTo>
                <a:lnTo>
                  <a:pt x="3318" y="1474"/>
                </a:lnTo>
                <a:lnTo>
                  <a:pt x="3311" y="1492"/>
                </a:lnTo>
                <a:lnTo>
                  <a:pt x="3305" y="1510"/>
                </a:lnTo>
                <a:lnTo>
                  <a:pt x="3303" y="1480"/>
                </a:lnTo>
                <a:lnTo>
                  <a:pt x="3268" y="1566"/>
                </a:lnTo>
                <a:lnTo>
                  <a:pt x="3266" y="1544"/>
                </a:lnTo>
                <a:lnTo>
                  <a:pt x="3253" y="1564"/>
                </a:lnTo>
                <a:lnTo>
                  <a:pt x="3244" y="1583"/>
                </a:lnTo>
                <a:lnTo>
                  <a:pt x="3241" y="1590"/>
                </a:lnTo>
                <a:lnTo>
                  <a:pt x="3239" y="1597"/>
                </a:lnTo>
                <a:lnTo>
                  <a:pt x="3238" y="1578"/>
                </a:lnTo>
                <a:lnTo>
                  <a:pt x="3226" y="1597"/>
                </a:lnTo>
                <a:lnTo>
                  <a:pt x="3214" y="1618"/>
                </a:lnTo>
                <a:lnTo>
                  <a:pt x="3205" y="1639"/>
                </a:lnTo>
                <a:lnTo>
                  <a:pt x="3197" y="1662"/>
                </a:lnTo>
                <a:lnTo>
                  <a:pt x="3197" y="1633"/>
                </a:lnTo>
                <a:lnTo>
                  <a:pt x="3178" y="1653"/>
                </a:lnTo>
                <a:lnTo>
                  <a:pt x="3161" y="1672"/>
                </a:lnTo>
                <a:lnTo>
                  <a:pt x="3144" y="1694"/>
                </a:lnTo>
                <a:lnTo>
                  <a:pt x="3129" y="1716"/>
                </a:lnTo>
                <a:lnTo>
                  <a:pt x="3129" y="1698"/>
                </a:lnTo>
                <a:lnTo>
                  <a:pt x="3120" y="1705"/>
                </a:lnTo>
                <a:lnTo>
                  <a:pt x="3113" y="1713"/>
                </a:lnTo>
                <a:lnTo>
                  <a:pt x="3107" y="1720"/>
                </a:lnTo>
                <a:lnTo>
                  <a:pt x="3101" y="1728"/>
                </a:lnTo>
                <a:lnTo>
                  <a:pt x="3095" y="1736"/>
                </a:lnTo>
                <a:lnTo>
                  <a:pt x="3090" y="1746"/>
                </a:lnTo>
                <a:lnTo>
                  <a:pt x="3085" y="1755"/>
                </a:lnTo>
                <a:lnTo>
                  <a:pt x="3082" y="1764"/>
                </a:lnTo>
                <a:lnTo>
                  <a:pt x="3079" y="1742"/>
                </a:lnTo>
                <a:lnTo>
                  <a:pt x="3070" y="1751"/>
                </a:lnTo>
                <a:lnTo>
                  <a:pt x="3061" y="1760"/>
                </a:lnTo>
                <a:lnTo>
                  <a:pt x="3052" y="1769"/>
                </a:lnTo>
                <a:lnTo>
                  <a:pt x="3045" y="1780"/>
                </a:lnTo>
                <a:lnTo>
                  <a:pt x="3039" y="1790"/>
                </a:lnTo>
                <a:lnTo>
                  <a:pt x="3033" y="1800"/>
                </a:lnTo>
                <a:lnTo>
                  <a:pt x="3028" y="1812"/>
                </a:lnTo>
                <a:lnTo>
                  <a:pt x="3023" y="1824"/>
                </a:lnTo>
                <a:lnTo>
                  <a:pt x="3018" y="1806"/>
                </a:lnTo>
                <a:lnTo>
                  <a:pt x="3011" y="1817"/>
                </a:lnTo>
                <a:lnTo>
                  <a:pt x="3004" y="1827"/>
                </a:lnTo>
                <a:lnTo>
                  <a:pt x="2999" y="1838"/>
                </a:lnTo>
                <a:lnTo>
                  <a:pt x="2995" y="1850"/>
                </a:lnTo>
                <a:lnTo>
                  <a:pt x="2991" y="1861"/>
                </a:lnTo>
                <a:lnTo>
                  <a:pt x="2988" y="1873"/>
                </a:lnTo>
                <a:lnTo>
                  <a:pt x="2985" y="1886"/>
                </a:lnTo>
                <a:lnTo>
                  <a:pt x="2984" y="1898"/>
                </a:lnTo>
                <a:lnTo>
                  <a:pt x="2975" y="1878"/>
                </a:lnTo>
                <a:lnTo>
                  <a:pt x="2972" y="1888"/>
                </a:lnTo>
                <a:lnTo>
                  <a:pt x="2970" y="1899"/>
                </a:lnTo>
                <a:lnTo>
                  <a:pt x="2967" y="1922"/>
                </a:lnTo>
                <a:lnTo>
                  <a:pt x="2965" y="1945"/>
                </a:lnTo>
                <a:lnTo>
                  <a:pt x="2963" y="1955"/>
                </a:lnTo>
                <a:lnTo>
                  <a:pt x="2960" y="1966"/>
                </a:lnTo>
                <a:lnTo>
                  <a:pt x="2948" y="1947"/>
                </a:lnTo>
                <a:lnTo>
                  <a:pt x="2947" y="1961"/>
                </a:lnTo>
                <a:lnTo>
                  <a:pt x="2945" y="1975"/>
                </a:lnTo>
                <a:lnTo>
                  <a:pt x="2940" y="2002"/>
                </a:lnTo>
                <a:lnTo>
                  <a:pt x="2935" y="2023"/>
                </a:lnTo>
                <a:lnTo>
                  <a:pt x="2932" y="2029"/>
                </a:lnTo>
                <a:lnTo>
                  <a:pt x="2930" y="2032"/>
                </a:lnTo>
                <a:lnTo>
                  <a:pt x="2927" y="2049"/>
                </a:lnTo>
                <a:lnTo>
                  <a:pt x="2922" y="2074"/>
                </a:lnTo>
                <a:lnTo>
                  <a:pt x="2916" y="2098"/>
                </a:lnTo>
                <a:lnTo>
                  <a:pt x="2914" y="2109"/>
                </a:lnTo>
                <a:lnTo>
                  <a:pt x="2911" y="2105"/>
                </a:lnTo>
                <a:lnTo>
                  <a:pt x="2908" y="2100"/>
                </a:lnTo>
                <a:lnTo>
                  <a:pt x="2905" y="2094"/>
                </a:lnTo>
                <a:lnTo>
                  <a:pt x="2904" y="2088"/>
                </a:lnTo>
                <a:lnTo>
                  <a:pt x="2902" y="2073"/>
                </a:lnTo>
                <a:lnTo>
                  <a:pt x="2902" y="2058"/>
                </a:lnTo>
                <a:lnTo>
                  <a:pt x="2903" y="2027"/>
                </a:lnTo>
                <a:lnTo>
                  <a:pt x="2902" y="2014"/>
                </a:lnTo>
                <a:lnTo>
                  <a:pt x="2901" y="2007"/>
                </a:lnTo>
                <a:lnTo>
                  <a:pt x="2900" y="2001"/>
                </a:lnTo>
                <a:lnTo>
                  <a:pt x="2890" y="2015"/>
                </a:lnTo>
                <a:lnTo>
                  <a:pt x="2887" y="1992"/>
                </a:lnTo>
                <a:lnTo>
                  <a:pt x="2883" y="1968"/>
                </a:lnTo>
                <a:lnTo>
                  <a:pt x="2881" y="1946"/>
                </a:lnTo>
                <a:lnTo>
                  <a:pt x="2880" y="1922"/>
                </a:lnTo>
                <a:lnTo>
                  <a:pt x="2866" y="1930"/>
                </a:lnTo>
                <a:lnTo>
                  <a:pt x="2867" y="1918"/>
                </a:lnTo>
                <a:lnTo>
                  <a:pt x="2866" y="1905"/>
                </a:lnTo>
                <a:lnTo>
                  <a:pt x="2865" y="1892"/>
                </a:lnTo>
                <a:lnTo>
                  <a:pt x="2862" y="1880"/>
                </a:lnTo>
                <a:lnTo>
                  <a:pt x="2859" y="1868"/>
                </a:lnTo>
                <a:lnTo>
                  <a:pt x="2855" y="1856"/>
                </a:lnTo>
                <a:lnTo>
                  <a:pt x="2849" y="1845"/>
                </a:lnTo>
                <a:lnTo>
                  <a:pt x="2844" y="1833"/>
                </a:lnTo>
                <a:lnTo>
                  <a:pt x="2836" y="1851"/>
                </a:lnTo>
                <a:lnTo>
                  <a:pt x="2834" y="1840"/>
                </a:lnTo>
                <a:lnTo>
                  <a:pt x="2831" y="1830"/>
                </a:lnTo>
                <a:lnTo>
                  <a:pt x="2828" y="1821"/>
                </a:lnTo>
                <a:lnTo>
                  <a:pt x="2824" y="1811"/>
                </a:lnTo>
                <a:lnTo>
                  <a:pt x="2820" y="1801"/>
                </a:lnTo>
                <a:lnTo>
                  <a:pt x="2814" y="1792"/>
                </a:lnTo>
                <a:lnTo>
                  <a:pt x="2808" y="1784"/>
                </a:lnTo>
                <a:lnTo>
                  <a:pt x="2802" y="1775"/>
                </a:lnTo>
                <a:lnTo>
                  <a:pt x="2795" y="1797"/>
                </a:lnTo>
                <a:lnTo>
                  <a:pt x="2785" y="1775"/>
                </a:lnTo>
                <a:lnTo>
                  <a:pt x="2774" y="1754"/>
                </a:lnTo>
                <a:lnTo>
                  <a:pt x="2763" y="1732"/>
                </a:lnTo>
                <a:lnTo>
                  <a:pt x="2750" y="1713"/>
                </a:lnTo>
                <a:lnTo>
                  <a:pt x="2746" y="1739"/>
                </a:lnTo>
                <a:lnTo>
                  <a:pt x="2735" y="1721"/>
                </a:lnTo>
                <a:lnTo>
                  <a:pt x="2723" y="1702"/>
                </a:lnTo>
                <a:lnTo>
                  <a:pt x="2709" y="1685"/>
                </a:lnTo>
                <a:lnTo>
                  <a:pt x="2696" y="1667"/>
                </a:lnTo>
                <a:lnTo>
                  <a:pt x="2695" y="1694"/>
                </a:lnTo>
                <a:lnTo>
                  <a:pt x="2680" y="1678"/>
                </a:lnTo>
                <a:lnTo>
                  <a:pt x="2666" y="1660"/>
                </a:lnTo>
                <a:lnTo>
                  <a:pt x="2651" y="1642"/>
                </a:lnTo>
                <a:lnTo>
                  <a:pt x="2639" y="1624"/>
                </a:lnTo>
                <a:lnTo>
                  <a:pt x="2637" y="1646"/>
                </a:lnTo>
                <a:lnTo>
                  <a:pt x="2626" y="1627"/>
                </a:lnTo>
                <a:lnTo>
                  <a:pt x="2613" y="1608"/>
                </a:lnTo>
                <a:lnTo>
                  <a:pt x="2599" y="1593"/>
                </a:lnTo>
                <a:lnTo>
                  <a:pt x="2582" y="1578"/>
                </a:lnTo>
                <a:lnTo>
                  <a:pt x="2584" y="1599"/>
                </a:lnTo>
                <a:lnTo>
                  <a:pt x="2571" y="1585"/>
                </a:lnTo>
                <a:lnTo>
                  <a:pt x="2558" y="1569"/>
                </a:lnTo>
                <a:lnTo>
                  <a:pt x="2545" y="1553"/>
                </a:lnTo>
                <a:lnTo>
                  <a:pt x="2533" y="1537"/>
                </a:lnTo>
                <a:lnTo>
                  <a:pt x="2527" y="1551"/>
                </a:lnTo>
                <a:lnTo>
                  <a:pt x="2497" y="1519"/>
                </a:lnTo>
                <a:lnTo>
                  <a:pt x="2465" y="1488"/>
                </a:lnTo>
                <a:lnTo>
                  <a:pt x="2465" y="1503"/>
                </a:lnTo>
                <a:lnTo>
                  <a:pt x="2450" y="1488"/>
                </a:lnTo>
                <a:lnTo>
                  <a:pt x="2437" y="1474"/>
                </a:lnTo>
                <a:lnTo>
                  <a:pt x="2425" y="1462"/>
                </a:lnTo>
                <a:lnTo>
                  <a:pt x="2418" y="1477"/>
                </a:lnTo>
                <a:lnTo>
                  <a:pt x="2397" y="1435"/>
                </a:lnTo>
                <a:lnTo>
                  <a:pt x="2375" y="1395"/>
                </a:lnTo>
                <a:lnTo>
                  <a:pt x="2371" y="1423"/>
                </a:lnTo>
                <a:lnTo>
                  <a:pt x="2359" y="1397"/>
                </a:lnTo>
                <a:lnTo>
                  <a:pt x="2345" y="1371"/>
                </a:lnTo>
                <a:lnTo>
                  <a:pt x="2330" y="1348"/>
                </a:lnTo>
                <a:lnTo>
                  <a:pt x="2314" y="1324"/>
                </a:lnTo>
                <a:lnTo>
                  <a:pt x="2314" y="1353"/>
                </a:lnTo>
                <a:lnTo>
                  <a:pt x="2301" y="1329"/>
                </a:lnTo>
                <a:lnTo>
                  <a:pt x="2288" y="1305"/>
                </a:lnTo>
                <a:lnTo>
                  <a:pt x="2275" y="1281"/>
                </a:lnTo>
                <a:lnTo>
                  <a:pt x="2264" y="1256"/>
                </a:lnTo>
                <a:lnTo>
                  <a:pt x="2263" y="1282"/>
                </a:lnTo>
                <a:lnTo>
                  <a:pt x="2245" y="1256"/>
                </a:lnTo>
                <a:lnTo>
                  <a:pt x="2227" y="1230"/>
                </a:lnTo>
                <a:lnTo>
                  <a:pt x="2207" y="1204"/>
                </a:lnTo>
                <a:lnTo>
                  <a:pt x="2188" y="1181"/>
                </a:lnTo>
                <a:lnTo>
                  <a:pt x="2187" y="1197"/>
                </a:lnTo>
                <a:lnTo>
                  <a:pt x="2188" y="1214"/>
                </a:lnTo>
                <a:lnTo>
                  <a:pt x="2190" y="1229"/>
                </a:lnTo>
                <a:lnTo>
                  <a:pt x="2194" y="1246"/>
                </a:lnTo>
                <a:lnTo>
                  <a:pt x="2199" y="1261"/>
                </a:lnTo>
                <a:lnTo>
                  <a:pt x="2206" y="1276"/>
                </a:lnTo>
                <a:lnTo>
                  <a:pt x="2214" y="1290"/>
                </a:lnTo>
                <a:lnTo>
                  <a:pt x="2224" y="1303"/>
                </a:lnTo>
                <a:lnTo>
                  <a:pt x="2197" y="1295"/>
                </a:lnTo>
                <a:lnTo>
                  <a:pt x="2207" y="1303"/>
                </a:lnTo>
                <a:lnTo>
                  <a:pt x="2218" y="1313"/>
                </a:lnTo>
                <a:lnTo>
                  <a:pt x="2226" y="1322"/>
                </a:lnTo>
                <a:lnTo>
                  <a:pt x="2233" y="1331"/>
                </a:lnTo>
                <a:lnTo>
                  <a:pt x="2247" y="1351"/>
                </a:lnTo>
                <a:lnTo>
                  <a:pt x="2256" y="1361"/>
                </a:lnTo>
                <a:lnTo>
                  <a:pt x="2264" y="1371"/>
                </a:lnTo>
                <a:lnTo>
                  <a:pt x="2247" y="1363"/>
                </a:lnTo>
                <a:lnTo>
                  <a:pt x="2237" y="1358"/>
                </a:lnTo>
                <a:lnTo>
                  <a:pt x="2272" y="1400"/>
                </a:lnTo>
                <a:lnTo>
                  <a:pt x="2305" y="1445"/>
                </a:lnTo>
                <a:lnTo>
                  <a:pt x="2284" y="1437"/>
                </a:lnTo>
                <a:lnTo>
                  <a:pt x="2305" y="1474"/>
                </a:lnTo>
                <a:lnTo>
                  <a:pt x="2327" y="1512"/>
                </a:lnTo>
                <a:lnTo>
                  <a:pt x="2303" y="1497"/>
                </a:lnTo>
                <a:lnTo>
                  <a:pt x="2305" y="1522"/>
                </a:lnTo>
                <a:lnTo>
                  <a:pt x="2308" y="1546"/>
                </a:lnTo>
                <a:lnTo>
                  <a:pt x="2313" y="1570"/>
                </a:lnTo>
                <a:lnTo>
                  <a:pt x="2322" y="1593"/>
                </a:lnTo>
                <a:lnTo>
                  <a:pt x="2303" y="1581"/>
                </a:lnTo>
                <a:lnTo>
                  <a:pt x="2302" y="1593"/>
                </a:lnTo>
                <a:lnTo>
                  <a:pt x="2302" y="1606"/>
                </a:lnTo>
                <a:lnTo>
                  <a:pt x="2303" y="1619"/>
                </a:lnTo>
                <a:lnTo>
                  <a:pt x="2306" y="1631"/>
                </a:lnTo>
                <a:lnTo>
                  <a:pt x="2309" y="1644"/>
                </a:lnTo>
                <a:lnTo>
                  <a:pt x="2314" y="1655"/>
                </a:lnTo>
                <a:lnTo>
                  <a:pt x="2321" y="1666"/>
                </a:lnTo>
                <a:lnTo>
                  <a:pt x="2327" y="1677"/>
                </a:lnTo>
                <a:lnTo>
                  <a:pt x="2309" y="1672"/>
                </a:lnTo>
                <a:lnTo>
                  <a:pt x="2312" y="1702"/>
                </a:lnTo>
                <a:lnTo>
                  <a:pt x="2313" y="1719"/>
                </a:lnTo>
                <a:lnTo>
                  <a:pt x="2315" y="1735"/>
                </a:lnTo>
                <a:lnTo>
                  <a:pt x="2319" y="1752"/>
                </a:lnTo>
                <a:lnTo>
                  <a:pt x="2323" y="1767"/>
                </a:lnTo>
                <a:lnTo>
                  <a:pt x="2329" y="1782"/>
                </a:lnTo>
                <a:lnTo>
                  <a:pt x="2335" y="1795"/>
                </a:lnTo>
                <a:lnTo>
                  <a:pt x="2318" y="1781"/>
                </a:lnTo>
                <a:lnTo>
                  <a:pt x="2318" y="1796"/>
                </a:lnTo>
                <a:lnTo>
                  <a:pt x="2319" y="1814"/>
                </a:lnTo>
                <a:lnTo>
                  <a:pt x="2321" y="1830"/>
                </a:lnTo>
                <a:lnTo>
                  <a:pt x="2324" y="1848"/>
                </a:lnTo>
                <a:lnTo>
                  <a:pt x="2327" y="1865"/>
                </a:lnTo>
                <a:lnTo>
                  <a:pt x="2332" y="1881"/>
                </a:lnTo>
                <a:lnTo>
                  <a:pt x="2338" y="1897"/>
                </a:lnTo>
                <a:lnTo>
                  <a:pt x="2345" y="1912"/>
                </a:lnTo>
                <a:lnTo>
                  <a:pt x="2335" y="1908"/>
                </a:lnTo>
                <a:lnTo>
                  <a:pt x="2329" y="1907"/>
                </a:lnTo>
                <a:lnTo>
                  <a:pt x="2338" y="1930"/>
                </a:lnTo>
                <a:lnTo>
                  <a:pt x="2348" y="1953"/>
                </a:lnTo>
                <a:lnTo>
                  <a:pt x="2361" y="1974"/>
                </a:lnTo>
                <a:lnTo>
                  <a:pt x="2375" y="1994"/>
                </a:lnTo>
                <a:lnTo>
                  <a:pt x="2356" y="1990"/>
                </a:lnTo>
                <a:lnTo>
                  <a:pt x="2369" y="2015"/>
                </a:lnTo>
                <a:lnTo>
                  <a:pt x="2383" y="2038"/>
                </a:lnTo>
                <a:lnTo>
                  <a:pt x="2400" y="2060"/>
                </a:lnTo>
                <a:lnTo>
                  <a:pt x="2418" y="2082"/>
                </a:lnTo>
                <a:lnTo>
                  <a:pt x="2396" y="2081"/>
                </a:lnTo>
                <a:lnTo>
                  <a:pt x="2418" y="2101"/>
                </a:lnTo>
                <a:lnTo>
                  <a:pt x="2434" y="2119"/>
                </a:lnTo>
                <a:lnTo>
                  <a:pt x="2452" y="2138"/>
                </a:lnTo>
                <a:lnTo>
                  <a:pt x="2467" y="2159"/>
                </a:lnTo>
                <a:lnTo>
                  <a:pt x="2474" y="2168"/>
                </a:lnTo>
                <a:lnTo>
                  <a:pt x="2479" y="2178"/>
                </a:lnTo>
                <a:lnTo>
                  <a:pt x="2483" y="2186"/>
                </a:lnTo>
                <a:lnTo>
                  <a:pt x="2486" y="2194"/>
                </a:lnTo>
                <a:lnTo>
                  <a:pt x="2486" y="2200"/>
                </a:lnTo>
                <a:lnTo>
                  <a:pt x="2485" y="2203"/>
                </a:lnTo>
                <a:lnTo>
                  <a:pt x="2483" y="2205"/>
                </a:lnTo>
                <a:lnTo>
                  <a:pt x="2483" y="2203"/>
                </a:lnTo>
                <a:lnTo>
                  <a:pt x="2481" y="2201"/>
                </a:lnTo>
                <a:lnTo>
                  <a:pt x="2473" y="2193"/>
                </a:lnTo>
                <a:lnTo>
                  <a:pt x="2444" y="2169"/>
                </a:lnTo>
                <a:lnTo>
                  <a:pt x="2414" y="2145"/>
                </a:lnTo>
                <a:lnTo>
                  <a:pt x="2395" y="2131"/>
                </a:lnTo>
                <a:lnTo>
                  <a:pt x="2403" y="2154"/>
                </a:lnTo>
                <a:lnTo>
                  <a:pt x="2382" y="2138"/>
                </a:lnTo>
                <a:lnTo>
                  <a:pt x="2360" y="2124"/>
                </a:lnTo>
                <a:lnTo>
                  <a:pt x="2337" y="2112"/>
                </a:lnTo>
                <a:lnTo>
                  <a:pt x="2313" y="2101"/>
                </a:lnTo>
                <a:lnTo>
                  <a:pt x="2321" y="2118"/>
                </a:lnTo>
                <a:lnTo>
                  <a:pt x="2311" y="2111"/>
                </a:lnTo>
                <a:lnTo>
                  <a:pt x="2302" y="2103"/>
                </a:lnTo>
                <a:lnTo>
                  <a:pt x="2292" y="2097"/>
                </a:lnTo>
                <a:lnTo>
                  <a:pt x="2281" y="2092"/>
                </a:lnTo>
                <a:lnTo>
                  <a:pt x="2270" y="2087"/>
                </a:lnTo>
                <a:lnTo>
                  <a:pt x="2260" y="2083"/>
                </a:lnTo>
                <a:lnTo>
                  <a:pt x="2248" y="2080"/>
                </a:lnTo>
                <a:lnTo>
                  <a:pt x="2236" y="2076"/>
                </a:lnTo>
                <a:lnTo>
                  <a:pt x="2246" y="2092"/>
                </a:lnTo>
                <a:lnTo>
                  <a:pt x="2223" y="2085"/>
                </a:lnTo>
                <a:lnTo>
                  <a:pt x="2200" y="2079"/>
                </a:lnTo>
                <a:lnTo>
                  <a:pt x="2176" y="2073"/>
                </a:lnTo>
                <a:lnTo>
                  <a:pt x="2154" y="2069"/>
                </a:lnTo>
                <a:lnTo>
                  <a:pt x="2166" y="2085"/>
                </a:lnTo>
                <a:lnTo>
                  <a:pt x="2118" y="2071"/>
                </a:lnTo>
                <a:lnTo>
                  <a:pt x="2068" y="2058"/>
                </a:lnTo>
                <a:lnTo>
                  <a:pt x="2073" y="2072"/>
                </a:lnTo>
                <a:lnTo>
                  <a:pt x="2056" y="2065"/>
                </a:lnTo>
                <a:lnTo>
                  <a:pt x="2036" y="2059"/>
                </a:lnTo>
                <a:lnTo>
                  <a:pt x="2018" y="2054"/>
                </a:lnTo>
                <a:lnTo>
                  <a:pt x="1998" y="2051"/>
                </a:lnTo>
                <a:lnTo>
                  <a:pt x="2009" y="2068"/>
                </a:lnTo>
                <a:lnTo>
                  <a:pt x="1985" y="2057"/>
                </a:lnTo>
                <a:lnTo>
                  <a:pt x="1960" y="2048"/>
                </a:lnTo>
                <a:lnTo>
                  <a:pt x="1934" y="2040"/>
                </a:lnTo>
                <a:lnTo>
                  <a:pt x="1908" y="2034"/>
                </a:lnTo>
                <a:lnTo>
                  <a:pt x="1920" y="2055"/>
                </a:lnTo>
                <a:lnTo>
                  <a:pt x="1900" y="2041"/>
                </a:lnTo>
                <a:lnTo>
                  <a:pt x="1880" y="2030"/>
                </a:lnTo>
                <a:lnTo>
                  <a:pt x="1861" y="2020"/>
                </a:lnTo>
                <a:lnTo>
                  <a:pt x="1839" y="2011"/>
                </a:lnTo>
                <a:lnTo>
                  <a:pt x="1846" y="2026"/>
                </a:lnTo>
                <a:lnTo>
                  <a:pt x="1818" y="2008"/>
                </a:lnTo>
                <a:lnTo>
                  <a:pt x="1795" y="1995"/>
                </a:lnTo>
                <a:lnTo>
                  <a:pt x="1786" y="1990"/>
                </a:lnTo>
                <a:lnTo>
                  <a:pt x="1778" y="1988"/>
                </a:lnTo>
                <a:lnTo>
                  <a:pt x="1785" y="2003"/>
                </a:lnTo>
                <a:lnTo>
                  <a:pt x="1775" y="1995"/>
                </a:lnTo>
                <a:lnTo>
                  <a:pt x="1766" y="1987"/>
                </a:lnTo>
                <a:lnTo>
                  <a:pt x="1755" y="1981"/>
                </a:lnTo>
                <a:lnTo>
                  <a:pt x="1743" y="1974"/>
                </a:lnTo>
                <a:lnTo>
                  <a:pt x="1731" y="1970"/>
                </a:lnTo>
                <a:lnTo>
                  <a:pt x="1719" y="1967"/>
                </a:lnTo>
                <a:lnTo>
                  <a:pt x="1705" y="1965"/>
                </a:lnTo>
                <a:lnTo>
                  <a:pt x="1692" y="1964"/>
                </a:lnTo>
                <a:lnTo>
                  <a:pt x="1710" y="1981"/>
                </a:lnTo>
                <a:lnTo>
                  <a:pt x="1697" y="1974"/>
                </a:lnTo>
                <a:lnTo>
                  <a:pt x="1684" y="1970"/>
                </a:lnTo>
                <a:lnTo>
                  <a:pt x="1669" y="1966"/>
                </a:lnTo>
                <a:lnTo>
                  <a:pt x="1656" y="1962"/>
                </a:lnTo>
                <a:lnTo>
                  <a:pt x="1641" y="1960"/>
                </a:lnTo>
                <a:lnTo>
                  <a:pt x="1627" y="1958"/>
                </a:lnTo>
                <a:lnTo>
                  <a:pt x="1612" y="1957"/>
                </a:lnTo>
                <a:lnTo>
                  <a:pt x="1598" y="1957"/>
                </a:lnTo>
                <a:lnTo>
                  <a:pt x="1611" y="1968"/>
                </a:lnTo>
                <a:lnTo>
                  <a:pt x="1626" y="1979"/>
                </a:lnTo>
                <a:lnTo>
                  <a:pt x="1641" y="1988"/>
                </a:lnTo>
                <a:lnTo>
                  <a:pt x="1657" y="1997"/>
                </a:lnTo>
                <a:lnTo>
                  <a:pt x="1673" y="2005"/>
                </a:lnTo>
                <a:lnTo>
                  <a:pt x="1690" y="2012"/>
                </a:lnTo>
                <a:lnTo>
                  <a:pt x="1706" y="2018"/>
                </a:lnTo>
                <a:lnTo>
                  <a:pt x="1724" y="2024"/>
                </a:lnTo>
                <a:lnTo>
                  <a:pt x="1702" y="2028"/>
                </a:lnTo>
                <a:lnTo>
                  <a:pt x="1760" y="2052"/>
                </a:lnTo>
                <a:lnTo>
                  <a:pt x="1817" y="2074"/>
                </a:lnTo>
                <a:lnTo>
                  <a:pt x="1786" y="2081"/>
                </a:lnTo>
                <a:lnTo>
                  <a:pt x="1836" y="2105"/>
                </a:lnTo>
                <a:lnTo>
                  <a:pt x="1887" y="2128"/>
                </a:lnTo>
                <a:lnTo>
                  <a:pt x="1862" y="2132"/>
                </a:lnTo>
                <a:lnTo>
                  <a:pt x="1908" y="2159"/>
                </a:lnTo>
                <a:lnTo>
                  <a:pt x="1955" y="2185"/>
                </a:lnTo>
                <a:lnTo>
                  <a:pt x="1926" y="2185"/>
                </a:lnTo>
                <a:lnTo>
                  <a:pt x="1964" y="2214"/>
                </a:lnTo>
                <a:lnTo>
                  <a:pt x="2001" y="2243"/>
                </a:lnTo>
                <a:lnTo>
                  <a:pt x="1975" y="2240"/>
                </a:lnTo>
                <a:lnTo>
                  <a:pt x="1989" y="2255"/>
                </a:lnTo>
                <a:lnTo>
                  <a:pt x="2003" y="2268"/>
                </a:lnTo>
                <a:lnTo>
                  <a:pt x="2017" y="2282"/>
                </a:lnTo>
                <a:lnTo>
                  <a:pt x="2032" y="2295"/>
                </a:lnTo>
                <a:lnTo>
                  <a:pt x="2024" y="2294"/>
                </a:lnTo>
                <a:lnTo>
                  <a:pt x="2006" y="2295"/>
                </a:lnTo>
                <a:lnTo>
                  <a:pt x="2011" y="2305"/>
                </a:lnTo>
                <a:lnTo>
                  <a:pt x="2018" y="2315"/>
                </a:lnTo>
                <a:lnTo>
                  <a:pt x="2024" y="2324"/>
                </a:lnTo>
                <a:lnTo>
                  <a:pt x="2032" y="2333"/>
                </a:lnTo>
                <a:lnTo>
                  <a:pt x="2039" y="2341"/>
                </a:lnTo>
                <a:lnTo>
                  <a:pt x="2047" y="2349"/>
                </a:lnTo>
                <a:lnTo>
                  <a:pt x="2057" y="2356"/>
                </a:lnTo>
                <a:lnTo>
                  <a:pt x="2066" y="2362"/>
                </a:lnTo>
                <a:lnTo>
                  <a:pt x="2039" y="2359"/>
                </a:lnTo>
                <a:lnTo>
                  <a:pt x="2045" y="2367"/>
                </a:lnTo>
                <a:lnTo>
                  <a:pt x="2053" y="2374"/>
                </a:lnTo>
                <a:lnTo>
                  <a:pt x="2060" y="2382"/>
                </a:lnTo>
                <a:lnTo>
                  <a:pt x="2067" y="2389"/>
                </a:lnTo>
                <a:lnTo>
                  <a:pt x="2075" y="2395"/>
                </a:lnTo>
                <a:lnTo>
                  <a:pt x="2085" y="2400"/>
                </a:lnTo>
                <a:lnTo>
                  <a:pt x="2093" y="2405"/>
                </a:lnTo>
                <a:lnTo>
                  <a:pt x="2102" y="2409"/>
                </a:lnTo>
                <a:lnTo>
                  <a:pt x="2080" y="2421"/>
                </a:lnTo>
                <a:lnTo>
                  <a:pt x="2101" y="2435"/>
                </a:lnTo>
                <a:lnTo>
                  <a:pt x="2121" y="2450"/>
                </a:lnTo>
                <a:lnTo>
                  <a:pt x="2139" y="2465"/>
                </a:lnTo>
                <a:lnTo>
                  <a:pt x="2157" y="2482"/>
                </a:lnTo>
                <a:lnTo>
                  <a:pt x="2130" y="2485"/>
                </a:lnTo>
                <a:lnTo>
                  <a:pt x="2142" y="2494"/>
                </a:lnTo>
                <a:lnTo>
                  <a:pt x="2155" y="2502"/>
                </a:lnTo>
                <a:lnTo>
                  <a:pt x="2167" y="2509"/>
                </a:lnTo>
                <a:lnTo>
                  <a:pt x="2180" y="2516"/>
                </a:lnTo>
                <a:lnTo>
                  <a:pt x="2194" y="2521"/>
                </a:lnTo>
                <a:lnTo>
                  <a:pt x="2207" y="2525"/>
                </a:lnTo>
                <a:lnTo>
                  <a:pt x="2222" y="2528"/>
                </a:lnTo>
                <a:lnTo>
                  <a:pt x="2236" y="2530"/>
                </a:lnTo>
                <a:lnTo>
                  <a:pt x="2217" y="2540"/>
                </a:lnTo>
                <a:lnTo>
                  <a:pt x="2226" y="2546"/>
                </a:lnTo>
                <a:lnTo>
                  <a:pt x="2235" y="2550"/>
                </a:lnTo>
                <a:lnTo>
                  <a:pt x="2244" y="2554"/>
                </a:lnTo>
                <a:lnTo>
                  <a:pt x="2254" y="2557"/>
                </a:lnTo>
                <a:lnTo>
                  <a:pt x="2264" y="2559"/>
                </a:lnTo>
                <a:lnTo>
                  <a:pt x="2273" y="2561"/>
                </a:lnTo>
                <a:lnTo>
                  <a:pt x="2284" y="2562"/>
                </a:lnTo>
                <a:lnTo>
                  <a:pt x="2294" y="2562"/>
                </a:lnTo>
                <a:lnTo>
                  <a:pt x="2266" y="2571"/>
                </a:lnTo>
                <a:lnTo>
                  <a:pt x="2292" y="2581"/>
                </a:lnTo>
                <a:lnTo>
                  <a:pt x="2318" y="2588"/>
                </a:lnTo>
                <a:lnTo>
                  <a:pt x="2344" y="2595"/>
                </a:lnTo>
                <a:lnTo>
                  <a:pt x="2371" y="2599"/>
                </a:lnTo>
                <a:lnTo>
                  <a:pt x="2345" y="2606"/>
                </a:lnTo>
                <a:lnTo>
                  <a:pt x="2369" y="2614"/>
                </a:lnTo>
                <a:lnTo>
                  <a:pt x="2412" y="2627"/>
                </a:lnTo>
                <a:lnTo>
                  <a:pt x="2434" y="2634"/>
                </a:lnTo>
                <a:lnTo>
                  <a:pt x="2454" y="2640"/>
                </a:lnTo>
                <a:lnTo>
                  <a:pt x="2466" y="2647"/>
                </a:lnTo>
                <a:lnTo>
                  <a:pt x="2469" y="2649"/>
                </a:lnTo>
                <a:lnTo>
                  <a:pt x="2470" y="2650"/>
                </a:lnTo>
                <a:lnTo>
                  <a:pt x="2468" y="2651"/>
                </a:lnTo>
                <a:lnTo>
                  <a:pt x="2463" y="2652"/>
                </a:lnTo>
                <a:lnTo>
                  <a:pt x="2449" y="2653"/>
                </a:lnTo>
                <a:lnTo>
                  <a:pt x="2432" y="2653"/>
                </a:lnTo>
                <a:lnTo>
                  <a:pt x="2410" y="2652"/>
                </a:lnTo>
                <a:lnTo>
                  <a:pt x="2369" y="2649"/>
                </a:lnTo>
                <a:lnTo>
                  <a:pt x="2353" y="2649"/>
                </a:lnTo>
                <a:lnTo>
                  <a:pt x="2343" y="2649"/>
                </a:lnTo>
                <a:lnTo>
                  <a:pt x="2358" y="2662"/>
                </a:lnTo>
                <a:lnTo>
                  <a:pt x="2326" y="2665"/>
                </a:lnTo>
                <a:lnTo>
                  <a:pt x="2294" y="2671"/>
                </a:lnTo>
                <a:lnTo>
                  <a:pt x="2278" y="2675"/>
                </a:lnTo>
                <a:lnTo>
                  <a:pt x="2262" y="2680"/>
                </a:lnTo>
                <a:lnTo>
                  <a:pt x="2247" y="2685"/>
                </a:lnTo>
                <a:lnTo>
                  <a:pt x="2232" y="2690"/>
                </a:lnTo>
                <a:lnTo>
                  <a:pt x="2250" y="2693"/>
                </a:lnTo>
                <a:lnTo>
                  <a:pt x="2224" y="2703"/>
                </a:lnTo>
                <a:lnTo>
                  <a:pt x="2202" y="2712"/>
                </a:lnTo>
                <a:lnTo>
                  <a:pt x="2193" y="2717"/>
                </a:lnTo>
                <a:lnTo>
                  <a:pt x="2186" y="2721"/>
                </a:lnTo>
                <a:lnTo>
                  <a:pt x="2204" y="2728"/>
                </a:lnTo>
                <a:lnTo>
                  <a:pt x="2195" y="2735"/>
                </a:lnTo>
                <a:lnTo>
                  <a:pt x="2185" y="2741"/>
                </a:lnTo>
                <a:lnTo>
                  <a:pt x="2175" y="2746"/>
                </a:lnTo>
                <a:lnTo>
                  <a:pt x="2166" y="2748"/>
                </a:lnTo>
                <a:lnTo>
                  <a:pt x="2162" y="2748"/>
                </a:lnTo>
                <a:lnTo>
                  <a:pt x="2158" y="2747"/>
                </a:lnTo>
                <a:lnTo>
                  <a:pt x="2153" y="2746"/>
                </a:lnTo>
                <a:lnTo>
                  <a:pt x="2148" y="2743"/>
                </a:lnTo>
                <a:lnTo>
                  <a:pt x="2144" y="2740"/>
                </a:lnTo>
                <a:lnTo>
                  <a:pt x="2140" y="2736"/>
                </a:lnTo>
                <a:lnTo>
                  <a:pt x="2137" y="2732"/>
                </a:lnTo>
                <a:lnTo>
                  <a:pt x="2133" y="2727"/>
                </a:lnTo>
                <a:lnTo>
                  <a:pt x="2136" y="2735"/>
                </a:lnTo>
                <a:lnTo>
                  <a:pt x="2139" y="2743"/>
                </a:lnTo>
                <a:lnTo>
                  <a:pt x="2140" y="2748"/>
                </a:lnTo>
                <a:lnTo>
                  <a:pt x="2140" y="2752"/>
                </a:lnTo>
                <a:lnTo>
                  <a:pt x="2139" y="2755"/>
                </a:lnTo>
                <a:lnTo>
                  <a:pt x="2136" y="2758"/>
                </a:lnTo>
                <a:lnTo>
                  <a:pt x="2129" y="2750"/>
                </a:lnTo>
                <a:lnTo>
                  <a:pt x="2121" y="2741"/>
                </a:lnTo>
                <a:lnTo>
                  <a:pt x="2103" y="2726"/>
                </a:lnTo>
                <a:lnTo>
                  <a:pt x="2086" y="2710"/>
                </a:lnTo>
                <a:lnTo>
                  <a:pt x="2070" y="2695"/>
                </a:lnTo>
                <a:lnTo>
                  <a:pt x="2079" y="2715"/>
                </a:lnTo>
                <a:lnTo>
                  <a:pt x="2024" y="2697"/>
                </a:lnTo>
                <a:lnTo>
                  <a:pt x="2031" y="2713"/>
                </a:lnTo>
                <a:lnTo>
                  <a:pt x="2038" y="2726"/>
                </a:lnTo>
                <a:lnTo>
                  <a:pt x="2046" y="2738"/>
                </a:lnTo>
                <a:lnTo>
                  <a:pt x="2056" y="2751"/>
                </a:lnTo>
                <a:lnTo>
                  <a:pt x="2066" y="2762"/>
                </a:lnTo>
                <a:lnTo>
                  <a:pt x="2077" y="2773"/>
                </a:lnTo>
                <a:lnTo>
                  <a:pt x="2089" y="2784"/>
                </a:lnTo>
                <a:lnTo>
                  <a:pt x="2101" y="2794"/>
                </a:lnTo>
                <a:lnTo>
                  <a:pt x="2083" y="2789"/>
                </a:lnTo>
                <a:lnTo>
                  <a:pt x="2085" y="2794"/>
                </a:lnTo>
                <a:lnTo>
                  <a:pt x="2086" y="2798"/>
                </a:lnTo>
                <a:lnTo>
                  <a:pt x="2086" y="2802"/>
                </a:lnTo>
                <a:lnTo>
                  <a:pt x="2085" y="2805"/>
                </a:lnTo>
                <a:lnTo>
                  <a:pt x="2083" y="2808"/>
                </a:lnTo>
                <a:lnTo>
                  <a:pt x="2078" y="2810"/>
                </a:lnTo>
                <a:lnTo>
                  <a:pt x="2073" y="2813"/>
                </a:lnTo>
                <a:lnTo>
                  <a:pt x="2068" y="2815"/>
                </a:lnTo>
                <a:lnTo>
                  <a:pt x="2087" y="2818"/>
                </a:lnTo>
                <a:lnTo>
                  <a:pt x="2042" y="2839"/>
                </a:lnTo>
                <a:lnTo>
                  <a:pt x="1999" y="2862"/>
                </a:lnTo>
                <a:lnTo>
                  <a:pt x="2021" y="2863"/>
                </a:lnTo>
                <a:lnTo>
                  <a:pt x="1978" y="2887"/>
                </a:lnTo>
                <a:lnTo>
                  <a:pt x="1935" y="2909"/>
                </a:lnTo>
                <a:lnTo>
                  <a:pt x="1952" y="2913"/>
                </a:lnTo>
                <a:lnTo>
                  <a:pt x="1941" y="2917"/>
                </a:lnTo>
                <a:lnTo>
                  <a:pt x="1931" y="2922"/>
                </a:lnTo>
                <a:lnTo>
                  <a:pt x="1921" y="2927"/>
                </a:lnTo>
                <a:lnTo>
                  <a:pt x="1910" y="2933"/>
                </a:lnTo>
                <a:lnTo>
                  <a:pt x="1901" y="2940"/>
                </a:lnTo>
                <a:lnTo>
                  <a:pt x="1892" y="2948"/>
                </a:lnTo>
                <a:lnTo>
                  <a:pt x="1884" y="2955"/>
                </a:lnTo>
                <a:lnTo>
                  <a:pt x="1875" y="2963"/>
                </a:lnTo>
                <a:lnTo>
                  <a:pt x="1890" y="2961"/>
                </a:lnTo>
                <a:lnTo>
                  <a:pt x="1904" y="2957"/>
                </a:lnTo>
                <a:lnTo>
                  <a:pt x="1919" y="2953"/>
                </a:lnTo>
                <a:lnTo>
                  <a:pt x="1932" y="2947"/>
                </a:lnTo>
                <a:lnTo>
                  <a:pt x="1945" y="2940"/>
                </a:lnTo>
                <a:lnTo>
                  <a:pt x="1958" y="2933"/>
                </a:lnTo>
                <a:lnTo>
                  <a:pt x="1970" y="2925"/>
                </a:lnTo>
                <a:lnTo>
                  <a:pt x="1982" y="2916"/>
                </a:lnTo>
                <a:lnTo>
                  <a:pt x="1977" y="2935"/>
                </a:lnTo>
                <a:lnTo>
                  <a:pt x="2002" y="2924"/>
                </a:lnTo>
                <a:lnTo>
                  <a:pt x="2025" y="2910"/>
                </a:lnTo>
                <a:lnTo>
                  <a:pt x="2047" y="2896"/>
                </a:lnTo>
                <a:lnTo>
                  <a:pt x="2068" y="2881"/>
                </a:lnTo>
                <a:lnTo>
                  <a:pt x="2066" y="2894"/>
                </a:lnTo>
                <a:lnTo>
                  <a:pt x="2074" y="2887"/>
                </a:lnTo>
                <a:lnTo>
                  <a:pt x="2084" y="2881"/>
                </a:lnTo>
                <a:lnTo>
                  <a:pt x="2093" y="2875"/>
                </a:lnTo>
                <a:lnTo>
                  <a:pt x="2102" y="2870"/>
                </a:lnTo>
                <a:lnTo>
                  <a:pt x="2111" y="2867"/>
                </a:lnTo>
                <a:lnTo>
                  <a:pt x="2120" y="2865"/>
                </a:lnTo>
                <a:lnTo>
                  <a:pt x="2127" y="2864"/>
                </a:lnTo>
                <a:lnTo>
                  <a:pt x="2132" y="2865"/>
                </a:lnTo>
                <a:lnTo>
                  <a:pt x="2137" y="2863"/>
                </a:lnTo>
                <a:lnTo>
                  <a:pt x="2141" y="2863"/>
                </a:lnTo>
                <a:lnTo>
                  <a:pt x="2144" y="2864"/>
                </a:lnTo>
                <a:lnTo>
                  <a:pt x="2148" y="2866"/>
                </a:lnTo>
                <a:lnTo>
                  <a:pt x="2152" y="2869"/>
                </a:lnTo>
                <a:lnTo>
                  <a:pt x="2155" y="2874"/>
                </a:lnTo>
                <a:lnTo>
                  <a:pt x="2157" y="2881"/>
                </a:lnTo>
                <a:lnTo>
                  <a:pt x="2160" y="2889"/>
                </a:lnTo>
                <a:lnTo>
                  <a:pt x="2138" y="2886"/>
                </a:lnTo>
                <a:lnTo>
                  <a:pt x="2151" y="2902"/>
                </a:lnTo>
                <a:lnTo>
                  <a:pt x="2163" y="2919"/>
                </a:lnTo>
                <a:lnTo>
                  <a:pt x="2185" y="2953"/>
                </a:lnTo>
                <a:lnTo>
                  <a:pt x="2206" y="2988"/>
                </a:lnTo>
                <a:lnTo>
                  <a:pt x="2225" y="3024"/>
                </a:lnTo>
                <a:lnTo>
                  <a:pt x="2176" y="3009"/>
                </a:lnTo>
                <a:lnTo>
                  <a:pt x="2206" y="3047"/>
                </a:lnTo>
                <a:lnTo>
                  <a:pt x="2222" y="3067"/>
                </a:lnTo>
                <a:lnTo>
                  <a:pt x="2237" y="3087"/>
                </a:lnTo>
                <a:lnTo>
                  <a:pt x="2252" y="3107"/>
                </a:lnTo>
                <a:lnTo>
                  <a:pt x="2265" y="3129"/>
                </a:lnTo>
                <a:lnTo>
                  <a:pt x="2276" y="3151"/>
                </a:lnTo>
                <a:lnTo>
                  <a:pt x="2280" y="3161"/>
                </a:lnTo>
                <a:lnTo>
                  <a:pt x="2285" y="3172"/>
                </a:lnTo>
                <a:lnTo>
                  <a:pt x="2282" y="3170"/>
                </a:lnTo>
                <a:lnTo>
                  <a:pt x="2277" y="3168"/>
                </a:lnTo>
                <a:lnTo>
                  <a:pt x="2262" y="3165"/>
                </a:lnTo>
                <a:lnTo>
                  <a:pt x="2246" y="3162"/>
                </a:lnTo>
                <a:lnTo>
                  <a:pt x="2240" y="3160"/>
                </a:lnTo>
                <a:lnTo>
                  <a:pt x="2243" y="3167"/>
                </a:lnTo>
                <a:lnTo>
                  <a:pt x="2247" y="3173"/>
                </a:lnTo>
                <a:lnTo>
                  <a:pt x="2257" y="3188"/>
                </a:lnTo>
                <a:lnTo>
                  <a:pt x="2268" y="3201"/>
                </a:lnTo>
                <a:lnTo>
                  <a:pt x="2279" y="3214"/>
                </a:lnTo>
                <a:lnTo>
                  <a:pt x="2292" y="3227"/>
                </a:lnTo>
                <a:lnTo>
                  <a:pt x="2303" y="3240"/>
                </a:lnTo>
                <a:lnTo>
                  <a:pt x="2313" y="3255"/>
                </a:lnTo>
                <a:lnTo>
                  <a:pt x="2322" y="3269"/>
                </a:lnTo>
                <a:lnTo>
                  <a:pt x="2295" y="3272"/>
                </a:lnTo>
                <a:lnTo>
                  <a:pt x="2310" y="3310"/>
                </a:lnTo>
                <a:lnTo>
                  <a:pt x="2325" y="3341"/>
                </a:lnTo>
                <a:lnTo>
                  <a:pt x="2341" y="3376"/>
                </a:lnTo>
                <a:lnTo>
                  <a:pt x="2358" y="3410"/>
                </a:lnTo>
                <a:lnTo>
                  <a:pt x="2373" y="3438"/>
                </a:lnTo>
                <a:lnTo>
                  <a:pt x="2379" y="3450"/>
                </a:lnTo>
                <a:lnTo>
                  <a:pt x="2386" y="3457"/>
                </a:lnTo>
                <a:lnTo>
                  <a:pt x="2391" y="3462"/>
                </a:lnTo>
                <a:lnTo>
                  <a:pt x="2393" y="3463"/>
                </a:lnTo>
                <a:lnTo>
                  <a:pt x="2394" y="3463"/>
                </a:lnTo>
                <a:lnTo>
                  <a:pt x="2389" y="3463"/>
                </a:lnTo>
                <a:lnTo>
                  <a:pt x="2381" y="3463"/>
                </a:lnTo>
                <a:lnTo>
                  <a:pt x="2372" y="3460"/>
                </a:lnTo>
                <a:lnTo>
                  <a:pt x="2360" y="3457"/>
                </a:lnTo>
                <a:lnTo>
                  <a:pt x="2332" y="3447"/>
                </a:lnTo>
                <a:lnTo>
                  <a:pt x="2299" y="3434"/>
                </a:lnTo>
                <a:lnTo>
                  <a:pt x="2265" y="3422"/>
                </a:lnTo>
                <a:lnTo>
                  <a:pt x="2247" y="3417"/>
                </a:lnTo>
                <a:lnTo>
                  <a:pt x="2231" y="3413"/>
                </a:lnTo>
                <a:lnTo>
                  <a:pt x="2215" y="3408"/>
                </a:lnTo>
                <a:lnTo>
                  <a:pt x="2201" y="3406"/>
                </a:lnTo>
                <a:lnTo>
                  <a:pt x="2188" y="3405"/>
                </a:lnTo>
                <a:lnTo>
                  <a:pt x="2176" y="3407"/>
                </a:lnTo>
                <a:lnTo>
                  <a:pt x="2205" y="3422"/>
                </a:lnTo>
                <a:lnTo>
                  <a:pt x="2198" y="3423"/>
                </a:lnTo>
                <a:lnTo>
                  <a:pt x="2189" y="3423"/>
                </a:lnTo>
                <a:lnTo>
                  <a:pt x="2179" y="3422"/>
                </a:lnTo>
                <a:lnTo>
                  <a:pt x="2169" y="3420"/>
                </a:lnTo>
                <a:lnTo>
                  <a:pt x="2147" y="3416"/>
                </a:lnTo>
                <a:lnTo>
                  <a:pt x="2126" y="3409"/>
                </a:lnTo>
                <a:lnTo>
                  <a:pt x="2106" y="3403"/>
                </a:lnTo>
                <a:lnTo>
                  <a:pt x="2090" y="3398"/>
                </a:lnTo>
                <a:lnTo>
                  <a:pt x="2075" y="3392"/>
                </a:lnTo>
                <a:lnTo>
                  <a:pt x="2094" y="3419"/>
                </a:lnTo>
                <a:lnTo>
                  <a:pt x="2062" y="3410"/>
                </a:lnTo>
                <a:lnTo>
                  <a:pt x="2030" y="3401"/>
                </a:lnTo>
                <a:lnTo>
                  <a:pt x="1998" y="3392"/>
                </a:lnTo>
                <a:lnTo>
                  <a:pt x="1966" y="3383"/>
                </a:lnTo>
                <a:lnTo>
                  <a:pt x="1971" y="3409"/>
                </a:lnTo>
                <a:lnTo>
                  <a:pt x="1959" y="3400"/>
                </a:lnTo>
                <a:lnTo>
                  <a:pt x="1943" y="3390"/>
                </a:lnTo>
                <a:lnTo>
                  <a:pt x="1908" y="3368"/>
                </a:lnTo>
                <a:lnTo>
                  <a:pt x="1867" y="3344"/>
                </a:lnTo>
                <a:lnTo>
                  <a:pt x="1879" y="3375"/>
                </a:lnTo>
                <a:lnTo>
                  <a:pt x="1849" y="3350"/>
                </a:lnTo>
                <a:lnTo>
                  <a:pt x="1819" y="3324"/>
                </a:lnTo>
                <a:lnTo>
                  <a:pt x="1789" y="3297"/>
                </a:lnTo>
                <a:lnTo>
                  <a:pt x="1761" y="3269"/>
                </a:lnTo>
                <a:lnTo>
                  <a:pt x="1765" y="3303"/>
                </a:lnTo>
                <a:lnTo>
                  <a:pt x="1758" y="3296"/>
                </a:lnTo>
                <a:lnTo>
                  <a:pt x="1750" y="3288"/>
                </a:lnTo>
                <a:lnTo>
                  <a:pt x="1734" y="3267"/>
                </a:lnTo>
                <a:lnTo>
                  <a:pt x="1722" y="3250"/>
                </a:lnTo>
                <a:lnTo>
                  <a:pt x="1717" y="3242"/>
                </a:lnTo>
                <a:lnTo>
                  <a:pt x="1717" y="3291"/>
                </a:lnTo>
                <a:lnTo>
                  <a:pt x="1716" y="3337"/>
                </a:lnTo>
                <a:lnTo>
                  <a:pt x="1714" y="3361"/>
                </a:lnTo>
                <a:lnTo>
                  <a:pt x="1711" y="3385"/>
                </a:lnTo>
                <a:lnTo>
                  <a:pt x="1708" y="3408"/>
                </a:lnTo>
                <a:lnTo>
                  <a:pt x="1703" y="3432"/>
                </a:lnTo>
                <a:lnTo>
                  <a:pt x="1690" y="3415"/>
                </a:lnTo>
                <a:lnTo>
                  <a:pt x="1694" y="3468"/>
                </a:lnTo>
                <a:lnTo>
                  <a:pt x="1698" y="3522"/>
                </a:lnTo>
                <a:lnTo>
                  <a:pt x="1681" y="3511"/>
                </a:lnTo>
                <a:lnTo>
                  <a:pt x="1683" y="3563"/>
                </a:lnTo>
                <a:lnTo>
                  <a:pt x="1684" y="3595"/>
                </a:lnTo>
                <a:lnTo>
                  <a:pt x="1668" y="3570"/>
                </a:lnTo>
                <a:lnTo>
                  <a:pt x="1665" y="3598"/>
                </a:lnTo>
                <a:lnTo>
                  <a:pt x="1661" y="3627"/>
                </a:lnTo>
                <a:lnTo>
                  <a:pt x="1654" y="3655"/>
                </a:lnTo>
                <a:lnTo>
                  <a:pt x="1645" y="3683"/>
                </a:lnTo>
                <a:lnTo>
                  <a:pt x="1637" y="3665"/>
                </a:lnTo>
                <a:lnTo>
                  <a:pt x="1631" y="3676"/>
                </a:lnTo>
                <a:lnTo>
                  <a:pt x="1625" y="3690"/>
                </a:lnTo>
                <a:lnTo>
                  <a:pt x="1612" y="3723"/>
                </a:lnTo>
                <a:lnTo>
                  <a:pt x="1599" y="3763"/>
                </a:lnTo>
                <a:lnTo>
                  <a:pt x="1587" y="3743"/>
                </a:lnTo>
                <a:lnTo>
                  <a:pt x="1575" y="3773"/>
                </a:lnTo>
                <a:lnTo>
                  <a:pt x="1562" y="3816"/>
                </a:lnTo>
                <a:lnTo>
                  <a:pt x="1544" y="3870"/>
                </a:lnTo>
                <a:lnTo>
                  <a:pt x="1536" y="3840"/>
                </a:lnTo>
                <a:lnTo>
                  <a:pt x="1529" y="3863"/>
                </a:lnTo>
                <a:lnTo>
                  <a:pt x="1524" y="3887"/>
                </a:lnTo>
                <a:lnTo>
                  <a:pt x="1520" y="3910"/>
                </a:lnTo>
                <a:lnTo>
                  <a:pt x="1517" y="3934"/>
                </a:lnTo>
                <a:lnTo>
                  <a:pt x="1510" y="3983"/>
                </a:lnTo>
                <a:lnTo>
                  <a:pt x="1507" y="4006"/>
                </a:lnTo>
                <a:lnTo>
                  <a:pt x="1504" y="4030"/>
                </a:lnTo>
                <a:lnTo>
                  <a:pt x="1486" y="4021"/>
                </a:lnTo>
                <a:lnTo>
                  <a:pt x="1468" y="4010"/>
                </a:lnTo>
                <a:lnTo>
                  <a:pt x="1452" y="3998"/>
                </a:lnTo>
                <a:lnTo>
                  <a:pt x="1436" y="3986"/>
                </a:lnTo>
                <a:lnTo>
                  <a:pt x="1421" y="3971"/>
                </a:lnTo>
                <a:lnTo>
                  <a:pt x="1407" y="3957"/>
                </a:lnTo>
                <a:lnTo>
                  <a:pt x="1380" y="3927"/>
                </a:lnTo>
                <a:lnTo>
                  <a:pt x="1353" y="3896"/>
                </a:lnTo>
                <a:lnTo>
                  <a:pt x="1326" y="3865"/>
                </a:lnTo>
                <a:lnTo>
                  <a:pt x="1312" y="3851"/>
                </a:lnTo>
                <a:lnTo>
                  <a:pt x="1297" y="3837"/>
                </a:lnTo>
                <a:lnTo>
                  <a:pt x="1282" y="3824"/>
                </a:lnTo>
                <a:lnTo>
                  <a:pt x="1265" y="3811"/>
                </a:lnTo>
                <a:lnTo>
                  <a:pt x="1268" y="3828"/>
                </a:lnTo>
                <a:lnTo>
                  <a:pt x="1258" y="3815"/>
                </a:lnTo>
                <a:lnTo>
                  <a:pt x="1246" y="3802"/>
                </a:lnTo>
                <a:lnTo>
                  <a:pt x="1232" y="3790"/>
                </a:lnTo>
                <a:lnTo>
                  <a:pt x="1219" y="3780"/>
                </a:lnTo>
                <a:lnTo>
                  <a:pt x="1197" y="3764"/>
                </a:lnTo>
                <a:lnTo>
                  <a:pt x="1188" y="3759"/>
                </a:lnTo>
                <a:lnTo>
                  <a:pt x="1190" y="3793"/>
                </a:lnTo>
                <a:lnTo>
                  <a:pt x="1186" y="3786"/>
                </a:lnTo>
                <a:lnTo>
                  <a:pt x="1182" y="3778"/>
                </a:lnTo>
                <a:lnTo>
                  <a:pt x="1170" y="3765"/>
                </a:lnTo>
                <a:lnTo>
                  <a:pt x="1158" y="3753"/>
                </a:lnTo>
                <a:lnTo>
                  <a:pt x="1147" y="3741"/>
                </a:lnTo>
                <a:lnTo>
                  <a:pt x="1126" y="3724"/>
                </a:lnTo>
                <a:lnTo>
                  <a:pt x="1118" y="3718"/>
                </a:lnTo>
                <a:lnTo>
                  <a:pt x="1126" y="3743"/>
                </a:lnTo>
                <a:lnTo>
                  <a:pt x="1121" y="3738"/>
                </a:lnTo>
                <a:lnTo>
                  <a:pt x="1115" y="3733"/>
                </a:lnTo>
                <a:lnTo>
                  <a:pt x="1100" y="3723"/>
                </a:lnTo>
                <a:lnTo>
                  <a:pt x="1085" y="3712"/>
                </a:lnTo>
                <a:lnTo>
                  <a:pt x="1068" y="3703"/>
                </a:lnTo>
                <a:lnTo>
                  <a:pt x="1041" y="3690"/>
                </a:lnTo>
                <a:lnTo>
                  <a:pt x="1029" y="3685"/>
                </a:lnTo>
                <a:lnTo>
                  <a:pt x="1039" y="3703"/>
                </a:lnTo>
                <a:lnTo>
                  <a:pt x="1032" y="3697"/>
                </a:lnTo>
                <a:lnTo>
                  <a:pt x="1025" y="3692"/>
                </a:lnTo>
                <a:lnTo>
                  <a:pt x="1011" y="3682"/>
                </a:lnTo>
                <a:lnTo>
                  <a:pt x="994" y="3673"/>
                </a:lnTo>
                <a:lnTo>
                  <a:pt x="979" y="3667"/>
                </a:lnTo>
                <a:lnTo>
                  <a:pt x="965" y="3662"/>
                </a:lnTo>
                <a:lnTo>
                  <a:pt x="954" y="3658"/>
                </a:lnTo>
                <a:lnTo>
                  <a:pt x="944" y="3656"/>
                </a:lnTo>
                <a:lnTo>
                  <a:pt x="953" y="3676"/>
                </a:lnTo>
                <a:lnTo>
                  <a:pt x="939" y="3667"/>
                </a:lnTo>
                <a:lnTo>
                  <a:pt x="927" y="3660"/>
                </a:lnTo>
                <a:lnTo>
                  <a:pt x="915" y="3655"/>
                </a:lnTo>
                <a:lnTo>
                  <a:pt x="903" y="3652"/>
                </a:lnTo>
                <a:lnTo>
                  <a:pt x="894" y="3649"/>
                </a:lnTo>
                <a:lnTo>
                  <a:pt x="887" y="3648"/>
                </a:lnTo>
                <a:lnTo>
                  <a:pt x="881" y="3648"/>
                </a:lnTo>
                <a:lnTo>
                  <a:pt x="888" y="3666"/>
                </a:lnTo>
                <a:lnTo>
                  <a:pt x="872" y="3655"/>
                </a:lnTo>
                <a:lnTo>
                  <a:pt x="857" y="3645"/>
                </a:lnTo>
                <a:lnTo>
                  <a:pt x="840" y="3638"/>
                </a:lnTo>
                <a:lnTo>
                  <a:pt x="825" y="3631"/>
                </a:lnTo>
                <a:lnTo>
                  <a:pt x="800" y="3623"/>
                </a:lnTo>
                <a:lnTo>
                  <a:pt x="790" y="3621"/>
                </a:lnTo>
                <a:lnTo>
                  <a:pt x="813" y="3652"/>
                </a:lnTo>
                <a:lnTo>
                  <a:pt x="796" y="3645"/>
                </a:lnTo>
                <a:lnTo>
                  <a:pt x="780" y="3638"/>
                </a:lnTo>
                <a:lnTo>
                  <a:pt x="764" y="3629"/>
                </a:lnTo>
                <a:lnTo>
                  <a:pt x="750" y="3619"/>
                </a:lnTo>
                <a:lnTo>
                  <a:pt x="735" y="3607"/>
                </a:lnTo>
                <a:lnTo>
                  <a:pt x="722" y="3596"/>
                </a:lnTo>
                <a:lnTo>
                  <a:pt x="710" y="3583"/>
                </a:lnTo>
                <a:lnTo>
                  <a:pt x="697" y="3570"/>
                </a:lnTo>
                <a:lnTo>
                  <a:pt x="691" y="3588"/>
                </a:lnTo>
                <a:lnTo>
                  <a:pt x="673" y="3566"/>
                </a:lnTo>
                <a:lnTo>
                  <a:pt x="659" y="3549"/>
                </a:lnTo>
                <a:lnTo>
                  <a:pt x="644" y="3533"/>
                </a:lnTo>
                <a:lnTo>
                  <a:pt x="643" y="3567"/>
                </a:lnTo>
                <a:lnTo>
                  <a:pt x="635" y="3554"/>
                </a:lnTo>
                <a:lnTo>
                  <a:pt x="626" y="3541"/>
                </a:lnTo>
                <a:lnTo>
                  <a:pt x="617" y="3529"/>
                </a:lnTo>
                <a:lnTo>
                  <a:pt x="609" y="3518"/>
                </a:lnTo>
                <a:lnTo>
                  <a:pt x="594" y="3502"/>
                </a:lnTo>
                <a:lnTo>
                  <a:pt x="588" y="3496"/>
                </a:lnTo>
                <a:lnTo>
                  <a:pt x="584" y="3519"/>
                </a:lnTo>
                <a:lnTo>
                  <a:pt x="578" y="3507"/>
                </a:lnTo>
                <a:lnTo>
                  <a:pt x="569" y="3495"/>
                </a:lnTo>
                <a:lnTo>
                  <a:pt x="560" y="3484"/>
                </a:lnTo>
                <a:lnTo>
                  <a:pt x="551" y="3472"/>
                </a:lnTo>
                <a:lnTo>
                  <a:pt x="534" y="3456"/>
                </a:lnTo>
                <a:lnTo>
                  <a:pt x="527" y="3449"/>
                </a:lnTo>
                <a:lnTo>
                  <a:pt x="530" y="3486"/>
                </a:lnTo>
                <a:lnTo>
                  <a:pt x="511" y="3464"/>
                </a:lnTo>
                <a:lnTo>
                  <a:pt x="488" y="3441"/>
                </a:lnTo>
                <a:lnTo>
                  <a:pt x="461" y="3415"/>
                </a:lnTo>
                <a:lnTo>
                  <a:pt x="464" y="3426"/>
                </a:lnTo>
                <a:lnTo>
                  <a:pt x="468" y="3436"/>
                </a:lnTo>
                <a:lnTo>
                  <a:pt x="478" y="3458"/>
                </a:lnTo>
                <a:lnTo>
                  <a:pt x="490" y="3478"/>
                </a:lnTo>
                <a:lnTo>
                  <a:pt x="501" y="3498"/>
                </a:lnTo>
                <a:lnTo>
                  <a:pt x="513" y="3518"/>
                </a:lnTo>
                <a:lnTo>
                  <a:pt x="522" y="3536"/>
                </a:lnTo>
                <a:lnTo>
                  <a:pt x="525" y="3545"/>
                </a:lnTo>
                <a:lnTo>
                  <a:pt x="527" y="3555"/>
                </a:lnTo>
                <a:lnTo>
                  <a:pt x="529" y="3563"/>
                </a:lnTo>
                <a:lnTo>
                  <a:pt x="529" y="3571"/>
                </a:lnTo>
                <a:lnTo>
                  <a:pt x="532" y="3576"/>
                </a:lnTo>
                <a:lnTo>
                  <a:pt x="535" y="3582"/>
                </a:lnTo>
                <a:lnTo>
                  <a:pt x="544" y="3590"/>
                </a:lnTo>
                <a:lnTo>
                  <a:pt x="553" y="3597"/>
                </a:lnTo>
                <a:lnTo>
                  <a:pt x="563" y="3603"/>
                </a:lnTo>
                <a:lnTo>
                  <a:pt x="571" y="3607"/>
                </a:lnTo>
                <a:lnTo>
                  <a:pt x="579" y="3610"/>
                </a:lnTo>
                <a:lnTo>
                  <a:pt x="585" y="3613"/>
                </a:lnTo>
                <a:lnTo>
                  <a:pt x="569" y="3621"/>
                </a:lnTo>
                <a:lnTo>
                  <a:pt x="578" y="3629"/>
                </a:lnTo>
                <a:lnTo>
                  <a:pt x="587" y="3638"/>
                </a:lnTo>
                <a:lnTo>
                  <a:pt x="608" y="3654"/>
                </a:lnTo>
                <a:lnTo>
                  <a:pt x="624" y="3665"/>
                </a:lnTo>
                <a:lnTo>
                  <a:pt x="631" y="3669"/>
                </a:lnTo>
                <a:lnTo>
                  <a:pt x="611" y="3670"/>
                </a:lnTo>
                <a:lnTo>
                  <a:pt x="627" y="3692"/>
                </a:lnTo>
                <a:lnTo>
                  <a:pt x="648" y="3715"/>
                </a:lnTo>
                <a:lnTo>
                  <a:pt x="670" y="3739"/>
                </a:lnTo>
                <a:lnTo>
                  <a:pt x="647" y="3731"/>
                </a:lnTo>
                <a:lnTo>
                  <a:pt x="649" y="3739"/>
                </a:lnTo>
                <a:lnTo>
                  <a:pt x="651" y="3748"/>
                </a:lnTo>
                <a:lnTo>
                  <a:pt x="659" y="3766"/>
                </a:lnTo>
                <a:lnTo>
                  <a:pt x="669" y="3786"/>
                </a:lnTo>
                <a:lnTo>
                  <a:pt x="681" y="3805"/>
                </a:lnTo>
                <a:lnTo>
                  <a:pt x="701" y="3837"/>
                </a:lnTo>
                <a:lnTo>
                  <a:pt x="712" y="3850"/>
                </a:lnTo>
                <a:lnTo>
                  <a:pt x="688" y="3841"/>
                </a:lnTo>
                <a:lnTo>
                  <a:pt x="689" y="3847"/>
                </a:lnTo>
                <a:lnTo>
                  <a:pt x="691" y="3852"/>
                </a:lnTo>
                <a:lnTo>
                  <a:pt x="699" y="3865"/>
                </a:lnTo>
                <a:lnTo>
                  <a:pt x="709" y="3882"/>
                </a:lnTo>
                <a:lnTo>
                  <a:pt x="720" y="3898"/>
                </a:lnTo>
                <a:lnTo>
                  <a:pt x="739" y="3926"/>
                </a:lnTo>
                <a:lnTo>
                  <a:pt x="748" y="3938"/>
                </a:lnTo>
                <a:lnTo>
                  <a:pt x="720" y="3921"/>
                </a:lnTo>
                <a:lnTo>
                  <a:pt x="722" y="3929"/>
                </a:lnTo>
                <a:lnTo>
                  <a:pt x="726" y="3939"/>
                </a:lnTo>
                <a:lnTo>
                  <a:pt x="731" y="3950"/>
                </a:lnTo>
                <a:lnTo>
                  <a:pt x="736" y="3960"/>
                </a:lnTo>
                <a:lnTo>
                  <a:pt x="750" y="3981"/>
                </a:lnTo>
                <a:lnTo>
                  <a:pt x="764" y="4001"/>
                </a:lnTo>
                <a:lnTo>
                  <a:pt x="779" y="4019"/>
                </a:lnTo>
                <a:lnTo>
                  <a:pt x="790" y="4033"/>
                </a:lnTo>
                <a:lnTo>
                  <a:pt x="801" y="4047"/>
                </a:lnTo>
                <a:lnTo>
                  <a:pt x="772" y="4028"/>
                </a:lnTo>
                <a:lnTo>
                  <a:pt x="782" y="4043"/>
                </a:lnTo>
                <a:lnTo>
                  <a:pt x="793" y="4061"/>
                </a:lnTo>
                <a:lnTo>
                  <a:pt x="820" y="4097"/>
                </a:lnTo>
                <a:lnTo>
                  <a:pt x="843" y="4127"/>
                </a:lnTo>
                <a:lnTo>
                  <a:pt x="853" y="4139"/>
                </a:lnTo>
                <a:lnTo>
                  <a:pt x="826" y="4128"/>
                </a:lnTo>
                <a:lnTo>
                  <a:pt x="831" y="4134"/>
                </a:lnTo>
                <a:lnTo>
                  <a:pt x="836" y="4141"/>
                </a:lnTo>
                <a:lnTo>
                  <a:pt x="850" y="4155"/>
                </a:lnTo>
                <a:lnTo>
                  <a:pt x="865" y="4168"/>
                </a:lnTo>
                <a:lnTo>
                  <a:pt x="881" y="4181"/>
                </a:lnTo>
                <a:lnTo>
                  <a:pt x="907" y="4199"/>
                </a:lnTo>
                <a:lnTo>
                  <a:pt x="919" y="4206"/>
                </a:lnTo>
                <a:lnTo>
                  <a:pt x="903" y="4217"/>
                </a:lnTo>
                <a:lnTo>
                  <a:pt x="914" y="4225"/>
                </a:lnTo>
                <a:lnTo>
                  <a:pt x="933" y="4238"/>
                </a:lnTo>
                <a:lnTo>
                  <a:pt x="987" y="4272"/>
                </a:lnTo>
                <a:lnTo>
                  <a:pt x="1036" y="4304"/>
                </a:lnTo>
                <a:lnTo>
                  <a:pt x="1052" y="4315"/>
                </a:lnTo>
                <a:lnTo>
                  <a:pt x="1057" y="4319"/>
                </a:lnTo>
                <a:lnTo>
                  <a:pt x="1058" y="4320"/>
                </a:lnTo>
                <a:lnTo>
                  <a:pt x="1045" y="4319"/>
                </a:lnTo>
                <a:lnTo>
                  <a:pt x="1032" y="4316"/>
                </a:lnTo>
                <a:lnTo>
                  <a:pt x="1020" y="4312"/>
                </a:lnTo>
                <a:lnTo>
                  <a:pt x="1007" y="4308"/>
                </a:lnTo>
                <a:lnTo>
                  <a:pt x="983" y="4299"/>
                </a:lnTo>
                <a:lnTo>
                  <a:pt x="959" y="4289"/>
                </a:lnTo>
                <a:lnTo>
                  <a:pt x="935" y="4278"/>
                </a:lnTo>
                <a:lnTo>
                  <a:pt x="911" y="4269"/>
                </a:lnTo>
                <a:lnTo>
                  <a:pt x="898" y="4265"/>
                </a:lnTo>
                <a:lnTo>
                  <a:pt x="886" y="4262"/>
                </a:lnTo>
                <a:lnTo>
                  <a:pt x="872" y="4259"/>
                </a:lnTo>
                <a:lnTo>
                  <a:pt x="859" y="4257"/>
                </a:lnTo>
                <a:lnTo>
                  <a:pt x="870" y="4279"/>
                </a:lnTo>
                <a:lnTo>
                  <a:pt x="856" y="4272"/>
                </a:lnTo>
                <a:lnTo>
                  <a:pt x="837" y="4264"/>
                </a:lnTo>
                <a:lnTo>
                  <a:pt x="817" y="4257"/>
                </a:lnTo>
                <a:lnTo>
                  <a:pt x="796" y="4251"/>
                </a:lnTo>
                <a:lnTo>
                  <a:pt x="761" y="4241"/>
                </a:lnTo>
                <a:lnTo>
                  <a:pt x="747" y="4237"/>
                </a:lnTo>
                <a:lnTo>
                  <a:pt x="770" y="4265"/>
                </a:lnTo>
                <a:lnTo>
                  <a:pt x="750" y="4258"/>
                </a:lnTo>
                <a:lnTo>
                  <a:pt x="728" y="4253"/>
                </a:lnTo>
                <a:lnTo>
                  <a:pt x="706" y="4249"/>
                </a:lnTo>
                <a:lnTo>
                  <a:pt x="685" y="4245"/>
                </a:lnTo>
                <a:lnTo>
                  <a:pt x="663" y="4242"/>
                </a:lnTo>
                <a:lnTo>
                  <a:pt x="640" y="4241"/>
                </a:lnTo>
                <a:lnTo>
                  <a:pt x="619" y="4240"/>
                </a:lnTo>
                <a:lnTo>
                  <a:pt x="597" y="4241"/>
                </a:lnTo>
                <a:lnTo>
                  <a:pt x="609" y="4262"/>
                </a:lnTo>
                <a:lnTo>
                  <a:pt x="599" y="4260"/>
                </a:lnTo>
                <a:lnTo>
                  <a:pt x="589" y="4259"/>
                </a:lnTo>
                <a:lnTo>
                  <a:pt x="579" y="4258"/>
                </a:lnTo>
                <a:lnTo>
                  <a:pt x="568" y="4258"/>
                </a:lnTo>
                <a:lnTo>
                  <a:pt x="548" y="4260"/>
                </a:lnTo>
                <a:lnTo>
                  <a:pt x="529" y="4263"/>
                </a:lnTo>
                <a:lnTo>
                  <a:pt x="513" y="4266"/>
                </a:lnTo>
                <a:lnTo>
                  <a:pt x="499" y="4269"/>
                </a:lnTo>
                <a:lnTo>
                  <a:pt x="488" y="4273"/>
                </a:lnTo>
                <a:lnTo>
                  <a:pt x="515" y="4292"/>
                </a:lnTo>
                <a:lnTo>
                  <a:pt x="504" y="4289"/>
                </a:lnTo>
                <a:lnTo>
                  <a:pt x="494" y="4288"/>
                </a:lnTo>
                <a:lnTo>
                  <a:pt x="484" y="4287"/>
                </a:lnTo>
                <a:lnTo>
                  <a:pt x="475" y="4286"/>
                </a:lnTo>
                <a:lnTo>
                  <a:pt x="456" y="4287"/>
                </a:lnTo>
                <a:lnTo>
                  <a:pt x="439" y="4289"/>
                </a:lnTo>
                <a:lnTo>
                  <a:pt x="426" y="4292"/>
                </a:lnTo>
                <a:lnTo>
                  <a:pt x="416" y="4295"/>
                </a:lnTo>
                <a:lnTo>
                  <a:pt x="408" y="4298"/>
                </a:lnTo>
                <a:lnTo>
                  <a:pt x="415" y="4320"/>
                </a:lnTo>
                <a:lnTo>
                  <a:pt x="404" y="4318"/>
                </a:lnTo>
                <a:lnTo>
                  <a:pt x="394" y="4316"/>
                </a:lnTo>
                <a:lnTo>
                  <a:pt x="376" y="4313"/>
                </a:lnTo>
                <a:lnTo>
                  <a:pt x="358" y="4313"/>
                </a:lnTo>
                <a:lnTo>
                  <a:pt x="344" y="4315"/>
                </a:lnTo>
                <a:lnTo>
                  <a:pt x="331" y="4317"/>
                </a:lnTo>
                <a:lnTo>
                  <a:pt x="322" y="4319"/>
                </a:lnTo>
                <a:lnTo>
                  <a:pt x="314" y="4321"/>
                </a:lnTo>
                <a:lnTo>
                  <a:pt x="330" y="4334"/>
                </a:lnTo>
                <a:lnTo>
                  <a:pt x="319" y="4330"/>
                </a:lnTo>
                <a:lnTo>
                  <a:pt x="304" y="4325"/>
                </a:lnTo>
                <a:lnTo>
                  <a:pt x="269" y="4313"/>
                </a:lnTo>
                <a:lnTo>
                  <a:pt x="225" y="4300"/>
                </a:lnTo>
                <a:lnTo>
                  <a:pt x="254" y="4327"/>
                </a:lnTo>
                <a:lnTo>
                  <a:pt x="221" y="4313"/>
                </a:lnTo>
                <a:lnTo>
                  <a:pt x="204" y="4307"/>
                </a:lnTo>
                <a:lnTo>
                  <a:pt x="188" y="4302"/>
                </a:lnTo>
                <a:lnTo>
                  <a:pt x="170" y="4298"/>
                </a:lnTo>
                <a:lnTo>
                  <a:pt x="154" y="4295"/>
                </a:lnTo>
                <a:lnTo>
                  <a:pt x="136" y="4294"/>
                </a:lnTo>
                <a:lnTo>
                  <a:pt x="119" y="4295"/>
                </a:lnTo>
                <a:lnTo>
                  <a:pt x="154" y="4319"/>
                </a:lnTo>
                <a:lnTo>
                  <a:pt x="135" y="4313"/>
                </a:lnTo>
                <a:lnTo>
                  <a:pt x="116" y="4309"/>
                </a:lnTo>
                <a:lnTo>
                  <a:pt x="97" y="4306"/>
                </a:lnTo>
                <a:lnTo>
                  <a:pt x="78" y="4303"/>
                </a:lnTo>
                <a:lnTo>
                  <a:pt x="58" y="4301"/>
                </a:lnTo>
                <a:lnTo>
                  <a:pt x="39" y="4300"/>
                </a:lnTo>
                <a:lnTo>
                  <a:pt x="20" y="4300"/>
                </a:lnTo>
                <a:lnTo>
                  <a:pt x="0" y="4300"/>
                </a:lnTo>
                <a:lnTo>
                  <a:pt x="19" y="4316"/>
                </a:lnTo>
                <a:lnTo>
                  <a:pt x="37" y="4330"/>
                </a:lnTo>
                <a:lnTo>
                  <a:pt x="72" y="4355"/>
                </a:lnTo>
                <a:lnTo>
                  <a:pt x="96" y="4371"/>
                </a:lnTo>
                <a:lnTo>
                  <a:pt x="106" y="4376"/>
                </a:lnTo>
                <a:lnTo>
                  <a:pt x="69" y="4384"/>
                </a:lnTo>
                <a:lnTo>
                  <a:pt x="84" y="4394"/>
                </a:lnTo>
                <a:lnTo>
                  <a:pt x="99" y="4403"/>
                </a:lnTo>
                <a:lnTo>
                  <a:pt x="114" y="4411"/>
                </a:lnTo>
                <a:lnTo>
                  <a:pt x="128" y="4419"/>
                </a:lnTo>
                <a:lnTo>
                  <a:pt x="150" y="4428"/>
                </a:lnTo>
                <a:lnTo>
                  <a:pt x="158" y="4431"/>
                </a:lnTo>
                <a:lnTo>
                  <a:pt x="143" y="4442"/>
                </a:lnTo>
                <a:lnTo>
                  <a:pt x="213" y="4466"/>
                </a:lnTo>
                <a:lnTo>
                  <a:pt x="282" y="4490"/>
                </a:lnTo>
                <a:lnTo>
                  <a:pt x="270" y="4503"/>
                </a:lnTo>
                <a:lnTo>
                  <a:pt x="309" y="4523"/>
                </a:lnTo>
                <a:lnTo>
                  <a:pt x="329" y="4533"/>
                </a:lnTo>
                <a:lnTo>
                  <a:pt x="312" y="4536"/>
                </a:lnTo>
                <a:lnTo>
                  <a:pt x="323" y="4548"/>
                </a:lnTo>
                <a:lnTo>
                  <a:pt x="336" y="4559"/>
                </a:lnTo>
                <a:lnTo>
                  <a:pt x="363" y="4579"/>
                </a:lnTo>
                <a:lnTo>
                  <a:pt x="394" y="4602"/>
                </a:lnTo>
                <a:lnTo>
                  <a:pt x="374" y="4607"/>
                </a:lnTo>
                <a:lnTo>
                  <a:pt x="385" y="4616"/>
                </a:lnTo>
                <a:lnTo>
                  <a:pt x="399" y="4627"/>
                </a:lnTo>
                <a:lnTo>
                  <a:pt x="434" y="4650"/>
                </a:lnTo>
                <a:lnTo>
                  <a:pt x="477" y="4676"/>
                </a:lnTo>
                <a:lnTo>
                  <a:pt x="450" y="4678"/>
                </a:lnTo>
                <a:lnTo>
                  <a:pt x="474" y="4694"/>
                </a:lnTo>
                <a:lnTo>
                  <a:pt x="501" y="4709"/>
                </a:lnTo>
                <a:lnTo>
                  <a:pt x="533" y="4727"/>
                </a:lnTo>
                <a:lnTo>
                  <a:pt x="514" y="4736"/>
                </a:lnTo>
                <a:lnTo>
                  <a:pt x="526" y="4742"/>
                </a:lnTo>
                <a:lnTo>
                  <a:pt x="543" y="4749"/>
                </a:lnTo>
                <a:lnTo>
                  <a:pt x="562" y="4754"/>
                </a:lnTo>
                <a:lnTo>
                  <a:pt x="582" y="4759"/>
                </a:lnTo>
                <a:lnTo>
                  <a:pt x="617" y="4767"/>
                </a:lnTo>
                <a:lnTo>
                  <a:pt x="631" y="4770"/>
                </a:lnTo>
                <a:lnTo>
                  <a:pt x="586" y="4783"/>
                </a:lnTo>
                <a:lnTo>
                  <a:pt x="594" y="4787"/>
                </a:lnTo>
                <a:lnTo>
                  <a:pt x="603" y="4790"/>
                </a:lnTo>
                <a:lnTo>
                  <a:pt x="625" y="4795"/>
                </a:lnTo>
                <a:lnTo>
                  <a:pt x="649" y="4799"/>
                </a:lnTo>
                <a:lnTo>
                  <a:pt x="673" y="4802"/>
                </a:lnTo>
                <a:lnTo>
                  <a:pt x="714" y="4805"/>
                </a:lnTo>
                <a:lnTo>
                  <a:pt x="731" y="4806"/>
                </a:lnTo>
                <a:lnTo>
                  <a:pt x="707" y="4829"/>
                </a:lnTo>
                <a:lnTo>
                  <a:pt x="730" y="4825"/>
                </a:lnTo>
                <a:lnTo>
                  <a:pt x="754" y="4823"/>
                </a:lnTo>
                <a:lnTo>
                  <a:pt x="778" y="4822"/>
                </a:lnTo>
                <a:lnTo>
                  <a:pt x="802" y="4823"/>
                </a:lnTo>
                <a:lnTo>
                  <a:pt x="826" y="4826"/>
                </a:lnTo>
                <a:lnTo>
                  <a:pt x="850" y="4828"/>
                </a:lnTo>
                <a:lnTo>
                  <a:pt x="896" y="4836"/>
                </a:lnTo>
                <a:lnTo>
                  <a:pt x="797" y="4869"/>
                </a:lnTo>
                <a:lnTo>
                  <a:pt x="749" y="4886"/>
                </a:lnTo>
                <a:lnTo>
                  <a:pt x="701" y="4904"/>
                </a:lnTo>
                <a:lnTo>
                  <a:pt x="678" y="4915"/>
                </a:lnTo>
                <a:lnTo>
                  <a:pt x="655" y="4925"/>
                </a:lnTo>
                <a:lnTo>
                  <a:pt x="632" y="4936"/>
                </a:lnTo>
                <a:lnTo>
                  <a:pt x="610" y="4949"/>
                </a:lnTo>
                <a:lnTo>
                  <a:pt x="588" y="4962"/>
                </a:lnTo>
                <a:lnTo>
                  <a:pt x="566" y="4976"/>
                </a:lnTo>
                <a:lnTo>
                  <a:pt x="546" y="4991"/>
                </a:lnTo>
                <a:lnTo>
                  <a:pt x="525" y="5007"/>
                </a:lnTo>
                <a:lnTo>
                  <a:pt x="571" y="5004"/>
                </a:lnTo>
                <a:lnTo>
                  <a:pt x="556" y="5014"/>
                </a:lnTo>
                <a:lnTo>
                  <a:pt x="523" y="5038"/>
                </a:lnTo>
                <a:lnTo>
                  <a:pt x="486" y="5067"/>
                </a:lnTo>
                <a:lnTo>
                  <a:pt x="470" y="5079"/>
                </a:lnTo>
                <a:lnTo>
                  <a:pt x="461" y="5089"/>
                </a:lnTo>
                <a:lnTo>
                  <a:pt x="497" y="5080"/>
                </a:lnTo>
                <a:lnTo>
                  <a:pt x="489" y="5086"/>
                </a:lnTo>
                <a:lnTo>
                  <a:pt x="479" y="5093"/>
                </a:lnTo>
                <a:lnTo>
                  <a:pt x="466" y="5101"/>
                </a:lnTo>
                <a:lnTo>
                  <a:pt x="454" y="5112"/>
                </a:lnTo>
                <a:lnTo>
                  <a:pt x="442" y="5124"/>
                </a:lnTo>
                <a:lnTo>
                  <a:pt x="429" y="5138"/>
                </a:lnTo>
                <a:lnTo>
                  <a:pt x="424" y="5145"/>
                </a:lnTo>
                <a:lnTo>
                  <a:pt x="420" y="5153"/>
                </a:lnTo>
                <a:lnTo>
                  <a:pt x="450" y="5150"/>
                </a:lnTo>
                <a:lnTo>
                  <a:pt x="441" y="5159"/>
                </a:lnTo>
                <a:lnTo>
                  <a:pt x="417" y="5181"/>
                </a:lnTo>
                <a:lnTo>
                  <a:pt x="404" y="5196"/>
                </a:lnTo>
                <a:lnTo>
                  <a:pt x="392" y="5209"/>
                </a:lnTo>
                <a:lnTo>
                  <a:pt x="383" y="5223"/>
                </a:lnTo>
                <a:lnTo>
                  <a:pt x="379" y="5230"/>
                </a:lnTo>
                <a:lnTo>
                  <a:pt x="377" y="5235"/>
                </a:lnTo>
                <a:lnTo>
                  <a:pt x="399" y="5230"/>
                </a:lnTo>
                <a:lnTo>
                  <a:pt x="391" y="5238"/>
                </a:lnTo>
                <a:lnTo>
                  <a:pt x="371" y="5259"/>
                </a:lnTo>
                <a:lnTo>
                  <a:pt x="361" y="5272"/>
                </a:lnTo>
                <a:lnTo>
                  <a:pt x="350" y="5286"/>
                </a:lnTo>
                <a:lnTo>
                  <a:pt x="342" y="5298"/>
                </a:lnTo>
                <a:lnTo>
                  <a:pt x="334" y="5309"/>
                </a:lnTo>
                <a:lnTo>
                  <a:pt x="360" y="5306"/>
                </a:lnTo>
                <a:lnTo>
                  <a:pt x="335" y="5335"/>
                </a:lnTo>
                <a:lnTo>
                  <a:pt x="316" y="5360"/>
                </a:lnTo>
                <a:lnTo>
                  <a:pt x="309" y="5371"/>
                </a:lnTo>
                <a:lnTo>
                  <a:pt x="303" y="5381"/>
                </a:lnTo>
                <a:lnTo>
                  <a:pt x="318" y="5378"/>
                </a:lnTo>
                <a:lnTo>
                  <a:pt x="296" y="5396"/>
                </a:lnTo>
                <a:lnTo>
                  <a:pt x="277" y="5411"/>
                </a:lnTo>
                <a:lnTo>
                  <a:pt x="258" y="5428"/>
                </a:lnTo>
                <a:lnTo>
                  <a:pt x="271" y="5433"/>
                </a:lnTo>
                <a:lnTo>
                  <a:pt x="263" y="5441"/>
                </a:lnTo>
                <a:lnTo>
                  <a:pt x="245" y="5462"/>
                </a:lnTo>
                <a:lnTo>
                  <a:pt x="234" y="5475"/>
                </a:lnTo>
                <a:lnTo>
                  <a:pt x="223" y="5489"/>
                </a:lnTo>
                <a:lnTo>
                  <a:pt x="214" y="5503"/>
                </a:lnTo>
                <a:lnTo>
                  <a:pt x="207" y="5518"/>
                </a:lnTo>
                <a:lnTo>
                  <a:pt x="218" y="5512"/>
                </a:lnTo>
                <a:lnTo>
                  <a:pt x="245" y="5501"/>
                </a:lnTo>
                <a:lnTo>
                  <a:pt x="275" y="5487"/>
                </a:lnTo>
                <a:lnTo>
                  <a:pt x="287" y="5479"/>
                </a:lnTo>
                <a:lnTo>
                  <a:pt x="297" y="5473"/>
                </a:lnTo>
                <a:lnTo>
                  <a:pt x="290" y="5490"/>
                </a:lnTo>
                <a:lnTo>
                  <a:pt x="298" y="5488"/>
                </a:lnTo>
                <a:lnTo>
                  <a:pt x="319" y="5480"/>
                </a:lnTo>
                <a:lnTo>
                  <a:pt x="330" y="5475"/>
                </a:lnTo>
                <a:lnTo>
                  <a:pt x="343" y="5469"/>
                </a:lnTo>
                <a:lnTo>
                  <a:pt x="353" y="5463"/>
                </a:lnTo>
                <a:lnTo>
                  <a:pt x="361" y="5456"/>
                </a:lnTo>
                <a:lnTo>
                  <a:pt x="361" y="5474"/>
                </a:lnTo>
                <a:lnTo>
                  <a:pt x="367" y="5472"/>
                </a:lnTo>
                <a:lnTo>
                  <a:pt x="383" y="5468"/>
                </a:lnTo>
                <a:lnTo>
                  <a:pt x="402" y="5460"/>
                </a:lnTo>
                <a:lnTo>
                  <a:pt x="414" y="5456"/>
                </a:lnTo>
                <a:lnTo>
                  <a:pt x="425" y="5450"/>
                </a:lnTo>
                <a:lnTo>
                  <a:pt x="407" y="5483"/>
                </a:lnTo>
                <a:lnTo>
                  <a:pt x="446" y="5474"/>
                </a:lnTo>
                <a:lnTo>
                  <a:pt x="480" y="5466"/>
                </a:lnTo>
                <a:lnTo>
                  <a:pt x="511" y="5458"/>
                </a:lnTo>
                <a:lnTo>
                  <a:pt x="491" y="5484"/>
                </a:lnTo>
                <a:lnTo>
                  <a:pt x="503" y="5481"/>
                </a:lnTo>
                <a:lnTo>
                  <a:pt x="532" y="5475"/>
                </a:lnTo>
                <a:lnTo>
                  <a:pt x="549" y="5470"/>
                </a:lnTo>
                <a:lnTo>
                  <a:pt x="565" y="5465"/>
                </a:lnTo>
                <a:lnTo>
                  <a:pt x="581" y="5459"/>
                </a:lnTo>
                <a:lnTo>
                  <a:pt x="587" y="5456"/>
                </a:lnTo>
                <a:lnTo>
                  <a:pt x="592" y="5452"/>
                </a:lnTo>
                <a:lnTo>
                  <a:pt x="583" y="5472"/>
                </a:lnTo>
                <a:lnTo>
                  <a:pt x="591" y="5470"/>
                </a:lnTo>
                <a:lnTo>
                  <a:pt x="612" y="5466"/>
                </a:lnTo>
                <a:lnTo>
                  <a:pt x="624" y="5463"/>
                </a:lnTo>
                <a:lnTo>
                  <a:pt x="637" y="5459"/>
                </a:lnTo>
                <a:lnTo>
                  <a:pt x="651" y="5454"/>
                </a:lnTo>
                <a:lnTo>
                  <a:pt x="663" y="5447"/>
                </a:lnTo>
                <a:lnTo>
                  <a:pt x="646" y="5469"/>
                </a:lnTo>
                <a:lnTo>
                  <a:pt x="657" y="5467"/>
                </a:lnTo>
                <a:lnTo>
                  <a:pt x="683" y="5462"/>
                </a:lnTo>
                <a:lnTo>
                  <a:pt x="699" y="5457"/>
                </a:lnTo>
                <a:lnTo>
                  <a:pt x="716" y="5452"/>
                </a:lnTo>
                <a:lnTo>
                  <a:pt x="731" y="5446"/>
                </a:lnTo>
                <a:lnTo>
                  <a:pt x="746" y="5439"/>
                </a:lnTo>
                <a:lnTo>
                  <a:pt x="728" y="5464"/>
                </a:lnTo>
                <a:lnTo>
                  <a:pt x="736" y="5462"/>
                </a:lnTo>
                <a:lnTo>
                  <a:pt x="746" y="5459"/>
                </a:lnTo>
                <a:lnTo>
                  <a:pt x="757" y="5455"/>
                </a:lnTo>
                <a:lnTo>
                  <a:pt x="769" y="5450"/>
                </a:lnTo>
                <a:lnTo>
                  <a:pt x="782" y="5442"/>
                </a:lnTo>
                <a:lnTo>
                  <a:pt x="794" y="5434"/>
                </a:lnTo>
                <a:lnTo>
                  <a:pt x="800" y="5429"/>
                </a:lnTo>
                <a:lnTo>
                  <a:pt x="805" y="5424"/>
                </a:lnTo>
                <a:lnTo>
                  <a:pt x="804" y="5451"/>
                </a:lnTo>
                <a:lnTo>
                  <a:pt x="813" y="5450"/>
                </a:lnTo>
                <a:lnTo>
                  <a:pt x="823" y="5447"/>
                </a:lnTo>
                <a:lnTo>
                  <a:pt x="835" y="5443"/>
                </a:lnTo>
                <a:lnTo>
                  <a:pt x="850" y="5439"/>
                </a:lnTo>
                <a:lnTo>
                  <a:pt x="864" y="5432"/>
                </a:lnTo>
                <a:lnTo>
                  <a:pt x="880" y="5423"/>
                </a:lnTo>
                <a:lnTo>
                  <a:pt x="886" y="5418"/>
                </a:lnTo>
                <a:lnTo>
                  <a:pt x="893" y="5411"/>
                </a:lnTo>
                <a:lnTo>
                  <a:pt x="889" y="5432"/>
                </a:lnTo>
                <a:lnTo>
                  <a:pt x="900" y="5425"/>
                </a:lnTo>
                <a:lnTo>
                  <a:pt x="912" y="5418"/>
                </a:lnTo>
                <a:lnTo>
                  <a:pt x="926" y="5408"/>
                </a:lnTo>
                <a:lnTo>
                  <a:pt x="942" y="5397"/>
                </a:lnTo>
                <a:lnTo>
                  <a:pt x="958" y="5384"/>
                </a:lnTo>
                <a:lnTo>
                  <a:pt x="972" y="5369"/>
                </a:lnTo>
                <a:lnTo>
                  <a:pt x="980" y="5362"/>
                </a:lnTo>
                <a:lnTo>
                  <a:pt x="985" y="5355"/>
                </a:lnTo>
                <a:lnTo>
                  <a:pt x="970" y="5401"/>
                </a:lnTo>
                <a:lnTo>
                  <a:pt x="986" y="5388"/>
                </a:lnTo>
                <a:lnTo>
                  <a:pt x="1001" y="5374"/>
                </a:lnTo>
                <a:lnTo>
                  <a:pt x="1018" y="5363"/>
                </a:lnTo>
                <a:lnTo>
                  <a:pt x="1034" y="5352"/>
                </a:lnTo>
                <a:lnTo>
                  <a:pt x="1052" y="5342"/>
                </a:lnTo>
                <a:lnTo>
                  <a:pt x="1069" y="5333"/>
                </a:lnTo>
                <a:lnTo>
                  <a:pt x="1089" y="5326"/>
                </a:lnTo>
                <a:lnTo>
                  <a:pt x="1107" y="5321"/>
                </a:lnTo>
                <a:lnTo>
                  <a:pt x="1108" y="5335"/>
                </a:lnTo>
                <a:lnTo>
                  <a:pt x="1108" y="5349"/>
                </a:lnTo>
                <a:lnTo>
                  <a:pt x="1105" y="5363"/>
                </a:lnTo>
                <a:lnTo>
                  <a:pt x="1101" y="5377"/>
                </a:lnTo>
                <a:lnTo>
                  <a:pt x="1095" y="5392"/>
                </a:lnTo>
                <a:lnTo>
                  <a:pt x="1089" y="5405"/>
                </a:lnTo>
                <a:lnTo>
                  <a:pt x="1080" y="5418"/>
                </a:lnTo>
                <a:lnTo>
                  <a:pt x="1070" y="5430"/>
                </a:lnTo>
                <a:lnTo>
                  <a:pt x="1099" y="5421"/>
                </a:lnTo>
                <a:lnTo>
                  <a:pt x="1090" y="5440"/>
                </a:lnTo>
                <a:lnTo>
                  <a:pt x="1068" y="5484"/>
                </a:lnTo>
                <a:lnTo>
                  <a:pt x="1056" y="5508"/>
                </a:lnTo>
                <a:lnTo>
                  <a:pt x="1046" y="5532"/>
                </a:lnTo>
                <a:lnTo>
                  <a:pt x="1038" y="5552"/>
                </a:lnTo>
                <a:lnTo>
                  <a:pt x="1036" y="5559"/>
                </a:lnTo>
                <a:lnTo>
                  <a:pt x="1035" y="5565"/>
                </a:lnTo>
                <a:lnTo>
                  <a:pt x="1058" y="5554"/>
                </a:lnTo>
                <a:lnTo>
                  <a:pt x="1054" y="5562"/>
                </a:lnTo>
                <a:lnTo>
                  <a:pt x="1045" y="5581"/>
                </a:lnTo>
                <a:lnTo>
                  <a:pt x="1039" y="5594"/>
                </a:lnTo>
                <a:lnTo>
                  <a:pt x="1036" y="5607"/>
                </a:lnTo>
                <a:lnTo>
                  <a:pt x="1033" y="5621"/>
                </a:lnTo>
                <a:lnTo>
                  <a:pt x="1032" y="5633"/>
                </a:lnTo>
                <a:lnTo>
                  <a:pt x="1051" y="5626"/>
                </a:lnTo>
                <a:lnTo>
                  <a:pt x="1048" y="5634"/>
                </a:lnTo>
                <a:lnTo>
                  <a:pt x="1040" y="5656"/>
                </a:lnTo>
                <a:lnTo>
                  <a:pt x="1032" y="5685"/>
                </a:lnTo>
                <a:lnTo>
                  <a:pt x="1029" y="5699"/>
                </a:lnTo>
                <a:lnTo>
                  <a:pt x="1027" y="5714"/>
                </a:lnTo>
                <a:lnTo>
                  <a:pt x="1039" y="5702"/>
                </a:lnTo>
                <a:lnTo>
                  <a:pt x="1026" y="5737"/>
                </a:lnTo>
                <a:lnTo>
                  <a:pt x="1015" y="5768"/>
                </a:lnTo>
                <a:lnTo>
                  <a:pt x="1009" y="5784"/>
                </a:lnTo>
                <a:lnTo>
                  <a:pt x="1006" y="5796"/>
                </a:lnTo>
                <a:lnTo>
                  <a:pt x="1023" y="5787"/>
                </a:lnTo>
                <a:lnTo>
                  <a:pt x="1003" y="5819"/>
                </a:lnTo>
                <a:lnTo>
                  <a:pt x="988" y="5846"/>
                </a:lnTo>
                <a:lnTo>
                  <a:pt x="981" y="5859"/>
                </a:lnTo>
                <a:lnTo>
                  <a:pt x="977" y="5870"/>
                </a:lnTo>
                <a:lnTo>
                  <a:pt x="994" y="5874"/>
                </a:lnTo>
                <a:lnTo>
                  <a:pt x="981" y="5893"/>
                </a:lnTo>
                <a:lnTo>
                  <a:pt x="968" y="5911"/>
                </a:lnTo>
                <a:lnTo>
                  <a:pt x="957" y="5931"/>
                </a:lnTo>
                <a:lnTo>
                  <a:pt x="947" y="5952"/>
                </a:lnTo>
                <a:lnTo>
                  <a:pt x="936" y="5972"/>
                </a:lnTo>
                <a:lnTo>
                  <a:pt x="928" y="5993"/>
                </a:lnTo>
                <a:lnTo>
                  <a:pt x="920" y="6014"/>
                </a:lnTo>
                <a:lnTo>
                  <a:pt x="914" y="6036"/>
                </a:lnTo>
                <a:lnTo>
                  <a:pt x="927" y="6022"/>
                </a:lnTo>
                <a:lnTo>
                  <a:pt x="959" y="5990"/>
                </a:lnTo>
                <a:lnTo>
                  <a:pt x="977" y="5971"/>
                </a:lnTo>
                <a:lnTo>
                  <a:pt x="992" y="5953"/>
                </a:lnTo>
                <a:lnTo>
                  <a:pt x="1004" y="5937"/>
                </a:lnTo>
                <a:lnTo>
                  <a:pt x="1008" y="5932"/>
                </a:lnTo>
                <a:lnTo>
                  <a:pt x="1011" y="5927"/>
                </a:lnTo>
                <a:lnTo>
                  <a:pt x="1006" y="5956"/>
                </a:lnTo>
                <a:lnTo>
                  <a:pt x="1015" y="5942"/>
                </a:lnTo>
                <a:lnTo>
                  <a:pt x="1033" y="5910"/>
                </a:lnTo>
                <a:lnTo>
                  <a:pt x="1042" y="5891"/>
                </a:lnTo>
                <a:lnTo>
                  <a:pt x="1052" y="5872"/>
                </a:lnTo>
                <a:lnTo>
                  <a:pt x="1058" y="5854"/>
                </a:lnTo>
                <a:lnTo>
                  <a:pt x="1061" y="5846"/>
                </a:lnTo>
                <a:lnTo>
                  <a:pt x="1062" y="5839"/>
                </a:lnTo>
                <a:lnTo>
                  <a:pt x="1058" y="5873"/>
                </a:lnTo>
                <a:lnTo>
                  <a:pt x="1064" y="5865"/>
                </a:lnTo>
                <a:lnTo>
                  <a:pt x="1081" y="5843"/>
                </a:lnTo>
                <a:lnTo>
                  <a:pt x="1091" y="5828"/>
                </a:lnTo>
                <a:lnTo>
                  <a:pt x="1101" y="5810"/>
                </a:lnTo>
                <a:lnTo>
                  <a:pt x="1112" y="5791"/>
                </a:lnTo>
                <a:lnTo>
                  <a:pt x="1121" y="5769"/>
                </a:lnTo>
                <a:lnTo>
                  <a:pt x="1122" y="5794"/>
                </a:lnTo>
                <a:lnTo>
                  <a:pt x="1129" y="5787"/>
                </a:lnTo>
                <a:lnTo>
                  <a:pt x="1137" y="5777"/>
                </a:lnTo>
                <a:lnTo>
                  <a:pt x="1147" y="5765"/>
                </a:lnTo>
                <a:lnTo>
                  <a:pt x="1156" y="5750"/>
                </a:lnTo>
                <a:lnTo>
                  <a:pt x="1165" y="5731"/>
                </a:lnTo>
                <a:lnTo>
                  <a:pt x="1169" y="5721"/>
                </a:lnTo>
                <a:lnTo>
                  <a:pt x="1173" y="5709"/>
                </a:lnTo>
                <a:lnTo>
                  <a:pt x="1176" y="5697"/>
                </a:lnTo>
                <a:lnTo>
                  <a:pt x="1179" y="5685"/>
                </a:lnTo>
                <a:lnTo>
                  <a:pt x="1176" y="5741"/>
                </a:lnTo>
                <a:lnTo>
                  <a:pt x="1186" y="5727"/>
                </a:lnTo>
                <a:lnTo>
                  <a:pt x="1195" y="5711"/>
                </a:lnTo>
                <a:lnTo>
                  <a:pt x="1214" y="5680"/>
                </a:lnTo>
                <a:lnTo>
                  <a:pt x="1223" y="5666"/>
                </a:lnTo>
                <a:lnTo>
                  <a:pt x="1233" y="5651"/>
                </a:lnTo>
                <a:lnTo>
                  <a:pt x="1243" y="5636"/>
                </a:lnTo>
                <a:lnTo>
                  <a:pt x="1255" y="5623"/>
                </a:lnTo>
                <a:lnTo>
                  <a:pt x="1258" y="5673"/>
                </a:lnTo>
                <a:lnTo>
                  <a:pt x="1266" y="5664"/>
                </a:lnTo>
                <a:lnTo>
                  <a:pt x="1286" y="5641"/>
                </a:lnTo>
                <a:lnTo>
                  <a:pt x="1296" y="5628"/>
                </a:lnTo>
                <a:lnTo>
                  <a:pt x="1306" y="5613"/>
                </a:lnTo>
                <a:lnTo>
                  <a:pt x="1314" y="5599"/>
                </a:lnTo>
                <a:lnTo>
                  <a:pt x="1317" y="5593"/>
                </a:lnTo>
                <a:lnTo>
                  <a:pt x="1318" y="5588"/>
                </a:lnTo>
                <a:lnTo>
                  <a:pt x="1324" y="5615"/>
                </a:lnTo>
                <a:lnTo>
                  <a:pt x="1364" y="5569"/>
                </a:lnTo>
                <a:lnTo>
                  <a:pt x="1402" y="5522"/>
                </a:lnTo>
                <a:lnTo>
                  <a:pt x="1396" y="5561"/>
                </a:lnTo>
                <a:lnTo>
                  <a:pt x="1405" y="5558"/>
                </a:lnTo>
                <a:lnTo>
                  <a:pt x="1415" y="5553"/>
                </a:lnTo>
                <a:lnTo>
                  <a:pt x="1427" y="5546"/>
                </a:lnTo>
                <a:lnTo>
                  <a:pt x="1439" y="5536"/>
                </a:lnTo>
                <a:lnTo>
                  <a:pt x="1447" y="5530"/>
                </a:lnTo>
                <a:lnTo>
                  <a:pt x="1453" y="5524"/>
                </a:lnTo>
                <a:lnTo>
                  <a:pt x="1459" y="5516"/>
                </a:lnTo>
                <a:lnTo>
                  <a:pt x="1464" y="5507"/>
                </a:lnTo>
                <a:lnTo>
                  <a:pt x="1469" y="5498"/>
                </a:lnTo>
                <a:lnTo>
                  <a:pt x="1474" y="5487"/>
                </a:lnTo>
                <a:lnTo>
                  <a:pt x="1468" y="5526"/>
                </a:lnTo>
                <a:lnTo>
                  <a:pt x="1476" y="5520"/>
                </a:lnTo>
                <a:lnTo>
                  <a:pt x="1485" y="5512"/>
                </a:lnTo>
                <a:lnTo>
                  <a:pt x="1496" y="5503"/>
                </a:lnTo>
                <a:lnTo>
                  <a:pt x="1507" y="5492"/>
                </a:lnTo>
                <a:lnTo>
                  <a:pt x="1520" y="5477"/>
                </a:lnTo>
                <a:lnTo>
                  <a:pt x="1531" y="5462"/>
                </a:lnTo>
                <a:lnTo>
                  <a:pt x="1536" y="5454"/>
                </a:lnTo>
                <a:lnTo>
                  <a:pt x="1541" y="5445"/>
                </a:lnTo>
                <a:lnTo>
                  <a:pt x="1543" y="5467"/>
                </a:lnTo>
                <a:lnTo>
                  <a:pt x="1567" y="5426"/>
                </a:lnTo>
                <a:lnTo>
                  <a:pt x="1580" y="5404"/>
                </a:lnTo>
                <a:lnTo>
                  <a:pt x="1592" y="5385"/>
                </a:lnTo>
                <a:lnTo>
                  <a:pt x="1605" y="5365"/>
                </a:lnTo>
                <a:lnTo>
                  <a:pt x="1621" y="5345"/>
                </a:lnTo>
                <a:lnTo>
                  <a:pt x="1636" y="5328"/>
                </a:lnTo>
                <a:lnTo>
                  <a:pt x="1654" y="5311"/>
                </a:lnTo>
                <a:lnTo>
                  <a:pt x="1654" y="5322"/>
                </a:lnTo>
                <a:lnTo>
                  <a:pt x="1653" y="5345"/>
                </a:lnTo>
                <a:lnTo>
                  <a:pt x="1653" y="5359"/>
                </a:lnTo>
                <a:lnTo>
                  <a:pt x="1654" y="5373"/>
                </a:lnTo>
                <a:lnTo>
                  <a:pt x="1656" y="5386"/>
                </a:lnTo>
                <a:lnTo>
                  <a:pt x="1659" y="5396"/>
                </a:lnTo>
                <a:lnTo>
                  <a:pt x="1678" y="5384"/>
                </a:lnTo>
                <a:lnTo>
                  <a:pt x="1682" y="5409"/>
                </a:lnTo>
                <a:lnTo>
                  <a:pt x="1685" y="5434"/>
                </a:lnTo>
                <a:lnTo>
                  <a:pt x="1689" y="5458"/>
                </a:lnTo>
                <a:lnTo>
                  <a:pt x="1697" y="5438"/>
                </a:lnTo>
                <a:lnTo>
                  <a:pt x="1698" y="5445"/>
                </a:lnTo>
                <a:lnTo>
                  <a:pt x="1701" y="5463"/>
                </a:lnTo>
                <a:lnTo>
                  <a:pt x="1703" y="5473"/>
                </a:lnTo>
                <a:lnTo>
                  <a:pt x="1706" y="5485"/>
                </a:lnTo>
                <a:lnTo>
                  <a:pt x="1710" y="5495"/>
                </a:lnTo>
                <a:lnTo>
                  <a:pt x="1716" y="5504"/>
                </a:lnTo>
                <a:lnTo>
                  <a:pt x="1724" y="5486"/>
                </a:lnTo>
                <a:lnTo>
                  <a:pt x="1725" y="5495"/>
                </a:lnTo>
                <a:lnTo>
                  <a:pt x="1729" y="5519"/>
                </a:lnTo>
                <a:lnTo>
                  <a:pt x="1732" y="5533"/>
                </a:lnTo>
                <a:lnTo>
                  <a:pt x="1736" y="5550"/>
                </a:lnTo>
                <a:lnTo>
                  <a:pt x="1741" y="5566"/>
                </a:lnTo>
                <a:lnTo>
                  <a:pt x="1748" y="5583"/>
                </a:lnTo>
                <a:lnTo>
                  <a:pt x="1752" y="5565"/>
                </a:lnTo>
                <a:lnTo>
                  <a:pt x="1752" y="5576"/>
                </a:lnTo>
                <a:lnTo>
                  <a:pt x="1753" y="5603"/>
                </a:lnTo>
                <a:lnTo>
                  <a:pt x="1755" y="5620"/>
                </a:lnTo>
                <a:lnTo>
                  <a:pt x="1758" y="5636"/>
                </a:lnTo>
                <a:lnTo>
                  <a:pt x="1762" y="5652"/>
                </a:lnTo>
                <a:lnTo>
                  <a:pt x="1765" y="5658"/>
                </a:lnTo>
                <a:lnTo>
                  <a:pt x="1768" y="5664"/>
                </a:lnTo>
                <a:lnTo>
                  <a:pt x="1775" y="5650"/>
                </a:lnTo>
                <a:lnTo>
                  <a:pt x="1774" y="5656"/>
                </a:lnTo>
                <a:lnTo>
                  <a:pt x="1773" y="5671"/>
                </a:lnTo>
                <a:lnTo>
                  <a:pt x="1773" y="5681"/>
                </a:lnTo>
                <a:lnTo>
                  <a:pt x="1774" y="5692"/>
                </a:lnTo>
                <a:lnTo>
                  <a:pt x="1776" y="5704"/>
                </a:lnTo>
                <a:lnTo>
                  <a:pt x="1779" y="5715"/>
                </a:lnTo>
                <a:lnTo>
                  <a:pt x="1738" y="5712"/>
                </a:lnTo>
                <a:lnTo>
                  <a:pt x="1744" y="5725"/>
                </a:lnTo>
                <a:lnTo>
                  <a:pt x="1717" y="5725"/>
                </a:lnTo>
                <a:lnTo>
                  <a:pt x="1689" y="5727"/>
                </a:lnTo>
                <a:lnTo>
                  <a:pt x="1662" y="5732"/>
                </a:lnTo>
                <a:lnTo>
                  <a:pt x="1634" y="5738"/>
                </a:lnTo>
                <a:lnTo>
                  <a:pt x="1656" y="5742"/>
                </a:lnTo>
                <a:lnTo>
                  <a:pt x="1644" y="5747"/>
                </a:lnTo>
                <a:lnTo>
                  <a:pt x="1633" y="5753"/>
                </a:lnTo>
                <a:lnTo>
                  <a:pt x="1622" y="5756"/>
                </a:lnTo>
                <a:lnTo>
                  <a:pt x="1609" y="5760"/>
                </a:lnTo>
                <a:lnTo>
                  <a:pt x="1597" y="5762"/>
                </a:lnTo>
                <a:lnTo>
                  <a:pt x="1586" y="5764"/>
                </a:lnTo>
                <a:lnTo>
                  <a:pt x="1573" y="5765"/>
                </a:lnTo>
                <a:lnTo>
                  <a:pt x="1561" y="5765"/>
                </a:lnTo>
                <a:lnTo>
                  <a:pt x="1569" y="5779"/>
                </a:lnTo>
                <a:lnTo>
                  <a:pt x="1556" y="5781"/>
                </a:lnTo>
                <a:lnTo>
                  <a:pt x="1543" y="5781"/>
                </a:lnTo>
                <a:lnTo>
                  <a:pt x="1531" y="5781"/>
                </a:lnTo>
                <a:lnTo>
                  <a:pt x="1519" y="5779"/>
                </a:lnTo>
                <a:lnTo>
                  <a:pt x="1506" y="5776"/>
                </a:lnTo>
                <a:lnTo>
                  <a:pt x="1494" y="5773"/>
                </a:lnTo>
                <a:lnTo>
                  <a:pt x="1482" y="5768"/>
                </a:lnTo>
                <a:lnTo>
                  <a:pt x="1470" y="5763"/>
                </a:lnTo>
                <a:lnTo>
                  <a:pt x="1484" y="5777"/>
                </a:lnTo>
                <a:lnTo>
                  <a:pt x="1458" y="5773"/>
                </a:lnTo>
                <a:lnTo>
                  <a:pt x="1432" y="5771"/>
                </a:lnTo>
                <a:lnTo>
                  <a:pt x="1406" y="5769"/>
                </a:lnTo>
                <a:lnTo>
                  <a:pt x="1381" y="5768"/>
                </a:lnTo>
                <a:lnTo>
                  <a:pt x="1399" y="5779"/>
                </a:lnTo>
                <a:lnTo>
                  <a:pt x="1374" y="5777"/>
                </a:lnTo>
                <a:lnTo>
                  <a:pt x="1350" y="5772"/>
                </a:lnTo>
                <a:lnTo>
                  <a:pt x="1324" y="5769"/>
                </a:lnTo>
                <a:lnTo>
                  <a:pt x="1312" y="5769"/>
                </a:lnTo>
                <a:lnTo>
                  <a:pt x="1300" y="5769"/>
                </a:lnTo>
                <a:lnTo>
                  <a:pt x="1316" y="5781"/>
                </a:lnTo>
                <a:lnTo>
                  <a:pt x="1301" y="5780"/>
                </a:lnTo>
                <a:lnTo>
                  <a:pt x="1287" y="5779"/>
                </a:lnTo>
                <a:lnTo>
                  <a:pt x="1272" y="5779"/>
                </a:lnTo>
                <a:lnTo>
                  <a:pt x="1258" y="5779"/>
                </a:lnTo>
                <a:lnTo>
                  <a:pt x="1243" y="5780"/>
                </a:lnTo>
                <a:lnTo>
                  <a:pt x="1229" y="5783"/>
                </a:lnTo>
                <a:lnTo>
                  <a:pt x="1215" y="5786"/>
                </a:lnTo>
                <a:lnTo>
                  <a:pt x="1201" y="5789"/>
                </a:lnTo>
                <a:lnTo>
                  <a:pt x="1225" y="5799"/>
                </a:lnTo>
                <a:lnTo>
                  <a:pt x="1249" y="5807"/>
                </a:lnTo>
                <a:lnTo>
                  <a:pt x="1273" y="5813"/>
                </a:lnTo>
                <a:lnTo>
                  <a:pt x="1298" y="5818"/>
                </a:lnTo>
                <a:lnTo>
                  <a:pt x="1268" y="5823"/>
                </a:lnTo>
                <a:lnTo>
                  <a:pt x="1362" y="5835"/>
                </a:lnTo>
                <a:lnTo>
                  <a:pt x="1346" y="5843"/>
                </a:lnTo>
                <a:lnTo>
                  <a:pt x="1367" y="5848"/>
                </a:lnTo>
                <a:lnTo>
                  <a:pt x="1390" y="5854"/>
                </a:lnTo>
                <a:lnTo>
                  <a:pt x="1413" y="5858"/>
                </a:lnTo>
                <a:lnTo>
                  <a:pt x="1435" y="5861"/>
                </a:lnTo>
                <a:lnTo>
                  <a:pt x="1417" y="5868"/>
                </a:lnTo>
                <a:lnTo>
                  <a:pt x="1430" y="5869"/>
                </a:lnTo>
                <a:lnTo>
                  <a:pt x="1443" y="5871"/>
                </a:lnTo>
                <a:lnTo>
                  <a:pt x="1457" y="5875"/>
                </a:lnTo>
                <a:lnTo>
                  <a:pt x="1470" y="5879"/>
                </a:lnTo>
                <a:lnTo>
                  <a:pt x="1483" y="5884"/>
                </a:lnTo>
                <a:lnTo>
                  <a:pt x="1495" y="5890"/>
                </a:lnTo>
                <a:lnTo>
                  <a:pt x="1507" y="5896"/>
                </a:lnTo>
                <a:lnTo>
                  <a:pt x="1519" y="5904"/>
                </a:lnTo>
                <a:lnTo>
                  <a:pt x="1492" y="5896"/>
                </a:lnTo>
                <a:lnTo>
                  <a:pt x="1506" y="5913"/>
                </a:lnTo>
                <a:lnTo>
                  <a:pt x="1523" y="5930"/>
                </a:lnTo>
                <a:lnTo>
                  <a:pt x="1540" y="5944"/>
                </a:lnTo>
                <a:lnTo>
                  <a:pt x="1560" y="5957"/>
                </a:lnTo>
                <a:lnTo>
                  <a:pt x="1541" y="5956"/>
                </a:lnTo>
                <a:lnTo>
                  <a:pt x="1551" y="5964"/>
                </a:lnTo>
                <a:lnTo>
                  <a:pt x="1560" y="5971"/>
                </a:lnTo>
                <a:lnTo>
                  <a:pt x="1569" y="5978"/>
                </a:lnTo>
                <a:lnTo>
                  <a:pt x="1580" y="5986"/>
                </a:lnTo>
                <a:lnTo>
                  <a:pt x="1590" y="5992"/>
                </a:lnTo>
                <a:lnTo>
                  <a:pt x="1601" y="5998"/>
                </a:lnTo>
                <a:lnTo>
                  <a:pt x="1611" y="6003"/>
                </a:lnTo>
                <a:lnTo>
                  <a:pt x="1623" y="6007"/>
                </a:lnTo>
                <a:lnTo>
                  <a:pt x="1605" y="6010"/>
                </a:lnTo>
                <a:lnTo>
                  <a:pt x="1619" y="6020"/>
                </a:lnTo>
                <a:lnTo>
                  <a:pt x="1632" y="6027"/>
                </a:lnTo>
                <a:lnTo>
                  <a:pt x="1645" y="6032"/>
                </a:lnTo>
                <a:lnTo>
                  <a:pt x="1659" y="6038"/>
                </a:lnTo>
                <a:lnTo>
                  <a:pt x="1687" y="6048"/>
                </a:lnTo>
                <a:lnTo>
                  <a:pt x="1700" y="6056"/>
                </a:lnTo>
                <a:lnTo>
                  <a:pt x="1712" y="6063"/>
                </a:lnTo>
                <a:lnTo>
                  <a:pt x="1693" y="6064"/>
                </a:lnTo>
                <a:lnTo>
                  <a:pt x="1711" y="6073"/>
                </a:lnTo>
                <a:lnTo>
                  <a:pt x="1731" y="6080"/>
                </a:lnTo>
                <a:lnTo>
                  <a:pt x="1751" y="6087"/>
                </a:lnTo>
                <a:lnTo>
                  <a:pt x="1770" y="6092"/>
                </a:lnTo>
                <a:lnTo>
                  <a:pt x="1743" y="6098"/>
                </a:lnTo>
                <a:lnTo>
                  <a:pt x="1754" y="6102"/>
                </a:lnTo>
                <a:lnTo>
                  <a:pt x="1765" y="6105"/>
                </a:lnTo>
                <a:lnTo>
                  <a:pt x="1776" y="6108"/>
                </a:lnTo>
                <a:lnTo>
                  <a:pt x="1788" y="6110"/>
                </a:lnTo>
                <a:lnTo>
                  <a:pt x="1799" y="6111"/>
                </a:lnTo>
                <a:lnTo>
                  <a:pt x="1810" y="6112"/>
                </a:lnTo>
                <a:lnTo>
                  <a:pt x="1823" y="6112"/>
                </a:lnTo>
                <a:lnTo>
                  <a:pt x="1834" y="6111"/>
                </a:lnTo>
                <a:lnTo>
                  <a:pt x="1811" y="6123"/>
                </a:lnTo>
                <a:lnTo>
                  <a:pt x="1830" y="6124"/>
                </a:lnTo>
                <a:lnTo>
                  <a:pt x="1853" y="6125"/>
                </a:lnTo>
                <a:lnTo>
                  <a:pt x="1903" y="6126"/>
                </a:lnTo>
                <a:lnTo>
                  <a:pt x="1929" y="6127"/>
                </a:lnTo>
                <a:lnTo>
                  <a:pt x="1954" y="6130"/>
                </a:lnTo>
                <a:lnTo>
                  <a:pt x="1965" y="6132"/>
                </a:lnTo>
                <a:lnTo>
                  <a:pt x="1975" y="6134"/>
                </a:lnTo>
                <a:lnTo>
                  <a:pt x="1985" y="6137"/>
                </a:lnTo>
                <a:lnTo>
                  <a:pt x="1993" y="6141"/>
                </a:lnTo>
                <a:lnTo>
                  <a:pt x="1991" y="6141"/>
                </a:lnTo>
                <a:lnTo>
                  <a:pt x="1989" y="6141"/>
                </a:lnTo>
                <a:lnTo>
                  <a:pt x="1983" y="6142"/>
                </a:lnTo>
                <a:lnTo>
                  <a:pt x="1974" y="6146"/>
                </a:lnTo>
                <a:lnTo>
                  <a:pt x="1965" y="6153"/>
                </a:lnTo>
                <a:lnTo>
                  <a:pt x="1944" y="6169"/>
                </a:lnTo>
                <a:lnTo>
                  <a:pt x="1922" y="6189"/>
                </a:lnTo>
                <a:lnTo>
                  <a:pt x="1898" y="6209"/>
                </a:lnTo>
                <a:lnTo>
                  <a:pt x="1877" y="6229"/>
                </a:lnTo>
                <a:lnTo>
                  <a:pt x="1853" y="6254"/>
                </a:lnTo>
                <a:lnTo>
                  <a:pt x="1878" y="6254"/>
                </a:lnTo>
                <a:lnTo>
                  <a:pt x="1853" y="6266"/>
                </a:lnTo>
                <a:lnTo>
                  <a:pt x="1827" y="6278"/>
                </a:lnTo>
                <a:lnTo>
                  <a:pt x="1802" y="6293"/>
                </a:lnTo>
                <a:lnTo>
                  <a:pt x="1777" y="6308"/>
                </a:lnTo>
                <a:lnTo>
                  <a:pt x="1807" y="6307"/>
                </a:lnTo>
                <a:lnTo>
                  <a:pt x="1785" y="6321"/>
                </a:lnTo>
                <a:lnTo>
                  <a:pt x="1764" y="6335"/>
                </a:lnTo>
                <a:lnTo>
                  <a:pt x="1743" y="6352"/>
                </a:lnTo>
                <a:lnTo>
                  <a:pt x="1725" y="6369"/>
                </a:lnTo>
                <a:lnTo>
                  <a:pt x="1749" y="6364"/>
                </a:lnTo>
                <a:lnTo>
                  <a:pt x="1728" y="6378"/>
                </a:lnTo>
                <a:lnTo>
                  <a:pt x="1708" y="6396"/>
                </a:lnTo>
                <a:lnTo>
                  <a:pt x="1691" y="6414"/>
                </a:lnTo>
                <a:lnTo>
                  <a:pt x="1674" y="6434"/>
                </a:lnTo>
                <a:lnTo>
                  <a:pt x="1694" y="6430"/>
                </a:lnTo>
                <a:lnTo>
                  <a:pt x="1677" y="6446"/>
                </a:lnTo>
                <a:lnTo>
                  <a:pt x="1662" y="6464"/>
                </a:lnTo>
                <a:lnTo>
                  <a:pt x="1647" y="6482"/>
                </a:lnTo>
                <a:lnTo>
                  <a:pt x="1632" y="6501"/>
                </a:lnTo>
                <a:lnTo>
                  <a:pt x="1651" y="6492"/>
                </a:lnTo>
                <a:lnTo>
                  <a:pt x="1647" y="6501"/>
                </a:lnTo>
                <a:lnTo>
                  <a:pt x="1640" y="6510"/>
                </a:lnTo>
                <a:lnTo>
                  <a:pt x="1634" y="6519"/>
                </a:lnTo>
                <a:lnTo>
                  <a:pt x="1627" y="6526"/>
                </a:lnTo>
                <a:lnTo>
                  <a:pt x="1620" y="6532"/>
                </a:lnTo>
                <a:lnTo>
                  <a:pt x="1610" y="6538"/>
                </a:lnTo>
                <a:lnTo>
                  <a:pt x="1602" y="6543"/>
                </a:lnTo>
                <a:lnTo>
                  <a:pt x="1592" y="6548"/>
                </a:lnTo>
                <a:lnTo>
                  <a:pt x="1611" y="6551"/>
                </a:lnTo>
                <a:lnTo>
                  <a:pt x="1591" y="6566"/>
                </a:lnTo>
                <a:lnTo>
                  <a:pt x="1569" y="6581"/>
                </a:lnTo>
                <a:lnTo>
                  <a:pt x="1548" y="6597"/>
                </a:lnTo>
                <a:lnTo>
                  <a:pt x="1526" y="6611"/>
                </a:lnTo>
                <a:lnTo>
                  <a:pt x="1554" y="6604"/>
                </a:lnTo>
                <a:lnTo>
                  <a:pt x="1533" y="6624"/>
                </a:lnTo>
                <a:lnTo>
                  <a:pt x="1514" y="6644"/>
                </a:lnTo>
                <a:lnTo>
                  <a:pt x="1496" y="6667"/>
                </a:lnTo>
                <a:lnTo>
                  <a:pt x="1480" y="6691"/>
                </a:lnTo>
                <a:lnTo>
                  <a:pt x="1502" y="6679"/>
                </a:lnTo>
                <a:lnTo>
                  <a:pt x="1524" y="6666"/>
                </a:lnTo>
                <a:lnTo>
                  <a:pt x="1545" y="6652"/>
                </a:lnTo>
                <a:lnTo>
                  <a:pt x="1565" y="6636"/>
                </a:lnTo>
                <a:lnTo>
                  <a:pt x="1558" y="6653"/>
                </a:lnTo>
                <a:lnTo>
                  <a:pt x="1592" y="6629"/>
                </a:lnTo>
                <a:lnTo>
                  <a:pt x="1626" y="6605"/>
                </a:lnTo>
                <a:lnTo>
                  <a:pt x="1628" y="6615"/>
                </a:lnTo>
                <a:lnTo>
                  <a:pt x="1648" y="6609"/>
                </a:lnTo>
                <a:lnTo>
                  <a:pt x="1667" y="6603"/>
                </a:lnTo>
                <a:lnTo>
                  <a:pt x="1687" y="6597"/>
                </a:lnTo>
                <a:lnTo>
                  <a:pt x="1705" y="6589"/>
                </a:lnTo>
                <a:lnTo>
                  <a:pt x="1689" y="6608"/>
                </a:lnTo>
                <a:lnTo>
                  <a:pt x="1722" y="6597"/>
                </a:lnTo>
                <a:lnTo>
                  <a:pt x="1737" y="6592"/>
                </a:lnTo>
                <a:lnTo>
                  <a:pt x="1754" y="6587"/>
                </a:lnTo>
                <a:lnTo>
                  <a:pt x="1771" y="6582"/>
                </a:lnTo>
                <a:lnTo>
                  <a:pt x="1788" y="6579"/>
                </a:lnTo>
                <a:lnTo>
                  <a:pt x="1804" y="6577"/>
                </a:lnTo>
                <a:lnTo>
                  <a:pt x="1822" y="6576"/>
                </a:lnTo>
                <a:lnTo>
                  <a:pt x="1807" y="6588"/>
                </a:lnTo>
                <a:lnTo>
                  <a:pt x="1846" y="6583"/>
                </a:lnTo>
                <a:lnTo>
                  <a:pt x="1887" y="6578"/>
                </a:lnTo>
                <a:lnTo>
                  <a:pt x="1871" y="6592"/>
                </a:lnTo>
                <a:lnTo>
                  <a:pt x="1895" y="6587"/>
                </a:lnTo>
                <a:lnTo>
                  <a:pt x="1919" y="6580"/>
                </a:lnTo>
                <a:lnTo>
                  <a:pt x="1941" y="6573"/>
                </a:lnTo>
                <a:lnTo>
                  <a:pt x="1965" y="6566"/>
                </a:lnTo>
                <a:lnTo>
                  <a:pt x="1952" y="6582"/>
                </a:lnTo>
                <a:lnTo>
                  <a:pt x="1999" y="6565"/>
                </a:lnTo>
                <a:lnTo>
                  <a:pt x="2044" y="6545"/>
                </a:lnTo>
                <a:lnTo>
                  <a:pt x="2039" y="6560"/>
                </a:lnTo>
                <a:lnTo>
                  <a:pt x="2083" y="6535"/>
                </a:lnTo>
                <a:lnTo>
                  <a:pt x="2105" y="6524"/>
                </a:lnTo>
                <a:lnTo>
                  <a:pt x="2128" y="6512"/>
                </a:lnTo>
                <a:lnTo>
                  <a:pt x="2117" y="6527"/>
                </a:lnTo>
                <a:lnTo>
                  <a:pt x="2127" y="6523"/>
                </a:lnTo>
                <a:lnTo>
                  <a:pt x="2138" y="6518"/>
                </a:lnTo>
                <a:lnTo>
                  <a:pt x="2160" y="6505"/>
                </a:lnTo>
                <a:lnTo>
                  <a:pt x="2181" y="6494"/>
                </a:lnTo>
                <a:lnTo>
                  <a:pt x="2192" y="6490"/>
                </a:lnTo>
                <a:lnTo>
                  <a:pt x="2202" y="6486"/>
                </a:lnTo>
                <a:lnTo>
                  <a:pt x="2191" y="6510"/>
                </a:lnTo>
                <a:lnTo>
                  <a:pt x="2206" y="6497"/>
                </a:lnTo>
                <a:lnTo>
                  <a:pt x="2226" y="6479"/>
                </a:lnTo>
                <a:lnTo>
                  <a:pt x="2248" y="6457"/>
                </a:lnTo>
                <a:lnTo>
                  <a:pt x="2236" y="6485"/>
                </a:lnTo>
                <a:lnTo>
                  <a:pt x="2252" y="6474"/>
                </a:lnTo>
                <a:lnTo>
                  <a:pt x="2260" y="6468"/>
                </a:lnTo>
                <a:lnTo>
                  <a:pt x="2268" y="6461"/>
                </a:lnTo>
                <a:lnTo>
                  <a:pt x="2275" y="6453"/>
                </a:lnTo>
                <a:lnTo>
                  <a:pt x="2281" y="6444"/>
                </a:lnTo>
                <a:lnTo>
                  <a:pt x="2287" y="6436"/>
                </a:lnTo>
                <a:lnTo>
                  <a:pt x="2288" y="6432"/>
                </a:lnTo>
                <a:lnTo>
                  <a:pt x="2289" y="6428"/>
                </a:lnTo>
                <a:lnTo>
                  <a:pt x="2289" y="6446"/>
                </a:lnTo>
                <a:lnTo>
                  <a:pt x="2297" y="6439"/>
                </a:lnTo>
                <a:lnTo>
                  <a:pt x="2304" y="6430"/>
                </a:lnTo>
                <a:lnTo>
                  <a:pt x="2315" y="6410"/>
                </a:lnTo>
                <a:lnTo>
                  <a:pt x="2322" y="6401"/>
                </a:lnTo>
                <a:lnTo>
                  <a:pt x="2329" y="6391"/>
                </a:lnTo>
                <a:lnTo>
                  <a:pt x="2336" y="6382"/>
                </a:lnTo>
                <a:lnTo>
                  <a:pt x="2344" y="6374"/>
                </a:lnTo>
                <a:lnTo>
                  <a:pt x="2347" y="6373"/>
                </a:lnTo>
                <a:lnTo>
                  <a:pt x="2348" y="6374"/>
                </a:lnTo>
                <a:lnTo>
                  <a:pt x="2348" y="6377"/>
                </a:lnTo>
                <a:lnTo>
                  <a:pt x="2348" y="6382"/>
                </a:lnTo>
                <a:lnTo>
                  <a:pt x="2346" y="6395"/>
                </a:lnTo>
                <a:lnTo>
                  <a:pt x="2342" y="6410"/>
                </a:lnTo>
                <a:lnTo>
                  <a:pt x="2334" y="6440"/>
                </a:lnTo>
                <a:lnTo>
                  <a:pt x="2330" y="6454"/>
                </a:lnTo>
                <a:lnTo>
                  <a:pt x="2351" y="6445"/>
                </a:lnTo>
                <a:lnTo>
                  <a:pt x="2345" y="6456"/>
                </a:lnTo>
                <a:lnTo>
                  <a:pt x="2340" y="6466"/>
                </a:lnTo>
                <a:lnTo>
                  <a:pt x="2336" y="6476"/>
                </a:lnTo>
                <a:lnTo>
                  <a:pt x="2333" y="6488"/>
                </a:lnTo>
                <a:lnTo>
                  <a:pt x="2331" y="6499"/>
                </a:lnTo>
                <a:lnTo>
                  <a:pt x="2329" y="6510"/>
                </a:lnTo>
                <a:lnTo>
                  <a:pt x="2329" y="6522"/>
                </a:lnTo>
                <a:lnTo>
                  <a:pt x="2329" y="6533"/>
                </a:lnTo>
                <a:lnTo>
                  <a:pt x="2343" y="6519"/>
                </a:lnTo>
                <a:lnTo>
                  <a:pt x="2338" y="6538"/>
                </a:lnTo>
                <a:lnTo>
                  <a:pt x="2336" y="6559"/>
                </a:lnTo>
                <a:lnTo>
                  <a:pt x="2336" y="6579"/>
                </a:lnTo>
                <a:lnTo>
                  <a:pt x="2338" y="6599"/>
                </a:lnTo>
                <a:lnTo>
                  <a:pt x="2345" y="6588"/>
                </a:lnTo>
                <a:lnTo>
                  <a:pt x="2348" y="6583"/>
                </a:lnTo>
                <a:lnTo>
                  <a:pt x="2346" y="6595"/>
                </a:lnTo>
                <a:lnTo>
                  <a:pt x="2345" y="6606"/>
                </a:lnTo>
                <a:lnTo>
                  <a:pt x="2344" y="6618"/>
                </a:lnTo>
                <a:lnTo>
                  <a:pt x="2344" y="6630"/>
                </a:lnTo>
                <a:lnTo>
                  <a:pt x="2346" y="6641"/>
                </a:lnTo>
                <a:lnTo>
                  <a:pt x="2347" y="6653"/>
                </a:lnTo>
                <a:lnTo>
                  <a:pt x="2351" y="6663"/>
                </a:lnTo>
                <a:lnTo>
                  <a:pt x="2354" y="6674"/>
                </a:lnTo>
                <a:lnTo>
                  <a:pt x="2357" y="6671"/>
                </a:lnTo>
                <a:lnTo>
                  <a:pt x="2359" y="6668"/>
                </a:lnTo>
                <a:lnTo>
                  <a:pt x="2362" y="6663"/>
                </a:lnTo>
                <a:lnTo>
                  <a:pt x="2364" y="6656"/>
                </a:lnTo>
                <a:lnTo>
                  <a:pt x="2362" y="6679"/>
                </a:lnTo>
                <a:lnTo>
                  <a:pt x="2363" y="6702"/>
                </a:lnTo>
                <a:lnTo>
                  <a:pt x="2365" y="6725"/>
                </a:lnTo>
                <a:lnTo>
                  <a:pt x="2369" y="6747"/>
                </a:lnTo>
                <a:lnTo>
                  <a:pt x="2380" y="6727"/>
                </a:lnTo>
                <a:lnTo>
                  <a:pt x="2385" y="6716"/>
                </a:lnTo>
                <a:lnTo>
                  <a:pt x="2382" y="6728"/>
                </a:lnTo>
                <a:lnTo>
                  <a:pt x="2381" y="6739"/>
                </a:lnTo>
                <a:lnTo>
                  <a:pt x="2380" y="6750"/>
                </a:lnTo>
                <a:lnTo>
                  <a:pt x="2380" y="6763"/>
                </a:lnTo>
                <a:lnTo>
                  <a:pt x="2381" y="6774"/>
                </a:lnTo>
                <a:lnTo>
                  <a:pt x="2383" y="6786"/>
                </a:lnTo>
                <a:lnTo>
                  <a:pt x="2386" y="6796"/>
                </a:lnTo>
                <a:lnTo>
                  <a:pt x="2389" y="6807"/>
                </a:lnTo>
                <a:lnTo>
                  <a:pt x="2398" y="6796"/>
                </a:lnTo>
                <a:lnTo>
                  <a:pt x="2400" y="6793"/>
                </a:lnTo>
                <a:lnTo>
                  <a:pt x="2394" y="6815"/>
                </a:lnTo>
                <a:lnTo>
                  <a:pt x="2391" y="6839"/>
                </a:lnTo>
                <a:lnTo>
                  <a:pt x="2389" y="6863"/>
                </a:lnTo>
                <a:lnTo>
                  <a:pt x="2389" y="6886"/>
                </a:lnTo>
                <a:lnTo>
                  <a:pt x="2405" y="6867"/>
                </a:lnTo>
                <a:lnTo>
                  <a:pt x="2402" y="6890"/>
                </a:lnTo>
                <a:lnTo>
                  <a:pt x="2399" y="6912"/>
                </a:lnTo>
                <a:lnTo>
                  <a:pt x="2398" y="6935"/>
                </a:lnTo>
                <a:lnTo>
                  <a:pt x="2398" y="6959"/>
                </a:lnTo>
                <a:lnTo>
                  <a:pt x="2409" y="6937"/>
                </a:lnTo>
                <a:lnTo>
                  <a:pt x="2408" y="6950"/>
                </a:lnTo>
                <a:lnTo>
                  <a:pt x="2408" y="6965"/>
                </a:lnTo>
                <a:lnTo>
                  <a:pt x="2409" y="6978"/>
                </a:lnTo>
                <a:lnTo>
                  <a:pt x="2411" y="6993"/>
                </a:lnTo>
                <a:lnTo>
                  <a:pt x="2413" y="7006"/>
                </a:lnTo>
                <a:lnTo>
                  <a:pt x="2418" y="7020"/>
                </a:lnTo>
                <a:lnTo>
                  <a:pt x="2422" y="7033"/>
                </a:lnTo>
                <a:lnTo>
                  <a:pt x="2428" y="7045"/>
                </a:lnTo>
                <a:lnTo>
                  <a:pt x="2433" y="6953"/>
                </a:lnTo>
                <a:lnTo>
                  <a:pt x="2440" y="6966"/>
                </a:lnTo>
                <a:lnTo>
                  <a:pt x="2442" y="6865"/>
                </a:lnTo>
                <a:lnTo>
                  <a:pt x="2449" y="6885"/>
                </a:lnTo>
                <a:lnTo>
                  <a:pt x="2454" y="6862"/>
                </a:lnTo>
                <a:lnTo>
                  <a:pt x="2458" y="6839"/>
                </a:lnTo>
                <a:lnTo>
                  <a:pt x="2460" y="6815"/>
                </a:lnTo>
                <a:lnTo>
                  <a:pt x="2462" y="6793"/>
                </a:lnTo>
                <a:lnTo>
                  <a:pt x="2467" y="6834"/>
                </a:lnTo>
                <a:lnTo>
                  <a:pt x="2473" y="6814"/>
                </a:lnTo>
                <a:lnTo>
                  <a:pt x="2478" y="6794"/>
                </a:lnTo>
                <a:lnTo>
                  <a:pt x="2483" y="6773"/>
                </a:lnTo>
                <a:lnTo>
                  <a:pt x="2486" y="6753"/>
                </a:lnTo>
                <a:lnTo>
                  <a:pt x="2490" y="6773"/>
                </a:lnTo>
                <a:lnTo>
                  <a:pt x="2500" y="6753"/>
                </a:lnTo>
                <a:lnTo>
                  <a:pt x="2508" y="6731"/>
                </a:lnTo>
                <a:lnTo>
                  <a:pt x="2515" y="6709"/>
                </a:lnTo>
                <a:lnTo>
                  <a:pt x="2521" y="6687"/>
                </a:lnTo>
                <a:lnTo>
                  <a:pt x="2523" y="6716"/>
                </a:lnTo>
                <a:lnTo>
                  <a:pt x="2532" y="6699"/>
                </a:lnTo>
                <a:lnTo>
                  <a:pt x="2540" y="6679"/>
                </a:lnTo>
                <a:lnTo>
                  <a:pt x="2546" y="6660"/>
                </a:lnTo>
                <a:lnTo>
                  <a:pt x="2550" y="6640"/>
                </a:lnTo>
                <a:lnTo>
                  <a:pt x="2556" y="6666"/>
                </a:lnTo>
                <a:lnTo>
                  <a:pt x="2565" y="6649"/>
                </a:lnTo>
                <a:lnTo>
                  <a:pt x="2573" y="6632"/>
                </a:lnTo>
                <a:lnTo>
                  <a:pt x="2579" y="6613"/>
                </a:lnTo>
                <a:lnTo>
                  <a:pt x="2584" y="6596"/>
                </a:lnTo>
                <a:lnTo>
                  <a:pt x="2589" y="6616"/>
                </a:lnTo>
                <a:lnTo>
                  <a:pt x="2594" y="6606"/>
                </a:lnTo>
                <a:lnTo>
                  <a:pt x="2598" y="6597"/>
                </a:lnTo>
                <a:lnTo>
                  <a:pt x="2605" y="6576"/>
                </a:lnTo>
                <a:lnTo>
                  <a:pt x="2609" y="6555"/>
                </a:lnTo>
                <a:lnTo>
                  <a:pt x="2611" y="6533"/>
                </a:lnTo>
                <a:lnTo>
                  <a:pt x="2616" y="6557"/>
                </a:lnTo>
                <a:lnTo>
                  <a:pt x="2621" y="6541"/>
                </a:lnTo>
                <a:lnTo>
                  <a:pt x="2625" y="6526"/>
                </a:lnTo>
                <a:lnTo>
                  <a:pt x="2627" y="6509"/>
                </a:lnTo>
                <a:lnTo>
                  <a:pt x="2628" y="6493"/>
                </a:lnTo>
                <a:lnTo>
                  <a:pt x="2636" y="6506"/>
                </a:lnTo>
                <a:lnTo>
                  <a:pt x="2637" y="6485"/>
                </a:lnTo>
                <a:lnTo>
                  <a:pt x="2637" y="6463"/>
                </a:lnTo>
                <a:lnTo>
                  <a:pt x="2636" y="6441"/>
                </a:lnTo>
                <a:lnTo>
                  <a:pt x="2633" y="6421"/>
                </a:lnTo>
                <a:lnTo>
                  <a:pt x="2648" y="6443"/>
                </a:lnTo>
                <a:lnTo>
                  <a:pt x="2645" y="6418"/>
                </a:lnTo>
                <a:lnTo>
                  <a:pt x="2641" y="6378"/>
                </a:lnTo>
                <a:lnTo>
                  <a:pt x="2634" y="6328"/>
                </a:lnTo>
                <a:lnTo>
                  <a:pt x="2637" y="6329"/>
                </a:lnTo>
                <a:lnTo>
                  <a:pt x="2641" y="6330"/>
                </a:lnTo>
                <a:lnTo>
                  <a:pt x="2644" y="6332"/>
                </a:lnTo>
                <a:lnTo>
                  <a:pt x="2648" y="6335"/>
                </a:lnTo>
                <a:lnTo>
                  <a:pt x="2656" y="6343"/>
                </a:lnTo>
                <a:lnTo>
                  <a:pt x="2663" y="6354"/>
                </a:lnTo>
                <a:lnTo>
                  <a:pt x="2675" y="6375"/>
                </a:lnTo>
                <a:lnTo>
                  <a:pt x="2684" y="6392"/>
                </a:lnTo>
                <a:lnTo>
                  <a:pt x="2681" y="6374"/>
                </a:lnTo>
                <a:lnTo>
                  <a:pt x="2688" y="6378"/>
                </a:lnTo>
                <a:lnTo>
                  <a:pt x="2693" y="6386"/>
                </a:lnTo>
                <a:lnTo>
                  <a:pt x="2700" y="6395"/>
                </a:lnTo>
                <a:lnTo>
                  <a:pt x="2706" y="6404"/>
                </a:lnTo>
                <a:lnTo>
                  <a:pt x="2717" y="6424"/>
                </a:lnTo>
                <a:lnTo>
                  <a:pt x="2727" y="6437"/>
                </a:lnTo>
                <a:lnTo>
                  <a:pt x="2727" y="6425"/>
                </a:lnTo>
                <a:lnTo>
                  <a:pt x="2730" y="6430"/>
                </a:lnTo>
                <a:lnTo>
                  <a:pt x="2734" y="6436"/>
                </a:lnTo>
                <a:lnTo>
                  <a:pt x="2742" y="6451"/>
                </a:lnTo>
                <a:lnTo>
                  <a:pt x="2750" y="6469"/>
                </a:lnTo>
                <a:lnTo>
                  <a:pt x="2751" y="6448"/>
                </a:lnTo>
                <a:lnTo>
                  <a:pt x="2757" y="6457"/>
                </a:lnTo>
                <a:lnTo>
                  <a:pt x="2760" y="6466"/>
                </a:lnTo>
                <a:lnTo>
                  <a:pt x="2764" y="6476"/>
                </a:lnTo>
                <a:lnTo>
                  <a:pt x="2766" y="6486"/>
                </a:lnTo>
                <a:lnTo>
                  <a:pt x="2768" y="6495"/>
                </a:lnTo>
                <a:lnTo>
                  <a:pt x="2769" y="6505"/>
                </a:lnTo>
                <a:lnTo>
                  <a:pt x="2770" y="6515"/>
                </a:lnTo>
                <a:lnTo>
                  <a:pt x="2770" y="6526"/>
                </a:lnTo>
                <a:lnTo>
                  <a:pt x="2770" y="6519"/>
                </a:lnTo>
                <a:lnTo>
                  <a:pt x="2772" y="6510"/>
                </a:lnTo>
                <a:lnTo>
                  <a:pt x="2776" y="6502"/>
                </a:lnTo>
                <a:lnTo>
                  <a:pt x="2784" y="6541"/>
                </a:lnTo>
                <a:lnTo>
                  <a:pt x="2791" y="6579"/>
                </a:lnTo>
                <a:lnTo>
                  <a:pt x="2791" y="6575"/>
                </a:lnTo>
                <a:lnTo>
                  <a:pt x="2792" y="6571"/>
                </a:lnTo>
                <a:lnTo>
                  <a:pt x="2795" y="6566"/>
                </a:lnTo>
                <a:lnTo>
                  <a:pt x="2798" y="6564"/>
                </a:lnTo>
                <a:lnTo>
                  <a:pt x="2799" y="6563"/>
                </a:lnTo>
                <a:lnTo>
                  <a:pt x="2801" y="6574"/>
                </a:lnTo>
                <a:lnTo>
                  <a:pt x="2804" y="6586"/>
                </a:lnTo>
                <a:lnTo>
                  <a:pt x="2808" y="6597"/>
                </a:lnTo>
                <a:lnTo>
                  <a:pt x="2812" y="6607"/>
                </a:lnTo>
                <a:lnTo>
                  <a:pt x="2818" y="6618"/>
                </a:lnTo>
                <a:lnTo>
                  <a:pt x="2825" y="6628"/>
                </a:lnTo>
                <a:lnTo>
                  <a:pt x="2831" y="6637"/>
                </a:lnTo>
                <a:lnTo>
                  <a:pt x="2839" y="6646"/>
                </a:lnTo>
                <a:lnTo>
                  <a:pt x="2834" y="6635"/>
                </a:lnTo>
                <a:lnTo>
                  <a:pt x="2830" y="6622"/>
                </a:lnTo>
                <a:lnTo>
                  <a:pt x="2828" y="6606"/>
                </a:lnTo>
                <a:lnTo>
                  <a:pt x="2825" y="6590"/>
                </a:lnTo>
                <a:lnTo>
                  <a:pt x="2823" y="6558"/>
                </a:lnTo>
                <a:lnTo>
                  <a:pt x="2820" y="6531"/>
                </a:lnTo>
                <a:lnTo>
                  <a:pt x="2839" y="6552"/>
                </a:lnTo>
                <a:lnTo>
                  <a:pt x="2816" y="6503"/>
                </a:lnTo>
                <a:lnTo>
                  <a:pt x="2793" y="6457"/>
                </a:lnTo>
                <a:lnTo>
                  <a:pt x="2807" y="6472"/>
                </a:lnTo>
                <a:lnTo>
                  <a:pt x="2797" y="6420"/>
                </a:lnTo>
                <a:lnTo>
                  <a:pt x="2788" y="6367"/>
                </a:lnTo>
                <a:lnTo>
                  <a:pt x="2799" y="6387"/>
                </a:lnTo>
                <a:lnTo>
                  <a:pt x="2800" y="6376"/>
                </a:lnTo>
                <a:lnTo>
                  <a:pt x="2799" y="6365"/>
                </a:lnTo>
                <a:lnTo>
                  <a:pt x="2797" y="6342"/>
                </a:lnTo>
                <a:lnTo>
                  <a:pt x="2792" y="6321"/>
                </a:lnTo>
                <a:lnTo>
                  <a:pt x="2788" y="6299"/>
                </a:lnTo>
                <a:lnTo>
                  <a:pt x="2798" y="6321"/>
                </a:lnTo>
                <a:lnTo>
                  <a:pt x="2799" y="6308"/>
                </a:lnTo>
                <a:lnTo>
                  <a:pt x="2798" y="6296"/>
                </a:lnTo>
                <a:lnTo>
                  <a:pt x="2797" y="6284"/>
                </a:lnTo>
                <a:lnTo>
                  <a:pt x="2794" y="6272"/>
                </a:lnTo>
                <a:lnTo>
                  <a:pt x="2790" y="6261"/>
                </a:lnTo>
                <a:lnTo>
                  <a:pt x="2784" y="6249"/>
                </a:lnTo>
                <a:lnTo>
                  <a:pt x="2777" y="6239"/>
                </a:lnTo>
                <a:lnTo>
                  <a:pt x="2770" y="6229"/>
                </a:lnTo>
                <a:lnTo>
                  <a:pt x="2792" y="6249"/>
                </a:lnTo>
                <a:lnTo>
                  <a:pt x="2788" y="6237"/>
                </a:lnTo>
                <a:lnTo>
                  <a:pt x="2783" y="6225"/>
                </a:lnTo>
                <a:lnTo>
                  <a:pt x="2778" y="6212"/>
                </a:lnTo>
                <a:lnTo>
                  <a:pt x="2773" y="6201"/>
                </a:lnTo>
                <a:lnTo>
                  <a:pt x="2766" y="6190"/>
                </a:lnTo>
                <a:lnTo>
                  <a:pt x="2760" y="6178"/>
                </a:lnTo>
                <a:lnTo>
                  <a:pt x="2751" y="6168"/>
                </a:lnTo>
                <a:lnTo>
                  <a:pt x="2743" y="6158"/>
                </a:lnTo>
                <a:lnTo>
                  <a:pt x="2761" y="6162"/>
                </a:lnTo>
                <a:lnTo>
                  <a:pt x="2757" y="6155"/>
                </a:lnTo>
                <a:lnTo>
                  <a:pt x="2750" y="6146"/>
                </a:lnTo>
                <a:lnTo>
                  <a:pt x="2743" y="6137"/>
                </a:lnTo>
                <a:lnTo>
                  <a:pt x="2733" y="6127"/>
                </a:lnTo>
                <a:lnTo>
                  <a:pt x="2711" y="6104"/>
                </a:lnTo>
                <a:lnTo>
                  <a:pt x="2690" y="6080"/>
                </a:lnTo>
                <a:lnTo>
                  <a:pt x="2679" y="6069"/>
                </a:lnTo>
                <a:lnTo>
                  <a:pt x="2670" y="6057"/>
                </a:lnTo>
                <a:lnTo>
                  <a:pt x="2663" y="6045"/>
                </a:lnTo>
                <a:lnTo>
                  <a:pt x="2657" y="6034"/>
                </a:lnTo>
                <a:lnTo>
                  <a:pt x="2656" y="6029"/>
                </a:lnTo>
                <a:lnTo>
                  <a:pt x="2655" y="6024"/>
                </a:lnTo>
                <a:lnTo>
                  <a:pt x="2654" y="6019"/>
                </a:lnTo>
                <a:lnTo>
                  <a:pt x="2655" y="6013"/>
                </a:lnTo>
                <a:lnTo>
                  <a:pt x="2656" y="6009"/>
                </a:lnTo>
                <a:lnTo>
                  <a:pt x="2658" y="6005"/>
                </a:lnTo>
                <a:lnTo>
                  <a:pt x="2661" y="6001"/>
                </a:lnTo>
                <a:lnTo>
                  <a:pt x="2665" y="5997"/>
                </a:lnTo>
                <a:lnTo>
                  <a:pt x="2673" y="5995"/>
                </a:lnTo>
                <a:lnTo>
                  <a:pt x="2681" y="5994"/>
                </a:lnTo>
                <a:lnTo>
                  <a:pt x="2700" y="5992"/>
                </a:lnTo>
                <a:lnTo>
                  <a:pt x="2721" y="5992"/>
                </a:lnTo>
                <a:lnTo>
                  <a:pt x="2743" y="5994"/>
                </a:lnTo>
                <a:lnTo>
                  <a:pt x="2767" y="5997"/>
                </a:lnTo>
                <a:lnTo>
                  <a:pt x="2792" y="6000"/>
                </a:lnTo>
                <a:lnTo>
                  <a:pt x="2843" y="6010"/>
                </a:lnTo>
                <a:lnTo>
                  <a:pt x="2945" y="6033"/>
                </a:lnTo>
                <a:lnTo>
                  <a:pt x="2969" y="6037"/>
                </a:lnTo>
                <a:lnTo>
                  <a:pt x="2991" y="6041"/>
                </a:lnTo>
                <a:lnTo>
                  <a:pt x="3011" y="6043"/>
                </a:lnTo>
                <a:lnTo>
                  <a:pt x="3030" y="6044"/>
                </a:lnTo>
                <a:lnTo>
                  <a:pt x="3071" y="6045"/>
                </a:lnTo>
                <a:lnTo>
                  <a:pt x="3110" y="6046"/>
                </a:lnTo>
                <a:lnTo>
                  <a:pt x="3185" y="6047"/>
                </a:lnTo>
                <a:lnTo>
                  <a:pt x="3220" y="6047"/>
                </a:lnTo>
                <a:lnTo>
                  <a:pt x="3256" y="6049"/>
                </a:lnTo>
                <a:lnTo>
                  <a:pt x="3289" y="6053"/>
                </a:lnTo>
                <a:lnTo>
                  <a:pt x="3321" y="6058"/>
                </a:lnTo>
                <a:lnTo>
                  <a:pt x="3353" y="6065"/>
                </a:lnTo>
                <a:lnTo>
                  <a:pt x="3369" y="6069"/>
                </a:lnTo>
                <a:lnTo>
                  <a:pt x="3384" y="6073"/>
                </a:lnTo>
                <a:lnTo>
                  <a:pt x="3400" y="6079"/>
                </a:lnTo>
                <a:lnTo>
                  <a:pt x="3415" y="6086"/>
                </a:lnTo>
                <a:lnTo>
                  <a:pt x="3431" y="6093"/>
                </a:lnTo>
                <a:lnTo>
                  <a:pt x="3446" y="6101"/>
                </a:lnTo>
                <a:lnTo>
                  <a:pt x="3461" y="6109"/>
                </a:lnTo>
                <a:lnTo>
                  <a:pt x="3476" y="6120"/>
                </a:lnTo>
                <a:lnTo>
                  <a:pt x="3491" y="6130"/>
                </a:lnTo>
                <a:lnTo>
                  <a:pt x="3506" y="6142"/>
                </a:lnTo>
                <a:lnTo>
                  <a:pt x="3520" y="6155"/>
                </a:lnTo>
                <a:lnTo>
                  <a:pt x="3535" y="6169"/>
                </a:lnTo>
                <a:lnTo>
                  <a:pt x="3550" y="6184"/>
                </a:lnTo>
                <a:lnTo>
                  <a:pt x="3565" y="6200"/>
                </a:lnTo>
                <a:lnTo>
                  <a:pt x="3676" y="6328"/>
                </a:lnTo>
                <a:lnTo>
                  <a:pt x="3787" y="6456"/>
                </a:lnTo>
                <a:lnTo>
                  <a:pt x="3843" y="6520"/>
                </a:lnTo>
                <a:lnTo>
                  <a:pt x="3899" y="6583"/>
                </a:lnTo>
                <a:lnTo>
                  <a:pt x="3956" y="6645"/>
                </a:lnTo>
                <a:lnTo>
                  <a:pt x="4014" y="6707"/>
                </a:lnTo>
                <a:lnTo>
                  <a:pt x="4052" y="6746"/>
                </a:lnTo>
                <a:lnTo>
                  <a:pt x="4090" y="6785"/>
                </a:lnTo>
                <a:lnTo>
                  <a:pt x="4165" y="6859"/>
                </a:lnTo>
                <a:lnTo>
                  <a:pt x="4200" y="6896"/>
                </a:lnTo>
                <a:lnTo>
                  <a:pt x="4235" y="6933"/>
                </a:lnTo>
                <a:lnTo>
                  <a:pt x="4267" y="6971"/>
                </a:lnTo>
                <a:lnTo>
                  <a:pt x="4282" y="6991"/>
                </a:lnTo>
                <a:lnTo>
                  <a:pt x="4297" y="7010"/>
                </a:lnTo>
                <a:lnTo>
                  <a:pt x="4310" y="7030"/>
                </a:lnTo>
                <a:lnTo>
                  <a:pt x="4323" y="7050"/>
                </a:lnTo>
                <a:lnTo>
                  <a:pt x="4336" y="7071"/>
                </a:lnTo>
                <a:lnTo>
                  <a:pt x="4347" y="7092"/>
                </a:lnTo>
                <a:lnTo>
                  <a:pt x="4358" y="7113"/>
                </a:lnTo>
                <a:lnTo>
                  <a:pt x="4368" y="7136"/>
                </a:lnTo>
                <a:lnTo>
                  <a:pt x="4377" y="7159"/>
                </a:lnTo>
                <a:lnTo>
                  <a:pt x="4384" y="7181"/>
                </a:lnTo>
                <a:lnTo>
                  <a:pt x="4391" y="7206"/>
                </a:lnTo>
                <a:lnTo>
                  <a:pt x="4397" y="7230"/>
                </a:lnTo>
                <a:lnTo>
                  <a:pt x="4401" y="7256"/>
                </a:lnTo>
                <a:lnTo>
                  <a:pt x="4404" y="7281"/>
                </a:lnTo>
                <a:lnTo>
                  <a:pt x="4406" y="7308"/>
                </a:lnTo>
                <a:lnTo>
                  <a:pt x="4407" y="7336"/>
                </a:lnTo>
                <a:lnTo>
                  <a:pt x="4406" y="7364"/>
                </a:lnTo>
                <a:lnTo>
                  <a:pt x="4404" y="7394"/>
                </a:lnTo>
                <a:lnTo>
                  <a:pt x="4414" y="7393"/>
                </a:lnTo>
                <a:lnTo>
                  <a:pt x="4424" y="7391"/>
                </a:lnTo>
                <a:lnTo>
                  <a:pt x="4433" y="7389"/>
                </a:lnTo>
                <a:lnTo>
                  <a:pt x="4441" y="7386"/>
                </a:lnTo>
                <a:lnTo>
                  <a:pt x="4447" y="7381"/>
                </a:lnTo>
                <a:lnTo>
                  <a:pt x="4453" y="7376"/>
                </a:lnTo>
                <a:lnTo>
                  <a:pt x="4457" y="7372"/>
                </a:lnTo>
                <a:lnTo>
                  <a:pt x="4462" y="7366"/>
                </a:lnTo>
                <a:lnTo>
                  <a:pt x="4466" y="7360"/>
                </a:lnTo>
                <a:lnTo>
                  <a:pt x="4468" y="7354"/>
                </a:lnTo>
                <a:lnTo>
                  <a:pt x="4470" y="7346"/>
                </a:lnTo>
                <a:lnTo>
                  <a:pt x="4472" y="7339"/>
                </a:lnTo>
                <a:lnTo>
                  <a:pt x="4474" y="7323"/>
                </a:lnTo>
                <a:lnTo>
                  <a:pt x="4474" y="7306"/>
                </a:lnTo>
                <a:lnTo>
                  <a:pt x="4472" y="7269"/>
                </a:lnTo>
                <a:lnTo>
                  <a:pt x="4472" y="7250"/>
                </a:lnTo>
                <a:lnTo>
                  <a:pt x="4471" y="7232"/>
                </a:lnTo>
                <a:lnTo>
                  <a:pt x="4472" y="7213"/>
                </a:lnTo>
                <a:lnTo>
                  <a:pt x="4475" y="7195"/>
                </a:lnTo>
                <a:lnTo>
                  <a:pt x="4477" y="7186"/>
                </a:lnTo>
                <a:lnTo>
                  <a:pt x="4480" y="7177"/>
                </a:lnTo>
                <a:lnTo>
                  <a:pt x="4483" y="7169"/>
                </a:lnTo>
                <a:lnTo>
                  <a:pt x="4487" y="7161"/>
                </a:lnTo>
                <a:lnTo>
                  <a:pt x="4540" y="7072"/>
                </a:lnTo>
                <a:lnTo>
                  <a:pt x="4591" y="6981"/>
                </a:lnTo>
                <a:lnTo>
                  <a:pt x="4641" y="6891"/>
                </a:lnTo>
                <a:lnTo>
                  <a:pt x="4689" y="6799"/>
                </a:lnTo>
                <a:lnTo>
                  <a:pt x="4809" y="6568"/>
                </a:lnTo>
                <a:lnTo>
                  <a:pt x="4869" y="6453"/>
                </a:lnTo>
                <a:lnTo>
                  <a:pt x="4929" y="6337"/>
                </a:lnTo>
                <a:lnTo>
                  <a:pt x="4990" y="6223"/>
                </a:lnTo>
                <a:lnTo>
                  <a:pt x="5053" y="6108"/>
                </a:lnTo>
                <a:lnTo>
                  <a:pt x="5117" y="5995"/>
                </a:lnTo>
                <a:lnTo>
                  <a:pt x="5182" y="5881"/>
                </a:lnTo>
                <a:lnTo>
                  <a:pt x="5196" y="5858"/>
                </a:lnTo>
                <a:lnTo>
                  <a:pt x="5212" y="5835"/>
                </a:lnTo>
                <a:lnTo>
                  <a:pt x="5227" y="5813"/>
                </a:lnTo>
                <a:lnTo>
                  <a:pt x="5244" y="5794"/>
                </a:lnTo>
                <a:lnTo>
                  <a:pt x="5260" y="5774"/>
                </a:lnTo>
                <a:lnTo>
                  <a:pt x="5278" y="5756"/>
                </a:lnTo>
                <a:lnTo>
                  <a:pt x="5296" y="5739"/>
                </a:lnTo>
                <a:lnTo>
                  <a:pt x="5315" y="5724"/>
                </a:lnTo>
                <a:lnTo>
                  <a:pt x="5334" y="5708"/>
                </a:lnTo>
                <a:lnTo>
                  <a:pt x="5353" y="5695"/>
                </a:lnTo>
                <a:lnTo>
                  <a:pt x="5374" y="5681"/>
                </a:lnTo>
                <a:lnTo>
                  <a:pt x="5394" y="5670"/>
                </a:lnTo>
                <a:lnTo>
                  <a:pt x="5415" y="5659"/>
                </a:lnTo>
                <a:lnTo>
                  <a:pt x="5437" y="5650"/>
                </a:lnTo>
                <a:lnTo>
                  <a:pt x="5458" y="5640"/>
                </a:lnTo>
                <a:lnTo>
                  <a:pt x="5480" y="5632"/>
                </a:lnTo>
                <a:lnTo>
                  <a:pt x="5503" y="5625"/>
                </a:lnTo>
                <a:lnTo>
                  <a:pt x="5525" y="5619"/>
                </a:lnTo>
                <a:lnTo>
                  <a:pt x="5549" y="5613"/>
                </a:lnTo>
                <a:lnTo>
                  <a:pt x="5573" y="5609"/>
                </a:lnTo>
                <a:lnTo>
                  <a:pt x="5596" y="5605"/>
                </a:lnTo>
                <a:lnTo>
                  <a:pt x="5620" y="5602"/>
                </a:lnTo>
                <a:lnTo>
                  <a:pt x="5645" y="5600"/>
                </a:lnTo>
                <a:lnTo>
                  <a:pt x="5670" y="5599"/>
                </a:lnTo>
                <a:lnTo>
                  <a:pt x="5694" y="5599"/>
                </a:lnTo>
                <a:lnTo>
                  <a:pt x="5720" y="5599"/>
                </a:lnTo>
                <a:lnTo>
                  <a:pt x="5746" y="5600"/>
                </a:lnTo>
                <a:lnTo>
                  <a:pt x="5772" y="5602"/>
                </a:lnTo>
                <a:lnTo>
                  <a:pt x="5797" y="5604"/>
                </a:lnTo>
                <a:lnTo>
                  <a:pt x="5823" y="5607"/>
                </a:lnTo>
                <a:lnTo>
                  <a:pt x="5876" y="5614"/>
                </a:lnTo>
                <a:lnTo>
                  <a:pt x="5909" y="5620"/>
                </a:lnTo>
                <a:lnTo>
                  <a:pt x="5942" y="5624"/>
                </a:lnTo>
                <a:lnTo>
                  <a:pt x="5975" y="5627"/>
                </a:lnTo>
                <a:lnTo>
                  <a:pt x="6008" y="5629"/>
                </a:lnTo>
                <a:lnTo>
                  <a:pt x="6042" y="5630"/>
                </a:lnTo>
                <a:lnTo>
                  <a:pt x="6075" y="5631"/>
                </a:lnTo>
                <a:lnTo>
                  <a:pt x="6142" y="5630"/>
                </a:lnTo>
                <a:lnTo>
                  <a:pt x="6158" y="5630"/>
                </a:lnTo>
                <a:lnTo>
                  <a:pt x="6174" y="5632"/>
                </a:lnTo>
                <a:lnTo>
                  <a:pt x="6189" y="5635"/>
                </a:lnTo>
                <a:lnTo>
                  <a:pt x="6203" y="5638"/>
                </a:lnTo>
                <a:lnTo>
                  <a:pt x="6218" y="5643"/>
                </a:lnTo>
                <a:lnTo>
                  <a:pt x="6232" y="5648"/>
                </a:lnTo>
                <a:lnTo>
                  <a:pt x="6246" y="5656"/>
                </a:lnTo>
                <a:lnTo>
                  <a:pt x="6259" y="5663"/>
                </a:lnTo>
                <a:lnTo>
                  <a:pt x="6286" y="5678"/>
                </a:lnTo>
                <a:lnTo>
                  <a:pt x="6313" y="5696"/>
                </a:lnTo>
                <a:lnTo>
                  <a:pt x="6340" y="5713"/>
                </a:lnTo>
                <a:lnTo>
                  <a:pt x="6368" y="5731"/>
                </a:lnTo>
                <a:lnTo>
                  <a:pt x="6417" y="5759"/>
                </a:lnTo>
                <a:lnTo>
                  <a:pt x="6470" y="5789"/>
                </a:lnTo>
                <a:lnTo>
                  <a:pt x="6526" y="5821"/>
                </a:lnTo>
                <a:lnTo>
                  <a:pt x="6555" y="5838"/>
                </a:lnTo>
                <a:lnTo>
                  <a:pt x="6583" y="5856"/>
                </a:lnTo>
                <a:lnTo>
                  <a:pt x="6611" y="5874"/>
                </a:lnTo>
                <a:lnTo>
                  <a:pt x="6637" y="5894"/>
                </a:lnTo>
                <a:lnTo>
                  <a:pt x="6662" y="5913"/>
                </a:lnTo>
                <a:lnTo>
                  <a:pt x="6687" y="5934"/>
                </a:lnTo>
                <a:lnTo>
                  <a:pt x="6710" y="5955"/>
                </a:lnTo>
                <a:lnTo>
                  <a:pt x="6729" y="5976"/>
                </a:lnTo>
                <a:lnTo>
                  <a:pt x="6748" y="5999"/>
                </a:lnTo>
                <a:lnTo>
                  <a:pt x="6756" y="6010"/>
                </a:lnTo>
                <a:lnTo>
                  <a:pt x="6763" y="6022"/>
                </a:lnTo>
                <a:lnTo>
                  <a:pt x="6752" y="6028"/>
                </a:lnTo>
                <a:lnTo>
                  <a:pt x="6742" y="6032"/>
                </a:lnTo>
                <a:lnTo>
                  <a:pt x="6730" y="6034"/>
                </a:lnTo>
                <a:lnTo>
                  <a:pt x="6719" y="6036"/>
                </a:lnTo>
                <a:lnTo>
                  <a:pt x="6708" y="6037"/>
                </a:lnTo>
                <a:lnTo>
                  <a:pt x="6696" y="6038"/>
                </a:lnTo>
                <a:lnTo>
                  <a:pt x="6685" y="6037"/>
                </a:lnTo>
                <a:lnTo>
                  <a:pt x="6674" y="6036"/>
                </a:lnTo>
                <a:lnTo>
                  <a:pt x="6651" y="6032"/>
                </a:lnTo>
                <a:lnTo>
                  <a:pt x="6627" y="6027"/>
                </a:lnTo>
                <a:lnTo>
                  <a:pt x="6583" y="6014"/>
                </a:lnTo>
                <a:lnTo>
                  <a:pt x="6594" y="6030"/>
                </a:lnTo>
                <a:lnTo>
                  <a:pt x="6584" y="6026"/>
                </a:lnTo>
                <a:lnTo>
                  <a:pt x="6574" y="6023"/>
                </a:lnTo>
                <a:lnTo>
                  <a:pt x="6563" y="6021"/>
                </a:lnTo>
                <a:lnTo>
                  <a:pt x="6552" y="6020"/>
                </a:lnTo>
                <a:lnTo>
                  <a:pt x="6542" y="6020"/>
                </a:lnTo>
                <a:lnTo>
                  <a:pt x="6530" y="6022"/>
                </a:lnTo>
                <a:lnTo>
                  <a:pt x="6520" y="6024"/>
                </a:lnTo>
                <a:lnTo>
                  <a:pt x="6509" y="6027"/>
                </a:lnTo>
                <a:lnTo>
                  <a:pt x="6514" y="6031"/>
                </a:lnTo>
                <a:lnTo>
                  <a:pt x="6517" y="6034"/>
                </a:lnTo>
                <a:lnTo>
                  <a:pt x="6518" y="6037"/>
                </a:lnTo>
                <a:lnTo>
                  <a:pt x="6518" y="6040"/>
                </a:lnTo>
                <a:lnTo>
                  <a:pt x="6516" y="6042"/>
                </a:lnTo>
                <a:lnTo>
                  <a:pt x="6514" y="6044"/>
                </a:lnTo>
                <a:lnTo>
                  <a:pt x="6506" y="6048"/>
                </a:lnTo>
                <a:lnTo>
                  <a:pt x="6494" y="6051"/>
                </a:lnTo>
                <a:lnTo>
                  <a:pt x="6482" y="6053"/>
                </a:lnTo>
                <a:lnTo>
                  <a:pt x="6458" y="6057"/>
                </a:lnTo>
                <a:lnTo>
                  <a:pt x="6479" y="6061"/>
                </a:lnTo>
                <a:lnTo>
                  <a:pt x="6461" y="6065"/>
                </a:lnTo>
                <a:lnTo>
                  <a:pt x="6444" y="6070"/>
                </a:lnTo>
                <a:lnTo>
                  <a:pt x="6427" y="6076"/>
                </a:lnTo>
                <a:lnTo>
                  <a:pt x="6411" y="6084"/>
                </a:lnTo>
                <a:lnTo>
                  <a:pt x="6430" y="6089"/>
                </a:lnTo>
                <a:lnTo>
                  <a:pt x="6369" y="6092"/>
                </a:lnTo>
                <a:lnTo>
                  <a:pt x="6308" y="6096"/>
                </a:lnTo>
                <a:lnTo>
                  <a:pt x="6332" y="6102"/>
                </a:lnTo>
                <a:lnTo>
                  <a:pt x="6345" y="6105"/>
                </a:lnTo>
                <a:lnTo>
                  <a:pt x="6357" y="6106"/>
                </a:lnTo>
                <a:lnTo>
                  <a:pt x="6369" y="6107"/>
                </a:lnTo>
                <a:lnTo>
                  <a:pt x="6382" y="6108"/>
                </a:lnTo>
                <a:lnTo>
                  <a:pt x="6394" y="6107"/>
                </a:lnTo>
                <a:lnTo>
                  <a:pt x="6407" y="6106"/>
                </a:lnTo>
                <a:lnTo>
                  <a:pt x="6375" y="6117"/>
                </a:lnTo>
                <a:lnTo>
                  <a:pt x="6417" y="6120"/>
                </a:lnTo>
                <a:lnTo>
                  <a:pt x="6459" y="6125"/>
                </a:lnTo>
                <a:lnTo>
                  <a:pt x="6428" y="6132"/>
                </a:lnTo>
                <a:lnTo>
                  <a:pt x="6435" y="6135"/>
                </a:lnTo>
                <a:lnTo>
                  <a:pt x="6444" y="6138"/>
                </a:lnTo>
                <a:lnTo>
                  <a:pt x="6455" y="6141"/>
                </a:lnTo>
                <a:lnTo>
                  <a:pt x="6467" y="6143"/>
                </a:lnTo>
                <a:lnTo>
                  <a:pt x="6482" y="6145"/>
                </a:lnTo>
                <a:lnTo>
                  <a:pt x="6496" y="6145"/>
                </a:lnTo>
                <a:lnTo>
                  <a:pt x="6512" y="6144"/>
                </a:lnTo>
                <a:lnTo>
                  <a:pt x="6504" y="6146"/>
                </a:lnTo>
                <a:lnTo>
                  <a:pt x="6489" y="6154"/>
                </a:lnTo>
                <a:lnTo>
                  <a:pt x="6480" y="6158"/>
                </a:lnTo>
                <a:lnTo>
                  <a:pt x="6470" y="6164"/>
                </a:lnTo>
                <a:lnTo>
                  <a:pt x="6461" y="6169"/>
                </a:lnTo>
                <a:lnTo>
                  <a:pt x="6454" y="6176"/>
                </a:lnTo>
                <a:lnTo>
                  <a:pt x="6471" y="6173"/>
                </a:lnTo>
                <a:lnTo>
                  <a:pt x="6437" y="6202"/>
                </a:lnTo>
                <a:lnTo>
                  <a:pt x="6421" y="6218"/>
                </a:lnTo>
                <a:lnTo>
                  <a:pt x="6414" y="6226"/>
                </a:lnTo>
                <a:lnTo>
                  <a:pt x="6407" y="6233"/>
                </a:lnTo>
                <a:lnTo>
                  <a:pt x="6414" y="6231"/>
                </a:lnTo>
                <a:lnTo>
                  <a:pt x="6423" y="6228"/>
                </a:lnTo>
                <a:lnTo>
                  <a:pt x="6426" y="6227"/>
                </a:lnTo>
                <a:lnTo>
                  <a:pt x="6427" y="6228"/>
                </a:lnTo>
                <a:lnTo>
                  <a:pt x="6427" y="6230"/>
                </a:lnTo>
                <a:lnTo>
                  <a:pt x="6423" y="6235"/>
                </a:lnTo>
                <a:lnTo>
                  <a:pt x="6410" y="6251"/>
                </a:lnTo>
                <a:lnTo>
                  <a:pt x="6394" y="6266"/>
                </a:lnTo>
                <a:lnTo>
                  <a:pt x="6379" y="6281"/>
                </a:lnTo>
                <a:lnTo>
                  <a:pt x="6364" y="6295"/>
                </a:lnTo>
                <a:lnTo>
                  <a:pt x="6390" y="6285"/>
                </a:lnTo>
                <a:lnTo>
                  <a:pt x="6382" y="6292"/>
                </a:lnTo>
                <a:lnTo>
                  <a:pt x="6375" y="6300"/>
                </a:lnTo>
                <a:lnTo>
                  <a:pt x="6361" y="6315"/>
                </a:lnTo>
                <a:lnTo>
                  <a:pt x="6349" y="6332"/>
                </a:lnTo>
                <a:lnTo>
                  <a:pt x="6335" y="6348"/>
                </a:lnTo>
                <a:lnTo>
                  <a:pt x="6359" y="6344"/>
                </a:lnTo>
                <a:lnTo>
                  <a:pt x="6341" y="6365"/>
                </a:lnTo>
                <a:lnTo>
                  <a:pt x="6321" y="6385"/>
                </a:lnTo>
                <a:lnTo>
                  <a:pt x="6300" y="6403"/>
                </a:lnTo>
                <a:lnTo>
                  <a:pt x="6279" y="6422"/>
                </a:lnTo>
                <a:lnTo>
                  <a:pt x="6313" y="6414"/>
                </a:lnTo>
                <a:lnTo>
                  <a:pt x="6294" y="6430"/>
                </a:lnTo>
                <a:lnTo>
                  <a:pt x="6276" y="6445"/>
                </a:lnTo>
                <a:lnTo>
                  <a:pt x="6256" y="6460"/>
                </a:lnTo>
                <a:lnTo>
                  <a:pt x="6234" y="6472"/>
                </a:lnTo>
                <a:lnTo>
                  <a:pt x="6255" y="6473"/>
                </a:lnTo>
                <a:lnTo>
                  <a:pt x="6217" y="6497"/>
                </a:lnTo>
                <a:lnTo>
                  <a:pt x="6197" y="6508"/>
                </a:lnTo>
                <a:lnTo>
                  <a:pt x="6179" y="6521"/>
                </a:lnTo>
                <a:lnTo>
                  <a:pt x="6160" y="6534"/>
                </a:lnTo>
                <a:lnTo>
                  <a:pt x="6143" y="6547"/>
                </a:lnTo>
                <a:lnTo>
                  <a:pt x="6126" y="6564"/>
                </a:lnTo>
                <a:lnTo>
                  <a:pt x="6119" y="6572"/>
                </a:lnTo>
                <a:lnTo>
                  <a:pt x="6112" y="6580"/>
                </a:lnTo>
                <a:lnTo>
                  <a:pt x="6148" y="6567"/>
                </a:lnTo>
                <a:lnTo>
                  <a:pt x="6183" y="6552"/>
                </a:lnTo>
                <a:lnTo>
                  <a:pt x="6218" y="6535"/>
                </a:lnTo>
                <a:lnTo>
                  <a:pt x="6253" y="6516"/>
                </a:lnTo>
                <a:lnTo>
                  <a:pt x="6234" y="6539"/>
                </a:lnTo>
                <a:lnTo>
                  <a:pt x="6313" y="6499"/>
                </a:lnTo>
                <a:lnTo>
                  <a:pt x="6309" y="6509"/>
                </a:lnTo>
                <a:lnTo>
                  <a:pt x="6321" y="6507"/>
                </a:lnTo>
                <a:lnTo>
                  <a:pt x="6332" y="6505"/>
                </a:lnTo>
                <a:lnTo>
                  <a:pt x="6344" y="6501"/>
                </a:lnTo>
                <a:lnTo>
                  <a:pt x="6354" y="6496"/>
                </a:lnTo>
                <a:lnTo>
                  <a:pt x="6364" y="6490"/>
                </a:lnTo>
                <a:lnTo>
                  <a:pt x="6375" y="6483"/>
                </a:lnTo>
                <a:lnTo>
                  <a:pt x="6384" y="6476"/>
                </a:lnTo>
                <a:lnTo>
                  <a:pt x="6393" y="6468"/>
                </a:lnTo>
                <a:lnTo>
                  <a:pt x="6383" y="6494"/>
                </a:lnTo>
                <a:lnTo>
                  <a:pt x="6401" y="6486"/>
                </a:lnTo>
                <a:lnTo>
                  <a:pt x="6420" y="6475"/>
                </a:lnTo>
                <a:lnTo>
                  <a:pt x="6436" y="6464"/>
                </a:lnTo>
                <a:lnTo>
                  <a:pt x="6453" y="6451"/>
                </a:lnTo>
                <a:lnTo>
                  <a:pt x="6453" y="6466"/>
                </a:lnTo>
                <a:lnTo>
                  <a:pt x="6486" y="6444"/>
                </a:lnTo>
                <a:lnTo>
                  <a:pt x="6519" y="6424"/>
                </a:lnTo>
                <a:lnTo>
                  <a:pt x="6508" y="6445"/>
                </a:lnTo>
                <a:lnTo>
                  <a:pt x="6496" y="6466"/>
                </a:lnTo>
                <a:lnTo>
                  <a:pt x="6483" y="6486"/>
                </a:lnTo>
                <a:lnTo>
                  <a:pt x="6468" y="6505"/>
                </a:lnTo>
                <a:lnTo>
                  <a:pt x="6491" y="6492"/>
                </a:lnTo>
                <a:lnTo>
                  <a:pt x="6467" y="6536"/>
                </a:lnTo>
                <a:lnTo>
                  <a:pt x="6447" y="6581"/>
                </a:lnTo>
                <a:lnTo>
                  <a:pt x="6468" y="6569"/>
                </a:lnTo>
                <a:lnTo>
                  <a:pt x="6458" y="6595"/>
                </a:lnTo>
                <a:lnTo>
                  <a:pt x="6448" y="6623"/>
                </a:lnTo>
                <a:lnTo>
                  <a:pt x="6444" y="6637"/>
                </a:lnTo>
                <a:lnTo>
                  <a:pt x="6441" y="6652"/>
                </a:lnTo>
                <a:lnTo>
                  <a:pt x="6439" y="6665"/>
                </a:lnTo>
                <a:lnTo>
                  <a:pt x="6437" y="6679"/>
                </a:lnTo>
                <a:lnTo>
                  <a:pt x="6457" y="6665"/>
                </a:lnTo>
                <a:lnTo>
                  <a:pt x="6441" y="6753"/>
                </a:lnTo>
                <a:lnTo>
                  <a:pt x="6457" y="6734"/>
                </a:lnTo>
                <a:lnTo>
                  <a:pt x="6455" y="6759"/>
                </a:lnTo>
                <a:lnTo>
                  <a:pt x="6452" y="6783"/>
                </a:lnTo>
                <a:lnTo>
                  <a:pt x="6447" y="6808"/>
                </a:lnTo>
                <a:lnTo>
                  <a:pt x="6441" y="6833"/>
                </a:lnTo>
                <a:lnTo>
                  <a:pt x="6462" y="6813"/>
                </a:lnTo>
                <a:lnTo>
                  <a:pt x="6456" y="6846"/>
                </a:lnTo>
                <a:lnTo>
                  <a:pt x="6447" y="6878"/>
                </a:lnTo>
                <a:lnTo>
                  <a:pt x="6436" y="6910"/>
                </a:lnTo>
                <a:lnTo>
                  <a:pt x="6423" y="6941"/>
                </a:lnTo>
                <a:lnTo>
                  <a:pt x="6445" y="6929"/>
                </a:lnTo>
                <a:lnTo>
                  <a:pt x="6436" y="6953"/>
                </a:lnTo>
                <a:lnTo>
                  <a:pt x="6426" y="6976"/>
                </a:lnTo>
                <a:lnTo>
                  <a:pt x="6415" y="7000"/>
                </a:lnTo>
                <a:lnTo>
                  <a:pt x="6402" y="7023"/>
                </a:lnTo>
                <a:lnTo>
                  <a:pt x="6429" y="7010"/>
                </a:lnTo>
                <a:lnTo>
                  <a:pt x="6408" y="7042"/>
                </a:lnTo>
                <a:lnTo>
                  <a:pt x="6391" y="7068"/>
                </a:lnTo>
                <a:lnTo>
                  <a:pt x="6380" y="7088"/>
                </a:lnTo>
                <a:lnTo>
                  <a:pt x="6402" y="7077"/>
                </a:lnTo>
                <a:lnTo>
                  <a:pt x="6396" y="7085"/>
                </a:lnTo>
                <a:lnTo>
                  <a:pt x="6381" y="7101"/>
                </a:lnTo>
                <a:lnTo>
                  <a:pt x="6364" y="7122"/>
                </a:lnTo>
                <a:lnTo>
                  <a:pt x="6357" y="7131"/>
                </a:lnTo>
                <a:lnTo>
                  <a:pt x="6353" y="7139"/>
                </a:lnTo>
                <a:lnTo>
                  <a:pt x="6373" y="7130"/>
                </a:lnTo>
                <a:lnTo>
                  <a:pt x="6364" y="7141"/>
                </a:lnTo>
                <a:lnTo>
                  <a:pt x="6357" y="7152"/>
                </a:lnTo>
                <a:lnTo>
                  <a:pt x="6350" y="7164"/>
                </a:lnTo>
                <a:lnTo>
                  <a:pt x="6344" y="7175"/>
                </a:lnTo>
                <a:lnTo>
                  <a:pt x="6339" y="7188"/>
                </a:lnTo>
                <a:lnTo>
                  <a:pt x="6333" y="7201"/>
                </a:lnTo>
                <a:lnTo>
                  <a:pt x="6330" y="7213"/>
                </a:lnTo>
                <a:lnTo>
                  <a:pt x="6327" y="7227"/>
                </a:lnTo>
                <a:lnTo>
                  <a:pt x="6337" y="7216"/>
                </a:lnTo>
                <a:lnTo>
                  <a:pt x="6347" y="7206"/>
                </a:lnTo>
                <a:lnTo>
                  <a:pt x="6356" y="7195"/>
                </a:lnTo>
                <a:lnTo>
                  <a:pt x="6365" y="7182"/>
                </a:lnTo>
                <a:lnTo>
                  <a:pt x="6374" y="7171"/>
                </a:lnTo>
                <a:lnTo>
                  <a:pt x="6381" y="7159"/>
                </a:lnTo>
                <a:lnTo>
                  <a:pt x="6388" y="7145"/>
                </a:lnTo>
                <a:lnTo>
                  <a:pt x="6394" y="7133"/>
                </a:lnTo>
                <a:lnTo>
                  <a:pt x="6399" y="7145"/>
                </a:lnTo>
                <a:lnTo>
                  <a:pt x="6408" y="7132"/>
                </a:lnTo>
                <a:lnTo>
                  <a:pt x="6415" y="7119"/>
                </a:lnTo>
                <a:lnTo>
                  <a:pt x="6422" y="7105"/>
                </a:lnTo>
                <a:lnTo>
                  <a:pt x="6428" y="7091"/>
                </a:lnTo>
                <a:lnTo>
                  <a:pt x="6428" y="7115"/>
                </a:lnTo>
                <a:lnTo>
                  <a:pt x="6463" y="7044"/>
                </a:lnTo>
                <a:lnTo>
                  <a:pt x="6463" y="7064"/>
                </a:lnTo>
                <a:lnTo>
                  <a:pt x="6476" y="7046"/>
                </a:lnTo>
                <a:lnTo>
                  <a:pt x="6484" y="7032"/>
                </a:lnTo>
                <a:lnTo>
                  <a:pt x="6487" y="7026"/>
                </a:lnTo>
                <a:lnTo>
                  <a:pt x="6489" y="7020"/>
                </a:lnTo>
                <a:lnTo>
                  <a:pt x="6489" y="7036"/>
                </a:lnTo>
                <a:lnTo>
                  <a:pt x="6501" y="7021"/>
                </a:lnTo>
                <a:lnTo>
                  <a:pt x="6512" y="7003"/>
                </a:lnTo>
                <a:lnTo>
                  <a:pt x="6521" y="6986"/>
                </a:lnTo>
                <a:lnTo>
                  <a:pt x="6529" y="6968"/>
                </a:lnTo>
                <a:lnTo>
                  <a:pt x="6528" y="6992"/>
                </a:lnTo>
                <a:lnTo>
                  <a:pt x="6545" y="6976"/>
                </a:lnTo>
                <a:lnTo>
                  <a:pt x="6560" y="6961"/>
                </a:lnTo>
                <a:lnTo>
                  <a:pt x="6576" y="6943"/>
                </a:lnTo>
                <a:lnTo>
                  <a:pt x="6590" y="6926"/>
                </a:lnTo>
                <a:lnTo>
                  <a:pt x="6589" y="6940"/>
                </a:lnTo>
                <a:lnTo>
                  <a:pt x="6596" y="6935"/>
                </a:lnTo>
                <a:lnTo>
                  <a:pt x="6602" y="6929"/>
                </a:lnTo>
                <a:lnTo>
                  <a:pt x="6609" y="6924"/>
                </a:lnTo>
                <a:lnTo>
                  <a:pt x="6615" y="6916"/>
                </a:lnTo>
                <a:lnTo>
                  <a:pt x="6624" y="6902"/>
                </a:lnTo>
                <a:lnTo>
                  <a:pt x="6632" y="6887"/>
                </a:lnTo>
                <a:lnTo>
                  <a:pt x="6633" y="6905"/>
                </a:lnTo>
                <a:lnTo>
                  <a:pt x="6642" y="6899"/>
                </a:lnTo>
                <a:lnTo>
                  <a:pt x="6650" y="6892"/>
                </a:lnTo>
                <a:lnTo>
                  <a:pt x="6657" y="6885"/>
                </a:lnTo>
                <a:lnTo>
                  <a:pt x="6664" y="6876"/>
                </a:lnTo>
                <a:lnTo>
                  <a:pt x="6670" y="6868"/>
                </a:lnTo>
                <a:lnTo>
                  <a:pt x="6677" y="6860"/>
                </a:lnTo>
                <a:lnTo>
                  <a:pt x="6682" y="6850"/>
                </a:lnTo>
                <a:lnTo>
                  <a:pt x="6686" y="6840"/>
                </a:lnTo>
                <a:lnTo>
                  <a:pt x="6689" y="6855"/>
                </a:lnTo>
                <a:lnTo>
                  <a:pt x="6696" y="6846"/>
                </a:lnTo>
                <a:lnTo>
                  <a:pt x="6702" y="6838"/>
                </a:lnTo>
                <a:lnTo>
                  <a:pt x="6708" y="6829"/>
                </a:lnTo>
                <a:lnTo>
                  <a:pt x="6713" y="6821"/>
                </a:lnTo>
                <a:lnTo>
                  <a:pt x="6716" y="6810"/>
                </a:lnTo>
                <a:lnTo>
                  <a:pt x="6719" y="6801"/>
                </a:lnTo>
                <a:lnTo>
                  <a:pt x="6721" y="6791"/>
                </a:lnTo>
                <a:lnTo>
                  <a:pt x="6723" y="6779"/>
                </a:lnTo>
                <a:lnTo>
                  <a:pt x="6730" y="6798"/>
                </a:lnTo>
                <a:lnTo>
                  <a:pt x="6733" y="6789"/>
                </a:lnTo>
                <a:lnTo>
                  <a:pt x="6735" y="6779"/>
                </a:lnTo>
                <a:lnTo>
                  <a:pt x="6739" y="6761"/>
                </a:lnTo>
                <a:lnTo>
                  <a:pt x="6743" y="6741"/>
                </a:lnTo>
                <a:lnTo>
                  <a:pt x="6745" y="6732"/>
                </a:lnTo>
                <a:lnTo>
                  <a:pt x="6748" y="6724"/>
                </a:lnTo>
                <a:lnTo>
                  <a:pt x="6756" y="6740"/>
                </a:lnTo>
                <a:lnTo>
                  <a:pt x="6758" y="6729"/>
                </a:lnTo>
                <a:lnTo>
                  <a:pt x="6761" y="6718"/>
                </a:lnTo>
                <a:lnTo>
                  <a:pt x="6768" y="6694"/>
                </a:lnTo>
                <a:lnTo>
                  <a:pt x="6775" y="6676"/>
                </a:lnTo>
                <a:lnTo>
                  <a:pt x="6777" y="6671"/>
                </a:lnTo>
                <a:lnTo>
                  <a:pt x="6777" y="6670"/>
                </a:lnTo>
                <a:lnTo>
                  <a:pt x="6781" y="6656"/>
                </a:lnTo>
                <a:lnTo>
                  <a:pt x="6787" y="6634"/>
                </a:lnTo>
                <a:lnTo>
                  <a:pt x="6792" y="6613"/>
                </a:lnTo>
                <a:lnTo>
                  <a:pt x="6794" y="6604"/>
                </a:lnTo>
                <a:lnTo>
                  <a:pt x="6797" y="6608"/>
                </a:lnTo>
                <a:lnTo>
                  <a:pt x="6800" y="6612"/>
                </a:lnTo>
                <a:lnTo>
                  <a:pt x="6801" y="6618"/>
                </a:lnTo>
                <a:lnTo>
                  <a:pt x="6802" y="6624"/>
                </a:lnTo>
                <a:lnTo>
                  <a:pt x="6803" y="6635"/>
                </a:lnTo>
                <a:lnTo>
                  <a:pt x="6802" y="6648"/>
                </a:lnTo>
                <a:lnTo>
                  <a:pt x="6800" y="6675"/>
                </a:lnTo>
                <a:lnTo>
                  <a:pt x="6799" y="6687"/>
                </a:lnTo>
                <a:lnTo>
                  <a:pt x="6801" y="6697"/>
                </a:lnTo>
                <a:lnTo>
                  <a:pt x="6810" y="6687"/>
                </a:lnTo>
                <a:lnTo>
                  <a:pt x="6812" y="6706"/>
                </a:lnTo>
                <a:lnTo>
                  <a:pt x="6813" y="6726"/>
                </a:lnTo>
                <a:lnTo>
                  <a:pt x="6814" y="6745"/>
                </a:lnTo>
                <a:lnTo>
                  <a:pt x="6813" y="6765"/>
                </a:lnTo>
                <a:lnTo>
                  <a:pt x="6825" y="6759"/>
                </a:lnTo>
                <a:lnTo>
                  <a:pt x="6824" y="6770"/>
                </a:lnTo>
                <a:lnTo>
                  <a:pt x="6824" y="6780"/>
                </a:lnTo>
                <a:lnTo>
                  <a:pt x="6824" y="6791"/>
                </a:lnTo>
                <a:lnTo>
                  <a:pt x="6826" y="6802"/>
                </a:lnTo>
                <a:lnTo>
                  <a:pt x="6828" y="6812"/>
                </a:lnTo>
                <a:lnTo>
                  <a:pt x="6830" y="6823"/>
                </a:lnTo>
                <a:lnTo>
                  <a:pt x="6834" y="6833"/>
                </a:lnTo>
                <a:lnTo>
                  <a:pt x="6838" y="6843"/>
                </a:lnTo>
                <a:lnTo>
                  <a:pt x="6846" y="6828"/>
                </a:lnTo>
                <a:lnTo>
                  <a:pt x="6849" y="6846"/>
                </a:lnTo>
                <a:lnTo>
                  <a:pt x="6854" y="6863"/>
                </a:lnTo>
                <a:lnTo>
                  <a:pt x="6861" y="6879"/>
                </a:lnTo>
                <a:lnTo>
                  <a:pt x="6870" y="6894"/>
                </a:lnTo>
                <a:lnTo>
                  <a:pt x="6879" y="6876"/>
                </a:lnTo>
                <a:lnTo>
                  <a:pt x="6885" y="6896"/>
                </a:lnTo>
                <a:lnTo>
                  <a:pt x="6893" y="6914"/>
                </a:lnTo>
                <a:lnTo>
                  <a:pt x="6901" y="6933"/>
                </a:lnTo>
                <a:lnTo>
                  <a:pt x="6911" y="6952"/>
                </a:lnTo>
                <a:lnTo>
                  <a:pt x="6916" y="6929"/>
                </a:lnTo>
                <a:lnTo>
                  <a:pt x="6934" y="6961"/>
                </a:lnTo>
                <a:lnTo>
                  <a:pt x="6954" y="6993"/>
                </a:lnTo>
                <a:lnTo>
                  <a:pt x="6957" y="6969"/>
                </a:lnTo>
                <a:lnTo>
                  <a:pt x="6968" y="6985"/>
                </a:lnTo>
                <a:lnTo>
                  <a:pt x="6980" y="7000"/>
                </a:lnTo>
                <a:lnTo>
                  <a:pt x="7000" y="7032"/>
                </a:lnTo>
                <a:lnTo>
                  <a:pt x="7002" y="7014"/>
                </a:lnTo>
                <a:lnTo>
                  <a:pt x="7011" y="7031"/>
                </a:lnTo>
                <a:lnTo>
                  <a:pt x="7021" y="7046"/>
                </a:lnTo>
                <a:lnTo>
                  <a:pt x="7032" y="7061"/>
                </a:lnTo>
                <a:lnTo>
                  <a:pt x="7045" y="7074"/>
                </a:lnTo>
                <a:lnTo>
                  <a:pt x="7045" y="7057"/>
                </a:lnTo>
                <a:lnTo>
                  <a:pt x="7066" y="7083"/>
                </a:lnTo>
                <a:lnTo>
                  <a:pt x="7085" y="7112"/>
                </a:lnTo>
                <a:lnTo>
                  <a:pt x="7091" y="7101"/>
                </a:lnTo>
                <a:lnTo>
                  <a:pt x="7115" y="7130"/>
                </a:lnTo>
                <a:lnTo>
                  <a:pt x="7139" y="7158"/>
                </a:lnTo>
                <a:lnTo>
                  <a:pt x="7140" y="7144"/>
                </a:lnTo>
                <a:lnTo>
                  <a:pt x="7152" y="7159"/>
                </a:lnTo>
                <a:lnTo>
                  <a:pt x="7162" y="7171"/>
                </a:lnTo>
                <a:lnTo>
                  <a:pt x="7172" y="7182"/>
                </a:lnTo>
                <a:lnTo>
                  <a:pt x="7179" y="7170"/>
                </a:lnTo>
                <a:lnTo>
                  <a:pt x="7194" y="7206"/>
                </a:lnTo>
                <a:lnTo>
                  <a:pt x="7211" y="7241"/>
                </a:lnTo>
                <a:lnTo>
                  <a:pt x="7216" y="7219"/>
                </a:lnTo>
                <a:lnTo>
                  <a:pt x="7224" y="7241"/>
                </a:lnTo>
                <a:lnTo>
                  <a:pt x="7234" y="7263"/>
                </a:lnTo>
                <a:lnTo>
                  <a:pt x="7246" y="7284"/>
                </a:lnTo>
                <a:lnTo>
                  <a:pt x="7258" y="7305"/>
                </a:lnTo>
                <a:lnTo>
                  <a:pt x="7259" y="7281"/>
                </a:lnTo>
                <a:lnTo>
                  <a:pt x="7269" y="7302"/>
                </a:lnTo>
                <a:lnTo>
                  <a:pt x="7280" y="7323"/>
                </a:lnTo>
                <a:lnTo>
                  <a:pt x="7288" y="7344"/>
                </a:lnTo>
                <a:lnTo>
                  <a:pt x="7296" y="7366"/>
                </a:lnTo>
                <a:lnTo>
                  <a:pt x="7299" y="7344"/>
                </a:lnTo>
                <a:lnTo>
                  <a:pt x="7313" y="7368"/>
                </a:lnTo>
                <a:lnTo>
                  <a:pt x="7326" y="7391"/>
                </a:lnTo>
                <a:lnTo>
                  <a:pt x="7341" y="7413"/>
                </a:lnTo>
                <a:lnTo>
                  <a:pt x="7357" y="7435"/>
                </a:lnTo>
                <a:lnTo>
                  <a:pt x="7359" y="7421"/>
                </a:lnTo>
                <a:lnTo>
                  <a:pt x="7359" y="7407"/>
                </a:lnTo>
                <a:lnTo>
                  <a:pt x="7358" y="7394"/>
                </a:lnTo>
                <a:lnTo>
                  <a:pt x="7356" y="7379"/>
                </a:lnTo>
                <a:lnTo>
                  <a:pt x="7352" y="7366"/>
                </a:lnTo>
                <a:lnTo>
                  <a:pt x="7347" y="7354"/>
                </a:lnTo>
                <a:lnTo>
                  <a:pt x="7340" y="7341"/>
                </a:lnTo>
                <a:lnTo>
                  <a:pt x="7333" y="7329"/>
                </a:lnTo>
                <a:lnTo>
                  <a:pt x="7356" y="7337"/>
                </a:lnTo>
                <a:lnTo>
                  <a:pt x="7347" y="7330"/>
                </a:lnTo>
                <a:lnTo>
                  <a:pt x="7339" y="7322"/>
                </a:lnTo>
                <a:lnTo>
                  <a:pt x="7332" y="7313"/>
                </a:lnTo>
                <a:lnTo>
                  <a:pt x="7327" y="7304"/>
                </a:lnTo>
                <a:lnTo>
                  <a:pt x="7316" y="7287"/>
                </a:lnTo>
                <a:lnTo>
                  <a:pt x="7303" y="7268"/>
                </a:lnTo>
                <a:lnTo>
                  <a:pt x="7317" y="7276"/>
                </a:lnTo>
                <a:lnTo>
                  <a:pt x="7325" y="7281"/>
                </a:lnTo>
                <a:lnTo>
                  <a:pt x="7298" y="7243"/>
                </a:lnTo>
                <a:lnTo>
                  <a:pt x="7272" y="7204"/>
                </a:lnTo>
                <a:lnTo>
                  <a:pt x="7290" y="7211"/>
                </a:lnTo>
                <a:lnTo>
                  <a:pt x="7274" y="7178"/>
                </a:lnTo>
                <a:lnTo>
                  <a:pt x="7258" y="7145"/>
                </a:lnTo>
                <a:lnTo>
                  <a:pt x="7278" y="7160"/>
                </a:lnTo>
                <a:lnTo>
                  <a:pt x="7278" y="7138"/>
                </a:lnTo>
                <a:lnTo>
                  <a:pt x="7277" y="7117"/>
                </a:lnTo>
                <a:lnTo>
                  <a:pt x="7272" y="7097"/>
                </a:lnTo>
                <a:lnTo>
                  <a:pt x="7267" y="7077"/>
                </a:lnTo>
                <a:lnTo>
                  <a:pt x="7282" y="7089"/>
                </a:lnTo>
                <a:lnTo>
                  <a:pt x="7284" y="7078"/>
                </a:lnTo>
                <a:lnTo>
                  <a:pt x="7285" y="7067"/>
                </a:lnTo>
                <a:lnTo>
                  <a:pt x="7284" y="7057"/>
                </a:lnTo>
                <a:lnTo>
                  <a:pt x="7283" y="7045"/>
                </a:lnTo>
                <a:lnTo>
                  <a:pt x="7281" y="7035"/>
                </a:lnTo>
                <a:lnTo>
                  <a:pt x="7277" y="7025"/>
                </a:lnTo>
                <a:lnTo>
                  <a:pt x="7272" y="7015"/>
                </a:lnTo>
                <a:lnTo>
                  <a:pt x="7267" y="7006"/>
                </a:lnTo>
                <a:lnTo>
                  <a:pt x="7282" y="7010"/>
                </a:lnTo>
                <a:lnTo>
                  <a:pt x="7282" y="6986"/>
                </a:lnTo>
                <a:lnTo>
                  <a:pt x="7281" y="6956"/>
                </a:lnTo>
                <a:lnTo>
                  <a:pt x="7279" y="6941"/>
                </a:lnTo>
                <a:lnTo>
                  <a:pt x="7275" y="6928"/>
                </a:lnTo>
                <a:lnTo>
                  <a:pt x="7272" y="6915"/>
                </a:lnTo>
                <a:lnTo>
                  <a:pt x="7267" y="6905"/>
                </a:lnTo>
                <a:lnTo>
                  <a:pt x="7282" y="6919"/>
                </a:lnTo>
                <a:lnTo>
                  <a:pt x="7283" y="6904"/>
                </a:lnTo>
                <a:lnTo>
                  <a:pt x="7283" y="6890"/>
                </a:lnTo>
                <a:lnTo>
                  <a:pt x="7282" y="6875"/>
                </a:lnTo>
                <a:lnTo>
                  <a:pt x="7281" y="6861"/>
                </a:lnTo>
                <a:lnTo>
                  <a:pt x="7278" y="6846"/>
                </a:lnTo>
                <a:lnTo>
                  <a:pt x="7274" y="6833"/>
                </a:lnTo>
                <a:lnTo>
                  <a:pt x="7270" y="6819"/>
                </a:lnTo>
                <a:lnTo>
                  <a:pt x="7265" y="6806"/>
                </a:lnTo>
                <a:lnTo>
                  <a:pt x="7274" y="6808"/>
                </a:lnTo>
                <a:lnTo>
                  <a:pt x="7280" y="6809"/>
                </a:lnTo>
                <a:lnTo>
                  <a:pt x="7273" y="6790"/>
                </a:lnTo>
                <a:lnTo>
                  <a:pt x="7265" y="6770"/>
                </a:lnTo>
                <a:lnTo>
                  <a:pt x="7256" y="6752"/>
                </a:lnTo>
                <a:lnTo>
                  <a:pt x="7246" y="6734"/>
                </a:lnTo>
                <a:lnTo>
                  <a:pt x="7261" y="6738"/>
                </a:lnTo>
                <a:lnTo>
                  <a:pt x="7252" y="6716"/>
                </a:lnTo>
                <a:lnTo>
                  <a:pt x="7240" y="6696"/>
                </a:lnTo>
                <a:lnTo>
                  <a:pt x="7228" y="6676"/>
                </a:lnTo>
                <a:lnTo>
                  <a:pt x="7214" y="6658"/>
                </a:lnTo>
                <a:lnTo>
                  <a:pt x="7232" y="6660"/>
                </a:lnTo>
                <a:lnTo>
                  <a:pt x="7216" y="6641"/>
                </a:lnTo>
                <a:lnTo>
                  <a:pt x="7202" y="6625"/>
                </a:lnTo>
                <a:lnTo>
                  <a:pt x="7189" y="6607"/>
                </a:lnTo>
                <a:lnTo>
                  <a:pt x="7177" y="6589"/>
                </a:lnTo>
                <a:lnTo>
                  <a:pt x="7171" y="6580"/>
                </a:lnTo>
                <a:lnTo>
                  <a:pt x="7168" y="6572"/>
                </a:lnTo>
                <a:lnTo>
                  <a:pt x="7165" y="6564"/>
                </a:lnTo>
                <a:lnTo>
                  <a:pt x="7163" y="6558"/>
                </a:lnTo>
                <a:lnTo>
                  <a:pt x="7164" y="6553"/>
                </a:lnTo>
                <a:lnTo>
                  <a:pt x="7164" y="6551"/>
                </a:lnTo>
                <a:lnTo>
                  <a:pt x="7166" y="6548"/>
                </a:lnTo>
                <a:lnTo>
                  <a:pt x="7166" y="6551"/>
                </a:lnTo>
                <a:lnTo>
                  <a:pt x="7167" y="6553"/>
                </a:lnTo>
                <a:lnTo>
                  <a:pt x="7174" y="6560"/>
                </a:lnTo>
                <a:lnTo>
                  <a:pt x="7197" y="6581"/>
                </a:lnTo>
                <a:lnTo>
                  <a:pt x="7222" y="6603"/>
                </a:lnTo>
                <a:lnTo>
                  <a:pt x="7236" y="6616"/>
                </a:lnTo>
                <a:lnTo>
                  <a:pt x="7231" y="6597"/>
                </a:lnTo>
                <a:lnTo>
                  <a:pt x="7248" y="6611"/>
                </a:lnTo>
                <a:lnTo>
                  <a:pt x="7265" y="6625"/>
                </a:lnTo>
                <a:lnTo>
                  <a:pt x="7284" y="6636"/>
                </a:lnTo>
                <a:lnTo>
                  <a:pt x="7303" y="6646"/>
                </a:lnTo>
                <a:lnTo>
                  <a:pt x="7299" y="6632"/>
                </a:lnTo>
                <a:lnTo>
                  <a:pt x="7306" y="6639"/>
                </a:lnTo>
                <a:lnTo>
                  <a:pt x="7314" y="6645"/>
                </a:lnTo>
                <a:lnTo>
                  <a:pt x="7322" y="6652"/>
                </a:lnTo>
                <a:lnTo>
                  <a:pt x="7330" y="6657"/>
                </a:lnTo>
                <a:lnTo>
                  <a:pt x="7339" y="6662"/>
                </a:lnTo>
                <a:lnTo>
                  <a:pt x="7349" y="6666"/>
                </a:lnTo>
                <a:lnTo>
                  <a:pt x="7358" y="6669"/>
                </a:lnTo>
                <a:lnTo>
                  <a:pt x="7367" y="6672"/>
                </a:lnTo>
                <a:lnTo>
                  <a:pt x="7360" y="6659"/>
                </a:lnTo>
                <a:lnTo>
                  <a:pt x="7380" y="6666"/>
                </a:lnTo>
                <a:lnTo>
                  <a:pt x="7399" y="6672"/>
                </a:lnTo>
                <a:lnTo>
                  <a:pt x="7418" y="6678"/>
                </a:lnTo>
                <a:lnTo>
                  <a:pt x="7437" y="6682"/>
                </a:lnTo>
                <a:lnTo>
                  <a:pt x="7428" y="6670"/>
                </a:lnTo>
                <a:lnTo>
                  <a:pt x="7468" y="6685"/>
                </a:lnTo>
                <a:lnTo>
                  <a:pt x="7509" y="6697"/>
                </a:lnTo>
                <a:lnTo>
                  <a:pt x="7505" y="6686"/>
                </a:lnTo>
                <a:lnTo>
                  <a:pt x="7521" y="6693"/>
                </a:lnTo>
                <a:lnTo>
                  <a:pt x="7536" y="6699"/>
                </a:lnTo>
                <a:lnTo>
                  <a:pt x="7553" y="6704"/>
                </a:lnTo>
                <a:lnTo>
                  <a:pt x="7568" y="6708"/>
                </a:lnTo>
                <a:lnTo>
                  <a:pt x="7560" y="6693"/>
                </a:lnTo>
                <a:lnTo>
                  <a:pt x="7581" y="6703"/>
                </a:lnTo>
                <a:lnTo>
                  <a:pt x="7601" y="6712"/>
                </a:lnTo>
                <a:lnTo>
                  <a:pt x="7622" y="6721"/>
                </a:lnTo>
                <a:lnTo>
                  <a:pt x="7643" y="6728"/>
                </a:lnTo>
                <a:lnTo>
                  <a:pt x="7635" y="6709"/>
                </a:lnTo>
                <a:lnTo>
                  <a:pt x="7651" y="6721"/>
                </a:lnTo>
                <a:lnTo>
                  <a:pt x="7667" y="6732"/>
                </a:lnTo>
                <a:lnTo>
                  <a:pt x="7684" y="6742"/>
                </a:lnTo>
                <a:lnTo>
                  <a:pt x="7700" y="6752"/>
                </a:lnTo>
                <a:lnTo>
                  <a:pt x="7696" y="6737"/>
                </a:lnTo>
                <a:lnTo>
                  <a:pt x="7719" y="6755"/>
                </a:lnTo>
                <a:lnTo>
                  <a:pt x="7737" y="6767"/>
                </a:lnTo>
                <a:lnTo>
                  <a:pt x="7746" y="6772"/>
                </a:lnTo>
                <a:lnTo>
                  <a:pt x="7752" y="6774"/>
                </a:lnTo>
                <a:lnTo>
                  <a:pt x="7747" y="6760"/>
                </a:lnTo>
                <a:lnTo>
                  <a:pt x="7754" y="6768"/>
                </a:lnTo>
                <a:lnTo>
                  <a:pt x="7762" y="6776"/>
                </a:lnTo>
                <a:lnTo>
                  <a:pt x="7770" y="6782"/>
                </a:lnTo>
                <a:lnTo>
                  <a:pt x="7780" y="6788"/>
                </a:lnTo>
                <a:lnTo>
                  <a:pt x="7790" y="6792"/>
                </a:lnTo>
                <a:lnTo>
                  <a:pt x="7800" y="6795"/>
                </a:lnTo>
                <a:lnTo>
                  <a:pt x="7811" y="6798"/>
                </a:lnTo>
                <a:lnTo>
                  <a:pt x="7823" y="6799"/>
                </a:lnTo>
                <a:lnTo>
                  <a:pt x="7808" y="6785"/>
                </a:lnTo>
                <a:lnTo>
                  <a:pt x="7819" y="6790"/>
                </a:lnTo>
                <a:lnTo>
                  <a:pt x="7830" y="6795"/>
                </a:lnTo>
                <a:lnTo>
                  <a:pt x="7842" y="6799"/>
                </a:lnTo>
                <a:lnTo>
                  <a:pt x="7854" y="6803"/>
                </a:lnTo>
                <a:lnTo>
                  <a:pt x="7866" y="6805"/>
                </a:lnTo>
                <a:lnTo>
                  <a:pt x="7877" y="6808"/>
                </a:lnTo>
                <a:lnTo>
                  <a:pt x="7890" y="6810"/>
                </a:lnTo>
                <a:lnTo>
                  <a:pt x="7902" y="6811"/>
                </a:lnTo>
                <a:lnTo>
                  <a:pt x="7891" y="6801"/>
                </a:lnTo>
                <a:lnTo>
                  <a:pt x="7878" y="6792"/>
                </a:lnTo>
                <a:lnTo>
                  <a:pt x="7866" y="6782"/>
                </a:lnTo>
                <a:lnTo>
                  <a:pt x="7854" y="6774"/>
                </a:lnTo>
                <a:lnTo>
                  <a:pt x="7840" y="6766"/>
                </a:lnTo>
                <a:lnTo>
                  <a:pt x="7827" y="6759"/>
                </a:lnTo>
                <a:lnTo>
                  <a:pt x="7814" y="6753"/>
                </a:lnTo>
                <a:lnTo>
                  <a:pt x="7800" y="6747"/>
                </a:lnTo>
                <a:lnTo>
                  <a:pt x="7818" y="6744"/>
                </a:lnTo>
                <a:lnTo>
                  <a:pt x="7770" y="6721"/>
                </a:lnTo>
                <a:lnTo>
                  <a:pt x="7724" y="6699"/>
                </a:lnTo>
                <a:lnTo>
                  <a:pt x="7750" y="6695"/>
                </a:lnTo>
                <a:lnTo>
                  <a:pt x="7709" y="6671"/>
                </a:lnTo>
                <a:lnTo>
                  <a:pt x="7667" y="6648"/>
                </a:lnTo>
                <a:lnTo>
                  <a:pt x="7688" y="6646"/>
                </a:lnTo>
                <a:lnTo>
                  <a:pt x="7652" y="6621"/>
                </a:lnTo>
                <a:lnTo>
                  <a:pt x="7614" y="6597"/>
                </a:lnTo>
                <a:lnTo>
                  <a:pt x="7637" y="6598"/>
                </a:lnTo>
                <a:lnTo>
                  <a:pt x="7606" y="6571"/>
                </a:lnTo>
                <a:lnTo>
                  <a:pt x="7576" y="6544"/>
                </a:lnTo>
                <a:lnTo>
                  <a:pt x="7599" y="6548"/>
                </a:lnTo>
                <a:lnTo>
                  <a:pt x="7577" y="6523"/>
                </a:lnTo>
                <a:lnTo>
                  <a:pt x="7554" y="6499"/>
                </a:lnTo>
                <a:lnTo>
                  <a:pt x="7561" y="6499"/>
                </a:lnTo>
                <a:lnTo>
                  <a:pt x="7575" y="6500"/>
                </a:lnTo>
                <a:lnTo>
                  <a:pt x="7572" y="6491"/>
                </a:lnTo>
                <a:lnTo>
                  <a:pt x="7567" y="6482"/>
                </a:lnTo>
                <a:lnTo>
                  <a:pt x="7562" y="6474"/>
                </a:lnTo>
                <a:lnTo>
                  <a:pt x="7557" y="6466"/>
                </a:lnTo>
                <a:lnTo>
                  <a:pt x="7550" y="6459"/>
                </a:lnTo>
                <a:lnTo>
                  <a:pt x="7543" y="6453"/>
                </a:lnTo>
                <a:lnTo>
                  <a:pt x="7536" y="6445"/>
                </a:lnTo>
                <a:lnTo>
                  <a:pt x="7528" y="6439"/>
                </a:lnTo>
                <a:lnTo>
                  <a:pt x="7552" y="6444"/>
                </a:lnTo>
                <a:lnTo>
                  <a:pt x="7541" y="6430"/>
                </a:lnTo>
                <a:lnTo>
                  <a:pt x="7529" y="6418"/>
                </a:lnTo>
                <a:lnTo>
                  <a:pt x="7516" y="6406"/>
                </a:lnTo>
                <a:lnTo>
                  <a:pt x="7501" y="6397"/>
                </a:lnTo>
                <a:lnTo>
                  <a:pt x="7520" y="6389"/>
                </a:lnTo>
                <a:lnTo>
                  <a:pt x="7504" y="6376"/>
                </a:lnTo>
                <a:lnTo>
                  <a:pt x="7488" y="6362"/>
                </a:lnTo>
                <a:lnTo>
                  <a:pt x="7473" y="6348"/>
                </a:lnTo>
                <a:lnTo>
                  <a:pt x="7459" y="6333"/>
                </a:lnTo>
                <a:lnTo>
                  <a:pt x="7482" y="6332"/>
                </a:lnTo>
                <a:lnTo>
                  <a:pt x="7472" y="6324"/>
                </a:lnTo>
                <a:lnTo>
                  <a:pt x="7462" y="6316"/>
                </a:lnTo>
                <a:lnTo>
                  <a:pt x="7452" y="6309"/>
                </a:lnTo>
                <a:lnTo>
                  <a:pt x="7441" y="6303"/>
                </a:lnTo>
                <a:lnTo>
                  <a:pt x="7430" y="6298"/>
                </a:lnTo>
                <a:lnTo>
                  <a:pt x="7419" y="6294"/>
                </a:lnTo>
                <a:lnTo>
                  <a:pt x="7406" y="6291"/>
                </a:lnTo>
                <a:lnTo>
                  <a:pt x="7394" y="6288"/>
                </a:lnTo>
                <a:lnTo>
                  <a:pt x="7412" y="6280"/>
                </a:lnTo>
                <a:lnTo>
                  <a:pt x="7396" y="6271"/>
                </a:lnTo>
                <a:lnTo>
                  <a:pt x="7381" y="6264"/>
                </a:lnTo>
                <a:lnTo>
                  <a:pt x="7364" y="6259"/>
                </a:lnTo>
                <a:lnTo>
                  <a:pt x="7348" y="6257"/>
                </a:lnTo>
                <a:lnTo>
                  <a:pt x="7371" y="6251"/>
                </a:lnTo>
                <a:lnTo>
                  <a:pt x="7351" y="6241"/>
                </a:lnTo>
                <a:lnTo>
                  <a:pt x="7329" y="6233"/>
                </a:lnTo>
                <a:lnTo>
                  <a:pt x="7306" y="6227"/>
                </a:lnTo>
                <a:lnTo>
                  <a:pt x="7285" y="6221"/>
                </a:lnTo>
                <a:lnTo>
                  <a:pt x="7306" y="6215"/>
                </a:lnTo>
                <a:lnTo>
                  <a:pt x="7287" y="6209"/>
                </a:lnTo>
                <a:lnTo>
                  <a:pt x="7251" y="6195"/>
                </a:lnTo>
                <a:lnTo>
                  <a:pt x="7217" y="6180"/>
                </a:lnTo>
                <a:lnTo>
                  <a:pt x="7206" y="6175"/>
                </a:lnTo>
                <a:lnTo>
                  <a:pt x="7203" y="6173"/>
                </a:lnTo>
                <a:lnTo>
                  <a:pt x="7203" y="6172"/>
                </a:lnTo>
                <a:lnTo>
                  <a:pt x="7204" y="6171"/>
                </a:lnTo>
                <a:lnTo>
                  <a:pt x="7208" y="6171"/>
                </a:lnTo>
                <a:lnTo>
                  <a:pt x="7220" y="6171"/>
                </a:lnTo>
                <a:lnTo>
                  <a:pt x="7255" y="6174"/>
                </a:lnTo>
                <a:lnTo>
                  <a:pt x="7312" y="6180"/>
                </a:lnTo>
                <a:lnTo>
                  <a:pt x="7299" y="6168"/>
                </a:lnTo>
                <a:lnTo>
                  <a:pt x="7327" y="6168"/>
                </a:lnTo>
                <a:lnTo>
                  <a:pt x="7354" y="6165"/>
                </a:lnTo>
                <a:lnTo>
                  <a:pt x="7382" y="6160"/>
                </a:lnTo>
                <a:lnTo>
                  <a:pt x="7407" y="6152"/>
                </a:lnTo>
                <a:lnTo>
                  <a:pt x="7393" y="6148"/>
                </a:lnTo>
                <a:lnTo>
                  <a:pt x="7416" y="6141"/>
                </a:lnTo>
                <a:lnTo>
                  <a:pt x="7434" y="6135"/>
                </a:lnTo>
                <a:lnTo>
                  <a:pt x="7442" y="6132"/>
                </a:lnTo>
                <a:lnTo>
                  <a:pt x="7449" y="6129"/>
                </a:lnTo>
                <a:lnTo>
                  <a:pt x="7433" y="6122"/>
                </a:lnTo>
                <a:lnTo>
                  <a:pt x="7457" y="6114"/>
                </a:lnTo>
                <a:lnTo>
                  <a:pt x="7478" y="6107"/>
                </a:lnTo>
                <a:lnTo>
                  <a:pt x="7496" y="6099"/>
                </a:lnTo>
                <a:lnTo>
                  <a:pt x="7471" y="6098"/>
                </a:lnTo>
                <a:lnTo>
                  <a:pt x="7554" y="6056"/>
                </a:lnTo>
                <a:lnTo>
                  <a:pt x="7538" y="6053"/>
                </a:lnTo>
                <a:lnTo>
                  <a:pt x="7542" y="6049"/>
                </a:lnTo>
                <a:lnTo>
                  <a:pt x="7547" y="6048"/>
                </a:lnTo>
                <a:lnTo>
                  <a:pt x="7551" y="6048"/>
                </a:lnTo>
                <a:lnTo>
                  <a:pt x="7555" y="6049"/>
                </a:lnTo>
                <a:lnTo>
                  <a:pt x="7559" y="6051"/>
                </a:lnTo>
                <a:lnTo>
                  <a:pt x="7562" y="6054"/>
                </a:lnTo>
                <a:lnTo>
                  <a:pt x="7566" y="6058"/>
                </a:lnTo>
                <a:lnTo>
                  <a:pt x="7569" y="6063"/>
                </a:lnTo>
                <a:lnTo>
                  <a:pt x="7568" y="6049"/>
                </a:lnTo>
                <a:lnTo>
                  <a:pt x="7584" y="6057"/>
                </a:lnTo>
                <a:lnTo>
                  <a:pt x="7597" y="6065"/>
                </a:lnTo>
                <a:lnTo>
                  <a:pt x="7612" y="6074"/>
                </a:lnTo>
                <a:lnTo>
                  <a:pt x="7625" y="6084"/>
                </a:lnTo>
                <a:lnTo>
                  <a:pt x="7615" y="6070"/>
                </a:lnTo>
                <a:lnTo>
                  <a:pt x="7604" y="6059"/>
                </a:lnTo>
                <a:lnTo>
                  <a:pt x="7583" y="6035"/>
                </a:lnTo>
                <a:lnTo>
                  <a:pt x="7605" y="6025"/>
                </a:lnTo>
                <a:lnTo>
                  <a:pt x="7616" y="6020"/>
                </a:lnTo>
                <a:lnTo>
                  <a:pt x="7596" y="6018"/>
                </a:lnTo>
                <a:lnTo>
                  <a:pt x="7634" y="6000"/>
                </a:lnTo>
                <a:lnTo>
                  <a:pt x="7672" y="5984"/>
                </a:lnTo>
                <a:lnTo>
                  <a:pt x="7658" y="5980"/>
                </a:lnTo>
                <a:lnTo>
                  <a:pt x="7676" y="5973"/>
                </a:lnTo>
                <a:lnTo>
                  <a:pt x="7694" y="5965"/>
                </a:lnTo>
                <a:lnTo>
                  <a:pt x="7710" y="5954"/>
                </a:lnTo>
                <a:lnTo>
                  <a:pt x="7726" y="5941"/>
                </a:lnTo>
                <a:lnTo>
                  <a:pt x="7714" y="5942"/>
                </a:lnTo>
                <a:lnTo>
                  <a:pt x="7701" y="5944"/>
                </a:lnTo>
                <a:lnTo>
                  <a:pt x="7689" y="5947"/>
                </a:lnTo>
                <a:lnTo>
                  <a:pt x="7676" y="5952"/>
                </a:lnTo>
                <a:lnTo>
                  <a:pt x="7665" y="5957"/>
                </a:lnTo>
                <a:lnTo>
                  <a:pt x="7654" y="5962"/>
                </a:lnTo>
                <a:lnTo>
                  <a:pt x="7643" y="5968"/>
                </a:lnTo>
                <a:lnTo>
                  <a:pt x="7633" y="5975"/>
                </a:lnTo>
                <a:lnTo>
                  <a:pt x="7637" y="5960"/>
                </a:lnTo>
                <a:lnTo>
                  <a:pt x="7617" y="5969"/>
                </a:lnTo>
                <a:lnTo>
                  <a:pt x="7593" y="5978"/>
                </a:lnTo>
                <a:lnTo>
                  <a:pt x="7571" y="5986"/>
                </a:lnTo>
                <a:lnTo>
                  <a:pt x="7560" y="5989"/>
                </a:lnTo>
                <a:lnTo>
                  <a:pt x="7553" y="5987"/>
                </a:lnTo>
                <a:lnTo>
                  <a:pt x="7546" y="5984"/>
                </a:lnTo>
                <a:lnTo>
                  <a:pt x="7538" y="5980"/>
                </a:lnTo>
                <a:lnTo>
                  <a:pt x="7532" y="5976"/>
                </a:lnTo>
                <a:lnTo>
                  <a:pt x="7525" y="5971"/>
                </a:lnTo>
                <a:lnTo>
                  <a:pt x="7519" y="5965"/>
                </a:lnTo>
                <a:lnTo>
                  <a:pt x="7513" y="5959"/>
                </a:lnTo>
                <a:lnTo>
                  <a:pt x="7507" y="5953"/>
                </a:lnTo>
                <a:lnTo>
                  <a:pt x="7526" y="5959"/>
                </a:lnTo>
                <a:lnTo>
                  <a:pt x="7512" y="5935"/>
                </a:lnTo>
                <a:lnTo>
                  <a:pt x="7496" y="5911"/>
                </a:lnTo>
                <a:lnTo>
                  <a:pt x="7479" y="5890"/>
                </a:lnTo>
                <a:lnTo>
                  <a:pt x="7459" y="5869"/>
                </a:lnTo>
                <a:lnTo>
                  <a:pt x="7480" y="5875"/>
                </a:lnTo>
                <a:lnTo>
                  <a:pt x="7471" y="5866"/>
                </a:lnTo>
                <a:lnTo>
                  <a:pt x="7450" y="5844"/>
                </a:lnTo>
                <a:lnTo>
                  <a:pt x="7437" y="5832"/>
                </a:lnTo>
                <a:lnTo>
                  <a:pt x="7425" y="5822"/>
                </a:lnTo>
                <a:lnTo>
                  <a:pt x="7415" y="5812"/>
                </a:lnTo>
                <a:lnTo>
                  <a:pt x="7405" y="5808"/>
                </a:lnTo>
                <a:lnTo>
                  <a:pt x="7436" y="5805"/>
                </a:lnTo>
                <a:lnTo>
                  <a:pt x="7428" y="5793"/>
                </a:lnTo>
                <a:lnTo>
                  <a:pt x="7419" y="5780"/>
                </a:lnTo>
                <a:lnTo>
                  <a:pt x="7399" y="5758"/>
                </a:lnTo>
                <a:lnTo>
                  <a:pt x="7381" y="5735"/>
                </a:lnTo>
                <a:lnTo>
                  <a:pt x="7371" y="5723"/>
                </a:lnTo>
                <a:lnTo>
                  <a:pt x="7364" y="5710"/>
                </a:lnTo>
                <a:lnTo>
                  <a:pt x="7397" y="5713"/>
                </a:lnTo>
                <a:lnTo>
                  <a:pt x="7386" y="5706"/>
                </a:lnTo>
                <a:lnTo>
                  <a:pt x="7370" y="5695"/>
                </a:lnTo>
                <a:lnTo>
                  <a:pt x="7358" y="5686"/>
                </a:lnTo>
                <a:lnTo>
                  <a:pt x="7356" y="5683"/>
                </a:lnTo>
                <a:lnTo>
                  <a:pt x="7356" y="5681"/>
                </a:lnTo>
                <a:lnTo>
                  <a:pt x="7358" y="5681"/>
                </a:lnTo>
                <a:lnTo>
                  <a:pt x="7372" y="5683"/>
                </a:lnTo>
                <a:lnTo>
                  <a:pt x="7388" y="5686"/>
                </a:lnTo>
                <a:lnTo>
                  <a:pt x="7403" y="5690"/>
                </a:lnTo>
                <a:lnTo>
                  <a:pt x="7419" y="5695"/>
                </a:lnTo>
                <a:lnTo>
                  <a:pt x="7450" y="5705"/>
                </a:lnTo>
                <a:lnTo>
                  <a:pt x="7465" y="5710"/>
                </a:lnTo>
                <a:lnTo>
                  <a:pt x="7480" y="5714"/>
                </a:lnTo>
                <a:lnTo>
                  <a:pt x="7479" y="5696"/>
                </a:lnTo>
                <a:lnTo>
                  <a:pt x="7486" y="5701"/>
                </a:lnTo>
                <a:lnTo>
                  <a:pt x="7494" y="5705"/>
                </a:lnTo>
                <a:lnTo>
                  <a:pt x="7504" y="5710"/>
                </a:lnTo>
                <a:lnTo>
                  <a:pt x="7517" y="5715"/>
                </a:lnTo>
                <a:lnTo>
                  <a:pt x="7531" y="5719"/>
                </a:lnTo>
                <a:lnTo>
                  <a:pt x="7538" y="5720"/>
                </a:lnTo>
                <a:lnTo>
                  <a:pt x="7546" y="5720"/>
                </a:lnTo>
                <a:lnTo>
                  <a:pt x="7554" y="5720"/>
                </a:lnTo>
                <a:lnTo>
                  <a:pt x="7561" y="5718"/>
                </a:lnTo>
                <a:lnTo>
                  <a:pt x="7551" y="5699"/>
                </a:lnTo>
                <a:lnTo>
                  <a:pt x="7596" y="5704"/>
                </a:lnTo>
                <a:lnTo>
                  <a:pt x="7632" y="5708"/>
                </a:lnTo>
                <a:lnTo>
                  <a:pt x="7657" y="5710"/>
                </a:lnTo>
                <a:lnTo>
                  <a:pt x="7643" y="5698"/>
                </a:lnTo>
                <a:lnTo>
                  <a:pt x="7651" y="5698"/>
                </a:lnTo>
                <a:lnTo>
                  <a:pt x="7668" y="5698"/>
                </a:lnTo>
                <a:lnTo>
                  <a:pt x="7679" y="5698"/>
                </a:lnTo>
                <a:lnTo>
                  <a:pt x="7690" y="5697"/>
                </a:lnTo>
                <a:lnTo>
                  <a:pt x="7701" y="5694"/>
                </a:lnTo>
                <a:lnTo>
                  <a:pt x="7711" y="5691"/>
                </a:lnTo>
                <a:lnTo>
                  <a:pt x="7709" y="5675"/>
                </a:lnTo>
                <a:lnTo>
                  <a:pt x="7719" y="5676"/>
                </a:lnTo>
                <a:lnTo>
                  <a:pt x="7741" y="5677"/>
                </a:lnTo>
                <a:lnTo>
                  <a:pt x="7757" y="5677"/>
                </a:lnTo>
                <a:lnTo>
                  <a:pt x="7772" y="5676"/>
                </a:lnTo>
                <a:lnTo>
                  <a:pt x="7789" y="5675"/>
                </a:lnTo>
                <a:lnTo>
                  <a:pt x="7804" y="5672"/>
                </a:lnTo>
                <a:lnTo>
                  <a:pt x="7798" y="5659"/>
                </a:lnTo>
                <a:lnTo>
                  <a:pt x="7832" y="5656"/>
                </a:lnTo>
                <a:lnTo>
                  <a:pt x="7863" y="5652"/>
                </a:lnTo>
                <a:lnTo>
                  <a:pt x="7892" y="5647"/>
                </a:lnTo>
                <a:lnTo>
                  <a:pt x="7877" y="5626"/>
                </a:lnTo>
                <a:lnTo>
                  <a:pt x="7893" y="5628"/>
                </a:lnTo>
                <a:lnTo>
                  <a:pt x="7907" y="5629"/>
                </a:lnTo>
                <a:lnTo>
                  <a:pt x="7923" y="5629"/>
                </a:lnTo>
                <a:lnTo>
                  <a:pt x="7938" y="5629"/>
                </a:lnTo>
                <a:lnTo>
                  <a:pt x="7953" y="5628"/>
                </a:lnTo>
                <a:lnTo>
                  <a:pt x="7968" y="5627"/>
                </a:lnTo>
                <a:lnTo>
                  <a:pt x="7983" y="5624"/>
                </a:lnTo>
                <a:lnTo>
                  <a:pt x="7998" y="5621"/>
                </a:lnTo>
                <a:lnTo>
                  <a:pt x="7985" y="5606"/>
                </a:lnTo>
                <a:lnTo>
                  <a:pt x="8015" y="5601"/>
                </a:lnTo>
                <a:lnTo>
                  <a:pt x="8045" y="5598"/>
                </a:lnTo>
                <a:lnTo>
                  <a:pt x="8076" y="5597"/>
                </a:lnTo>
                <a:lnTo>
                  <a:pt x="8107" y="5598"/>
                </a:lnTo>
                <a:lnTo>
                  <a:pt x="8083" y="5578"/>
                </a:lnTo>
                <a:lnTo>
                  <a:pt x="8210" y="5607"/>
                </a:lnTo>
                <a:lnTo>
                  <a:pt x="8192" y="5587"/>
                </a:lnTo>
                <a:lnTo>
                  <a:pt x="8207" y="5585"/>
                </a:lnTo>
                <a:lnTo>
                  <a:pt x="8224" y="5585"/>
                </a:lnTo>
                <a:lnTo>
                  <a:pt x="8239" y="5587"/>
                </a:lnTo>
                <a:lnTo>
                  <a:pt x="8255" y="5591"/>
                </a:lnTo>
                <a:lnTo>
                  <a:pt x="8270" y="5596"/>
                </a:lnTo>
                <a:lnTo>
                  <a:pt x="8285" y="5603"/>
                </a:lnTo>
                <a:lnTo>
                  <a:pt x="8298" y="5611"/>
                </a:lnTo>
                <a:lnTo>
                  <a:pt x="8311" y="5622"/>
                </a:lnTo>
                <a:lnTo>
                  <a:pt x="8314" y="5597"/>
                </a:lnTo>
                <a:lnTo>
                  <a:pt x="8327" y="5605"/>
                </a:lnTo>
                <a:lnTo>
                  <a:pt x="8341" y="5611"/>
                </a:lnTo>
                <a:lnTo>
                  <a:pt x="8355" y="5615"/>
                </a:lnTo>
                <a:lnTo>
                  <a:pt x="8369" y="5620"/>
                </a:lnTo>
                <a:lnTo>
                  <a:pt x="8384" y="5621"/>
                </a:lnTo>
                <a:lnTo>
                  <a:pt x="8399" y="5621"/>
                </a:lnTo>
                <a:lnTo>
                  <a:pt x="8413" y="5620"/>
                </a:lnTo>
                <a:lnTo>
                  <a:pt x="8429" y="5617"/>
                </a:lnTo>
                <a:lnTo>
                  <a:pt x="8415" y="5608"/>
                </a:lnTo>
                <a:lnTo>
                  <a:pt x="8385" y="5591"/>
                </a:lnTo>
                <a:lnTo>
                  <a:pt x="8350" y="5573"/>
                </a:lnTo>
                <a:lnTo>
                  <a:pt x="8335" y="5567"/>
                </a:lnTo>
                <a:lnTo>
                  <a:pt x="8325" y="5564"/>
                </a:lnTo>
                <a:lnTo>
                  <a:pt x="8356" y="5559"/>
                </a:lnTo>
                <a:lnTo>
                  <a:pt x="8341" y="5556"/>
                </a:lnTo>
                <a:lnTo>
                  <a:pt x="8306" y="5547"/>
                </a:lnTo>
                <a:lnTo>
                  <a:pt x="8286" y="5543"/>
                </a:lnTo>
                <a:lnTo>
                  <a:pt x="8265" y="5540"/>
                </a:lnTo>
                <a:lnTo>
                  <a:pt x="8246" y="5539"/>
                </a:lnTo>
                <a:lnTo>
                  <a:pt x="8239" y="5539"/>
                </a:lnTo>
                <a:lnTo>
                  <a:pt x="8232" y="5539"/>
                </a:lnTo>
                <a:lnTo>
                  <a:pt x="8258" y="5514"/>
                </a:lnTo>
                <a:lnTo>
                  <a:pt x="8183" y="5514"/>
                </a:lnTo>
                <a:lnTo>
                  <a:pt x="8144" y="5513"/>
                </a:lnTo>
                <a:lnTo>
                  <a:pt x="8106" y="5511"/>
                </a:lnTo>
                <a:lnTo>
                  <a:pt x="8146" y="5496"/>
                </a:lnTo>
                <a:lnTo>
                  <a:pt x="8135" y="5490"/>
                </a:lnTo>
                <a:lnTo>
                  <a:pt x="8124" y="5484"/>
                </a:lnTo>
                <a:lnTo>
                  <a:pt x="8108" y="5476"/>
                </a:lnTo>
                <a:lnTo>
                  <a:pt x="8092" y="5470"/>
                </a:lnTo>
                <a:lnTo>
                  <a:pt x="8073" y="5466"/>
                </a:lnTo>
                <a:lnTo>
                  <a:pt x="8064" y="5465"/>
                </a:lnTo>
                <a:lnTo>
                  <a:pt x="8056" y="5464"/>
                </a:lnTo>
                <a:lnTo>
                  <a:pt x="8048" y="5465"/>
                </a:lnTo>
                <a:lnTo>
                  <a:pt x="8039" y="5466"/>
                </a:lnTo>
                <a:lnTo>
                  <a:pt x="8061" y="5446"/>
                </a:lnTo>
                <a:lnTo>
                  <a:pt x="8053" y="5444"/>
                </a:lnTo>
                <a:lnTo>
                  <a:pt x="8031" y="5439"/>
                </a:lnTo>
                <a:lnTo>
                  <a:pt x="8018" y="5437"/>
                </a:lnTo>
                <a:lnTo>
                  <a:pt x="8002" y="5435"/>
                </a:lnTo>
                <a:lnTo>
                  <a:pt x="7987" y="5435"/>
                </a:lnTo>
                <a:lnTo>
                  <a:pt x="7971" y="5435"/>
                </a:lnTo>
                <a:lnTo>
                  <a:pt x="7988" y="5416"/>
                </a:lnTo>
                <a:lnTo>
                  <a:pt x="7975" y="5413"/>
                </a:lnTo>
                <a:lnTo>
                  <a:pt x="7961" y="5410"/>
                </a:lnTo>
                <a:lnTo>
                  <a:pt x="7942" y="5408"/>
                </a:lnTo>
                <a:lnTo>
                  <a:pt x="7922" y="5406"/>
                </a:lnTo>
                <a:lnTo>
                  <a:pt x="7899" y="5406"/>
                </a:lnTo>
                <a:lnTo>
                  <a:pt x="7877" y="5407"/>
                </a:lnTo>
                <a:lnTo>
                  <a:pt x="7867" y="5409"/>
                </a:lnTo>
                <a:lnTo>
                  <a:pt x="7857" y="5411"/>
                </a:lnTo>
                <a:lnTo>
                  <a:pt x="7893" y="5393"/>
                </a:lnTo>
                <a:lnTo>
                  <a:pt x="7878" y="5386"/>
                </a:lnTo>
                <a:lnTo>
                  <a:pt x="7863" y="5379"/>
                </a:lnTo>
                <a:lnTo>
                  <a:pt x="7847" y="5374"/>
                </a:lnTo>
                <a:lnTo>
                  <a:pt x="7830" y="5371"/>
                </a:lnTo>
                <a:lnTo>
                  <a:pt x="7814" y="5369"/>
                </a:lnTo>
                <a:lnTo>
                  <a:pt x="7797" y="5369"/>
                </a:lnTo>
                <a:lnTo>
                  <a:pt x="7780" y="5369"/>
                </a:lnTo>
                <a:lnTo>
                  <a:pt x="7763" y="5371"/>
                </a:lnTo>
                <a:lnTo>
                  <a:pt x="7795" y="5352"/>
                </a:lnTo>
                <a:lnTo>
                  <a:pt x="7767" y="5347"/>
                </a:lnTo>
                <a:lnTo>
                  <a:pt x="7739" y="5342"/>
                </a:lnTo>
                <a:lnTo>
                  <a:pt x="7711" y="5339"/>
                </a:lnTo>
                <a:lnTo>
                  <a:pt x="7684" y="5336"/>
                </a:lnTo>
                <a:lnTo>
                  <a:pt x="7698" y="5325"/>
                </a:lnTo>
                <a:lnTo>
                  <a:pt x="7663" y="5314"/>
                </a:lnTo>
                <a:lnTo>
                  <a:pt x="7634" y="5305"/>
                </a:lnTo>
                <a:lnTo>
                  <a:pt x="7604" y="5294"/>
                </a:lnTo>
                <a:lnTo>
                  <a:pt x="7590" y="5288"/>
                </a:lnTo>
                <a:lnTo>
                  <a:pt x="7576" y="5281"/>
                </a:lnTo>
                <a:lnTo>
                  <a:pt x="7564" y="5275"/>
                </a:lnTo>
                <a:lnTo>
                  <a:pt x="7555" y="5269"/>
                </a:lnTo>
                <a:lnTo>
                  <a:pt x="7548" y="5264"/>
                </a:lnTo>
                <a:lnTo>
                  <a:pt x="7546" y="5261"/>
                </a:lnTo>
                <a:lnTo>
                  <a:pt x="7545" y="5258"/>
                </a:lnTo>
                <a:lnTo>
                  <a:pt x="7543" y="5255"/>
                </a:lnTo>
                <a:lnTo>
                  <a:pt x="7545" y="5252"/>
                </a:lnTo>
                <a:lnTo>
                  <a:pt x="7546" y="5250"/>
                </a:lnTo>
                <a:lnTo>
                  <a:pt x="7549" y="5246"/>
                </a:lnTo>
                <a:lnTo>
                  <a:pt x="7562" y="5244"/>
                </a:lnTo>
                <a:lnTo>
                  <a:pt x="7577" y="5240"/>
                </a:lnTo>
                <a:lnTo>
                  <a:pt x="7596" y="5235"/>
                </a:lnTo>
                <a:lnTo>
                  <a:pt x="7617" y="5229"/>
                </a:lnTo>
                <a:lnTo>
                  <a:pt x="7638" y="5220"/>
                </a:lnTo>
                <a:lnTo>
                  <a:pt x="7649" y="5214"/>
                </a:lnTo>
                <a:lnTo>
                  <a:pt x="7658" y="5209"/>
                </a:lnTo>
                <a:lnTo>
                  <a:pt x="7668" y="5203"/>
                </a:lnTo>
                <a:lnTo>
                  <a:pt x="7676" y="5196"/>
                </a:lnTo>
                <a:lnTo>
                  <a:pt x="7654" y="5183"/>
                </a:lnTo>
                <a:lnTo>
                  <a:pt x="7669" y="5177"/>
                </a:lnTo>
                <a:lnTo>
                  <a:pt x="7686" y="5171"/>
                </a:lnTo>
                <a:lnTo>
                  <a:pt x="7705" y="5163"/>
                </a:lnTo>
                <a:lnTo>
                  <a:pt x="7727" y="5154"/>
                </a:lnTo>
                <a:lnTo>
                  <a:pt x="7748" y="5142"/>
                </a:lnTo>
                <a:lnTo>
                  <a:pt x="7757" y="5136"/>
                </a:lnTo>
                <a:lnTo>
                  <a:pt x="7766" y="5129"/>
                </a:lnTo>
                <a:lnTo>
                  <a:pt x="7774" y="5123"/>
                </a:lnTo>
                <a:lnTo>
                  <a:pt x="7781" y="5116"/>
                </a:lnTo>
                <a:lnTo>
                  <a:pt x="7757" y="5109"/>
                </a:lnTo>
                <a:lnTo>
                  <a:pt x="7768" y="5102"/>
                </a:lnTo>
                <a:lnTo>
                  <a:pt x="7781" y="5095"/>
                </a:lnTo>
                <a:lnTo>
                  <a:pt x="7796" y="5085"/>
                </a:lnTo>
                <a:lnTo>
                  <a:pt x="7811" y="5072"/>
                </a:lnTo>
                <a:lnTo>
                  <a:pt x="7828" y="5059"/>
                </a:lnTo>
                <a:lnTo>
                  <a:pt x="7842" y="5043"/>
                </a:lnTo>
                <a:lnTo>
                  <a:pt x="7849" y="5036"/>
                </a:lnTo>
                <a:lnTo>
                  <a:pt x="7854" y="5028"/>
                </a:lnTo>
                <a:lnTo>
                  <a:pt x="7823" y="5028"/>
                </a:lnTo>
                <a:lnTo>
                  <a:pt x="7864" y="4996"/>
                </a:lnTo>
                <a:lnTo>
                  <a:pt x="7937" y="4939"/>
                </a:lnTo>
                <a:lnTo>
                  <a:pt x="7914" y="4940"/>
                </a:lnTo>
                <a:lnTo>
                  <a:pt x="7924" y="4933"/>
                </a:lnTo>
                <a:lnTo>
                  <a:pt x="7950" y="4916"/>
                </a:lnTo>
                <a:lnTo>
                  <a:pt x="7978" y="4893"/>
                </a:lnTo>
                <a:lnTo>
                  <a:pt x="7992" y="4882"/>
                </a:lnTo>
                <a:lnTo>
                  <a:pt x="8002" y="4872"/>
                </a:lnTo>
                <a:lnTo>
                  <a:pt x="7969" y="4873"/>
                </a:lnTo>
                <a:lnTo>
                  <a:pt x="8001" y="4857"/>
                </a:lnTo>
                <a:lnTo>
                  <a:pt x="8058" y="4828"/>
                </a:lnTo>
                <a:lnTo>
                  <a:pt x="8038" y="4816"/>
                </a:lnTo>
                <a:lnTo>
                  <a:pt x="8049" y="4815"/>
                </a:lnTo>
                <a:lnTo>
                  <a:pt x="8059" y="4812"/>
                </a:lnTo>
                <a:lnTo>
                  <a:pt x="8072" y="4809"/>
                </a:lnTo>
                <a:lnTo>
                  <a:pt x="8089" y="4805"/>
                </a:lnTo>
                <a:lnTo>
                  <a:pt x="8106" y="4799"/>
                </a:lnTo>
                <a:lnTo>
                  <a:pt x="8125" y="4792"/>
                </a:lnTo>
                <a:lnTo>
                  <a:pt x="8143" y="4782"/>
                </a:lnTo>
                <a:lnTo>
                  <a:pt x="8117" y="4770"/>
                </a:lnTo>
                <a:lnTo>
                  <a:pt x="8127" y="4767"/>
                </a:lnTo>
                <a:lnTo>
                  <a:pt x="8152" y="4761"/>
                </a:lnTo>
                <a:lnTo>
                  <a:pt x="8180" y="4752"/>
                </a:lnTo>
                <a:lnTo>
                  <a:pt x="8195" y="4746"/>
                </a:lnTo>
                <a:lnTo>
                  <a:pt x="8206" y="4740"/>
                </a:lnTo>
                <a:lnTo>
                  <a:pt x="8183" y="4734"/>
                </a:lnTo>
                <a:lnTo>
                  <a:pt x="8199" y="4730"/>
                </a:lnTo>
                <a:lnTo>
                  <a:pt x="8216" y="4725"/>
                </a:lnTo>
                <a:lnTo>
                  <a:pt x="8231" y="4718"/>
                </a:lnTo>
                <a:lnTo>
                  <a:pt x="8246" y="4709"/>
                </a:lnTo>
                <a:lnTo>
                  <a:pt x="8261" y="4700"/>
                </a:lnTo>
                <a:lnTo>
                  <a:pt x="8274" y="4689"/>
                </a:lnTo>
                <a:lnTo>
                  <a:pt x="8287" y="4677"/>
                </a:lnTo>
                <a:lnTo>
                  <a:pt x="8299" y="4665"/>
                </a:lnTo>
                <a:lnTo>
                  <a:pt x="8289" y="4662"/>
                </a:lnTo>
                <a:lnTo>
                  <a:pt x="8277" y="4661"/>
                </a:lnTo>
                <a:lnTo>
                  <a:pt x="8264" y="4659"/>
                </a:lnTo>
                <a:lnTo>
                  <a:pt x="8249" y="4658"/>
                </a:lnTo>
                <a:lnTo>
                  <a:pt x="8232" y="4658"/>
                </a:lnTo>
                <a:lnTo>
                  <a:pt x="8225" y="4659"/>
                </a:lnTo>
                <a:lnTo>
                  <a:pt x="8218" y="4661"/>
                </a:lnTo>
                <a:lnTo>
                  <a:pt x="8210" y="4663"/>
                </a:lnTo>
                <a:lnTo>
                  <a:pt x="8204" y="4666"/>
                </a:lnTo>
                <a:lnTo>
                  <a:pt x="8236" y="4648"/>
                </a:lnTo>
                <a:lnTo>
                  <a:pt x="8227" y="4649"/>
                </a:lnTo>
                <a:lnTo>
                  <a:pt x="8216" y="4650"/>
                </a:lnTo>
                <a:lnTo>
                  <a:pt x="8201" y="4653"/>
                </a:lnTo>
                <a:lnTo>
                  <a:pt x="8185" y="4657"/>
                </a:lnTo>
                <a:lnTo>
                  <a:pt x="8168" y="4663"/>
                </a:lnTo>
                <a:lnTo>
                  <a:pt x="8160" y="4667"/>
                </a:lnTo>
                <a:lnTo>
                  <a:pt x="8152" y="4671"/>
                </a:lnTo>
                <a:lnTo>
                  <a:pt x="8143" y="4676"/>
                </a:lnTo>
                <a:lnTo>
                  <a:pt x="8136" y="4683"/>
                </a:lnTo>
                <a:lnTo>
                  <a:pt x="8154" y="4655"/>
                </a:lnTo>
                <a:lnTo>
                  <a:pt x="8144" y="4656"/>
                </a:lnTo>
                <a:lnTo>
                  <a:pt x="8134" y="4658"/>
                </a:lnTo>
                <a:lnTo>
                  <a:pt x="8121" y="4661"/>
                </a:lnTo>
                <a:lnTo>
                  <a:pt x="8105" y="4665"/>
                </a:lnTo>
                <a:lnTo>
                  <a:pt x="8090" y="4671"/>
                </a:lnTo>
                <a:lnTo>
                  <a:pt x="8074" y="4679"/>
                </a:lnTo>
                <a:lnTo>
                  <a:pt x="8067" y="4685"/>
                </a:lnTo>
                <a:lnTo>
                  <a:pt x="8061" y="4690"/>
                </a:lnTo>
                <a:lnTo>
                  <a:pt x="8067" y="4673"/>
                </a:lnTo>
                <a:lnTo>
                  <a:pt x="8052" y="4675"/>
                </a:lnTo>
                <a:lnTo>
                  <a:pt x="8034" y="4678"/>
                </a:lnTo>
                <a:lnTo>
                  <a:pt x="8014" y="4683"/>
                </a:lnTo>
                <a:lnTo>
                  <a:pt x="7990" y="4689"/>
                </a:lnTo>
                <a:lnTo>
                  <a:pt x="7965" y="4697"/>
                </a:lnTo>
                <a:lnTo>
                  <a:pt x="7953" y="4701"/>
                </a:lnTo>
                <a:lnTo>
                  <a:pt x="7941" y="4706"/>
                </a:lnTo>
                <a:lnTo>
                  <a:pt x="7930" y="4712"/>
                </a:lnTo>
                <a:lnTo>
                  <a:pt x="7920" y="4719"/>
                </a:lnTo>
                <a:lnTo>
                  <a:pt x="7943" y="4694"/>
                </a:lnTo>
                <a:lnTo>
                  <a:pt x="7929" y="4697"/>
                </a:lnTo>
                <a:lnTo>
                  <a:pt x="7897" y="4704"/>
                </a:lnTo>
                <a:lnTo>
                  <a:pt x="7878" y="4708"/>
                </a:lnTo>
                <a:lnTo>
                  <a:pt x="7860" y="4715"/>
                </a:lnTo>
                <a:lnTo>
                  <a:pt x="7843" y="4721"/>
                </a:lnTo>
                <a:lnTo>
                  <a:pt x="7837" y="4724"/>
                </a:lnTo>
                <a:lnTo>
                  <a:pt x="7831" y="4727"/>
                </a:lnTo>
                <a:lnTo>
                  <a:pt x="7857" y="4708"/>
                </a:lnTo>
                <a:lnTo>
                  <a:pt x="7845" y="4708"/>
                </a:lnTo>
                <a:lnTo>
                  <a:pt x="7832" y="4709"/>
                </a:lnTo>
                <a:lnTo>
                  <a:pt x="7815" y="4710"/>
                </a:lnTo>
                <a:lnTo>
                  <a:pt x="7795" y="4713"/>
                </a:lnTo>
                <a:lnTo>
                  <a:pt x="7775" y="4719"/>
                </a:lnTo>
                <a:lnTo>
                  <a:pt x="7765" y="4722"/>
                </a:lnTo>
                <a:lnTo>
                  <a:pt x="7755" y="4726"/>
                </a:lnTo>
                <a:lnTo>
                  <a:pt x="7746" y="4730"/>
                </a:lnTo>
                <a:lnTo>
                  <a:pt x="7736" y="4736"/>
                </a:lnTo>
                <a:lnTo>
                  <a:pt x="7780" y="4696"/>
                </a:lnTo>
                <a:lnTo>
                  <a:pt x="7767" y="4698"/>
                </a:lnTo>
                <a:lnTo>
                  <a:pt x="7735" y="4706"/>
                </a:lnTo>
                <a:lnTo>
                  <a:pt x="7715" y="4712"/>
                </a:lnTo>
                <a:lnTo>
                  <a:pt x="7694" y="4720"/>
                </a:lnTo>
                <a:lnTo>
                  <a:pt x="7674" y="4728"/>
                </a:lnTo>
                <a:lnTo>
                  <a:pt x="7656" y="4738"/>
                </a:lnTo>
                <a:lnTo>
                  <a:pt x="7674" y="4712"/>
                </a:lnTo>
                <a:lnTo>
                  <a:pt x="7627" y="4724"/>
                </a:lnTo>
                <a:lnTo>
                  <a:pt x="7595" y="4732"/>
                </a:lnTo>
                <a:lnTo>
                  <a:pt x="7561" y="4741"/>
                </a:lnTo>
                <a:lnTo>
                  <a:pt x="7527" y="4751"/>
                </a:lnTo>
                <a:lnTo>
                  <a:pt x="7496" y="4762"/>
                </a:lnTo>
                <a:lnTo>
                  <a:pt x="7483" y="4767"/>
                </a:lnTo>
                <a:lnTo>
                  <a:pt x="7471" y="4772"/>
                </a:lnTo>
                <a:lnTo>
                  <a:pt x="7461" y="4778"/>
                </a:lnTo>
                <a:lnTo>
                  <a:pt x="7454" y="4784"/>
                </a:lnTo>
                <a:lnTo>
                  <a:pt x="7463" y="4766"/>
                </a:lnTo>
                <a:lnTo>
                  <a:pt x="7450" y="4772"/>
                </a:lnTo>
                <a:lnTo>
                  <a:pt x="7435" y="4780"/>
                </a:lnTo>
                <a:lnTo>
                  <a:pt x="7405" y="4800"/>
                </a:lnTo>
                <a:lnTo>
                  <a:pt x="7390" y="4809"/>
                </a:lnTo>
                <a:lnTo>
                  <a:pt x="7374" y="4817"/>
                </a:lnTo>
                <a:lnTo>
                  <a:pt x="7367" y="4820"/>
                </a:lnTo>
                <a:lnTo>
                  <a:pt x="7360" y="4822"/>
                </a:lnTo>
                <a:lnTo>
                  <a:pt x="7353" y="4823"/>
                </a:lnTo>
                <a:lnTo>
                  <a:pt x="7347" y="4823"/>
                </a:lnTo>
                <a:lnTo>
                  <a:pt x="7345" y="4823"/>
                </a:lnTo>
                <a:lnTo>
                  <a:pt x="7344" y="4822"/>
                </a:lnTo>
                <a:lnTo>
                  <a:pt x="7341" y="4819"/>
                </a:lnTo>
                <a:lnTo>
                  <a:pt x="7340" y="4812"/>
                </a:lnTo>
                <a:lnTo>
                  <a:pt x="7340" y="4806"/>
                </a:lnTo>
                <a:lnTo>
                  <a:pt x="7345" y="4789"/>
                </a:lnTo>
                <a:lnTo>
                  <a:pt x="7350" y="4768"/>
                </a:lnTo>
                <a:lnTo>
                  <a:pt x="7357" y="4747"/>
                </a:lnTo>
                <a:lnTo>
                  <a:pt x="7365" y="4728"/>
                </a:lnTo>
                <a:lnTo>
                  <a:pt x="7371" y="4712"/>
                </a:lnTo>
                <a:lnTo>
                  <a:pt x="7376" y="4703"/>
                </a:lnTo>
                <a:lnTo>
                  <a:pt x="7350" y="4724"/>
                </a:lnTo>
                <a:lnTo>
                  <a:pt x="7355" y="4701"/>
                </a:lnTo>
                <a:lnTo>
                  <a:pt x="7361" y="4679"/>
                </a:lnTo>
                <a:lnTo>
                  <a:pt x="7368" y="4657"/>
                </a:lnTo>
                <a:lnTo>
                  <a:pt x="7378" y="4636"/>
                </a:lnTo>
                <a:lnTo>
                  <a:pt x="7354" y="4645"/>
                </a:lnTo>
                <a:lnTo>
                  <a:pt x="7364" y="4621"/>
                </a:lnTo>
                <a:lnTo>
                  <a:pt x="7373" y="4596"/>
                </a:lnTo>
                <a:lnTo>
                  <a:pt x="7383" y="4571"/>
                </a:lnTo>
                <a:lnTo>
                  <a:pt x="7390" y="4545"/>
                </a:lnTo>
                <a:lnTo>
                  <a:pt x="7359" y="4566"/>
                </a:lnTo>
                <a:lnTo>
                  <a:pt x="7364" y="4554"/>
                </a:lnTo>
                <a:lnTo>
                  <a:pt x="7369" y="4540"/>
                </a:lnTo>
                <a:lnTo>
                  <a:pt x="7373" y="4527"/>
                </a:lnTo>
                <a:lnTo>
                  <a:pt x="7376" y="4513"/>
                </a:lnTo>
                <a:lnTo>
                  <a:pt x="7379" y="4500"/>
                </a:lnTo>
                <a:lnTo>
                  <a:pt x="7381" y="4486"/>
                </a:lnTo>
                <a:lnTo>
                  <a:pt x="7381" y="4472"/>
                </a:lnTo>
                <a:lnTo>
                  <a:pt x="7381" y="4458"/>
                </a:lnTo>
                <a:lnTo>
                  <a:pt x="7361" y="4485"/>
                </a:lnTo>
                <a:lnTo>
                  <a:pt x="7358" y="4472"/>
                </a:lnTo>
                <a:lnTo>
                  <a:pt x="7357" y="4461"/>
                </a:lnTo>
                <a:lnTo>
                  <a:pt x="7357" y="4451"/>
                </a:lnTo>
                <a:lnTo>
                  <a:pt x="7359" y="4441"/>
                </a:lnTo>
                <a:lnTo>
                  <a:pt x="7363" y="4434"/>
                </a:lnTo>
                <a:lnTo>
                  <a:pt x="7365" y="4430"/>
                </a:lnTo>
                <a:lnTo>
                  <a:pt x="7369" y="4427"/>
                </a:lnTo>
                <a:lnTo>
                  <a:pt x="7372" y="4425"/>
                </a:lnTo>
                <a:lnTo>
                  <a:pt x="7378" y="4422"/>
                </a:lnTo>
                <a:lnTo>
                  <a:pt x="7388" y="4419"/>
                </a:lnTo>
                <a:lnTo>
                  <a:pt x="7382" y="4413"/>
                </a:lnTo>
                <a:lnTo>
                  <a:pt x="7378" y="4408"/>
                </a:lnTo>
                <a:lnTo>
                  <a:pt x="7376" y="4404"/>
                </a:lnTo>
                <a:lnTo>
                  <a:pt x="7376" y="4400"/>
                </a:lnTo>
                <a:lnTo>
                  <a:pt x="7378" y="4395"/>
                </a:lnTo>
                <a:lnTo>
                  <a:pt x="7382" y="4392"/>
                </a:lnTo>
                <a:lnTo>
                  <a:pt x="7386" y="4388"/>
                </a:lnTo>
                <a:lnTo>
                  <a:pt x="7392" y="4385"/>
                </a:lnTo>
                <a:lnTo>
                  <a:pt x="7405" y="4377"/>
                </a:lnTo>
                <a:lnTo>
                  <a:pt x="7421" y="4371"/>
                </a:lnTo>
                <a:lnTo>
                  <a:pt x="7453" y="4361"/>
                </a:lnTo>
                <a:lnTo>
                  <a:pt x="7435" y="4361"/>
                </a:lnTo>
                <a:lnTo>
                  <a:pt x="7441" y="4357"/>
                </a:lnTo>
                <a:lnTo>
                  <a:pt x="7451" y="4352"/>
                </a:lnTo>
                <a:lnTo>
                  <a:pt x="7473" y="4342"/>
                </a:lnTo>
                <a:lnTo>
                  <a:pt x="7493" y="4336"/>
                </a:lnTo>
                <a:lnTo>
                  <a:pt x="7502" y="4333"/>
                </a:lnTo>
                <a:lnTo>
                  <a:pt x="7482" y="4333"/>
                </a:lnTo>
                <a:lnTo>
                  <a:pt x="7461" y="4335"/>
                </a:lnTo>
                <a:lnTo>
                  <a:pt x="7441" y="4340"/>
                </a:lnTo>
                <a:lnTo>
                  <a:pt x="7423" y="4348"/>
                </a:lnTo>
                <a:lnTo>
                  <a:pt x="7427" y="4331"/>
                </a:lnTo>
                <a:lnTo>
                  <a:pt x="7391" y="4355"/>
                </a:lnTo>
                <a:lnTo>
                  <a:pt x="7372" y="4366"/>
                </a:lnTo>
                <a:lnTo>
                  <a:pt x="7353" y="4376"/>
                </a:lnTo>
                <a:lnTo>
                  <a:pt x="7359" y="4350"/>
                </a:lnTo>
                <a:lnTo>
                  <a:pt x="7361" y="4338"/>
                </a:lnTo>
                <a:lnTo>
                  <a:pt x="7362" y="4330"/>
                </a:lnTo>
                <a:lnTo>
                  <a:pt x="7361" y="4327"/>
                </a:lnTo>
                <a:lnTo>
                  <a:pt x="7360" y="4324"/>
                </a:lnTo>
                <a:lnTo>
                  <a:pt x="7359" y="4323"/>
                </a:lnTo>
                <a:lnTo>
                  <a:pt x="7357" y="4322"/>
                </a:lnTo>
                <a:lnTo>
                  <a:pt x="7354" y="4322"/>
                </a:lnTo>
                <a:lnTo>
                  <a:pt x="7350" y="4323"/>
                </a:lnTo>
                <a:lnTo>
                  <a:pt x="7338" y="4329"/>
                </a:lnTo>
                <a:lnTo>
                  <a:pt x="7349" y="4308"/>
                </a:lnTo>
                <a:lnTo>
                  <a:pt x="7358" y="4288"/>
                </a:lnTo>
                <a:lnTo>
                  <a:pt x="7366" y="4267"/>
                </a:lnTo>
                <a:lnTo>
                  <a:pt x="7347" y="4270"/>
                </a:lnTo>
                <a:lnTo>
                  <a:pt x="7355" y="4253"/>
                </a:lnTo>
                <a:lnTo>
                  <a:pt x="7363" y="4235"/>
                </a:lnTo>
                <a:lnTo>
                  <a:pt x="7373" y="4218"/>
                </a:lnTo>
                <a:lnTo>
                  <a:pt x="7384" y="4201"/>
                </a:lnTo>
                <a:lnTo>
                  <a:pt x="7360" y="4209"/>
                </a:lnTo>
                <a:lnTo>
                  <a:pt x="7375" y="4160"/>
                </a:lnTo>
                <a:lnTo>
                  <a:pt x="7389" y="4110"/>
                </a:lnTo>
                <a:lnTo>
                  <a:pt x="7369" y="4125"/>
                </a:lnTo>
                <a:lnTo>
                  <a:pt x="7375" y="4102"/>
                </a:lnTo>
                <a:lnTo>
                  <a:pt x="7380" y="4084"/>
                </a:lnTo>
                <a:lnTo>
                  <a:pt x="7383" y="4067"/>
                </a:lnTo>
                <a:lnTo>
                  <a:pt x="7371" y="4070"/>
                </a:lnTo>
                <a:lnTo>
                  <a:pt x="7371" y="4056"/>
                </a:lnTo>
                <a:lnTo>
                  <a:pt x="7370" y="4040"/>
                </a:lnTo>
                <a:lnTo>
                  <a:pt x="7367" y="4010"/>
                </a:lnTo>
                <a:lnTo>
                  <a:pt x="7375" y="4017"/>
                </a:lnTo>
                <a:lnTo>
                  <a:pt x="7379" y="3996"/>
                </a:lnTo>
                <a:lnTo>
                  <a:pt x="7388" y="4004"/>
                </a:lnTo>
                <a:lnTo>
                  <a:pt x="7411" y="4024"/>
                </a:lnTo>
                <a:lnTo>
                  <a:pt x="7424" y="4037"/>
                </a:lnTo>
                <a:lnTo>
                  <a:pt x="7436" y="4050"/>
                </a:lnTo>
                <a:lnTo>
                  <a:pt x="7448" y="4063"/>
                </a:lnTo>
                <a:lnTo>
                  <a:pt x="7455" y="4075"/>
                </a:lnTo>
                <a:lnTo>
                  <a:pt x="7438" y="4044"/>
                </a:lnTo>
                <a:lnTo>
                  <a:pt x="7422" y="4015"/>
                </a:lnTo>
                <a:lnTo>
                  <a:pt x="7406" y="3985"/>
                </a:lnTo>
                <a:lnTo>
                  <a:pt x="7399" y="3969"/>
                </a:lnTo>
                <a:lnTo>
                  <a:pt x="7393" y="3954"/>
                </a:lnTo>
                <a:lnTo>
                  <a:pt x="7406" y="3965"/>
                </a:lnTo>
                <a:lnTo>
                  <a:pt x="7400" y="3931"/>
                </a:lnTo>
                <a:lnTo>
                  <a:pt x="7392" y="3898"/>
                </a:lnTo>
                <a:lnTo>
                  <a:pt x="7387" y="3882"/>
                </a:lnTo>
                <a:lnTo>
                  <a:pt x="7382" y="3865"/>
                </a:lnTo>
                <a:lnTo>
                  <a:pt x="7375" y="3850"/>
                </a:lnTo>
                <a:lnTo>
                  <a:pt x="7368" y="3834"/>
                </a:lnTo>
                <a:lnTo>
                  <a:pt x="7388" y="3834"/>
                </a:lnTo>
                <a:lnTo>
                  <a:pt x="7371" y="3808"/>
                </a:lnTo>
                <a:lnTo>
                  <a:pt x="7356" y="3782"/>
                </a:lnTo>
                <a:lnTo>
                  <a:pt x="7342" y="3754"/>
                </a:lnTo>
                <a:lnTo>
                  <a:pt x="7332" y="3725"/>
                </a:lnTo>
                <a:lnTo>
                  <a:pt x="7356" y="3739"/>
                </a:lnTo>
                <a:lnTo>
                  <a:pt x="7346" y="3727"/>
                </a:lnTo>
                <a:lnTo>
                  <a:pt x="7330" y="3707"/>
                </a:lnTo>
                <a:lnTo>
                  <a:pt x="7323" y="3697"/>
                </a:lnTo>
                <a:lnTo>
                  <a:pt x="7317" y="3688"/>
                </a:lnTo>
                <a:lnTo>
                  <a:pt x="7315" y="3681"/>
                </a:lnTo>
                <a:lnTo>
                  <a:pt x="7314" y="3677"/>
                </a:lnTo>
                <a:lnTo>
                  <a:pt x="7315" y="3674"/>
                </a:lnTo>
                <a:lnTo>
                  <a:pt x="7317" y="3674"/>
                </a:lnTo>
                <a:lnTo>
                  <a:pt x="7321" y="3675"/>
                </a:lnTo>
                <a:lnTo>
                  <a:pt x="7332" y="3683"/>
                </a:lnTo>
                <a:lnTo>
                  <a:pt x="7348" y="3694"/>
                </a:lnTo>
                <a:lnTo>
                  <a:pt x="7365" y="3708"/>
                </a:lnTo>
                <a:lnTo>
                  <a:pt x="7399" y="3737"/>
                </a:lnTo>
                <a:lnTo>
                  <a:pt x="7420" y="3754"/>
                </a:lnTo>
                <a:lnTo>
                  <a:pt x="7417" y="3733"/>
                </a:lnTo>
                <a:lnTo>
                  <a:pt x="7438" y="3744"/>
                </a:lnTo>
                <a:lnTo>
                  <a:pt x="7465" y="3760"/>
                </a:lnTo>
                <a:lnTo>
                  <a:pt x="7490" y="3773"/>
                </a:lnTo>
                <a:lnTo>
                  <a:pt x="7499" y="3778"/>
                </a:lnTo>
                <a:lnTo>
                  <a:pt x="7505" y="3781"/>
                </a:lnTo>
                <a:lnTo>
                  <a:pt x="7495" y="3765"/>
                </a:lnTo>
                <a:lnTo>
                  <a:pt x="7523" y="3774"/>
                </a:lnTo>
                <a:lnTo>
                  <a:pt x="7551" y="3783"/>
                </a:lnTo>
                <a:lnTo>
                  <a:pt x="7580" y="3790"/>
                </a:lnTo>
                <a:lnTo>
                  <a:pt x="7607" y="3794"/>
                </a:lnTo>
                <a:lnTo>
                  <a:pt x="7599" y="3781"/>
                </a:lnTo>
                <a:lnTo>
                  <a:pt x="7628" y="3785"/>
                </a:lnTo>
                <a:lnTo>
                  <a:pt x="7658" y="3786"/>
                </a:lnTo>
                <a:lnTo>
                  <a:pt x="7688" y="3786"/>
                </a:lnTo>
                <a:lnTo>
                  <a:pt x="7717" y="3785"/>
                </a:lnTo>
                <a:lnTo>
                  <a:pt x="7696" y="3769"/>
                </a:lnTo>
                <a:lnTo>
                  <a:pt x="7754" y="3769"/>
                </a:lnTo>
                <a:lnTo>
                  <a:pt x="7811" y="3769"/>
                </a:lnTo>
                <a:lnTo>
                  <a:pt x="7807" y="3759"/>
                </a:lnTo>
                <a:lnTo>
                  <a:pt x="7826" y="3760"/>
                </a:lnTo>
                <a:lnTo>
                  <a:pt x="7844" y="3762"/>
                </a:lnTo>
                <a:lnTo>
                  <a:pt x="7863" y="3766"/>
                </a:lnTo>
                <a:lnTo>
                  <a:pt x="7881" y="3771"/>
                </a:lnTo>
                <a:lnTo>
                  <a:pt x="7898" y="3776"/>
                </a:lnTo>
                <a:lnTo>
                  <a:pt x="7916" y="3784"/>
                </a:lnTo>
                <a:lnTo>
                  <a:pt x="7952" y="3798"/>
                </a:lnTo>
                <a:lnTo>
                  <a:pt x="7938" y="3776"/>
                </a:lnTo>
                <a:lnTo>
                  <a:pt x="7953" y="3783"/>
                </a:lnTo>
                <a:lnTo>
                  <a:pt x="7968" y="3790"/>
                </a:lnTo>
                <a:lnTo>
                  <a:pt x="7997" y="3804"/>
                </a:lnTo>
                <a:lnTo>
                  <a:pt x="8025" y="3821"/>
                </a:lnTo>
                <a:lnTo>
                  <a:pt x="8052" y="3838"/>
                </a:lnTo>
                <a:lnTo>
                  <a:pt x="8040" y="3820"/>
                </a:lnTo>
                <a:lnTo>
                  <a:pt x="8067" y="3834"/>
                </a:lnTo>
                <a:lnTo>
                  <a:pt x="8092" y="3851"/>
                </a:lnTo>
                <a:lnTo>
                  <a:pt x="8116" y="3868"/>
                </a:lnTo>
                <a:lnTo>
                  <a:pt x="8138" y="3888"/>
                </a:lnTo>
                <a:lnTo>
                  <a:pt x="8140" y="3873"/>
                </a:lnTo>
                <a:lnTo>
                  <a:pt x="8162" y="3889"/>
                </a:lnTo>
                <a:lnTo>
                  <a:pt x="8172" y="3895"/>
                </a:lnTo>
                <a:lnTo>
                  <a:pt x="8183" y="3901"/>
                </a:lnTo>
                <a:lnTo>
                  <a:pt x="8193" y="3906"/>
                </a:lnTo>
                <a:lnTo>
                  <a:pt x="8204" y="3910"/>
                </a:lnTo>
                <a:lnTo>
                  <a:pt x="8218" y="3915"/>
                </a:lnTo>
                <a:lnTo>
                  <a:pt x="8231" y="3918"/>
                </a:lnTo>
                <a:lnTo>
                  <a:pt x="8225" y="3916"/>
                </a:lnTo>
                <a:lnTo>
                  <a:pt x="8219" y="3912"/>
                </a:lnTo>
                <a:lnTo>
                  <a:pt x="8206" y="3904"/>
                </a:lnTo>
                <a:lnTo>
                  <a:pt x="8194" y="3895"/>
                </a:lnTo>
                <a:lnTo>
                  <a:pt x="8182" y="3883"/>
                </a:lnTo>
                <a:lnTo>
                  <a:pt x="8157" y="3859"/>
                </a:lnTo>
                <a:lnTo>
                  <a:pt x="8146" y="3848"/>
                </a:lnTo>
                <a:lnTo>
                  <a:pt x="8135" y="3838"/>
                </a:lnTo>
                <a:lnTo>
                  <a:pt x="8162" y="3839"/>
                </a:lnTo>
                <a:lnTo>
                  <a:pt x="8130" y="3817"/>
                </a:lnTo>
                <a:lnTo>
                  <a:pt x="8099" y="3796"/>
                </a:lnTo>
                <a:lnTo>
                  <a:pt x="8035" y="3753"/>
                </a:lnTo>
                <a:lnTo>
                  <a:pt x="8063" y="3749"/>
                </a:lnTo>
                <a:lnTo>
                  <a:pt x="8052" y="3738"/>
                </a:lnTo>
                <a:lnTo>
                  <a:pt x="8040" y="3726"/>
                </a:lnTo>
                <a:lnTo>
                  <a:pt x="8019" y="3702"/>
                </a:lnTo>
                <a:lnTo>
                  <a:pt x="7997" y="3677"/>
                </a:lnTo>
                <a:lnTo>
                  <a:pt x="7987" y="3666"/>
                </a:lnTo>
                <a:lnTo>
                  <a:pt x="7974" y="3656"/>
                </a:lnTo>
                <a:lnTo>
                  <a:pt x="8007" y="3656"/>
                </a:lnTo>
                <a:lnTo>
                  <a:pt x="7987" y="3636"/>
                </a:lnTo>
                <a:lnTo>
                  <a:pt x="7965" y="3618"/>
                </a:lnTo>
                <a:lnTo>
                  <a:pt x="7942" y="3600"/>
                </a:lnTo>
                <a:lnTo>
                  <a:pt x="7919" y="3585"/>
                </a:lnTo>
                <a:lnTo>
                  <a:pt x="7944" y="3584"/>
                </a:lnTo>
                <a:lnTo>
                  <a:pt x="7900" y="3555"/>
                </a:lnTo>
                <a:lnTo>
                  <a:pt x="7856" y="3526"/>
                </a:lnTo>
                <a:lnTo>
                  <a:pt x="7882" y="3524"/>
                </a:lnTo>
                <a:lnTo>
                  <a:pt x="7867" y="3516"/>
                </a:lnTo>
                <a:lnTo>
                  <a:pt x="7851" y="3508"/>
                </a:lnTo>
                <a:lnTo>
                  <a:pt x="7815" y="3494"/>
                </a:lnTo>
                <a:lnTo>
                  <a:pt x="7797" y="3487"/>
                </a:lnTo>
                <a:lnTo>
                  <a:pt x="7782" y="3478"/>
                </a:lnTo>
                <a:lnTo>
                  <a:pt x="7773" y="3474"/>
                </a:lnTo>
                <a:lnTo>
                  <a:pt x="7766" y="3469"/>
                </a:lnTo>
                <a:lnTo>
                  <a:pt x="7760" y="3464"/>
                </a:lnTo>
                <a:lnTo>
                  <a:pt x="7755" y="3458"/>
                </a:lnTo>
                <a:lnTo>
                  <a:pt x="7754" y="3456"/>
                </a:lnTo>
                <a:lnTo>
                  <a:pt x="7753" y="3455"/>
                </a:lnTo>
                <a:lnTo>
                  <a:pt x="7754" y="3453"/>
                </a:lnTo>
                <a:lnTo>
                  <a:pt x="7755" y="3451"/>
                </a:lnTo>
                <a:lnTo>
                  <a:pt x="7759" y="3448"/>
                </a:lnTo>
                <a:lnTo>
                  <a:pt x="7765" y="3444"/>
                </a:lnTo>
                <a:lnTo>
                  <a:pt x="7772" y="3441"/>
                </a:lnTo>
                <a:lnTo>
                  <a:pt x="7783" y="3438"/>
                </a:lnTo>
                <a:lnTo>
                  <a:pt x="7804" y="3433"/>
                </a:lnTo>
                <a:lnTo>
                  <a:pt x="7829" y="3429"/>
                </a:lnTo>
                <a:lnTo>
                  <a:pt x="7852" y="3425"/>
                </a:lnTo>
                <a:lnTo>
                  <a:pt x="7871" y="3422"/>
                </a:lnTo>
                <a:lnTo>
                  <a:pt x="7884" y="3419"/>
                </a:lnTo>
                <a:lnTo>
                  <a:pt x="7859" y="3411"/>
                </a:lnTo>
                <a:lnTo>
                  <a:pt x="7893" y="3405"/>
                </a:lnTo>
                <a:lnTo>
                  <a:pt x="7926" y="3400"/>
                </a:lnTo>
                <a:lnTo>
                  <a:pt x="7960" y="3395"/>
                </a:lnTo>
                <a:lnTo>
                  <a:pt x="7994" y="3392"/>
                </a:lnTo>
                <a:lnTo>
                  <a:pt x="7974" y="3381"/>
                </a:lnTo>
                <a:lnTo>
                  <a:pt x="8007" y="3373"/>
                </a:lnTo>
                <a:lnTo>
                  <a:pt x="8040" y="3365"/>
                </a:lnTo>
                <a:lnTo>
                  <a:pt x="8072" y="3357"/>
                </a:lnTo>
                <a:lnTo>
                  <a:pt x="8105" y="3348"/>
                </a:lnTo>
                <a:lnTo>
                  <a:pt x="8076" y="3338"/>
                </a:lnTo>
                <a:lnTo>
                  <a:pt x="8107" y="3328"/>
                </a:lnTo>
                <a:lnTo>
                  <a:pt x="8137" y="3317"/>
                </a:lnTo>
                <a:lnTo>
                  <a:pt x="8168" y="3304"/>
                </a:lnTo>
                <a:lnTo>
                  <a:pt x="8197" y="3291"/>
                </a:lnTo>
                <a:lnTo>
                  <a:pt x="8169" y="3289"/>
                </a:lnTo>
                <a:lnTo>
                  <a:pt x="8216" y="3262"/>
                </a:lnTo>
                <a:lnTo>
                  <a:pt x="8260" y="3234"/>
                </a:lnTo>
                <a:lnTo>
                  <a:pt x="8236" y="3233"/>
                </a:lnTo>
                <a:lnTo>
                  <a:pt x="8245" y="3225"/>
                </a:lnTo>
                <a:lnTo>
                  <a:pt x="8255" y="3219"/>
                </a:lnTo>
                <a:lnTo>
                  <a:pt x="8264" y="3213"/>
                </a:lnTo>
                <a:lnTo>
                  <a:pt x="8274" y="3207"/>
                </a:lnTo>
                <a:lnTo>
                  <a:pt x="8295" y="3197"/>
                </a:lnTo>
                <a:lnTo>
                  <a:pt x="8316" y="3190"/>
                </a:lnTo>
                <a:lnTo>
                  <a:pt x="8360" y="3175"/>
                </a:lnTo>
                <a:lnTo>
                  <a:pt x="8381" y="3168"/>
                </a:lnTo>
                <a:lnTo>
                  <a:pt x="8403" y="3161"/>
                </a:lnTo>
                <a:lnTo>
                  <a:pt x="8368" y="3153"/>
                </a:lnTo>
                <a:lnTo>
                  <a:pt x="8395" y="3146"/>
                </a:lnTo>
                <a:lnTo>
                  <a:pt x="8421" y="3137"/>
                </a:lnTo>
                <a:lnTo>
                  <a:pt x="8446" y="3128"/>
                </a:lnTo>
                <a:lnTo>
                  <a:pt x="8472" y="3119"/>
                </a:lnTo>
                <a:lnTo>
                  <a:pt x="8467" y="3105"/>
                </a:lnTo>
                <a:lnTo>
                  <a:pt x="8578" y="3104"/>
                </a:lnTo>
                <a:lnTo>
                  <a:pt x="8557" y="3092"/>
                </a:lnTo>
                <a:lnTo>
                  <a:pt x="8573" y="3092"/>
                </a:lnTo>
                <a:lnTo>
                  <a:pt x="8591" y="3093"/>
                </a:lnTo>
                <a:lnTo>
                  <a:pt x="8625" y="3091"/>
                </a:lnTo>
                <a:lnTo>
                  <a:pt x="8660" y="3088"/>
                </a:lnTo>
                <a:lnTo>
                  <a:pt x="8694" y="3084"/>
                </a:lnTo>
                <a:lnTo>
                  <a:pt x="8652" y="3069"/>
                </a:lnTo>
                <a:lnTo>
                  <a:pt x="8615" y="3058"/>
                </a:lnTo>
                <a:lnTo>
                  <a:pt x="8599" y="3054"/>
                </a:lnTo>
                <a:lnTo>
                  <a:pt x="8586" y="3051"/>
                </a:lnTo>
                <a:close/>
                <a:moveTo>
                  <a:pt x="3431" y="5456"/>
                </a:moveTo>
                <a:lnTo>
                  <a:pt x="3415" y="5464"/>
                </a:lnTo>
                <a:lnTo>
                  <a:pt x="3424" y="5468"/>
                </a:lnTo>
                <a:lnTo>
                  <a:pt x="3433" y="5470"/>
                </a:lnTo>
                <a:lnTo>
                  <a:pt x="3443" y="5471"/>
                </a:lnTo>
                <a:lnTo>
                  <a:pt x="3453" y="5472"/>
                </a:lnTo>
                <a:lnTo>
                  <a:pt x="3464" y="5473"/>
                </a:lnTo>
                <a:lnTo>
                  <a:pt x="3474" y="5474"/>
                </a:lnTo>
                <a:lnTo>
                  <a:pt x="3483" y="5476"/>
                </a:lnTo>
                <a:lnTo>
                  <a:pt x="3494" y="5480"/>
                </a:lnTo>
                <a:lnTo>
                  <a:pt x="3457" y="5489"/>
                </a:lnTo>
                <a:lnTo>
                  <a:pt x="3430" y="5495"/>
                </a:lnTo>
                <a:lnTo>
                  <a:pt x="3412" y="5498"/>
                </a:lnTo>
                <a:lnTo>
                  <a:pt x="3412" y="5497"/>
                </a:lnTo>
                <a:lnTo>
                  <a:pt x="3401" y="5497"/>
                </a:lnTo>
                <a:lnTo>
                  <a:pt x="3390" y="5498"/>
                </a:lnTo>
                <a:lnTo>
                  <a:pt x="3379" y="5500"/>
                </a:lnTo>
                <a:lnTo>
                  <a:pt x="3370" y="5502"/>
                </a:lnTo>
                <a:lnTo>
                  <a:pt x="3354" y="5507"/>
                </a:lnTo>
                <a:lnTo>
                  <a:pt x="3349" y="5509"/>
                </a:lnTo>
                <a:lnTo>
                  <a:pt x="3367" y="5522"/>
                </a:lnTo>
                <a:lnTo>
                  <a:pt x="3356" y="5528"/>
                </a:lnTo>
                <a:lnTo>
                  <a:pt x="3345" y="5533"/>
                </a:lnTo>
                <a:lnTo>
                  <a:pt x="3335" y="5536"/>
                </a:lnTo>
                <a:lnTo>
                  <a:pt x="3325" y="5537"/>
                </a:lnTo>
                <a:lnTo>
                  <a:pt x="3315" y="5537"/>
                </a:lnTo>
                <a:lnTo>
                  <a:pt x="3306" y="5535"/>
                </a:lnTo>
                <a:lnTo>
                  <a:pt x="3297" y="5532"/>
                </a:lnTo>
                <a:lnTo>
                  <a:pt x="3287" y="5528"/>
                </a:lnTo>
                <a:lnTo>
                  <a:pt x="3279" y="5522"/>
                </a:lnTo>
                <a:lnTo>
                  <a:pt x="3272" y="5516"/>
                </a:lnTo>
                <a:lnTo>
                  <a:pt x="3264" y="5507"/>
                </a:lnTo>
                <a:lnTo>
                  <a:pt x="3257" y="5499"/>
                </a:lnTo>
                <a:lnTo>
                  <a:pt x="3250" y="5489"/>
                </a:lnTo>
                <a:lnTo>
                  <a:pt x="3243" y="5478"/>
                </a:lnTo>
                <a:lnTo>
                  <a:pt x="3232" y="5456"/>
                </a:lnTo>
                <a:lnTo>
                  <a:pt x="3222" y="5432"/>
                </a:lnTo>
                <a:lnTo>
                  <a:pt x="3212" y="5406"/>
                </a:lnTo>
                <a:lnTo>
                  <a:pt x="3205" y="5379"/>
                </a:lnTo>
                <a:lnTo>
                  <a:pt x="3200" y="5354"/>
                </a:lnTo>
                <a:lnTo>
                  <a:pt x="3196" y="5329"/>
                </a:lnTo>
                <a:lnTo>
                  <a:pt x="3194" y="5306"/>
                </a:lnTo>
                <a:lnTo>
                  <a:pt x="3194" y="5286"/>
                </a:lnTo>
                <a:lnTo>
                  <a:pt x="3196" y="5268"/>
                </a:lnTo>
                <a:lnTo>
                  <a:pt x="3216" y="5278"/>
                </a:lnTo>
                <a:lnTo>
                  <a:pt x="3198" y="5281"/>
                </a:lnTo>
                <a:lnTo>
                  <a:pt x="3216" y="5295"/>
                </a:lnTo>
                <a:lnTo>
                  <a:pt x="3228" y="5301"/>
                </a:lnTo>
                <a:lnTo>
                  <a:pt x="3217" y="5306"/>
                </a:lnTo>
                <a:lnTo>
                  <a:pt x="3224" y="5311"/>
                </a:lnTo>
                <a:lnTo>
                  <a:pt x="3230" y="5316"/>
                </a:lnTo>
                <a:lnTo>
                  <a:pt x="3243" y="5322"/>
                </a:lnTo>
                <a:lnTo>
                  <a:pt x="3253" y="5326"/>
                </a:lnTo>
                <a:lnTo>
                  <a:pt x="3259" y="5327"/>
                </a:lnTo>
                <a:lnTo>
                  <a:pt x="3245" y="5327"/>
                </a:lnTo>
                <a:lnTo>
                  <a:pt x="3257" y="5338"/>
                </a:lnTo>
                <a:lnTo>
                  <a:pt x="3269" y="5349"/>
                </a:lnTo>
                <a:lnTo>
                  <a:pt x="3283" y="5357"/>
                </a:lnTo>
                <a:lnTo>
                  <a:pt x="3299" y="5363"/>
                </a:lnTo>
                <a:lnTo>
                  <a:pt x="3287" y="5370"/>
                </a:lnTo>
                <a:lnTo>
                  <a:pt x="3293" y="5375"/>
                </a:lnTo>
                <a:lnTo>
                  <a:pt x="3300" y="5379"/>
                </a:lnTo>
                <a:lnTo>
                  <a:pt x="3315" y="5388"/>
                </a:lnTo>
                <a:lnTo>
                  <a:pt x="3329" y="5394"/>
                </a:lnTo>
                <a:lnTo>
                  <a:pt x="3335" y="5396"/>
                </a:lnTo>
                <a:lnTo>
                  <a:pt x="3325" y="5399"/>
                </a:lnTo>
                <a:lnTo>
                  <a:pt x="3333" y="5404"/>
                </a:lnTo>
                <a:lnTo>
                  <a:pt x="3342" y="5408"/>
                </a:lnTo>
                <a:lnTo>
                  <a:pt x="3360" y="5417"/>
                </a:lnTo>
                <a:lnTo>
                  <a:pt x="3379" y="5425"/>
                </a:lnTo>
                <a:lnTo>
                  <a:pt x="3364" y="5429"/>
                </a:lnTo>
                <a:lnTo>
                  <a:pt x="3371" y="5433"/>
                </a:lnTo>
                <a:lnTo>
                  <a:pt x="3381" y="5437"/>
                </a:lnTo>
                <a:lnTo>
                  <a:pt x="3403" y="5446"/>
                </a:lnTo>
                <a:lnTo>
                  <a:pt x="3431" y="5456"/>
                </a:lnTo>
                <a:close/>
                <a:moveTo>
                  <a:pt x="3297" y="5557"/>
                </a:moveTo>
                <a:lnTo>
                  <a:pt x="3297" y="5557"/>
                </a:lnTo>
                <a:lnTo>
                  <a:pt x="3291" y="5548"/>
                </a:lnTo>
                <a:lnTo>
                  <a:pt x="3319" y="5551"/>
                </a:lnTo>
                <a:lnTo>
                  <a:pt x="3313" y="5552"/>
                </a:lnTo>
                <a:lnTo>
                  <a:pt x="3306" y="5554"/>
                </a:lnTo>
                <a:lnTo>
                  <a:pt x="3297" y="5557"/>
                </a:lnTo>
                <a:close/>
                <a:moveTo>
                  <a:pt x="2171" y="5193"/>
                </a:moveTo>
                <a:lnTo>
                  <a:pt x="2171" y="5193"/>
                </a:lnTo>
                <a:lnTo>
                  <a:pt x="2171" y="5184"/>
                </a:lnTo>
                <a:lnTo>
                  <a:pt x="2172" y="5174"/>
                </a:lnTo>
                <a:lnTo>
                  <a:pt x="2176" y="5156"/>
                </a:lnTo>
                <a:lnTo>
                  <a:pt x="2181" y="5134"/>
                </a:lnTo>
                <a:lnTo>
                  <a:pt x="2178" y="5138"/>
                </a:lnTo>
                <a:lnTo>
                  <a:pt x="2175" y="5143"/>
                </a:lnTo>
                <a:lnTo>
                  <a:pt x="2169" y="5158"/>
                </a:lnTo>
                <a:lnTo>
                  <a:pt x="2164" y="5173"/>
                </a:lnTo>
                <a:lnTo>
                  <a:pt x="2161" y="5186"/>
                </a:lnTo>
                <a:lnTo>
                  <a:pt x="2136" y="5169"/>
                </a:lnTo>
                <a:lnTo>
                  <a:pt x="2112" y="5153"/>
                </a:lnTo>
                <a:lnTo>
                  <a:pt x="2092" y="5136"/>
                </a:lnTo>
                <a:lnTo>
                  <a:pt x="2072" y="5119"/>
                </a:lnTo>
                <a:lnTo>
                  <a:pt x="2055" y="5100"/>
                </a:lnTo>
                <a:lnTo>
                  <a:pt x="2038" y="5082"/>
                </a:lnTo>
                <a:lnTo>
                  <a:pt x="2022" y="5063"/>
                </a:lnTo>
                <a:lnTo>
                  <a:pt x="2007" y="5043"/>
                </a:lnTo>
                <a:lnTo>
                  <a:pt x="1994" y="5023"/>
                </a:lnTo>
                <a:lnTo>
                  <a:pt x="1980" y="5002"/>
                </a:lnTo>
                <a:lnTo>
                  <a:pt x="1954" y="4959"/>
                </a:lnTo>
                <a:lnTo>
                  <a:pt x="1900" y="4863"/>
                </a:lnTo>
                <a:lnTo>
                  <a:pt x="1894" y="4853"/>
                </a:lnTo>
                <a:lnTo>
                  <a:pt x="1890" y="4843"/>
                </a:lnTo>
                <a:lnTo>
                  <a:pt x="1887" y="4834"/>
                </a:lnTo>
                <a:lnTo>
                  <a:pt x="1885" y="4825"/>
                </a:lnTo>
                <a:lnTo>
                  <a:pt x="1884" y="4817"/>
                </a:lnTo>
                <a:lnTo>
                  <a:pt x="1884" y="4809"/>
                </a:lnTo>
                <a:lnTo>
                  <a:pt x="1884" y="4801"/>
                </a:lnTo>
                <a:lnTo>
                  <a:pt x="1886" y="4794"/>
                </a:lnTo>
                <a:lnTo>
                  <a:pt x="1888" y="4788"/>
                </a:lnTo>
                <a:lnTo>
                  <a:pt x="1891" y="4782"/>
                </a:lnTo>
                <a:lnTo>
                  <a:pt x="1895" y="4775"/>
                </a:lnTo>
                <a:lnTo>
                  <a:pt x="1899" y="4769"/>
                </a:lnTo>
                <a:lnTo>
                  <a:pt x="1910" y="4759"/>
                </a:lnTo>
                <a:lnTo>
                  <a:pt x="1923" y="4750"/>
                </a:lnTo>
                <a:lnTo>
                  <a:pt x="1937" y="4740"/>
                </a:lnTo>
                <a:lnTo>
                  <a:pt x="1954" y="4732"/>
                </a:lnTo>
                <a:lnTo>
                  <a:pt x="1970" y="4725"/>
                </a:lnTo>
                <a:lnTo>
                  <a:pt x="1987" y="4718"/>
                </a:lnTo>
                <a:lnTo>
                  <a:pt x="2021" y="4704"/>
                </a:lnTo>
                <a:lnTo>
                  <a:pt x="2036" y="4697"/>
                </a:lnTo>
                <a:lnTo>
                  <a:pt x="2051" y="4690"/>
                </a:lnTo>
                <a:lnTo>
                  <a:pt x="2047" y="4688"/>
                </a:lnTo>
                <a:lnTo>
                  <a:pt x="2043" y="4686"/>
                </a:lnTo>
                <a:lnTo>
                  <a:pt x="2032" y="4684"/>
                </a:lnTo>
                <a:lnTo>
                  <a:pt x="2019" y="4682"/>
                </a:lnTo>
                <a:lnTo>
                  <a:pt x="2038" y="4678"/>
                </a:lnTo>
                <a:lnTo>
                  <a:pt x="2057" y="4673"/>
                </a:lnTo>
                <a:lnTo>
                  <a:pt x="2075" y="4667"/>
                </a:lnTo>
                <a:lnTo>
                  <a:pt x="2093" y="4659"/>
                </a:lnTo>
                <a:lnTo>
                  <a:pt x="2109" y="4649"/>
                </a:lnTo>
                <a:lnTo>
                  <a:pt x="2125" y="4636"/>
                </a:lnTo>
                <a:lnTo>
                  <a:pt x="2138" y="4623"/>
                </a:lnTo>
                <a:lnTo>
                  <a:pt x="2152" y="4608"/>
                </a:lnTo>
                <a:lnTo>
                  <a:pt x="2117" y="4609"/>
                </a:lnTo>
                <a:lnTo>
                  <a:pt x="2138" y="4593"/>
                </a:lnTo>
                <a:lnTo>
                  <a:pt x="2158" y="4575"/>
                </a:lnTo>
                <a:lnTo>
                  <a:pt x="2175" y="4556"/>
                </a:lnTo>
                <a:lnTo>
                  <a:pt x="2192" y="4535"/>
                </a:lnTo>
                <a:lnTo>
                  <a:pt x="2155" y="4532"/>
                </a:lnTo>
                <a:lnTo>
                  <a:pt x="2183" y="4510"/>
                </a:lnTo>
                <a:lnTo>
                  <a:pt x="2210" y="4489"/>
                </a:lnTo>
                <a:lnTo>
                  <a:pt x="2238" y="4468"/>
                </a:lnTo>
                <a:lnTo>
                  <a:pt x="2265" y="4446"/>
                </a:lnTo>
                <a:lnTo>
                  <a:pt x="2242" y="4441"/>
                </a:lnTo>
                <a:lnTo>
                  <a:pt x="2251" y="4441"/>
                </a:lnTo>
                <a:lnTo>
                  <a:pt x="2260" y="4440"/>
                </a:lnTo>
                <a:lnTo>
                  <a:pt x="2279" y="4436"/>
                </a:lnTo>
                <a:lnTo>
                  <a:pt x="2302" y="4430"/>
                </a:lnTo>
                <a:lnTo>
                  <a:pt x="2326" y="4423"/>
                </a:lnTo>
                <a:lnTo>
                  <a:pt x="2351" y="4416"/>
                </a:lnTo>
                <a:lnTo>
                  <a:pt x="2376" y="4409"/>
                </a:lnTo>
                <a:lnTo>
                  <a:pt x="2390" y="4407"/>
                </a:lnTo>
                <a:lnTo>
                  <a:pt x="2403" y="4406"/>
                </a:lnTo>
                <a:lnTo>
                  <a:pt x="2415" y="4405"/>
                </a:lnTo>
                <a:lnTo>
                  <a:pt x="2428" y="4406"/>
                </a:lnTo>
                <a:lnTo>
                  <a:pt x="2413" y="4423"/>
                </a:lnTo>
                <a:lnTo>
                  <a:pt x="2438" y="4424"/>
                </a:lnTo>
                <a:lnTo>
                  <a:pt x="2463" y="4424"/>
                </a:lnTo>
                <a:lnTo>
                  <a:pt x="2490" y="4422"/>
                </a:lnTo>
                <a:lnTo>
                  <a:pt x="2513" y="4420"/>
                </a:lnTo>
                <a:lnTo>
                  <a:pt x="2553" y="4416"/>
                </a:lnTo>
                <a:lnTo>
                  <a:pt x="2568" y="4413"/>
                </a:lnTo>
                <a:lnTo>
                  <a:pt x="2546" y="4433"/>
                </a:lnTo>
                <a:lnTo>
                  <a:pt x="2563" y="4431"/>
                </a:lnTo>
                <a:lnTo>
                  <a:pt x="2580" y="4428"/>
                </a:lnTo>
                <a:lnTo>
                  <a:pt x="2596" y="4425"/>
                </a:lnTo>
                <a:lnTo>
                  <a:pt x="2610" y="4421"/>
                </a:lnTo>
                <a:lnTo>
                  <a:pt x="2632" y="4413"/>
                </a:lnTo>
                <a:lnTo>
                  <a:pt x="2641" y="4410"/>
                </a:lnTo>
                <a:lnTo>
                  <a:pt x="2631" y="4433"/>
                </a:lnTo>
                <a:lnTo>
                  <a:pt x="2639" y="4432"/>
                </a:lnTo>
                <a:lnTo>
                  <a:pt x="2649" y="4431"/>
                </a:lnTo>
                <a:lnTo>
                  <a:pt x="2664" y="4429"/>
                </a:lnTo>
                <a:lnTo>
                  <a:pt x="2664" y="4444"/>
                </a:lnTo>
                <a:lnTo>
                  <a:pt x="2666" y="4476"/>
                </a:lnTo>
                <a:lnTo>
                  <a:pt x="2668" y="4564"/>
                </a:lnTo>
                <a:lnTo>
                  <a:pt x="2669" y="4608"/>
                </a:lnTo>
                <a:lnTo>
                  <a:pt x="2668" y="4628"/>
                </a:lnTo>
                <a:lnTo>
                  <a:pt x="2667" y="4644"/>
                </a:lnTo>
                <a:lnTo>
                  <a:pt x="2666" y="4658"/>
                </a:lnTo>
                <a:lnTo>
                  <a:pt x="2664" y="4667"/>
                </a:lnTo>
                <a:lnTo>
                  <a:pt x="2663" y="4670"/>
                </a:lnTo>
                <a:lnTo>
                  <a:pt x="2661" y="4672"/>
                </a:lnTo>
                <a:lnTo>
                  <a:pt x="2659" y="4672"/>
                </a:lnTo>
                <a:lnTo>
                  <a:pt x="2657" y="4670"/>
                </a:lnTo>
                <a:lnTo>
                  <a:pt x="2659" y="4673"/>
                </a:lnTo>
                <a:lnTo>
                  <a:pt x="2661" y="4676"/>
                </a:lnTo>
                <a:lnTo>
                  <a:pt x="2663" y="4685"/>
                </a:lnTo>
                <a:lnTo>
                  <a:pt x="2663" y="4695"/>
                </a:lnTo>
                <a:lnTo>
                  <a:pt x="2662" y="4707"/>
                </a:lnTo>
                <a:lnTo>
                  <a:pt x="2659" y="4720"/>
                </a:lnTo>
                <a:lnTo>
                  <a:pt x="2656" y="4734"/>
                </a:lnTo>
                <a:lnTo>
                  <a:pt x="2650" y="4750"/>
                </a:lnTo>
                <a:lnTo>
                  <a:pt x="2645" y="4764"/>
                </a:lnTo>
                <a:lnTo>
                  <a:pt x="2633" y="4795"/>
                </a:lnTo>
                <a:lnTo>
                  <a:pt x="2620" y="4822"/>
                </a:lnTo>
                <a:lnTo>
                  <a:pt x="2607" y="4844"/>
                </a:lnTo>
                <a:lnTo>
                  <a:pt x="2602" y="4853"/>
                </a:lnTo>
                <a:lnTo>
                  <a:pt x="2598" y="4859"/>
                </a:lnTo>
                <a:lnTo>
                  <a:pt x="2620" y="4853"/>
                </a:lnTo>
                <a:lnTo>
                  <a:pt x="2589" y="4910"/>
                </a:lnTo>
                <a:lnTo>
                  <a:pt x="2556" y="4968"/>
                </a:lnTo>
                <a:lnTo>
                  <a:pt x="2523" y="5025"/>
                </a:lnTo>
                <a:lnTo>
                  <a:pt x="2488" y="5082"/>
                </a:lnTo>
                <a:lnTo>
                  <a:pt x="2494" y="5071"/>
                </a:lnTo>
                <a:lnTo>
                  <a:pt x="2501" y="5061"/>
                </a:lnTo>
                <a:lnTo>
                  <a:pt x="2509" y="5051"/>
                </a:lnTo>
                <a:lnTo>
                  <a:pt x="2517" y="5041"/>
                </a:lnTo>
                <a:lnTo>
                  <a:pt x="2535" y="5023"/>
                </a:lnTo>
                <a:lnTo>
                  <a:pt x="2553" y="5005"/>
                </a:lnTo>
                <a:lnTo>
                  <a:pt x="2571" y="4988"/>
                </a:lnTo>
                <a:lnTo>
                  <a:pt x="2590" y="4969"/>
                </a:lnTo>
                <a:lnTo>
                  <a:pt x="2598" y="4959"/>
                </a:lnTo>
                <a:lnTo>
                  <a:pt x="2606" y="4949"/>
                </a:lnTo>
                <a:lnTo>
                  <a:pt x="2613" y="4938"/>
                </a:lnTo>
                <a:lnTo>
                  <a:pt x="2620" y="4927"/>
                </a:lnTo>
                <a:lnTo>
                  <a:pt x="2624" y="4943"/>
                </a:lnTo>
                <a:lnTo>
                  <a:pt x="2632" y="4929"/>
                </a:lnTo>
                <a:lnTo>
                  <a:pt x="2644" y="4912"/>
                </a:lnTo>
                <a:lnTo>
                  <a:pt x="2671" y="4877"/>
                </a:lnTo>
                <a:lnTo>
                  <a:pt x="2704" y="4836"/>
                </a:lnTo>
                <a:lnTo>
                  <a:pt x="2716" y="4863"/>
                </a:lnTo>
                <a:lnTo>
                  <a:pt x="2794" y="4785"/>
                </a:lnTo>
                <a:lnTo>
                  <a:pt x="2788" y="4815"/>
                </a:lnTo>
                <a:lnTo>
                  <a:pt x="2809" y="4796"/>
                </a:lnTo>
                <a:lnTo>
                  <a:pt x="2825" y="4826"/>
                </a:lnTo>
                <a:lnTo>
                  <a:pt x="2842" y="4856"/>
                </a:lnTo>
                <a:lnTo>
                  <a:pt x="2861" y="4885"/>
                </a:lnTo>
                <a:lnTo>
                  <a:pt x="2880" y="4915"/>
                </a:lnTo>
                <a:lnTo>
                  <a:pt x="2923" y="4974"/>
                </a:lnTo>
                <a:lnTo>
                  <a:pt x="2964" y="5035"/>
                </a:lnTo>
                <a:lnTo>
                  <a:pt x="2984" y="5066"/>
                </a:lnTo>
                <a:lnTo>
                  <a:pt x="3004" y="5097"/>
                </a:lnTo>
                <a:lnTo>
                  <a:pt x="3023" y="5128"/>
                </a:lnTo>
                <a:lnTo>
                  <a:pt x="3039" y="5159"/>
                </a:lnTo>
                <a:lnTo>
                  <a:pt x="3053" y="5191"/>
                </a:lnTo>
                <a:lnTo>
                  <a:pt x="3060" y="5206"/>
                </a:lnTo>
                <a:lnTo>
                  <a:pt x="3066" y="5223"/>
                </a:lnTo>
                <a:lnTo>
                  <a:pt x="3071" y="5239"/>
                </a:lnTo>
                <a:lnTo>
                  <a:pt x="3075" y="5255"/>
                </a:lnTo>
                <a:lnTo>
                  <a:pt x="3078" y="5271"/>
                </a:lnTo>
                <a:lnTo>
                  <a:pt x="3081" y="5288"/>
                </a:lnTo>
                <a:lnTo>
                  <a:pt x="3028" y="5287"/>
                </a:lnTo>
                <a:lnTo>
                  <a:pt x="2972" y="5287"/>
                </a:lnTo>
                <a:lnTo>
                  <a:pt x="2857" y="5290"/>
                </a:lnTo>
                <a:lnTo>
                  <a:pt x="2737" y="5292"/>
                </a:lnTo>
                <a:lnTo>
                  <a:pt x="2676" y="5293"/>
                </a:lnTo>
                <a:lnTo>
                  <a:pt x="2615" y="5292"/>
                </a:lnTo>
                <a:lnTo>
                  <a:pt x="2556" y="5289"/>
                </a:lnTo>
                <a:lnTo>
                  <a:pt x="2496" y="5285"/>
                </a:lnTo>
                <a:lnTo>
                  <a:pt x="2467" y="5281"/>
                </a:lnTo>
                <a:lnTo>
                  <a:pt x="2437" y="5277"/>
                </a:lnTo>
                <a:lnTo>
                  <a:pt x="2408" y="5273"/>
                </a:lnTo>
                <a:lnTo>
                  <a:pt x="2380" y="5268"/>
                </a:lnTo>
                <a:lnTo>
                  <a:pt x="2353" y="5262"/>
                </a:lnTo>
                <a:lnTo>
                  <a:pt x="2325" y="5255"/>
                </a:lnTo>
                <a:lnTo>
                  <a:pt x="2298" y="5247"/>
                </a:lnTo>
                <a:lnTo>
                  <a:pt x="2271" y="5238"/>
                </a:lnTo>
                <a:lnTo>
                  <a:pt x="2245" y="5229"/>
                </a:lnTo>
                <a:lnTo>
                  <a:pt x="2220" y="5218"/>
                </a:lnTo>
                <a:lnTo>
                  <a:pt x="2195" y="5205"/>
                </a:lnTo>
                <a:lnTo>
                  <a:pt x="2171" y="5193"/>
                </a:lnTo>
                <a:close/>
                <a:moveTo>
                  <a:pt x="2184" y="5219"/>
                </a:moveTo>
                <a:lnTo>
                  <a:pt x="2179" y="5231"/>
                </a:lnTo>
                <a:lnTo>
                  <a:pt x="2178" y="5227"/>
                </a:lnTo>
                <a:lnTo>
                  <a:pt x="2175" y="5214"/>
                </a:lnTo>
                <a:lnTo>
                  <a:pt x="2184" y="5219"/>
                </a:lnTo>
                <a:close/>
                <a:moveTo>
                  <a:pt x="1871" y="5389"/>
                </a:moveTo>
                <a:lnTo>
                  <a:pt x="1871" y="5389"/>
                </a:lnTo>
                <a:lnTo>
                  <a:pt x="1864" y="5386"/>
                </a:lnTo>
                <a:lnTo>
                  <a:pt x="1858" y="5380"/>
                </a:lnTo>
                <a:lnTo>
                  <a:pt x="1854" y="5374"/>
                </a:lnTo>
                <a:lnTo>
                  <a:pt x="1851" y="5366"/>
                </a:lnTo>
                <a:lnTo>
                  <a:pt x="1862" y="5376"/>
                </a:lnTo>
                <a:lnTo>
                  <a:pt x="1871" y="5389"/>
                </a:lnTo>
                <a:close/>
                <a:moveTo>
                  <a:pt x="2532" y="2985"/>
                </a:moveTo>
                <a:lnTo>
                  <a:pt x="2548" y="2979"/>
                </a:lnTo>
                <a:lnTo>
                  <a:pt x="2544" y="2985"/>
                </a:lnTo>
                <a:lnTo>
                  <a:pt x="2542" y="2987"/>
                </a:lnTo>
                <a:lnTo>
                  <a:pt x="2541" y="2988"/>
                </a:lnTo>
                <a:lnTo>
                  <a:pt x="2539" y="2989"/>
                </a:lnTo>
                <a:lnTo>
                  <a:pt x="2536" y="2988"/>
                </a:lnTo>
                <a:lnTo>
                  <a:pt x="2534" y="2987"/>
                </a:lnTo>
                <a:lnTo>
                  <a:pt x="2532" y="2985"/>
                </a:lnTo>
                <a:close/>
                <a:moveTo>
                  <a:pt x="1998" y="4369"/>
                </a:moveTo>
                <a:lnTo>
                  <a:pt x="1998" y="4369"/>
                </a:lnTo>
                <a:lnTo>
                  <a:pt x="1997" y="4366"/>
                </a:lnTo>
                <a:lnTo>
                  <a:pt x="1997" y="4363"/>
                </a:lnTo>
                <a:lnTo>
                  <a:pt x="1998" y="4360"/>
                </a:lnTo>
                <a:lnTo>
                  <a:pt x="2000" y="4358"/>
                </a:lnTo>
                <a:lnTo>
                  <a:pt x="2002" y="4357"/>
                </a:lnTo>
                <a:lnTo>
                  <a:pt x="2005" y="4357"/>
                </a:lnTo>
                <a:lnTo>
                  <a:pt x="2014" y="4358"/>
                </a:lnTo>
                <a:lnTo>
                  <a:pt x="1998" y="4369"/>
                </a:lnTo>
                <a:close/>
                <a:moveTo>
                  <a:pt x="1949" y="4451"/>
                </a:moveTo>
                <a:lnTo>
                  <a:pt x="1949" y="4451"/>
                </a:lnTo>
                <a:lnTo>
                  <a:pt x="1947" y="4433"/>
                </a:lnTo>
                <a:lnTo>
                  <a:pt x="1947" y="4417"/>
                </a:lnTo>
                <a:lnTo>
                  <a:pt x="1950" y="4402"/>
                </a:lnTo>
                <a:lnTo>
                  <a:pt x="1952" y="4395"/>
                </a:lnTo>
                <a:lnTo>
                  <a:pt x="1954" y="4389"/>
                </a:lnTo>
                <a:lnTo>
                  <a:pt x="1957" y="4384"/>
                </a:lnTo>
                <a:lnTo>
                  <a:pt x="1960" y="4378"/>
                </a:lnTo>
                <a:lnTo>
                  <a:pt x="1965" y="4374"/>
                </a:lnTo>
                <a:lnTo>
                  <a:pt x="1969" y="4370"/>
                </a:lnTo>
                <a:lnTo>
                  <a:pt x="1975" y="4367"/>
                </a:lnTo>
                <a:lnTo>
                  <a:pt x="1982" y="4364"/>
                </a:lnTo>
                <a:lnTo>
                  <a:pt x="1988" y="4362"/>
                </a:lnTo>
                <a:lnTo>
                  <a:pt x="1996" y="4361"/>
                </a:lnTo>
                <a:lnTo>
                  <a:pt x="1983" y="4385"/>
                </a:lnTo>
                <a:lnTo>
                  <a:pt x="1967" y="4415"/>
                </a:lnTo>
                <a:lnTo>
                  <a:pt x="1949" y="4451"/>
                </a:lnTo>
                <a:close/>
                <a:moveTo>
                  <a:pt x="2804" y="4375"/>
                </a:moveTo>
                <a:lnTo>
                  <a:pt x="2804" y="4375"/>
                </a:lnTo>
                <a:lnTo>
                  <a:pt x="2783" y="4406"/>
                </a:lnTo>
                <a:lnTo>
                  <a:pt x="2762" y="4436"/>
                </a:lnTo>
                <a:lnTo>
                  <a:pt x="2740" y="4466"/>
                </a:lnTo>
                <a:lnTo>
                  <a:pt x="2720" y="4498"/>
                </a:lnTo>
                <a:lnTo>
                  <a:pt x="2711" y="4478"/>
                </a:lnTo>
                <a:lnTo>
                  <a:pt x="2703" y="4461"/>
                </a:lnTo>
                <a:lnTo>
                  <a:pt x="2696" y="4442"/>
                </a:lnTo>
                <a:lnTo>
                  <a:pt x="2693" y="4433"/>
                </a:lnTo>
                <a:lnTo>
                  <a:pt x="2690" y="4423"/>
                </a:lnTo>
                <a:lnTo>
                  <a:pt x="2705" y="4420"/>
                </a:lnTo>
                <a:lnTo>
                  <a:pt x="2721" y="4416"/>
                </a:lnTo>
                <a:lnTo>
                  <a:pt x="2735" y="4411"/>
                </a:lnTo>
                <a:lnTo>
                  <a:pt x="2749" y="4405"/>
                </a:lnTo>
                <a:lnTo>
                  <a:pt x="2764" y="4399"/>
                </a:lnTo>
                <a:lnTo>
                  <a:pt x="2777" y="4393"/>
                </a:lnTo>
                <a:lnTo>
                  <a:pt x="2791" y="4385"/>
                </a:lnTo>
                <a:lnTo>
                  <a:pt x="2804" y="4375"/>
                </a:lnTo>
                <a:close/>
                <a:moveTo>
                  <a:pt x="3060" y="5149"/>
                </a:moveTo>
                <a:lnTo>
                  <a:pt x="3060" y="5149"/>
                </a:lnTo>
                <a:lnTo>
                  <a:pt x="3067" y="5153"/>
                </a:lnTo>
                <a:lnTo>
                  <a:pt x="3071" y="5157"/>
                </a:lnTo>
                <a:lnTo>
                  <a:pt x="3074" y="5160"/>
                </a:lnTo>
                <a:lnTo>
                  <a:pt x="3072" y="5162"/>
                </a:lnTo>
                <a:lnTo>
                  <a:pt x="3069" y="5162"/>
                </a:lnTo>
                <a:lnTo>
                  <a:pt x="3067" y="5162"/>
                </a:lnTo>
                <a:lnTo>
                  <a:pt x="3065" y="5161"/>
                </a:lnTo>
                <a:lnTo>
                  <a:pt x="3063" y="5159"/>
                </a:lnTo>
                <a:lnTo>
                  <a:pt x="3062" y="5156"/>
                </a:lnTo>
                <a:lnTo>
                  <a:pt x="3060" y="5149"/>
                </a:lnTo>
                <a:close/>
                <a:moveTo>
                  <a:pt x="3073" y="5168"/>
                </a:moveTo>
                <a:lnTo>
                  <a:pt x="3073" y="5168"/>
                </a:lnTo>
                <a:lnTo>
                  <a:pt x="3110" y="5192"/>
                </a:lnTo>
                <a:lnTo>
                  <a:pt x="3100" y="5197"/>
                </a:lnTo>
                <a:lnTo>
                  <a:pt x="3124" y="5203"/>
                </a:lnTo>
                <a:lnTo>
                  <a:pt x="3138" y="5207"/>
                </a:lnTo>
                <a:lnTo>
                  <a:pt x="3122" y="5210"/>
                </a:lnTo>
                <a:lnTo>
                  <a:pt x="3138" y="5214"/>
                </a:lnTo>
                <a:lnTo>
                  <a:pt x="3143" y="5217"/>
                </a:lnTo>
                <a:lnTo>
                  <a:pt x="3148" y="5219"/>
                </a:lnTo>
                <a:lnTo>
                  <a:pt x="3152" y="5222"/>
                </a:lnTo>
                <a:lnTo>
                  <a:pt x="3156" y="5225"/>
                </a:lnTo>
                <a:lnTo>
                  <a:pt x="3158" y="5228"/>
                </a:lnTo>
                <a:lnTo>
                  <a:pt x="3159" y="5231"/>
                </a:lnTo>
                <a:lnTo>
                  <a:pt x="3159" y="5235"/>
                </a:lnTo>
                <a:lnTo>
                  <a:pt x="3159" y="5239"/>
                </a:lnTo>
                <a:lnTo>
                  <a:pt x="3157" y="5249"/>
                </a:lnTo>
                <a:lnTo>
                  <a:pt x="3152" y="5260"/>
                </a:lnTo>
                <a:lnTo>
                  <a:pt x="3147" y="5273"/>
                </a:lnTo>
                <a:lnTo>
                  <a:pt x="3137" y="5263"/>
                </a:lnTo>
                <a:lnTo>
                  <a:pt x="3127" y="5252"/>
                </a:lnTo>
                <a:lnTo>
                  <a:pt x="3116" y="5238"/>
                </a:lnTo>
                <a:lnTo>
                  <a:pt x="3106" y="5224"/>
                </a:lnTo>
                <a:lnTo>
                  <a:pt x="3089" y="5194"/>
                </a:lnTo>
                <a:lnTo>
                  <a:pt x="3073" y="5168"/>
                </a:lnTo>
                <a:close/>
                <a:moveTo>
                  <a:pt x="3226" y="5172"/>
                </a:moveTo>
                <a:lnTo>
                  <a:pt x="3232" y="5179"/>
                </a:lnTo>
                <a:lnTo>
                  <a:pt x="3224" y="5177"/>
                </a:lnTo>
                <a:lnTo>
                  <a:pt x="3226" y="5172"/>
                </a:lnTo>
                <a:close/>
                <a:moveTo>
                  <a:pt x="3287" y="4949"/>
                </a:moveTo>
                <a:lnTo>
                  <a:pt x="3276" y="4952"/>
                </a:lnTo>
                <a:lnTo>
                  <a:pt x="3277" y="4960"/>
                </a:lnTo>
                <a:lnTo>
                  <a:pt x="3279" y="4968"/>
                </a:lnTo>
                <a:lnTo>
                  <a:pt x="3281" y="4976"/>
                </a:lnTo>
                <a:lnTo>
                  <a:pt x="3284" y="4984"/>
                </a:lnTo>
                <a:lnTo>
                  <a:pt x="3290" y="4996"/>
                </a:lnTo>
                <a:lnTo>
                  <a:pt x="3293" y="5000"/>
                </a:lnTo>
                <a:lnTo>
                  <a:pt x="3279" y="4996"/>
                </a:lnTo>
                <a:lnTo>
                  <a:pt x="3302" y="5035"/>
                </a:lnTo>
                <a:lnTo>
                  <a:pt x="3319" y="5065"/>
                </a:lnTo>
                <a:lnTo>
                  <a:pt x="3304" y="5063"/>
                </a:lnTo>
                <a:lnTo>
                  <a:pt x="3305" y="5069"/>
                </a:lnTo>
                <a:lnTo>
                  <a:pt x="3307" y="5074"/>
                </a:lnTo>
                <a:lnTo>
                  <a:pt x="3313" y="5084"/>
                </a:lnTo>
                <a:lnTo>
                  <a:pt x="3319" y="5093"/>
                </a:lnTo>
                <a:lnTo>
                  <a:pt x="3327" y="5100"/>
                </a:lnTo>
                <a:lnTo>
                  <a:pt x="3333" y="5105"/>
                </a:lnTo>
                <a:lnTo>
                  <a:pt x="3338" y="5109"/>
                </a:lnTo>
                <a:lnTo>
                  <a:pt x="3344" y="5113"/>
                </a:lnTo>
                <a:lnTo>
                  <a:pt x="3331" y="5118"/>
                </a:lnTo>
                <a:lnTo>
                  <a:pt x="3346" y="5135"/>
                </a:lnTo>
                <a:lnTo>
                  <a:pt x="3364" y="5154"/>
                </a:lnTo>
                <a:lnTo>
                  <a:pt x="3372" y="5163"/>
                </a:lnTo>
                <a:lnTo>
                  <a:pt x="3379" y="5172"/>
                </a:lnTo>
                <a:lnTo>
                  <a:pt x="3386" y="5181"/>
                </a:lnTo>
                <a:lnTo>
                  <a:pt x="3392" y="5192"/>
                </a:lnTo>
                <a:lnTo>
                  <a:pt x="3393" y="5193"/>
                </a:lnTo>
                <a:lnTo>
                  <a:pt x="3392" y="5193"/>
                </a:lnTo>
                <a:lnTo>
                  <a:pt x="3388" y="5193"/>
                </a:lnTo>
                <a:lnTo>
                  <a:pt x="3378" y="5187"/>
                </a:lnTo>
                <a:lnTo>
                  <a:pt x="3358" y="5174"/>
                </a:lnTo>
                <a:lnTo>
                  <a:pt x="3370" y="5196"/>
                </a:lnTo>
                <a:lnTo>
                  <a:pt x="3359" y="5195"/>
                </a:lnTo>
                <a:lnTo>
                  <a:pt x="3347" y="5192"/>
                </a:lnTo>
                <a:lnTo>
                  <a:pt x="3327" y="5186"/>
                </a:lnTo>
                <a:lnTo>
                  <a:pt x="3305" y="5179"/>
                </a:lnTo>
                <a:lnTo>
                  <a:pt x="3294" y="5177"/>
                </a:lnTo>
                <a:lnTo>
                  <a:pt x="3282" y="5176"/>
                </a:lnTo>
                <a:lnTo>
                  <a:pt x="3290" y="5197"/>
                </a:lnTo>
                <a:lnTo>
                  <a:pt x="3280" y="5189"/>
                </a:lnTo>
                <a:lnTo>
                  <a:pt x="3271" y="5183"/>
                </a:lnTo>
                <a:lnTo>
                  <a:pt x="3264" y="5178"/>
                </a:lnTo>
                <a:lnTo>
                  <a:pt x="3257" y="5176"/>
                </a:lnTo>
                <a:lnTo>
                  <a:pt x="3250" y="5175"/>
                </a:lnTo>
                <a:lnTo>
                  <a:pt x="3245" y="5174"/>
                </a:lnTo>
                <a:lnTo>
                  <a:pt x="3237" y="5173"/>
                </a:lnTo>
                <a:lnTo>
                  <a:pt x="3234" y="5171"/>
                </a:lnTo>
                <a:lnTo>
                  <a:pt x="3232" y="5169"/>
                </a:lnTo>
                <a:lnTo>
                  <a:pt x="3231" y="5165"/>
                </a:lnTo>
                <a:lnTo>
                  <a:pt x="3231" y="5160"/>
                </a:lnTo>
                <a:lnTo>
                  <a:pt x="3232" y="5141"/>
                </a:lnTo>
                <a:lnTo>
                  <a:pt x="3237" y="5109"/>
                </a:lnTo>
                <a:lnTo>
                  <a:pt x="3244" y="5057"/>
                </a:lnTo>
                <a:lnTo>
                  <a:pt x="3252" y="5003"/>
                </a:lnTo>
                <a:lnTo>
                  <a:pt x="3259" y="4949"/>
                </a:lnTo>
                <a:lnTo>
                  <a:pt x="3264" y="4895"/>
                </a:lnTo>
                <a:lnTo>
                  <a:pt x="3271" y="4915"/>
                </a:lnTo>
                <a:lnTo>
                  <a:pt x="3278" y="4932"/>
                </a:lnTo>
                <a:lnTo>
                  <a:pt x="3287" y="4949"/>
                </a:lnTo>
                <a:close/>
                <a:moveTo>
                  <a:pt x="3175" y="4492"/>
                </a:moveTo>
                <a:lnTo>
                  <a:pt x="3175" y="4492"/>
                </a:lnTo>
                <a:lnTo>
                  <a:pt x="3161" y="4471"/>
                </a:lnTo>
                <a:lnTo>
                  <a:pt x="3152" y="4458"/>
                </a:lnTo>
                <a:lnTo>
                  <a:pt x="3147" y="4450"/>
                </a:lnTo>
                <a:lnTo>
                  <a:pt x="3145" y="4445"/>
                </a:lnTo>
                <a:lnTo>
                  <a:pt x="3145" y="4442"/>
                </a:lnTo>
                <a:lnTo>
                  <a:pt x="3146" y="4439"/>
                </a:lnTo>
                <a:lnTo>
                  <a:pt x="3147" y="4435"/>
                </a:lnTo>
                <a:lnTo>
                  <a:pt x="3152" y="4423"/>
                </a:lnTo>
                <a:lnTo>
                  <a:pt x="3159" y="4405"/>
                </a:lnTo>
                <a:lnTo>
                  <a:pt x="3168" y="4377"/>
                </a:lnTo>
                <a:lnTo>
                  <a:pt x="3174" y="4356"/>
                </a:lnTo>
                <a:lnTo>
                  <a:pt x="3177" y="4333"/>
                </a:lnTo>
                <a:lnTo>
                  <a:pt x="3182" y="4286"/>
                </a:lnTo>
                <a:lnTo>
                  <a:pt x="3184" y="4263"/>
                </a:lnTo>
                <a:lnTo>
                  <a:pt x="3189" y="4240"/>
                </a:lnTo>
                <a:lnTo>
                  <a:pt x="3192" y="4229"/>
                </a:lnTo>
                <a:lnTo>
                  <a:pt x="3195" y="4219"/>
                </a:lnTo>
                <a:lnTo>
                  <a:pt x="3199" y="4207"/>
                </a:lnTo>
                <a:lnTo>
                  <a:pt x="3203" y="4197"/>
                </a:lnTo>
                <a:lnTo>
                  <a:pt x="3208" y="4202"/>
                </a:lnTo>
                <a:lnTo>
                  <a:pt x="3212" y="4208"/>
                </a:lnTo>
                <a:lnTo>
                  <a:pt x="3215" y="4216"/>
                </a:lnTo>
                <a:lnTo>
                  <a:pt x="3218" y="4224"/>
                </a:lnTo>
                <a:lnTo>
                  <a:pt x="3225" y="4241"/>
                </a:lnTo>
                <a:lnTo>
                  <a:pt x="3228" y="4263"/>
                </a:lnTo>
                <a:lnTo>
                  <a:pt x="3231" y="4286"/>
                </a:lnTo>
                <a:lnTo>
                  <a:pt x="3232" y="4310"/>
                </a:lnTo>
                <a:lnTo>
                  <a:pt x="3232" y="4337"/>
                </a:lnTo>
                <a:lnTo>
                  <a:pt x="3232" y="4364"/>
                </a:lnTo>
                <a:lnTo>
                  <a:pt x="3229" y="4418"/>
                </a:lnTo>
                <a:lnTo>
                  <a:pt x="3225" y="4469"/>
                </a:lnTo>
                <a:lnTo>
                  <a:pt x="3222" y="4515"/>
                </a:lnTo>
                <a:lnTo>
                  <a:pt x="3219" y="4549"/>
                </a:lnTo>
                <a:lnTo>
                  <a:pt x="3215" y="4538"/>
                </a:lnTo>
                <a:lnTo>
                  <a:pt x="3209" y="4526"/>
                </a:lnTo>
                <a:lnTo>
                  <a:pt x="3201" y="4513"/>
                </a:lnTo>
                <a:lnTo>
                  <a:pt x="3192" y="4500"/>
                </a:lnTo>
                <a:lnTo>
                  <a:pt x="3175" y="4478"/>
                </a:lnTo>
                <a:lnTo>
                  <a:pt x="3168" y="4470"/>
                </a:lnTo>
                <a:lnTo>
                  <a:pt x="3175" y="4492"/>
                </a:lnTo>
                <a:close/>
                <a:moveTo>
                  <a:pt x="3104" y="4459"/>
                </a:moveTo>
                <a:lnTo>
                  <a:pt x="3107" y="4485"/>
                </a:lnTo>
                <a:lnTo>
                  <a:pt x="3110" y="4483"/>
                </a:lnTo>
                <a:lnTo>
                  <a:pt x="3118" y="4472"/>
                </a:lnTo>
                <a:lnTo>
                  <a:pt x="3120" y="4477"/>
                </a:lnTo>
                <a:lnTo>
                  <a:pt x="3124" y="4483"/>
                </a:lnTo>
                <a:lnTo>
                  <a:pt x="3128" y="4488"/>
                </a:lnTo>
                <a:lnTo>
                  <a:pt x="3133" y="4493"/>
                </a:lnTo>
                <a:lnTo>
                  <a:pt x="3145" y="4503"/>
                </a:lnTo>
                <a:lnTo>
                  <a:pt x="3156" y="4510"/>
                </a:lnTo>
                <a:lnTo>
                  <a:pt x="3139" y="4520"/>
                </a:lnTo>
                <a:lnTo>
                  <a:pt x="3150" y="4526"/>
                </a:lnTo>
                <a:lnTo>
                  <a:pt x="3161" y="4533"/>
                </a:lnTo>
                <a:lnTo>
                  <a:pt x="3170" y="4540"/>
                </a:lnTo>
                <a:lnTo>
                  <a:pt x="3178" y="4549"/>
                </a:lnTo>
                <a:lnTo>
                  <a:pt x="3185" y="4559"/>
                </a:lnTo>
                <a:lnTo>
                  <a:pt x="3192" y="4568"/>
                </a:lnTo>
                <a:lnTo>
                  <a:pt x="3197" y="4579"/>
                </a:lnTo>
                <a:lnTo>
                  <a:pt x="3201" y="4591"/>
                </a:lnTo>
                <a:lnTo>
                  <a:pt x="3179" y="4585"/>
                </a:lnTo>
                <a:lnTo>
                  <a:pt x="3194" y="4601"/>
                </a:lnTo>
                <a:lnTo>
                  <a:pt x="3212" y="4623"/>
                </a:lnTo>
                <a:lnTo>
                  <a:pt x="3222" y="4635"/>
                </a:lnTo>
                <a:lnTo>
                  <a:pt x="3229" y="4645"/>
                </a:lnTo>
                <a:lnTo>
                  <a:pt x="3234" y="4655"/>
                </a:lnTo>
                <a:lnTo>
                  <a:pt x="3235" y="4658"/>
                </a:lnTo>
                <a:lnTo>
                  <a:pt x="3236" y="4661"/>
                </a:lnTo>
                <a:lnTo>
                  <a:pt x="3218" y="4652"/>
                </a:lnTo>
                <a:lnTo>
                  <a:pt x="3224" y="4662"/>
                </a:lnTo>
                <a:lnTo>
                  <a:pt x="3229" y="4672"/>
                </a:lnTo>
                <a:lnTo>
                  <a:pt x="3233" y="4683"/>
                </a:lnTo>
                <a:lnTo>
                  <a:pt x="3235" y="4693"/>
                </a:lnTo>
                <a:lnTo>
                  <a:pt x="3238" y="4703"/>
                </a:lnTo>
                <a:lnTo>
                  <a:pt x="3239" y="4713"/>
                </a:lnTo>
                <a:lnTo>
                  <a:pt x="3242" y="4736"/>
                </a:lnTo>
                <a:lnTo>
                  <a:pt x="3236" y="4734"/>
                </a:lnTo>
                <a:lnTo>
                  <a:pt x="3239" y="4743"/>
                </a:lnTo>
                <a:lnTo>
                  <a:pt x="3241" y="4754"/>
                </a:lnTo>
                <a:lnTo>
                  <a:pt x="3245" y="4778"/>
                </a:lnTo>
                <a:lnTo>
                  <a:pt x="3247" y="4806"/>
                </a:lnTo>
                <a:lnTo>
                  <a:pt x="3248" y="4837"/>
                </a:lnTo>
                <a:lnTo>
                  <a:pt x="3248" y="4870"/>
                </a:lnTo>
                <a:lnTo>
                  <a:pt x="3246" y="4905"/>
                </a:lnTo>
                <a:lnTo>
                  <a:pt x="3243" y="4940"/>
                </a:lnTo>
                <a:lnTo>
                  <a:pt x="3238" y="4975"/>
                </a:lnTo>
                <a:lnTo>
                  <a:pt x="3232" y="5009"/>
                </a:lnTo>
                <a:lnTo>
                  <a:pt x="3224" y="5042"/>
                </a:lnTo>
                <a:lnTo>
                  <a:pt x="3215" y="5072"/>
                </a:lnTo>
                <a:lnTo>
                  <a:pt x="3210" y="5087"/>
                </a:lnTo>
                <a:lnTo>
                  <a:pt x="3205" y="5100"/>
                </a:lnTo>
                <a:lnTo>
                  <a:pt x="3199" y="5111"/>
                </a:lnTo>
                <a:lnTo>
                  <a:pt x="3193" y="5123"/>
                </a:lnTo>
                <a:lnTo>
                  <a:pt x="3186" y="5133"/>
                </a:lnTo>
                <a:lnTo>
                  <a:pt x="3180" y="5141"/>
                </a:lnTo>
                <a:lnTo>
                  <a:pt x="3173" y="5149"/>
                </a:lnTo>
                <a:lnTo>
                  <a:pt x="3166" y="5155"/>
                </a:lnTo>
                <a:lnTo>
                  <a:pt x="3158" y="5159"/>
                </a:lnTo>
                <a:lnTo>
                  <a:pt x="3149" y="5161"/>
                </a:lnTo>
                <a:lnTo>
                  <a:pt x="3160" y="5172"/>
                </a:lnTo>
                <a:lnTo>
                  <a:pt x="3125" y="5156"/>
                </a:lnTo>
                <a:lnTo>
                  <a:pt x="3090" y="5140"/>
                </a:lnTo>
                <a:lnTo>
                  <a:pt x="3099" y="5155"/>
                </a:lnTo>
                <a:lnTo>
                  <a:pt x="3081" y="5146"/>
                </a:lnTo>
                <a:lnTo>
                  <a:pt x="3066" y="5136"/>
                </a:lnTo>
                <a:lnTo>
                  <a:pt x="3050" y="5124"/>
                </a:lnTo>
                <a:lnTo>
                  <a:pt x="3036" y="5109"/>
                </a:lnTo>
                <a:lnTo>
                  <a:pt x="3023" y="5095"/>
                </a:lnTo>
                <a:lnTo>
                  <a:pt x="3010" y="5078"/>
                </a:lnTo>
                <a:lnTo>
                  <a:pt x="2998" y="5061"/>
                </a:lnTo>
                <a:lnTo>
                  <a:pt x="2986" y="5043"/>
                </a:lnTo>
                <a:lnTo>
                  <a:pt x="2965" y="5006"/>
                </a:lnTo>
                <a:lnTo>
                  <a:pt x="2945" y="4968"/>
                </a:lnTo>
                <a:lnTo>
                  <a:pt x="2926" y="4931"/>
                </a:lnTo>
                <a:lnTo>
                  <a:pt x="2907" y="4897"/>
                </a:lnTo>
                <a:lnTo>
                  <a:pt x="2881" y="4852"/>
                </a:lnTo>
                <a:lnTo>
                  <a:pt x="2871" y="4833"/>
                </a:lnTo>
                <a:lnTo>
                  <a:pt x="2864" y="4818"/>
                </a:lnTo>
                <a:lnTo>
                  <a:pt x="2859" y="4804"/>
                </a:lnTo>
                <a:lnTo>
                  <a:pt x="2857" y="4793"/>
                </a:lnTo>
                <a:lnTo>
                  <a:pt x="2856" y="4783"/>
                </a:lnTo>
                <a:lnTo>
                  <a:pt x="2857" y="4772"/>
                </a:lnTo>
                <a:lnTo>
                  <a:pt x="2860" y="4762"/>
                </a:lnTo>
                <a:lnTo>
                  <a:pt x="2864" y="4752"/>
                </a:lnTo>
                <a:lnTo>
                  <a:pt x="2871" y="4740"/>
                </a:lnTo>
                <a:lnTo>
                  <a:pt x="2879" y="4728"/>
                </a:lnTo>
                <a:lnTo>
                  <a:pt x="2901" y="4697"/>
                </a:lnTo>
                <a:lnTo>
                  <a:pt x="2914" y="4678"/>
                </a:lnTo>
                <a:lnTo>
                  <a:pt x="2930" y="4656"/>
                </a:lnTo>
                <a:lnTo>
                  <a:pt x="2933" y="4678"/>
                </a:lnTo>
                <a:lnTo>
                  <a:pt x="2955" y="4651"/>
                </a:lnTo>
                <a:lnTo>
                  <a:pt x="2973" y="4625"/>
                </a:lnTo>
                <a:lnTo>
                  <a:pt x="2991" y="4598"/>
                </a:lnTo>
                <a:lnTo>
                  <a:pt x="3001" y="4615"/>
                </a:lnTo>
                <a:lnTo>
                  <a:pt x="3013" y="4598"/>
                </a:lnTo>
                <a:lnTo>
                  <a:pt x="3024" y="4583"/>
                </a:lnTo>
                <a:lnTo>
                  <a:pt x="3033" y="4568"/>
                </a:lnTo>
                <a:lnTo>
                  <a:pt x="3040" y="4555"/>
                </a:lnTo>
                <a:lnTo>
                  <a:pt x="3049" y="4535"/>
                </a:lnTo>
                <a:lnTo>
                  <a:pt x="3052" y="4527"/>
                </a:lnTo>
                <a:lnTo>
                  <a:pt x="3059" y="4556"/>
                </a:lnTo>
                <a:lnTo>
                  <a:pt x="3070" y="4540"/>
                </a:lnTo>
                <a:lnTo>
                  <a:pt x="3079" y="4525"/>
                </a:lnTo>
                <a:lnTo>
                  <a:pt x="3086" y="4508"/>
                </a:lnTo>
                <a:lnTo>
                  <a:pt x="3093" y="4493"/>
                </a:lnTo>
                <a:lnTo>
                  <a:pt x="3098" y="4479"/>
                </a:lnTo>
                <a:lnTo>
                  <a:pt x="3101" y="4469"/>
                </a:lnTo>
                <a:lnTo>
                  <a:pt x="3104" y="4459"/>
                </a:lnTo>
                <a:close/>
                <a:moveTo>
                  <a:pt x="2612" y="3000"/>
                </a:moveTo>
                <a:lnTo>
                  <a:pt x="2602" y="3023"/>
                </a:lnTo>
                <a:lnTo>
                  <a:pt x="2625" y="3011"/>
                </a:lnTo>
                <a:lnTo>
                  <a:pt x="2645" y="2999"/>
                </a:lnTo>
                <a:lnTo>
                  <a:pt x="2666" y="2985"/>
                </a:lnTo>
                <a:lnTo>
                  <a:pt x="2686" y="2970"/>
                </a:lnTo>
                <a:lnTo>
                  <a:pt x="2676" y="2995"/>
                </a:lnTo>
                <a:lnTo>
                  <a:pt x="2686" y="2989"/>
                </a:lnTo>
                <a:lnTo>
                  <a:pt x="2695" y="2983"/>
                </a:lnTo>
                <a:lnTo>
                  <a:pt x="2710" y="2968"/>
                </a:lnTo>
                <a:lnTo>
                  <a:pt x="2726" y="2954"/>
                </a:lnTo>
                <a:lnTo>
                  <a:pt x="2742" y="2939"/>
                </a:lnTo>
                <a:lnTo>
                  <a:pt x="2748" y="2955"/>
                </a:lnTo>
                <a:lnTo>
                  <a:pt x="2753" y="2963"/>
                </a:lnTo>
                <a:lnTo>
                  <a:pt x="2756" y="2969"/>
                </a:lnTo>
                <a:lnTo>
                  <a:pt x="2736" y="2972"/>
                </a:lnTo>
                <a:lnTo>
                  <a:pt x="2742" y="2992"/>
                </a:lnTo>
                <a:lnTo>
                  <a:pt x="2749" y="3013"/>
                </a:lnTo>
                <a:lnTo>
                  <a:pt x="2758" y="3036"/>
                </a:lnTo>
                <a:lnTo>
                  <a:pt x="2766" y="3060"/>
                </a:lnTo>
                <a:lnTo>
                  <a:pt x="2772" y="3084"/>
                </a:lnTo>
                <a:lnTo>
                  <a:pt x="2777" y="3107"/>
                </a:lnTo>
                <a:lnTo>
                  <a:pt x="2778" y="3118"/>
                </a:lnTo>
                <a:lnTo>
                  <a:pt x="2778" y="3129"/>
                </a:lnTo>
                <a:lnTo>
                  <a:pt x="2778" y="3139"/>
                </a:lnTo>
                <a:lnTo>
                  <a:pt x="2776" y="3149"/>
                </a:lnTo>
                <a:lnTo>
                  <a:pt x="2776" y="3146"/>
                </a:lnTo>
                <a:lnTo>
                  <a:pt x="2776" y="3143"/>
                </a:lnTo>
                <a:lnTo>
                  <a:pt x="2772" y="3136"/>
                </a:lnTo>
                <a:lnTo>
                  <a:pt x="2766" y="3129"/>
                </a:lnTo>
                <a:lnTo>
                  <a:pt x="2758" y="3121"/>
                </a:lnTo>
                <a:lnTo>
                  <a:pt x="2747" y="3111"/>
                </a:lnTo>
                <a:lnTo>
                  <a:pt x="2735" y="3102"/>
                </a:lnTo>
                <a:lnTo>
                  <a:pt x="2708" y="3083"/>
                </a:lnTo>
                <a:lnTo>
                  <a:pt x="2680" y="3065"/>
                </a:lnTo>
                <a:lnTo>
                  <a:pt x="2655" y="3049"/>
                </a:lnTo>
                <a:lnTo>
                  <a:pt x="2620" y="3027"/>
                </a:lnTo>
                <a:lnTo>
                  <a:pt x="2611" y="3057"/>
                </a:lnTo>
                <a:lnTo>
                  <a:pt x="2610" y="3052"/>
                </a:lnTo>
                <a:lnTo>
                  <a:pt x="2609" y="3049"/>
                </a:lnTo>
                <a:lnTo>
                  <a:pt x="2606" y="3044"/>
                </a:lnTo>
                <a:lnTo>
                  <a:pt x="2603" y="3039"/>
                </a:lnTo>
                <a:lnTo>
                  <a:pt x="2598" y="3033"/>
                </a:lnTo>
                <a:lnTo>
                  <a:pt x="2591" y="3027"/>
                </a:lnTo>
                <a:lnTo>
                  <a:pt x="2581" y="3020"/>
                </a:lnTo>
                <a:lnTo>
                  <a:pt x="2588" y="3015"/>
                </a:lnTo>
                <a:lnTo>
                  <a:pt x="2593" y="3010"/>
                </a:lnTo>
                <a:lnTo>
                  <a:pt x="2603" y="3005"/>
                </a:lnTo>
                <a:lnTo>
                  <a:pt x="2610" y="3001"/>
                </a:lnTo>
                <a:lnTo>
                  <a:pt x="2612" y="3000"/>
                </a:lnTo>
                <a:close/>
                <a:moveTo>
                  <a:pt x="2222" y="2836"/>
                </a:moveTo>
                <a:lnTo>
                  <a:pt x="2222" y="2836"/>
                </a:lnTo>
                <a:lnTo>
                  <a:pt x="2232" y="2837"/>
                </a:lnTo>
                <a:lnTo>
                  <a:pt x="2236" y="2838"/>
                </a:lnTo>
                <a:lnTo>
                  <a:pt x="2231" y="2842"/>
                </a:lnTo>
                <a:lnTo>
                  <a:pt x="2229" y="2843"/>
                </a:lnTo>
                <a:lnTo>
                  <a:pt x="2227" y="2843"/>
                </a:lnTo>
                <a:lnTo>
                  <a:pt x="2226" y="2842"/>
                </a:lnTo>
                <a:lnTo>
                  <a:pt x="2224" y="2841"/>
                </a:lnTo>
                <a:lnTo>
                  <a:pt x="2222" y="2836"/>
                </a:lnTo>
                <a:close/>
                <a:moveTo>
                  <a:pt x="2143" y="2760"/>
                </a:moveTo>
                <a:lnTo>
                  <a:pt x="2145" y="2767"/>
                </a:lnTo>
                <a:lnTo>
                  <a:pt x="2138" y="2760"/>
                </a:lnTo>
                <a:lnTo>
                  <a:pt x="2143" y="2760"/>
                </a:lnTo>
                <a:close/>
                <a:moveTo>
                  <a:pt x="2231" y="2849"/>
                </a:moveTo>
                <a:lnTo>
                  <a:pt x="2231" y="2849"/>
                </a:lnTo>
                <a:lnTo>
                  <a:pt x="2246" y="2849"/>
                </a:lnTo>
                <a:lnTo>
                  <a:pt x="2240" y="2862"/>
                </a:lnTo>
                <a:lnTo>
                  <a:pt x="2231" y="2849"/>
                </a:lnTo>
                <a:close/>
                <a:moveTo>
                  <a:pt x="2324" y="2881"/>
                </a:moveTo>
                <a:lnTo>
                  <a:pt x="2318" y="2906"/>
                </a:lnTo>
                <a:lnTo>
                  <a:pt x="2307" y="2899"/>
                </a:lnTo>
                <a:lnTo>
                  <a:pt x="2298" y="2891"/>
                </a:lnTo>
                <a:lnTo>
                  <a:pt x="2279" y="2874"/>
                </a:lnTo>
                <a:lnTo>
                  <a:pt x="2265" y="2860"/>
                </a:lnTo>
                <a:lnTo>
                  <a:pt x="2254" y="2848"/>
                </a:lnTo>
                <a:lnTo>
                  <a:pt x="2286" y="2847"/>
                </a:lnTo>
                <a:lnTo>
                  <a:pt x="2301" y="2847"/>
                </a:lnTo>
                <a:lnTo>
                  <a:pt x="2316" y="2849"/>
                </a:lnTo>
                <a:lnTo>
                  <a:pt x="2291" y="2859"/>
                </a:lnTo>
                <a:lnTo>
                  <a:pt x="2318" y="2863"/>
                </a:lnTo>
                <a:lnTo>
                  <a:pt x="2346" y="2866"/>
                </a:lnTo>
                <a:lnTo>
                  <a:pt x="2374" y="2868"/>
                </a:lnTo>
                <a:lnTo>
                  <a:pt x="2402" y="2869"/>
                </a:lnTo>
                <a:lnTo>
                  <a:pt x="2372" y="2877"/>
                </a:lnTo>
                <a:lnTo>
                  <a:pt x="2466" y="2902"/>
                </a:lnTo>
                <a:lnTo>
                  <a:pt x="2450" y="2910"/>
                </a:lnTo>
                <a:lnTo>
                  <a:pt x="2459" y="2912"/>
                </a:lnTo>
                <a:lnTo>
                  <a:pt x="2467" y="2910"/>
                </a:lnTo>
                <a:lnTo>
                  <a:pt x="2485" y="2908"/>
                </a:lnTo>
                <a:lnTo>
                  <a:pt x="2503" y="2904"/>
                </a:lnTo>
                <a:lnTo>
                  <a:pt x="2522" y="2900"/>
                </a:lnTo>
                <a:lnTo>
                  <a:pt x="2541" y="2896"/>
                </a:lnTo>
                <a:lnTo>
                  <a:pt x="2559" y="2893"/>
                </a:lnTo>
                <a:lnTo>
                  <a:pt x="2567" y="2892"/>
                </a:lnTo>
                <a:lnTo>
                  <a:pt x="2574" y="2892"/>
                </a:lnTo>
                <a:lnTo>
                  <a:pt x="2581" y="2893"/>
                </a:lnTo>
                <a:lnTo>
                  <a:pt x="2588" y="2894"/>
                </a:lnTo>
                <a:lnTo>
                  <a:pt x="2588" y="2901"/>
                </a:lnTo>
                <a:lnTo>
                  <a:pt x="2586" y="2907"/>
                </a:lnTo>
                <a:lnTo>
                  <a:pt x="2583" y="2914"/>
                </a:lnTo>
                <a:lnTo>
                  <a:pt x="2579" y="2919"/>
                </a:lnTo>
                <a:lnTo>
                  <a:pt x="2574" y="2924"/>
                </a:lnTo>
                <a:lnTo>
                  <a:pt x="2569" y="2928"/>
                </a:lnTo>
                <a:lnTo>
                  <a:pt x="2562" y="2931"/>
                </a:lnTo>
                <a:lnTo>
                  <a:pt x="2554" y="2935"/>
                </a:lnTo>
                <a:lnTo>
                  <a:pt x="2581" y="2926"/>
                </a:lnTo>
                <a:lnTo>
                  <a:pt x="2567" y="2936"/>
                </a:lnTo>
                <a:lnTo>
                  <a:pt x="2559" y="2942"/>
                </a:lnTo>
                <a:lnTo>
                  <a:pt x="2550" y="2951"/>
                </a:lnTo>
                <a:lnTo>
                  <a:pt x="2543" y="2959"/>
                </a:lnTo>
                <a:lnTo>
                  <a:pt x="2537" y="2967"/>
                </a:lnTo>
                <a:lnTo>
                  <a:pt x="2533" y="2975"/>
                </a:lnTo>
                <a:lnTo>
                  <a:pt x="2532" y="2981"/>
                </a:lnTo>
                <a:lnTo>
                  <a:pt x="2532" y="2985"/>
                </a:lnTo>
                <a:lnTo>
                  <a:pt x="2507" y="2968"/>
                </a:lnTo>
                <a:lnTo>
                  <a:pt x="2498" y="2963"/>
                </a:lnTo>
                <a:lnTo>
                  <a:pt x="2491" y="2992"/>
                </a:lnTo>
                <a:lnTo>
                  <a:pt x="2482" y="2983"/>
                </a:lnTo>
                <a:lnTo>
                  <a:pt x="2472" y="2973"/>
                </a:lnTo>
                <a:lnTo>
                  <a:pt x="2460" y="2964"/>
                </a:lnTo>
                <a:lnTo>
                  <a:pt x="2447" y="2954"/>
                </a:lnTo>
                <a:lnTo>
                  <a:pt x="2420" y="2935"/>
                </a:lnTo>
                <a:lnTo>
                  <a:pt x="2392" y="2918"/>
                </a:lnTo>
                <a:lnTo>
                  <a:pt x="2365" y="2903"/>
                </a:lnTo>
                <a:lnTo>
                  <a:pt x="2343" y="2891"/>
                </a:lnTo>
                <a:lnTo>
                  <a:pt x="2324" y="2881"/>
                </a:lnTo>
                <a:close/>
                <a:moveTo>
                  <a:pt x="1741" y="3383"/>
                </a:moveTo>
                <a:lnTo>
                  <a:pt x="1741" y="3383"/>
                </a:lnTo>
                <a:lnTo>
                  <a:pt x="1739" y="3353"/>
                </a:lnTo>
                <a:lnTo>
                  <a:pt x="1746" y="3362"/>
                </a:lnTo>
                <a:lnTo>
                  <a:pt x="1750" y="3365"/>
                </a:lnTo>
                <a:lnTo>
                  <a:pt x="1752" y="3368"/>
                </a:lnTo>
                <a:lnTo>
                  <a:pt x="1752" y="3371"/>
                </a:lnTo>
                <a:lnTo>
                  <a:pt x="1751" y="3375"/>
                </a:lnTo>
                <a:lnTo>
                  <a:pt x="1748" y="3378"/>
                </a:lnTo>
                <a:lnTo>
                  <a:pt x="1741" y="3383"/>
                </a:lnTo>
                <a:close/>
                <a:moveTo>
                  <a:pt x="1753" y="3455"/>
                </a:moveTo>
                <a:lnTo>
                  <a:pt x="1753" y="3455"/>
                </a:lnTo>
                <a:lnTo>
                  <a:pt x="1755" y="3370"/>
                </a:lnTo>
                <a:lnTo>
                  <a:pt x="1769" y="3382"/>
                </a:lnTo>
                <a:lnTo>
                  <a:pt x="1782" y="3391"/>
                </a:lnTo>
                <a:lnTo>
                  <a:pt x="1795" y="3398"/>
                </a:lnTo>
                <a:lnTo>
                  <a:pt x="1775" y="3402"/>
                </a:lnTo>
                <a:lnTo>
                  <a:pt x="1778" y="3407"/>
                </a:lnTo>
                <a:lnTo>
                  <a:pt x="1784" y="3411"/>
                </a:lnTo>
                <a:lnTo>
                  <a:pt x="1795" y="3421"/>
                </a:lnTo>
                <a:lnTo>
                  <a:pt x="1808" y="3430"/>
                </a:lnTo>
                <a:lnTo>
                  <a:pt x="1823" y="3437"/>
                </a:lnTo>
                <a:lnTo>
                  <a:pt x="1846" y="3449"/>
                </a:lnTo>
                <a:lnTo>
                  <a:pt x="1858" y="3453"/>
                </a:lnTo>
                <a:lnTo>
                  <a:pt x="1835" y="3458"/>
                </a:lnTo>
                <a:lnTo>
                  <a:pt x="1845" y="3464"/>
                </a:lnTo>
                <a:lnTo>
                  <a:pt x="1860" y="3472"/>
                </a:lnTo>
                <a:lnTo>
                  <a:pt x="1894" y="3490"/>
                </a:lnTo>
                <a:lnTo>
                  <a:pt x="1937" y="3510"/>
                </a:lnTo>
                <a:lnTo>
                  <a:pt x="1912" y="3521"/>
                </a:lnTo>
                <a:lnTo>
                  <a:pt x="1980" y="3584"/>
                </a:lnTo>
                <a:lnTo>
                  <a:pt x="1966" y="3593"/>
                </a:lnTo>
                <a:lnTo>
                  <a:pt x="1985" y="3611"/>
                </a:lnTo>
                <a:lnTo>
                  <a:pt x="2003" y="3631"/>
                </a:lnTo>
                <a:lnTo>
                  <a:pt x="2022" y="3654"/>
                </a:lnTo>
                <a:lnTo>
                  <a:pt x="2007" y="3659"/>
                </a:lnTo>
                <a:lnTo>
                  <a:pt x="2021" y="3676"/>
                </a:lnTo>
                <a:lnTo>
                  <a:pt x="2036" y="3693"/>
                </a:lnTo>
                <a:lnTo>
                  <a:pt x="2053" y="3709"/>
                </a:lnTo>
                <a:lnTo>
                  <a:pt x="2069" y="3724"/>
                </a:lnTo>
                <a:lnTo>
                  <a:pt x="2096" y="3747"/>
                </a:lnTo>
                <a:lnTo>
                  <a:pt x="2106" y="3756"/>
                </a:lnTo>
                <a:lnTo>
                  <a:pt x="2083" y="3758"/>
                </a:lnTo>
                <a:lnTo>
                  <a:pt x="2098" y="3773"/>
                </a:lnTo>
                <a:lnTo>
                  <a:pt x="2117" y="3790"/>
                </a:lnTo>
                <a:lnTo>
                  <a:pt x="2136" y="3804"/>
                </a:lnTo>
                <a:lnTo>
                  <a:pt x="2157" y="3819"/>
                </a:lnTo>
                <a:lnTo>
                  <a:pt x="2190" y="3841"/>
                </a:lnTo>
                <a:lnTo>
                  <a:pt x="2203" y="3850"/>
                </a:lnTo>
                <a:lnTo>
                  <a:pt x="2176" y="3855"/>
                </a:lnTo>
                <a:lnTo>
                  <a:pt x="2198" y="3869"/>
                </a:lnTo>
                <a:lnTo>
                  <a:pt x="2220" y="3882"/>
                </a:lnTo>
                <a:lnTo>
                  <a:pt x="2241" y="3892"/>
                </a:lnTo>
                <a:lnTo>
                  <a:pt x="2261" y="3901"/>
                </a:lnTo>
                <a:lnTo>
                  <a:pt x="2291" y="3914"/>
                </a:lnTo>
                <a:lnTo>
                  <a:pt x="2302" y="3918"/>
                </a:lnTo>
                <a:lnTo>
                  <a:pt x="2286" y="3934"/>
                </a:lnTo>
                <a:lnTo>
                  <a:pt x="2303" y="3945"/>
                </a:lnTo>
                <a:lnTo>
                  <a:pt x="2323" y="3956"/>
                </a:lnTo>
                <a:lnTo>
                  <a:pt x="2342" y="3965"/>
                </a:lnTo>
                <a:lnTo>
                  <a:pt x="2361" y="3973"/>
                </a:lnTo>
                <a:lnTo>
                  <a:pt x="2392" y="3984"/>
                </a:lnTo>
                <a:lnTo>
                  <a:pt x="2404" y="3988"/>
                </a:lnTo>
                <a:lnTo>
                  <a:pt x="2392" y="3999"/>
                </a:lnTo>
                <a:lnTo>
                  <a:pt x="2429" y="4019"/>
                </a:lnTo>
                <a:lnTo>
                  <a:pt x="2447" y="4028"/>
                </a:lnTo>
                <a:lnTo>
                  <a:pt x="2467" y="4036"/>
                </a:lnTo>
                <a:lnTo>
                  <a:pt x="2468" y="4037"/>
                </a:lnTo>
                <a:lnTo>
                  <a:pt x="2469" y="4038"/>
                </a:lnTo>
                <a:lnTo>
                  <a:pt x="2469" y="4040"/>
                </a:lnTo>
                <a:lnTo>
                  <a:pt x="2468" y="4042"/>
                </a:lnTo>
                <a:lnTo>
                  <a:pt x="2464" y="4045"/>
                </a:lnTo>
                <a:lnTo>
                  <a:pt x="2458" y="4050"/>
                </a:lnTo>
                <a:lnTo>
                  <a:pt x="2449" y="4055"/>
                </a:lnTo>
                <a:lnTo>
                  <a:pt x="2439" y="4059"/>
                </a:lnTo>
                <a:lnTo>
                  <a:pt x="2415" y="4068"/>
                </a:lnTo>
                <a:lnTo>
                  <a:pt x="2390" y="4076"/>
                </a:lnTo>
                <a:lnTo>
                  <a:pt x="2365" y="4083"/>
                </a:lnTo>
                <a:lnTo>
                  <a:pt x="2345" y="4088"/>
                </a:lnTo>
                <a:lnTo>
                  <a:pt x="2338" y="4089"/>
                </a:lnTo>
                <a:lnTo>
                  <a:pt x="2334" y="4089"/>
                </a:lnTo>
                <a:lnTo>
                  <a:pt x="2345" y="4099"/>
                </a:lnTo>
                <a:lnTo>
                  <a:pt x="2354" y="4105"/>
                </a:lnTo>
                <a:lnTo>
                  <a:pt x="2357" y="4106"/>
                </a:lnTo>
                <a:lnTo>
                  <a:pt x="2359" y="4105"/>
                </a:lnTo>
                <a:lnTo>
                  <a:pt x="2356" y="4108"/>
                </a:lnTo>
                <a:lnTo>
                  <a:pt x="2352" y="4110"/>
                </a:lnTo>
                <a:lnTo>
                  <a:pt x="2338" y="4116"/>
                </a:lnTo>
                <a:lnTo>
                  <a:pt x="2321" y="4120"/>
                </a:lnTo>
                <a:lnTo>
                  <a:pt x="2300" y="4125"/>
                </a:lnTo>
                <a:lnTo>
                  <a:pt x="2260" y="4133"/>
                </a:lnTo>
                <a:lnTo>
                  <a:pt x="2243" y="4136"/>
                </a:lnTo>
                <a:lnTo>
                  <a:pt x="2232" y="4140"/>
                </a:lnTo>
                <a:lnTo>
                  <a:pt x="2257" y="4159"/>
                </a:lnTo>
                <a:lnTo>
                  <a:pt x="2236" y="4161"/>
                </a:lnTo>
                <a:lnTo>
                  <a:pt x="2215" y="4163"/>
                </a:lnTo>
                <a:lnTo>
                  <a:pt x="2196" y="4166"/>
                </a:lnTo>
                <a:lnTo>
                  <a:pt x="2176" y="4170"/>
                </a:lnTo>
                <a:lnTo>
                  <a:pt x="2157" y="4175"/>
                </a:lnTo>
                <a:lnTo>
                  <a:pt x="2137" y="4181"/>
                </a:lnTo>
                <a:lnTo>
                  <a:pt x="2118" y="4188"/>
                </a:lnTo>
                <a:lnTo>
                  <a:pt x="2099" y="4196"/>
                </a:lnTo>
                <a:lnTo>
                  <a:pt x="2133" y="4202"/>
                </a:lnTo>
                <a:lnTo>
                  <a:pt x="2114" y="4208"/>
                </a:lnTo>
                <a:lnTo>
                  <a:pt x="2095" y="4214"/>
                </a:lnTo>
                <a:lnTo>
                  <a:pt x="2056" y="4222"/>
                </a:lnTo>
                <a:lnTo>
                  <a:pt x="2018" y="4230"/>
                </a:lnTo>
                <a:lnTo>
                  <a:pt x="1978" y="4239"/>
                </a:lnTo>
                <a:lnTo>
                  <a:pt x="1982" y="4224"/>
                </a:lnTo>
                <a:lnTo>
                  <a:pt x="1983" y="4211"/>
                </a:lnTo>
                <a:lnTo>
                  <a:pt x="1983" y="4202"/>
                </a:lnTo>
                <a:lnTo>
                  <a:pt x="1983" y="4196"/>
                </a:lnTo>
                <a:lnTo>
                  <a:pt x="1982" y="4192"/>
                </a:lnTo>
                <a:lnTo>
                  <a:pt x="1980" y="4189"/>
                </a:lnTo>
                <a:lnTo>
                  <a:pt x="1978" y="4188"/>
                </a:lnTo>
                <a:lnTo>
                  <a:pt x="1960" y="4203"/>
                </a:lnTo>
                <a:lnTo>
                  <a:pt x="1964" y="4190"/>
                </a:lnTo>
                <a:lnTo>
                  <a:pt x="1968" y="4175"/>
                </a:lnTo>
                <a:lnTo>
                  <a:pt x="1970" y="4162"/>
                </a:lnTo>
                <a:lnTo>
                  <a:pt x="1971" y="4148"/>
                </a:lnTo>
                <a:lnTo>
                  <a:pt x="1971" y="4134"/>
                </a:lnTo>
                <a:lnTo>
                  <a:pt x="1970" y="4120"/>
                </a:lnTo>
                <a:lnTo>
                  <a:pt x="1967" y="4105"/>
                </a:lnTo>
                <a:lnTo>
                  <a:pt x="1964" y="4092"/>
                </a:lnTo>
                <a:lnTo>
                  <a:pt x="1950" y="4134"/>
                </a:lnTo>
                <a:lnTo>
                  <a:pt x="1953" y="4117"/>
                </a:lnTo>
                <a:lnTo>
                  <a:pt x="1955" y="4098"/>
                </a:lnTo>
                <a:lnTo>
                  <a:pt x="1956" y="4079"/>
                </a:lnTo>
                <a:lnTo>
                  <a:pt x="1955" y="4061"/>
                </a:lnTo>
                <a:lnTo>
                  <a:pt x="1953" y="4042"/>
                </a:lnTo>
                <a:lnTo>
                  <a:pt x="1951" y="4024"/>
                </a:lnTo>
                <a:lnTo>
                  <a:pt x="1947" y="4006"/>
                </a:lnTo>
                <a:lnTo>
                  <a:pt x="1943" y="3989"/>
                </a:lnTo>
                <a:lnTo>
                  <a:pt x="1931" y="4019"/>
                </a:lnTo>
                <a:lnTo>
                  <a:pt x="1930" y="3999"/>
                </a:lnTo>
                <a:lnTo>
                  <a:pt x="1927" y="3981"/>
                </a:lnTo>
                <a:lnTo>
                  <a:pt x="1924" y="3963"/>
                </a:lnTo>
                <a:lnTo>
                  <a:pt x="1921" y="3948"/>
                </a:lnTo>
                <a:lnTo>
                  <a:pt x="1915" y="3925"/>
                </a:lnTo>
                <a:lnTo>
                  <a:pt x="1912" y="3917"/>
                </a:lnTo>
                <a:lnTo>
                  <a:pt x="1898" y="3940"/>
                </a:lnTo>
                <a:lnTo>
                  <a:pt x="1895" y="3900"/>
                </a:lnTo>
                <a:lnTo>
                  <a:pt x="1891" y="3860"/>
                </a:lnTo>
                <a:lnTo>
                  <a:pt x="1869" y="3871"/>
                </a:lnTo>
                <a:lnTo>
                  <a:pt x="1870" y="3860"/>
                </a:lnTo>
                <a:lnTo>
                  <a:pt x="1870" y="3849"/>
                </a:lnTo>
                <a:lnTo>
                  <a:pt x="1870" y="3836"/>
                </a:lnTo>
                <a:lnTo>
                  <a:pt x="1868" y="3825"/>
                </a:lnTo>
                <a:lnTo>
                  <a:pt x="1866" y="3814"/>
                </a:lnTo>
                <a:lnTo>
                  <a:pt x="1863" y="3802"/>
                </a:lnTo>
                <a:lnTo>
                  <a:pt x="1860" y="3791"/>
                </a:lnTo>
                <a:lnTo>
                  <a:pt x="1855" y="3781"/>
                </a:lnTo>
                <a:lnTo>
                  <a:pt x="1842" y="3811"/>
                </a:lnTo>
                <a:lnTo>
                  <a:pt x="1838" y="3787"/>
                </a:lnTo>
                <a:lnTo>
                  <a:pt x="1833" y="3762"/>
                </a:lnTo>
                <a:lnTo>
                  <a:pt x="1827" y="3738"/>
                </a:lnTo>
                <a:lnTo>
                  <a:pt x="1818" y="3715"/>
                </a:lnTo>
                <a:lnTo>
                  <a:pt x="1811" y="3737"/>
                </a:lnTo>
                <a:lnTo>
                  <a:pt x="1806" y="3708"/>
                </a:lnTo>
                <a:lnTo>
                  <a:pt x="1802" y="3675"/>
                </a:lnTo>
                <a:lnTo>
                  <a:pt x="1798" y="3639"/>
                </a:lnTo>
                <a:lnTo>
                  <a:pt x="1796" y="3643"/>
                </a:lnTo>
                <a:lnTo>
                  <a:pt x="1793" y="3649"/>
                </a:lnTo>
                <a:lnTo>
                  <a:pt x="1787" y="3656"/>
                </a:lnTo>
                <a:lnTo>
                  <a:pt x="1782" y="3660"/>
                </a:lnTo>
                <a:lnTo>
                  <a:pt x="1778" y="3662"/>
                </a:lnTo>
                <a:lnTo>
                  <a:pt x="1783" y="3643"/>
                </a:lnTo>
                <a:lnTo>
                  <a:pt x="1785" y="3624"/>
                </a:lnTo>
                <a:lnTo>
                  <a:pt x="1786" y="3604"/>
                </a:lnTo>
                <a:lnTo>
                  <a:pt x="1785" y="3585"/>
                </a:lnTo>
                <a:lnTo>
                  <a:pt x="1783" y="3566"/>
                </a:lnTo>
                <a:lnTo>
                  <a:pt x="1778" y="3547"/>
                </a:lnTo>
                <a:lnTo>
                  <a:pt x="1772" y="3528"/>
                </a:lnTo>
                <a:lnTo>
                  <a:pt x="1765" y="3510"/>
                </a:lnTo>
                <a:lnTo>
                  <a:pt x="1752" y="3547"/>
                </a:lnTo>
                <a:lnTo>
                  <a:pt x="1753" y="3455"/>
                </a:lnTo>
                <a:close/>
                <a:moveTo>
                  <a:pt x="1949" y="5712"/>
                </a:moveTo>
                <a:lnTo>
                  <a:pt x="1949" y="5712"/>
                </a:lnTo>
                <a:lnTo>
                  <a:pt x="1934" y="5709"/>
                </a:lnTo>
                <a:lnTo>
                  <a:pt x="1922" y="5706"/>
                </a:lnTo>
                <a:lnTo>
                  <a:pt x="1909" y="5702"/>
                </a:lnTo>
                <a:lnTo>
                  <a:pt x="1927" y="5718"/>
                </a:lnTo>
                <a:lnTo>
                  <a:pt x="1913" y="5718"/>
                </a:lnTo>
                <a:lnTo>
                  <a:pt x="1901" y="5715"/>
                </a:lnTo>
                <a:lnTo>
                  <a:pt x="1874" y="5711"/>
                </a:lnTo>
                <a:lnTo>
                  <a:pt x="1849" y="5707"/>
                </a:lnTo>
                <a:lnTo>
                  <a:pt x="1836" y="5705"/>
                </a:lnTo>
                <a:lnTo>
                  <a:pt x="1823" y="5704"/>
                </a:lnTo>
                <a:lnTo>
                  <a:pt x="1841" y="5717"/>
                </a:lnTo>
                <a:lnTo>
                  <a:pt x="1832" y="5717"/>
                </a:lnTo>
                <a:lnTo>
                  <a:pt x="1810" y="5718"/>
                </a:lnTo>
                <a:lnTo>
                  <a:pt x="1812" y="5708"/>
                </a:lnTo>
                <a:lnTo>
                  <a:pt x="1813" y="5699"/>
                </a:lnTo>
                <a:lnTo>
                  <a:pt x="1815" y="5680"/>
                </a:lnTo>
                <a:lnTo>
                  <a:pt x="1813" y="5643"/>
                </a:lnTo>
                <a:lnTo>
                  <a:pt x="1821" y="5652"/>
                </a:lnTo>
                <a:lnTo>
                  <a:pt x="1824" y="5654"/>
                </a:lnTo>
                <a:lnTo>
                  <a:pt x="1826" y="5656"/>
                </a:lnTo>
                <a:lnTo>
                  <a:pt x="1829" y="5657"/>
                </a:lnTo>
                <a:lnTo>
                  <a:pt x="1831" y="5656"/>
                </a:lnTo>
                <a:lnTo>
                  <a:pt x="1833" y="5656"/>
                </a:lnTo>
                <a:lnTo>
                  <a:pt x="1834" y="5654"/>
                </a:lnTo>
                <a:lnTo>
                  <a:pt x="1837" y="5647"/>
                </a:lnTo>
                <a:lnTo>
                  <a:pt x="1838" y="5640"/>
                </a:lnTo>
                <a:lnTo>
                  <a:pt x="1839" y="5630"/>
                </a:lnTo>
                <a:lnTo>
                  <a:pt x="1839" y="5619"/>
                </a:lnTo>
                <a:lnTo>
                  <a:pt x="1838" y="5593"/>
                </a:lnTo>
                <a:lnTo>
                  <a:pt x="1835" y="5566"/>
                </a:lnTo>
                <a:lnTo>
                  <a:pt x="1831" y="5541"/>
                </a:lnTo>
                <a:lnTo>
                  <a:pt x="1827" y="5524"/>
                </a:lnTo>
                <a:lnTo>
                  <a:pt x="1846" y="5564"/>
                </a:lnTo>
                <a:lnTo>
                  <a:pt x="1848" y="5545"/>
                </a:lnTo>
                <a:lnTo>
                  <a:pt x="1851" y="5526"/>
                </a:lnTo>
                <a:lnTo>
                  <a:pt x="1857" y="5487"/>
                </a:lnTo>
                <a:lnTo>
                  <a:pt x="1860" y="5466"/>
                </a:lnTo>
                <a:lnTo>
                  <a:pt x="1863" y="5446"/>
                </a:lnTo>
                <a:lnTo>
                  <a:pt x="1864" y="5428"/>
                </a:lnTo>
                <a:lnTo>
                  <a:pt x="1864" y="5410"/>
                </a:lnTo>
                <a:lnTo>
                  <a:pt x="1871" y="5423"/>
                </a:lnTo>
                <a:lnTo>
                  <a:pt x="1879" y="5435"/>
                </a:lnTo>
                <a:lnTo>
                  <a:pt x="1890" y="5451"/>
                </a:lnTo>
                <a:lnTo>
                  <a:pt x="1862" y="5440"/>
                </a:lnTo>
                <a:lnTo>
                  <a:pt x="1875" y="5459"/>
                </a:lnTo>
                <a:lnTo>
                  <a:pt x="1888" y="5478"/>
                </a:lnTo>
                <a:lnTo>
                  <a:pt x="1899" y="5499"/>
                </a:lnTo>
                <a:lnTo>
                  <a:pt x="1907" y="5521"/>
                </a:lnTo>
                <a:lnTo>
                  <a:pt x="1888" y="5500"/>
                </a:lnTo>
                <a:lnTo>
                  <a:pt x="1891" y="5511"/>
                </a:lnTo>
                <a:lnTo>
                  <a:pt x="1894" y="5522"/>
                </a:lnTo>
                <a:lnTo>
                  <a:pt x="1898" y="5533"/>
                </a:lnTo>
                <a:lnTo>
                  <a:pt x="1903" y="5543"/>
                </a:lnTo>
                <a:lnTo>
                  <a:pt x="1909" y="5553"/>
                </a:lnTo>
                <a:lnTo>
                  <a:pt x="1916" y="5562"/>
                </a:lnTo>
                <a:lnTo>
                  <a:pt x="1923" y="5571"/>
                </a:lnTo>
                <a:lnTo>
                  <a:pt x="1931" y="5579"/>
                </a:lnTo>
                <a:lnTo>
                  <a:pt x="1909" y="5573"/>
                </a:lnTo>
                <a:lnTo>
                  <a:pt x="1934" y="5606"/>
                </a:lnTo>
                <a:lnTo>
                  <a:pt x="1959" y="5640"/>
                </a:lnTo>
                <a:lnTo>
                  <a:pt x="1938" y="5633"/>
                </a:lnTo>
                <a:lnTo>
                  <a:pt x="1950" y="5646"/>
                </a:lnTo>
                <a:lnTo>
                  <a:pt x="1960" y="5661"/>
                </a:lnTo>
                <a:lnTo>
                  <a:pt x="1971" y="5676"/>
                </a:lnTo>
                <a:lnTo>
                  <a:pt x="1982" y="5692"/>
                </a:lnTo>
                <a:lnTo>
                  <a:pt x="1986" y="5699"/>
                </a:lnTo>
                <a:lnTo>
                  <a:pt x="1988" y="5706"/>
                </a:lnTo>
                <a:lnTo>
                  <a:pt x="1989" y="5711"/>
                </a:lnTo>
                <a:lnTo>
                  <a:pt x="1989" y="5715"/>
                </a:lnTo>
                <a:lnTo>
                  <a:pt x="1988" y="5718"/>
                </a:lnTo>
                <a:lnTo>
                  <a:pt x="1986" y="5719"/>
                </a:lnTo>
                <a:lnTo>
                  <a:pt x="1980" y="5720"/>
                </a:lnTo>
                <a:lnTo>
                  <a:pt x="1949" y="5712"/>
                </a:lnTo>
                <a:close/>
                <a:moveTo>
                  <a:pt x="2226" y="5453"/>
                </a:moveTo>
                <a:lnTo>
                  <a:pt x="2226" y="5453"/>
                </a:lnTo>
                <a:lnTo>
                  <a:pt x="2217" y="5447"/>
                </a:lnTo>
                <a:lnTo>
                  <a:pt x="2208" y="5442"/>
                </a:lnTo>
                <a:lnTo>
                  <a:pt x="2201" y="5437"/>
                </a:lnTo>
                <a:lnTo>
                  <a:pt x="2193" y="5431"/>
                </a:lnTo>
                <a:lnTo>
                  <a:pt x="2187" y="5424"/>
                </a:lnTo>
                <a:lnTo>
                  <a:pt x="2179" y="5417"/>
                </a:lnTo>
                <a:lnTo>
                  <a:pt x="2173" y="5409"/>
                </a:lnTo>
                <a:lnTo>
                  <a:pt x="2168" y="5401"/>
                </a:lnTo>
                <a:lnTo>
                  <a:pt x="2172" y="5419"/>
                </a:lnTo>
                <a:lnTo>
                  <a:pt x="2156" y="5409"/>
                </a:lnTo>
                <a:lnTo>
                  <a:pt x="2139" y="5399"/>
                </a:lnTo>
                <a:lnTo>
                  <a:pt x="2124" y="5387"/>
                </a:lnTo>
                <a:lnTo>
                  <a:pt x="2109" y="5374"/>
                </a:lnTo>
                <a:lnTo>
                  <a:pt x="2121" y="5399"/>
                </a:lnTo>
                <a:lnTo>
                  <a:pt x="2105" y="5387"/>
                </a:lnTo>
                <a:lnTo>
                  <a:pt x="2090" y="5374"/>
                </a:lnTo>
                <a:lnTo>
                  <a:pt x="2074" y="5364"/>
                </a:lnTo>
                <a:lnTo>
                  <a:pt x="2058" y="5354"/>
                </a:lnTo>
                <a:lnTo>
                  <a:pt x="2065" y="5373"/>
                </a:lnTo>
                <a:lnTo>
                  <a:pt x="2052" y="5360"/>
                </a:lnTo>
                <a:lnTo>
                  <a:pt x="2038" y="5347"/>
                </a:lnTo>
                <a:lnTo>
                  <a:pt x="2023" y="5337"/>
                </a:lnTo>
                <a:lnTo>
                  <a:pt x="2007" y="5328"/>
                </a:lnTo>
                <a:lnTo>
                  <a:pt x="2011" y="5342"/>
                </a:lnTo>
                <a:lnTo>
                  <a:pt x="2004" y="5338"/>
                </a:lnTo>
                <a:lnTo>
                  <a:pt x="1996" y="5334"/>
                </a:lnTo>
                <a:lnTo>
                  <a:pt x="1989" y="5329"/>
                </a:lnTo>
                <a:lnTo>
                  <a:pt x="1983" y="5323"/>
                </a:lnTo>
                <a:lnTo>
                  <a:pt x="1970" y="5310"/>
                </a:lnTo>
                <a:lnTo>
                  <a:pt x="1960" y="5296"/>
                </a:lnTo>
                <a:lnTo>
                  <a:pt x="1966" y="5318"/>
                </a:lnTo>
                <a:lnTo>
                  <a:pt x="1939" y="5294"/>
                </a:lnTo>
                <a:lnTo>
                  <a:pt x="1913" y="5269"/>
                </a:lnTo>
                <a:lnTo>
                  <a:pt x="1916" y="5290"/>
                </a:lnTo>
                <a:lnTo>
                  <a:pt x="1913" y="5277"/>
                </a:lnTo>
                <a:lnTo>
                  <a:pt x="1911" y="5263"/>
                </a:lnTo>
                <a:lnTo>
                  <a:pt x="1908" y="5232"/>
                </a:lnTo>
                <a:lnTo>
                  <a:pt x="1907" y="5217"/>
                </a:lnTo>
                <a:lnTo>
                  <a:pt x="1905" y="5201"/>
                </a:lnTo>
                <a:lnTo>
                  <a:pt x="1902" y="5187"/>
                </a:lnTo>
                <a:lnTo>
                  <a:pt x="1898" y="5173"/>
                </a:lnTo>
                <a:lnTo>
                  <a:pt x="1921" y="5198"/>
                </a:lnTo>
                <a:lnTo>
                  <a:pt x="1920" y="5172"/>
                </a:lnTo>
                <a:lnTo>
                  <a:pt x="1921" y="5144"/>
                </a:lnTo>
                <a:lnTo>
                  <a:pt x="1923" y="5121"/>
                </a:lnTo>
                <a:lnTo>
                  <a:pt x="1926" y="5105"/>
                </a:lnTo>
                <a:lnTo>
                  <a:pt x="1903" y="5058"/>
                </a:lnTo>
                <a:lnTo>
                  <a:pt x="1888" y="5024"/>
                </a:lnTo>
                <a:lnTo>
                  <a:pt x="1873" y="4987"/>
                </a:lnTo>
                <a:lnTo>
                  <a:pt x="1866" y="4968"/>
                </a:lnTo>
                <a:lnTo>
                  <a:pt x="1860" y="4950"/>
                </a:lnTo>
                <a:lnTo>
                  <a:pt x="1856" y="4933"/>
                </a:lnTo>
                <a:lnTo>
                  <a:pt x="1853" y="4917"/>
                </a:lnTo>
                <a:lnTo>
                  <a:pt x="1851" y="4902"/>
                </a:lnTo>
                <a:lnTo>
                  <a:pt x="1851" y="4890"/>
                </a:lnTo>
                <a:lnTo>
                  <a:pt x="1852" y="4885"/>
                </a:lnTo>
                <a:lnTo>
                  <a:pt x="1853" y="4880"/>
                </a:lnTo>
                <a:lnTo>
                  <a:pt x="1855" y="4876"/>
                </a:lnTo>
                <a:lnTo>
                  <a:pt x="1858" y="4873"/>
                </a:lnTo>
                <a:lnTo>
                  <a:pt x="1856" y="4875"/>
                </a:lnTo>
                <a:lnTo>
                  <a:pt x="1854" y="4878"/>
                </a:lnTo>
                <a:lnTo>
                  <a:pt x="1853" y="4885"/>
                </a:lnTo>
                <a:lnTo>
                  <a:pt x="1854" y="4893"/>
                </a:lnTo>
                <a:lnTo>
                  <a:pt x="1857" y="4902"/>
                </a:lnTo>
                <a:lnTo>
                  <a:pt x="1862" y="4912"/>
                </a:lnTo>
                <a:lnTo>
                  <a:pt x="1868" y="4924"/>
                </a:lnTo>
                <a:lnTo>
                  <a:pt x="1876" y="4936"/>
                </a:lnTo>
                <a:lnTo>
                  <a:pt x="1887" y="4950"/>
                </a:lnTo>
                <a:lnTo>
                  <a:pt x="1909" y="4979"/>
                </a:lnTo>
                <a:lnTo>
                  <a:pt x="1937" y="5010"/>
                </a:lnTo>
                <a:lnTo>
                  <a:pt x="1967" y="5043"/>
                </a:lnTo>
                <a:lnTo>
                  <a:pt x="1999" y="5077"/>
                </a:lnTo>
                <a:lnTo>
                  <a:pt x="2064" y="5144"/>
                </a:lnTo>
                <a:lnTo>
                  <a:pt x="2094" y="5176"/>
                </a:lnTo>
                <a:lnTo>
                  <a:pt x="2122" y="5206"/>
                </a:lnTo>
                <a:lnTo>
                  <a:pt x="2146" y="5233"/>
                </a:lnTo>
                <a:lnTo>
                  <a:pt x="2165" y="5257"/>
                </a:lnTo>
                <a:lnTo>
                  <a:pt x="2172" y="5267"/>
                </a:lnTo>
                <a:lnTo>
                  <a:pt x="2177" y="5276"/>
                </a:lnTo>
                <a:lnTo>
                  <a:pt x="2181" y="5284"/>
                </a:lnTo>
                <a:lnTo>
                  <a:pt x="2183" y="5291"/>
                </a:lnTo>
                <a:lnTo>
                  <a:pt x="2169" y="5276"/>
                </a:lnTo>
                <a:lnTo>
                  <a:pt x="2177" y="5299"/>
                </a:lnTo>
                <a:lnTo>
                  <a:pt x="2188" y="5322"/>
                </a:lnTo>
                <a:lnTo>
                  <a:pt x="2198" y="5344"/>
                </a:lnTo>
                <a:lnTo>
                  <a:pt x="2209" y="5367"/>
                </a:lnTo>
                <a:lnTo>
                  <a:pt x="2197" y="5355"/>
                </a:lnTo>
                <a:lnTo>
                  <a:pt x="2212" y="5404"/>
                </a:lnTo>
                <a:lnTo>
                  <a:pt x="2226" y="5453"/>
                </a:lnTo>
                <a:close/>
                <a:moveTo>
                  <a:pt x="3421" y="6024"/>
                </a:moveTo>
                <a:lnTo>
                  <a:pt x="3421" y="6024"/>
                </a:lnTo>
                <a:lnTo>
                  <a:pt x="3424" y="6040"/>
                </a:lnTo>
                <a:lnTo>
                  <a:pt x="3405" y="6035"/>
                </a:lnTo>
                <a:lnTo>
                  <a:pt x="3386" y="6030"/>
                </a:lnTo>
                <a:lnTo>
                  <a:pt x="3368" y="6026"/>
                </a:lnTo>
                <a:lnTo>
                  <a:pt x="3349" y="6023"/>
                </a:lnTo>
                <a:lnTo>
                  <a:pt x="3330" y="6020"/>
                </a:lnTo>
                <a:lnTo>
                  <a:pt x="3310" y="6018"/>
                </a:lnTo>
                <a:lnTo>
                  <a:pt x="3272" y="6015"/>
                </a:lnTo>
                <a:lnTo>
                  <a:pt x="3232" y="6014"/>
                </a:lnTo>
                <a:lnTo>
                  <a:pt x="3192" y="6015"/>
                </a:lnTo>
                <a:lnTo>
                  <a:pt x="3151" y="6017"/>
                </a:lnTo>
                <a:lnTo>
                  <a:pt x="3110" y="6020"/>
                </a:lnTo>
                <a:lnTo>
                  <a:pt x="3029" y="6024"/>
                </a:lnTo>
                <a:lnTo>
                  <a:pt x="2989" y="6026"/>
                </a:lnTo>
                <a:lnTo>
                  <a:pt x="2948" y="6027"/>
                </a:lnTo>
                <a:lnTo>
                  <a:pt x="2908" y="6026"/>
                </a:lnTo>
                <a:lnTo>
                  <a:pt x="2869" y="6023"/>
                </a:lnTo>
                <a:lnTo>
                  <a:pt x="2849" y="6021"/>
                </a:lnTo>
                <a:lnTo>
                  <a:pt x="2830" y="6019"/>
                </a:lnTo>
                <a:lnTo>
                  <a:pt x="2810" y="6014"/>
                </a:lnTo>
                <a:lnTo>
                  <a:pt x="2792" y="6010"/>
                </a:lnTo>
                <a:lnTo>
                  <a:pt x="2770" y="6005"/>
                </a:lnTo>
                <a:lnTo>
                  <a:pt x="2750" y="6000"/>
                </a:lnTo>
                <a:lnTo>
                  <a:pt x="2734" y="5994"/>
                </a:lnTo>
                <a:lnTo>
                  <a:pt x="2718" y="5987"/>
                </a:lnTo>
                <a:lnTo>
                  <a:pt x="2706" y="5980"/>
                </a:lnTo>
                <a:lnTo>
                  <a:pt x="2695" y="5973"/>
                </a:lnTo>
                <a:lnTo>
                  <a:pt x="2686" y="5965"/>
                </a:lnTo>
                <a:lnTo>
                  <a:pt x="2677" y="5957"/>
                </a:lnTo>
                <a:lnTo>
                  <a:pt x="2671" y="5948"/>
                </a:lnTo>
                <a:lnTo>
                  <a:pt x="2666" y="5940"/>
                </a:lnTo>
                <a:lnTo>
                  <a:pt x="2663" y="5931"/>
                </a:lnTo>
                <a:lnTo>
                  <a:pt x="2660" y="5922"/>
                </a:lnTo>
                <a:lnTo>
                  <a:pt x="2659" y="5911"/>
                </a:lnTo>
                <a:lnTo>
                  <a:pt x="2658" y="5901"/>
                </a:lnTo>
                <a:lnTo>
                  <a:pt x="2659" y="5891"/>
                </a:lnTo>
                <a:lnTo>
                  <a:pt x="2660" y="5879"/>
                </a:lnTo>
                <a:lnTo>
                  <a:pt x="2664" y="5856"/>
                </a:lnTo>
                <a:lnTo>
                  <a:pt x="2669" y="5831"/>
                </a:lnTo>
                <a:lnTo>
                  <a:pt x="2675" y="5804"/>
                </a:lnTo>
                <a:lnTo>
                  <a:pt x="2681" y="5776"/>
                </a:lnTo>
                <a:lnTo>
                  <a:pt x="2687" y="5745"/>
                </a:lnTo>
                <a:lnTo>
                  <a:pt x="2689" y="5730"/>
                </a:lnTo>
                <a:lnTo>
                  <a:pt x="2690" y="5713"/>
                </a:lnTo>
                <a:lnTo>
                  <a:pt x="2691" y="5697"/>
                </a:lnTo>
                <a:lnTo>
                  <a:pt x="2691" y="5679"/>
                </a:lnTo>
                <a:lnTo>
                  <a:pt x="2690" y="5662"/>
                </a:lnTo>
                <a:lnTo>
                  <a:pt x="2687" y="5644"/>
                </a:lnTo>
                <a:lnTo>
                  <a:pt x="2679" y="5656"/>
                </a:lnTo>
                <a:lnTo>
                  <a:pt x="2679" y="5639"/>
                </a:lnTo>
                <a:lnTo>
                  <a:pt x="2678" y="5623"/>
                </a:lnTo>
                <a:lnTo>
                  <a:pt x="2676" y="5606"/>
                </a:lnTo>
                <a:lnTo>
                  <a:pt x="2674" y="5591"/>
                </a:lnTo>
                <a:lnTo>
                  <a:pt x="2668" y="5607"/>
                </a:lnTo>
                <a:lnTo>
                  <a:pt x="2667" y="5573"/>
                </a:lnTo>
                <a:lnTo>
                  <a:pt x="2665" y="5539"/>
                </a:lnTo>
                <a:lnTo>
                  <a:pt x="2654" y="5556"/>
                </a:lnTo>
                <a:lnTo>
                  <a:pt x="2656" y="5541"/>
                </a:lnTo>
                <a:lnTo>
                  <a:pt x="2657" y="5527"/>
                </a:lnTo>
                <a:lnTo>
                  <a:pt x="2657" y="5511"/>
                </a:lnTo>
                <a:lnTo>
                  <a:pt x="2656" y="5497"/>
                </a:lnTo>
                <a:lnTo>
                  <a:pt x="2649" y="5508"/>
                </a:lnTo>
                <a:lnTo>
                  <a:pt x="2650" y="5496"/>
                </a:lnTo>
                <a:lnTo>
                  <a:pt x="2654" y="5484"/>
                </a:lnTo>
                <a:lnTo>
                  <a:pt x="2658" y="5473"/>
                </a:lnTo>
                <a:lnTo>
                  <a:pt x="2664" y="5463"/>
                </a:lnTo>
                <a:lnTo>
                  <a:pt x="2671" y="5454"/>
                </a:lnTo>
                <a:lnTo>
                  <a:pt x="2679" y="5445"/>
                </a:lnTo>
                <a:lnTo>
                  <a:pt x="2689" y="5437"/>
                </a:lnTo>
                <a:lnTo>
                  <a:pt x="2700" y="5430"/>
                </a:lnTo>
                <a:lnTo>
                  <a:pt x="2686" y="5440"/>
                </a:lnTo>
                <a:lnTo>
                  <a:pt x="2672" y="5448"/>
                </a:lnTo>
                <a:lnTo>
                  <a:pt x="2660" y="5457"/>
                </a:lnTo>
                <a:lnTo>
                  <a:pt x="2648" y="5465"/>
                </a:lnTo>
                <a:lnTo>
                  <a:pt x="2639" y="5475"/>
                </a:lnTo>
                <a:lnTo>
                  <a:pt x="2635" y="5480"/>
                </a:lnTo>
                <a:lnTo>
                  <a:pt x="2631" y="5487"/>
                </a:lnTo>
                <a:lnTo>
                  <a:pt x="2628" y="5494"/>
                </a:lnTo>
                <a:lnTo>
                  <a:pt x="2626" y="5501"/>
                </a:lnTo>
                <a:lnTo>
                  <a:pt x="2624" y="5510"/>
                </a:lnTo>
                <a:lnTo>
                  <a:pt x="2622" y="5520"/>
                </a:lnTo>
                <a:lnTo>
                  <a:pt x="2619" y="5499"/>
                </a:lnTo>
                <a:lnTo>
                  <a:pt x="2614" y="5513"/>
                </a:lnTo>
                <a:lnTo>
                  <a:pt x="2609" y="5528"/>
                </a:lnTo>
                <a:lnTo>
                  <a:pt x="2603" y="5541"/>
                </a:lnTo>
                <a:lnTo>
                  <a:pt x="2598" y="5551"/>
                </a:lnTo>
                <a:lnTo>
                  <a:pt x="2597" y="5565"/>
                </a:lnTo>
                <a:lnTo>
                  <a:pt x="2594" y="5579"/>
                </a:lnTo>
                <a:lnTo>
                  <a:pt x="2589" y="5593"/>
                </a:lnTo>
                <a:lnTo>
                  <a:pt x="2581" y="5605"/>
                </a:lnTo>
                <a:lnTo>
                  <a:pt x="2579" y="5596"/>
                </a:lnTo>
                <a:lnTo>
                  <a:pt x="2574" y="5605"/>
                </a:lnTo>
                <a:lnTo>
                  <a:pt x="2566" y="5620"/>
                </a:lnTo>
                <a:lnTo>
                  <a:pt x="2561" y="5626"/>
                </a:lnTo>
                <a:lnTo>
                  <a:pt x="2556" y="5632"/>
                </a:lnTo>
                <a:lnTo>
                  <a:pt x="2552" y="5635"/>
                </a:lnTo>
                <a:lnTo>
                  <a:pt x="2549" y="5636"/>
                </a:lnTo>
                <a:lnTo>
                  <a:pt x="2547" y="5636"/>
                </a:lnTo>
                <a:lnTo>
                  <a:pt x="2544" y="5634"/>
                </a:lnTo>
                <a:lnTo>
                  <a:pt x="2541" y="5631"/>
                </a:lnTo>
                <a:lnTo>
                  <a:pt x="2536" y="5624"/>
                </a:lnTo>
                <a:lnTo>
                  <a:pt x="2532" y="5614"/>
                </a:lnTo>
                <a:lnTo>
                  <a:pt x="2529" y="5604"/>
                </a:lnTo>
                <a:lnTo>
                  <a:pt x="2527" y="5593"/>
                </a:lnTo>
                <a:lnTo>
                  <a:pt x="2525" y="5581"/>
                </a:lnTo>
                <a:lnTo>
                  <a:pt x="2523" y="5565"/>
                </a:lnTo>
                <a:lnTo>
                  <a:pt x="2515" y="5588"/>
                </a:lnTo>
                <a:lnTo>
                  <a:pt x="2509" y="5569"/>
                </a:lnTo>
                <a:lnTo>
                  <a:pt x="2504" y="5551"/>
                </a:lnTo>
                <a:lnTo>
                  <a:pt x="2497" y="5532"/>
                </a:lnTo>
                <a:lnTo>
                  <a:pt x="2490" y="5514"/>
                </a:lnTo>
                <a:lnTo>
                  <a:pt x="2487" y="5539"/>
                </a:lnTo>
                <a:lnTo>
                  <a:pt x="2477" y="5521"/>
                </a:lnTo>
                <a:lnTo>
                  <a:pt x="2467" y="5504"/>
                </a:lnTo>
                <a:lnTo>
                  <a:pt x="2456" y="5488"/>
                </a:lnTo>
                <a:lnTo>
                  <a:pt x="2443" y="5473"/>
                </a:lnTo>
                <a:lnTo>
                  <a:pt x="2441" y="5494"/>
                </a:lnTo>
                <a:lnTo>
                  <a:pt x="2432" y="5476"/>
                </a:lnTo>
                <a:lnTo>
                  <a:pt x="2421" y="5460"/>
                </a:lnTo>
                <a:lnTo>
                  <a:pt x="2407" y="5445"/>
                </a:lnTo>
                <a:lnTo>
                  <a:pt x="2393" y="5432"/>
                </a:lnTo>
                <a:lnTo>
                  <a:pt x="2396" y="5460"/>
                </a:lnTo>
                <a:lnTo>
                  <a:pt x="2375" y="5436"/>
                </a:lnTo>
                <a:lnTo>
                  <a:pt x="2354" y="5413"/>
                </a:lnTo>
                <a:lnTo>
                  <a:pt x="2351" y="5432"/>
                </a:lnTo>
                <a:lnTo>
                  <a:pt x="2341" y="5416"/>
                </a:lnTo>
                <a:lnTo>
                  <a:pt x="2330" y="5399"/>
                </a:lnTo>
                <a:lnTo>
                  <a:pt x="2318" y="5384"/>
                </a:lnTo>
                <a:lnTo>
                  <a:pt x="2304" y="5370"/>
                </a:lnTo>
                <a:lnTo>
                  <a:pt x="2307" y="5405"/>
                </a:lnTo>
                <a:lnTo>
                  <a:pt x="2296" y="5388"/>
                </a:lnTo>
                <a:lnTo>
                  <a:pt x="2284" y="5371"/>
                </a:lnTo>
                <a:lnTo>
                  <a:pt x="2269" y="5356"/>
                </a:lnTo>
                <a:lnTo>
                  <a:pt x="2254" y="5342"/>
                </a:lnTo>
                <a:lnTo>
                  <a:pt x="2253" y="5360"/>
                </a:lnTo>
                <a:lnTo>
                  <a:pt x="2241" y="5341"/>
                </a:lnTo>
                <a:lnTo>
                  <a:pt x="2230" y="5322"/>
                </a:lnTo>
                <a:lnTo>
                  <a:pt x="2220" y="5301"/>
                </a:lnTo>
                <a:lnTo>
                  <a:pt x="2210" y="5281"/>
                </a:lnTo>
                <a:lnTo>
                  <a:pt x="2205" y="5298"/>
                </a:lnTo>
                <a:lnTo>
                  <a:pt x="2199" y="5279"/>
                </a:lnTo>
                <a:lnTo>
                  <a:pt x="2194" y="5260"/>
                </a:lnTo>
                <a:lnTo>
                  <a:pt x="2191" y="5240"/>
                </a:lnTo>
                <a:lnTo>
                  <a:pt x="2188" y="5221"/>
                </a:lnTo>
                <a:lnTo>
                  <a:pt x="2207" y="5230"/>
                </a:lnTo>
                <a:lnTo>
                  <a:pt x="2228" y="5238"/>
                </a:lnTo>
                <a:lnTo>
                  <a:pt x="2248" y="5246"/>
                </a:lnTo>
                <a:lnTo>
                  <a:pt x="2268" y="5253"/>
                </a:lnTo>
                <a:lnTo>
                  <a:pt x="2310" y="5266"/>
                </a:lnTo>
                <a:lnTo>
                  <a:pt x="2352" y="5276"/>
                </a:lnTo>
                <a:lnTo>
                  <a:pt x="2394" y="5285"/>
                </a:lnTo>
                <a:lnTo>
                  <a:pt x="2437" y="5292"/>
                </a:lnTo>
                <a:lnTo>
                  <a:pt x="2480" y="5298"/>
                </a:lnTo>
                <a:lnTo>
                  <a:pt x="2524" y="5302"/>
                </a:lnTo>
                <a:lnTo>
                  <a:pt x="2567" y="5306"/>
                </a:lnTo>
                <a:lnTo>
                  <a:pt x="2611" y="5309"/>
                </a:lnTo>
                <a:lnTo>
                  <a:pt x="2698" y="5316"/>
                </a:lnTo>
                <a:lnTo>
                  <a:pt x="2785" y="5323"/>
                </a:lnTo>
                <a:lnTo>
                  <a:pt x="2829" y="5328"/>
                </a:lnTo>
                <a:lnTo>
                  <a:pt x="2871" y="5333"/>
                </a:lnTo>
                <a:lnTo>
                  <a:pt x="2887" y="5335"/>
                </a:lnTo>
                <a:lnTo>
                  <a:pt x="2903" y="5336"/>
                </a:lnTo>
                <a:lnTo>
                  <a:pt x="2937" y="5335"/>
                </a:lnTo>
                <a:lnTo>
                  <a:pt x="2973" y="5333"/>
                </a:lnTo>
                <a:lnTo>
                  <a:pt x="2991" y="5333"/>
                </a:lnTo>
                <a:lnTo>
                  <a:pt x="3008" y="5334"/>
                </a:lnTo>
                <a:lnTo>
                  <a:pt x="3025" y="5335"/>
                </a:lnTo>
                <a:lnTo>
                  <a:pt x="3041" y="5338"/>
                </a:lnTo>
                <a:lnTo>
                  <a:pt x="3057" y="5342"/>
                </a:lnTo>
                <a:lnTo>
                  <a:pt x="3071" y="5347"/>
                </a:lnTo>
                <a:lnTo>
                  <a:pt x="3078" y="5352"/>
                </a:lnTo>
                <a:lnTo>
                  <a:pt x="3084" y="5356"/>
                </a:lnTo>
                <a:lnTo>
                  <a:pt x="3091" y="5361"/>
                </a:lnTo>
                <a:lnTo>
                  <a:pt x="3096" y="5366"/>
                </a:lnTo>
                <a:lnTo>
                  <a:pt x="3101" y="5372"/>
                </a:lnTo>
                <a:lnTo>
                  <a:pt x="3105" y="5378"/>
                </a:lnTo>
                <a:lnTo>
                  <a:pt x="3110" y="5387"/>
                </a:lnTo>
                <a:lnTo>
                  <a:pt x="3113" y="5395"/>
                </a:lnTo>
                <a:lnTo>
                  <a:pt x="3117" y="5404"/>
                </a:lnTo>
                <a:lnTo>
                  <a:pt x="3124" y="5414"/>
                </a:lnTo>
                <a:lnTo>
                  <a:pt x="3131" y="5425"/>
                </a:lnTo>
                <a:lnTo>
                  <a:pt x="3139" y="5437"/>
                </a:lnTo>
                <a:lnTo>
                  <a:pt x="3159" y="5461"/>
                </a:lnTo>
                <a:lnTo>
                  <a:pt x="3179" y="5486"/>
                </a:lnTo>
                <a:lnTo>
                  <a:pt x="3223" y="5534"/>
                </a:lnTo>
                <a:lnTo>
                  <a:pt x="3241" y="5557"/>
                </a:lnTo>
                <a:lnTo>
                  <a:pt x="3248" y="5567"/>
                </a:lnTo>
                <a:lnTo>
                  <a:pt x="3254" y="5576"/>
                </a:lnTo>
                <a:lnTo>
                  <a:pt x="3231" y="5589"/>
                </a:lnTo>
                <a:lnTo>
                  <a:pt x="3238" y="5590"/>
                </a:lnTo>
                <a:lnTo>
                  <a:pt x="3244" y="5593"/>
                </a:lnTo>
                <a:lnTo>
                  <a:pt x="3257" y="5599"/>
                </a:lnTo>
                <a:lnTo>
                  <a:pt x="3269" y="5607"/>
                </a:lnTo>
                <a:lnTo>
                  <a:pt x="3280" y="5619"/>
                </a:lnTo>
                <a:lnTo>
                  <a:pt x="3292" y="5630"/>
                </a:lnTo>
                <a:lnTo>
                  <a:pt x="3302" y="5643"/>
                </a:lnTo>
                <a:lnTo>
                  <a:pt x="3312" y="5659"/>
                </a:lnTo>
                <a:lnTo>
                  <a:pt x="3323" y="5674"/>
                </a:lnTo>
                <a:lnTo>
                  <a:pt x="3332" y="5691"/>
                </a:lnTo>
                <a:lnTo>
                  <a:pt x="3340" y="5707"/>
                </a:lnTo>
                <a:lnTo>
                  <a:pt x="3357" y="5740"/>
                </a:lnTo>
                <a:lnTo>
                  <a:pt x="3384" y="5800"/>
                </a:lnTo>
                <a:lnTo>
                  <a:pt x="3423" y="5869"/>
                </a:lnTo>
                <a:lnTo>
                  <a:pt x="3441" y="5903"/>
                </a:lnTo>
                <a:lnTo>
                  <a:pt x="3460" y="5938"/>
                </a:lnTo>
                <a:lnTo>
                  <a:pt x="3444" y="5957"/>
                </a:lnTo>
                <a:lnTo>
                  <a:pt x="3437" y="5967"/>
                </a:lnTo>
                <a:lnTo>
                  <a:pt x="3431" y="5977"/>
                </a:lnTo>
                <a:lnTo>
                  <a:pt x="3426" y="5989"/>
                </a:lnTo>
                <a:lnTo>
                  <a:pt x="3423" y="6000"/>
                </a:lnTo>
                <a:lnTo>
                  <a:pt x="3420" y="6012"/>
                </a:lnTo>
                <a:lnTo>
                  <a:pt x="3421" y="6024"/>
                </a:lnTo>
                <a:close/>
                <a:moveTo>
                  <a:pt x="3502" y="6075"/>
                </a:moveTo>
                <a:lnTo>
                  <a:pt x="3502" y="6075"/>
                </a:lnTo>
                <a:lnTo>
                  <a:pt x="3492" y="6070"/>
                </a:lnTo>
                <a:lnTo>
                  <a:pt x="3482" y="6065"/>
                </a:lnTo>
                <a:lnTo>
                  <a:pt x="3474" y="6059"/>
                </a:lnTo>
                <a:lnTo>
                  <a:pt x="3467" y="6054"/>
                </a:lnTo>
                <a:lnTo>
                  <a:pt x="3461" y="6047"/>
                </a:lnTo>
                <a:lnTo>
                  <a:pt x="3455" y="6041"/>
                </a:lnTo>
                <a:lnTo>
                  <a:pt x="3452" y="6035"/>
                </a:lnTo>
                <a:lnTo>
                  <a:pt x="3450" y="6028"/>
                </a:lnTo>
                <a:lnTo>
                  <a:pt x="3448" y="6022"/>
                </a:lnTo>
                <a:lnTo>
                  <a:pt x="3448" y="6014"/>
                </a:lnTo>
                <a:lnTo>
                  <a:pt x="3449" y="6006"/>
                </a:lnTo>
                <a:lnTo>
                  <a:pt x="3451" y="5998"/>
                </a:lnTo>
                <a:lnTo>
                  <a:pt x="3454" y="5990"/>
                </a:lnTo>
                <a:lnTo>
                  <a:pt x="3459" y="5981"/>
                </a:lnTo>
                <a:lnTo>
                  <a:pt x="3464" y="5972"/>
                </a:lnTo>
                <a:lnTo>
                  <a:pt x="3470" y="5962"/>
                </a:lnTo>
                <a:lnTo>
                  <a:pt x="3482" y="5988"/>
                </a:lnTo>
                <a:lnTo>
                  <a:pt x="3487" y="6002"/>
                </a:lnTo>
                <a:lnTo>
                  <a:pt x="3493" y="6017"/>
                </a:lnTo>
                <a:lnTo>
                  <a:pt x="3497" y="6032"/>
                </a:lnTo>
                <a:lnTo>
                  <a:pt x="3500" y="6047"/>
                </a:lnTo>
                <a:lnTo>
                  <a:pt x="3502" y="6062"/>
                </a:lnTo>
                <a:lnTo>
                  <a:pt x="3502" y="6075"/>
                </a:lnTo>
                <a:close/>
                <a:moveTo>
                  <a:pt x="3498" y="5894"/>
                </a:moveTo>
                <a:lnTo>
                  <a:pt x="3498" y="5894"/>
                </a:lnTo>
                <a:lnTo>
                  <a:pt x="3476" y="5856"/>
                </a:lnTo>
                <a:lnTo>
                  <a:pt x="3454" y="5819"/>
                </a:lnTo>
                <a:lnTo>
                  <a:pt x="3411" y="5741"/>
                </a:lnTo>
                <a:lnTo>
                  <a:pt x="3367" y="5666"/>
                </a:lnTo>
                <a:lnTo>
                  <a:pt x="3344" y="5629"/>
                </a:lnTo>
                <a:lnTo>
                  <a:pt x="3320" y="5592"/>
                </a:lnTo>
                <a:lnTo>
                  <a:pt x="3336" y="5585"/>
                </a:lnTo>
                <a:lnTo>
                  <a:pt x="3351" y="5578"/>
                </a:lnTo>
                <a:lnTo>
                  <a:pt x="3360" y="5575"/>
                </a:lnTo>
                <a:lnTo>
                  <a:pt x="3368" y="5573"/>
                </a:lnTo>
                <a:lnTo>
                  <a:pt x="3376" y="5572"/>
                </a:lnTo>
                <a:lnTo>
                  <a:pt x="3385" y="5572"/>
                </a:lnTo>
                <a:lnTo>
                  <a:pt x="3364" y="5583"/>
                </a:lnTo>
                <a:lnTo>
                  <a:pt x="3391" y="5584"/>
                </a:lnTo>
                <a:lnTo>
                  <a:pt x="3417" y="5584"/>
                </a:lnTo>
                <a:lnTo>
                  <a:pt x="3444" y="5581"/>
                </a:lnTo>
                <a:lnTo>
                  <a:pt x="3470" y="5577"/>
                </a:lnTo>
                <a:lnTo>
                  <a:pt x="3455" y="5591"/>
                </a:lnTo>
                <a:lnTo>
                  <a:pt x="3483" y="5588"/>
                </a:lnTo>
                <a:lnTo>
                  <a:pt x="3511" y="5585"/>
                </a:lnTo>
                <a:lnTo>
                  <a:pt x="3539" y="5583"/>
                </a:lnTo>
                <a:lnTo>
                  <a:pt x="3567" y="5580"/>
                </a:lnTo>
                <a:lnTo>
                  <a:pt x="3546" y="5594"/>
                </a:lnTo>
                <a:lnTo>
                  <a:pt x="3564" y="5593"/>
                </a:lnTo>
                <a:lnTo>
                  <a:pt x="3580" y="5591"/>
                </a:lnTo>
                <a:lnTo>
                  <a:pt x="3597" y="5588"/>
                </a:lnTo>
                <a:lnTo>
                  <a:pt x="3613" y="5584"/>
                </a:lnTo>
                <a:lnTo>
                  <a:pt x="3647" y="5576"/>
                </a:lnTo>
                <a:lnTo>
                  <a:pt x="3664" y="5574"/>
                </a:lnTo>
                <a:lnTo>
                  <a:pt x="3679" y="5573"/>
                </a:lnTo>
                <a:lnTo>
                  <a:pt x="3672" y="5596"/>
                </a:lnTo>
                <a:lnTo>
                  <a:pt x="3664" y="5618"/>
                </a:lnTo>
                <a:lnTo>
                  <a:pt x="3655" y="5639"/>
                </a:lnTo>
                <a:lnTo>
                  <a:pt x="3646" y="5661"/>
                </a:lnTo>
                <a:lnTo>
                  <a:pt x="3636" y="5681"/>
                </a:lnTo>
                <a:lnTo>
                  <a:pt x="3626" y="5702"/>
                </a:lnTo>
                <a:lnTo>
                  <a:pt x="3603" y="5741"/>
                </a:lnTo>
                <a:lnTo>
                  <a:pt x="3579" y="5780"/>
                </a:lnTo>
                <a:lnTo>
                  <a:pt x="3553" y="5819"/>
                </a:lnTo>
                <a:lnTo>
                  <a:pt x="3527" y="5856"/>
                </a:lnTo>
                <a:lnTo>
                  <a:pt x="3498" y="5894"/>
                </a:lnTo>
                <a:close/>
                <a:moveTo>
                  <a:pt x="6997" y="3717"/>
                </a:moveTo>
                <a:lnTo>
                  <a:pt x="6997" y="3717"/>
                </a:lnTo>
                <a:lnTo>
                  <a:pt x="6985" y="3727"/>
                </a:lnTo>
                <a:lnTo>
                  <a:pt x="6971" y="3736"/>
                </a:lnTo>
                <a:lnTo>
                  <a:pt x="6957" y="3745"/>
                </a:lnTo>
                <a:lnTo>
                  <a:pt x="6968" y="3727"/>
                </a:lnTo>
                <a:lnTo>
                  <a:pt x="6953" y="3733"/>
                </a:lnTo>
                <a:lnTo>
                  <a:pt x="6931" y="3741"/>
                </a:lnTo>
                <a:lnTo>
                  <a:pt x="6905" y="3754"/>
                </a:lnTo>
                <a:lnTo>
                  <a:pt x="6919" y="3731"/>
                </a:lnTo>
                <a:lnTo>
                  <a:pt x="6897" y="3737"/>
                </a:lnTo>
                <a:lnTo>
                  <a:pt x="6876" y="3745"/>
                </a:lnTo>
                <a:lnTo>
                  <a:pt x="6855" y="3755"/>
                </a:lnTo>
                <a:lnTo>
                  <a:pt x="6835" y="3766"/>
                </a:lnTo>
                <a:lnTo>
                  <a:pt x="6850" y="3745"/>
                </a:lnTo>
                <a:lnTo>
                  <a:pt x="6836" y="3757"/>
                </a:lnTo>
                <a:lnTo>
                  <a:pt x="6821" y="3768"/>
                </a:lnTo>
                <a:lnTo>
                  <a:pt x="6804" y="3780"/>
                </a:lnTo>
                <a:lnTo>
                  <a:pt x="6789" y="3792"/>
                </a:lnTo>
                <a:lnTo>
                  <a:pt x="6798" y="3776"/>
                </a:lnTo>
                <a:lnTo>
                  <a:pt x="6808" y="3761"/>
                </a:lnTo>
                <a:lnTo>
                  <a:pt x="6779" y="3788"/>
                </a:lnTo>
                <a:lnTo>
                  <a:pt x="6758" y="3806"/>
                </a:lnTo>
                <a:lnTo>
                  <a:pt x="6760" y="3803"/>
                </a:lnTo>
                <a:lnTo>
                  <a:pt x="6762" y="3800"/>
                </a:lnTo>
                <a:lnTo>
                  <a:pt x="6763" y="3794"/>
                </a:lnTo>
                <a:lnTo>
                  <a:pt x="6763" y="3789"/>
                </a:lnTo>
                <a:lnTo>
                  <a:pt x="6763" y="3787"/>
                </a:lnTo>
                <a:lnTo>
                  <a:pt x="6752" y="3795"/>
                </a:lnTo>
                <a:lnTo>
                  <a:pt x="6741" y="3803"/>
                </a:lnTo>
                <a:lnTo>
                  <a:pt x="6720" y="3822"/>
                </a:lnTo>
                <a:lnTo>
                  <a:pt x="6698" y="3841"/>
                </a:lnTo>
                <a:lnTo>
                  <a:pt x="6698" y="3829"/>
                </a:lnTo>
                <a:lnTo>
                  <a:pt x="6698" y="3817"/>
                </a:lnTo>
                <a:lnTo>
                  <a:pt x="6699" y="3792"/>
                </a:lnTo>
                <a:lnTo>
                  <a:pt x="6703" y="3767"/>
                </a:lnTo>
                <a:lnTo>
                  <a:pt x="6710" y="3743"/>
                </a:lnTo>
                <a:lnTo>
                  <a:pt x="6690" y="3769"/>
                </a:lnTo>
                <a:lnTo>
                  <a:pt x="6694" y="3727"/>
                </a:lnTo>
                <a:lnTo>
                  <a:pt x="6700" y="3685"/>
                </a:lnTo>
                <a:lnTo>
                  <a:pt x="6686" y="3710"/>
                </a:lnTo>
                <a:lnTo>
                  <a:pt x="6687" y="3700"/>
                </a:lnTo>
                <a:lnTo>
                  <a:pt x="6688" y="3688"/>
                </a:lnTo>
                <a:lnTo>
                  <a:pt x="6688" y="3661"/>
                </a:lnTo>
                <a:lnTo>
                  <a:pt x="6686" y="3639"/>
                </a:lnTo>
                <a:lnTo>
                  <a:pt x="6685" y="3630"/>
                </a:lnTo>
                <a:lnTo>
                  <a:pt x="6678" y="3636"/>
                </a:lnTo>
                <a:lnTo>
                  <a:pt x="6671" y="3643"/>
                </a:lnTo>
                <a:lnTo>
                  <a:pt x="6665" y="3651"/>
                </a:lnTo>
                <a:lnTo>
                  <a:pt x="6665" y="3638"/>
                </a:lnTo>
                <a:lnTo>
                  <a:pt x="6664" y="3624"/>
                </a:lnTo>
                <a:lnTo>
                  <a:pt x="6661" y="3609"/>
                </a:lnTo>
                <a:lnTo>
                  <a:pt x="6657" y="3595"/>
                </a:lnTo>
                <a:lnTo>
                  <a:pt x="6650" y="3572"/>
                </a:lnTo>
                <a:lnTo>
                  <a:pt x="6647" y="3562"/>
                </a:lnTo>
                <a:lnTo>
                  <a:pt x="6640" y="3581"/>
                </a:lnTo>
                <a:lnTo>
                  <a:pt x="6643" y="3573"/>
                </a:lnTo>
                <a:lnTo>
                  <a:pt x="6647" y="3567"/>
                </a:lnTo>
                <a:lnTo>
                  <a:pt x="6651" y="3560"/>
                </a:lnTo>
                <a:lnTo>
                  <a:pt x="6657" y="3554"/>
                </a:lnTo>
                <a:lnTo>
                  <a:pt x="6669" y="3540"/>
                </a:lnTo>
                <a:lnTo>
                  <a:pt x="6685" y="3528"/>
                </a:lnTo>
                <a:lnTo>
                  <a:pt x="6703" y="3516"/>
                </a:lnTo>
                <a:lnTo>
                  <a:pt x="6723" y="3504"/>
                </a:lnTo>
                <a:lnTo>
                  <a:pt x="6744" y="3493"/>
                </a:lnTo>
                <a:lnTo>
                  <a:pt x="6765" y="3482"/>
                </a:lnTo>
                <a:lnTo>
                  <a:pt x="6812" y="3461"/>
                </a:lnTo>
                <a:lnTo>
                  <a:pt x="6858" y="3441"/>
                </a:lnTo>
                <a:lnTo>
                  <a:pt x="6939" y="3409"/>
                </a:lnTo>
                <a:lnTo>
                  <a:pt x="6947" y="3421"/>
                </a:lnTo>
                <a:lnTo>
                  <a:pt x="6954" y="3433"/>
                </a:lnTo>
                <a:lnTo>
                  <a:pt x="6959" y="3447"/>
                </a:lnTo>
                <a:lnTo>
                  <a:pt x="6964" y="3460"/>
                </a:lnTo>
                <a:lnTo>
                  <a:pt x="6973" y="3488"/>
                </a:lnTo>
                <a:lnTo>
                  <a:pt x="6981" y="3517"/>
                </a:lnTo>
                <a:lnTo>
                  <a:pt x="6988" y="3547"/>
                </a:lnTo>
                <a:lnTo>
                  <a:pt x="6996" y="3575"/>
                </a:lnTo>
                <a:lnTo>
                  <a:pt x="7000" y="3590"/>
                </a:lnTo>
                <a:lnTo>
                  <a:pt x="7005" y="3604"/>
                </a:lnTo>
                <a:lnTo>
                  <a:pt x="7012" y="3618"/>
                </a:lnTo>
                <a:lnTo>
                  <a:pt x="7019" y="3631"/>
                </a:lnTo>
                <a:lnTo>
                  <a:pt x="7022" y="3589"/>
                </a:lnTo>
                <a:lnTo>
                  <a:pt x="7034" y="3605"/>
                </a:lnTo>
                <a:lnTo>
                  <a:pt x="7043" y="3622"/>
                </a:lnTo>
                <a:lnTo>
                  <a:pt x="7047" y="3630"/>
                </a:lnTo>
                <a:lnTo>
                  <a:pt x="7049" y="3637"/>
                </a:lnTo>
                <a:lnTo>
                  <a:pt x="7051" y="3645"/>
                </a:lnTo>
                <a:lnTo>
                  <a:pt x="7052" y="3653"/>
                </a:lnTo>
                <a:lnTo>
                  <a:pt x="7052" y="3660"/>
                </a:lnTo>
                <a:lnTo>
                  <a:pt x="7051" y="3667"/>
                </a:lnTo>
                <a:lnTo>
                  <a:pt x="7049" y="3674"/>
                </a:lnTo>
                <a:lnTo>
                  <a:pt x="7047" y="3682"/>
                </a:lnTo>
                <a:lnTo>
                  <a:pt x="7043" y="3689"/>
                </a:lnTo>
                <a:lnTo>
                  <a:pt x="7037" y="3695"/>
                </a:lnTo>
                <a:lnTo>
                  <a:pt x="7032" y="3701"/>
                </a:lnTo>
                <a:lnTo>
                  <a:pt x="7025" y="3707"/>
                </a:lnTo>
                <a:lnTo>
                  <a:pt x="7025" y="3694"/>
                </a:lnTo>
                <a:lnTo>
                  <a:pt x="7017" y="3699"/>
                </a:lnTo>
                <a:lnTo>
                  <a:pt x="7009" y="3706"/>
                </a:lnTo>
                <a:lnTo>
                  <a:pt x="6997" y="3717"/>
                </a:lnTo>
                <a:close/>
                <a:moveTo>
                  <a:pt x="6950" y="4643"/>
                </a:moveTo>
                <a:lnTo>
                  <a:pt x="6950" y="4643"/>
                </a:lnTo>
                <a:lnTo>
                  <a:pt x="6958" y="4641"/>
                </a:lnTo>
                <a:lnTo>
                  <a:pt x="6957" y="4644"/>
                </a:lnTo>
                <a:lnTo>
                  <a:pt x="6955" y="4645"/>
                </a:lnTo>
                <a:lnTo>
                  <a:pt x="6953" y="4645"/>
                </a:lnTo>
                <a:lnTo>
                  <a:pt x="6950" y="4643"/>
                </a:lnTo>
                <a:close/>
                <a:moveTo>
                  <a:pt x="7166" y="5886"/>
                </a:moveTo>
                <a:lnTo>
                  <a:pt x="7156" y="5890"/>
                </a:lnTo>
                <a:lnTo>
                  <a:pt x="7159" y="5886"/>
                </a:lnTo>
                <a:lnTo>
                  <a:pt x="7161" y="5884"/>
                </a:lnTo>
                <a:lnTo>
                  <a:pt x="7163" y="5884"/>
                </a:lnTo>
                <a:lnTo>
                  <a:pt x="7166" y="5886"/>
                </a:lnTo>
                <a:close/>
                <a:moveTo>
                  <a:pt x="6970" y="5892"/>
                </a:moveTo>
                <a:lnTo>
                  <a:pt x="6984" y="5900"/>
                </a:lnTo>
                <a:lnTo>
                  <a:pt x="6971" y="5910"/>
                </a:lnTo>
                <a:lnTo>
                  <a:pt x="6970" y="5892"/>
                </a:lnTo>
                <a:close/>
                <a:moveTo>
                  <a:pt x="5740" y="4512"/>
                </a:moveTo>
                <a:lnTo>
                  <a:pt x="5740" y="4512"/>
                </a:lnTo>
                <a:lnTo>
                  <a:pt x="5719" y="4509"/>
                </a:lnTo>
                <a:lnTo>
                  <a:pt x="5696" y="4507"/>
                </a:lnTo>
                <a:lnTo>
                  <a:pt x="5675" y="4507"/>
                </a:lnTo>
                <a:lnTo>
                  <a:pt x="5653" y="4509"/>
                </a:lnTo>
                <a:lnTo>
                  <a:pt x="5671" y="4520"/>
                </a:lnTo>
                <a:lnTo>
                  <a:pt x="5643" y="4521"/>
                </a:lnTo>
                <a:lnTo>
                  <a:pt x="5616" y="4523"/>
                </a:lnTo>
                <a:lnTo>
                  <a:pt x="5588" y="4526"/>
                </a:lnTo>
                <a:lnTo>
                  <a:pt x="5561" y="4530"/>
                </a:lnTo>
                <a:lnTo>
                  <a:pt x="5587" y="4539"/>
                </a:lnTo>
                <a:lnTo>
                  <a:pt x="5572" y="4543"/>
                </a:lnTo>
                <a:lnTo>
                  <a:pt x="5556" y="4545"/>
                </a:lnTo>
                <a:lnTo>
                  <a:pt x="5541" y="4546"/>
                </a:lnTo>
                <a:lnTo>
                  <a:pt x="5525" y="4545"/>
                </a:lnTo>
                <a:lnTo>
                  <a:pt x="5549" y="4478"/>
                </a:lnTo>
                <a:lnTo>
                  <a:pt x="5571" y="4411"/>
                </a:lnTo>
                <a:lnTo>
                  <a:pt x="5590" y="4344"/>
                </a:lnTo>
                <a:lnTo>
                  <a:pt x="5610" y="4276"/>
                </a:lnTo>
                <a:lnTo>
                  <a:pt x="5625" y="4289"/>
                </a:lnTo>
                <a:lnTo>
                  <a:pt x="5640" y="4302"/>
                </a:lnTo>
                <a:lnTo>
                  <a:pt x="5653" y="4316"/>
                </a:lnTo>
                <a:lnTo>
                  <a:pt x="5659" y="4324"/>
                </a:lnTo>
                <a:lnTo>
                  <a:pt x="5664" y="4332"/>
                </a:lnTo>
                <a:lnTo>
                  <a:pt x="5642" y="4322"/>
                </a:lnTo>
                <a:lnTo>
                  <a:pt x="5716" y="4391"/>
                </a:lnTo>
                <a:lnTo>
                  <a:pt x="5691" y="4386"/>
                </a:lnTo>
                <a:lnTo>
                  <a:pt x="5703" y="4397"/>
                </a:lnTo>
                <a:lnTo>
                  <a:pt x="5714" y="4406"/>
                </a:lnTo>
                <a:lnTo>
                  <a:pt x="5736" y="4424"/>
                </a:lnTo>
                <a:lnTo>
                  <a:pt x="5746" y="4432"/>
                </a:lnTo>
                <a:lnTo>
                  <a:pt x="5756" y="4440"/>
                </a:lnTo>
                <a:lnTo>
                  <a:pt x="5765" y="4451"/>
                </a:lnTo>
                <a:lnTo>
                  <a:pt x="5775" y="4463"/>
                </a:lnTo>
                <a:lnTo>
                  <a:pt x="5756" y="4460"/>
                </a:lnTo>
                <a:lnTo>
                  <a:pt x="5770" y="4469"/>
                </a:lnTo>
                <a:lnTo>
                  <a:pt x="5783" y="4479"/>
                </a:lnTo>
                <a:lnTo>
                  <a:pt x="5795" y="4491"/>
                </a:lnTo>
                <a:lnTo>
                  <a:pt x="5807" y="4502"/>
                </a:lnTo>
                <a:lnTo>
                  <a:pt x="5797" y="4504"/>
                </a:lnTo>
                <a:lnTo>
                  <a:pt x="5788" y="4506"/>
                </a:lnTo>
                <a:lnTo>
                  <a:pt x="5779" y="4507"/>
                </a:lnTo>
                <a:lnTo>
                  <a:pt x="5769" y="4507"/>
                </a:lnTo>
                <a:lnTo>
                  <a:pt x="5759" y="4507"/>
                </a:lnTo>
                <a:lnTo>
                  <a:pt x="5750" y="4505"/>
                </a:lnTo>
                <a:lnTo>
                  <a:pt x="5741" y="4503"/>
                </a:lnTo>
                <a:lnTo>
                  <a:pt x="5731" y="4501"/>
                </a:lnTo>
                <a:lnTo>
                  <a:pt x="5740" y="4512"/>
                </a:lnTo>
                <a:close/>
                <a:moveTo>
                  <a:pt x="5468" y="4095"/>
                </a:moveTo>
                <a:lnTo>
                  <a:pt x="5468" y="4095"/>
                </a:lnTo>
                <a:lnTo>
                  <a:pt x="5475" y="4100"/>
                </a:lnTo>
                <a:lnTo>
                  <a:pt x="5482" y="4104"/>
                </a:lnTo>
                <a:lnTo>
                  <a:pt x="5487" y="4109"/>
                </a:lnTo>
                <a:lnTo>
                  <a:pt x="5492" y="4115"/>
                </a:lnTo>
                <a:lnTo>
                  <a:pt x="5498" y="4122"/>
                </a:lnTo>
                <a:lnTo>
                  <a:pt x="5501" y="4125"/>
                </a:lnTo>
                <a:lnTo>
                  <a:pt x="5475" y="4123"/>
                </a:lnTo>
                <a:lnTo>
                  <a:pt x="5491" y="4134"/>
                </a:lnTo>
                <a:lnTo>
                  <a:pt x="5508" y="4146"/>
                </a:lnTo>
                <a:lnTo>
                  <a:pt x="5524" y="4159"/>
                </a:lnTo>
                <a:lnTo>
                  <a:pt x="5539" y="4173"/>
                </a:lnTo>
                <a:lnTo>
                  <a:pt x="5522" y="4173"/>
                </a:lnTo>
                <a:lnTo>
                  <a:pt x="5527" y="4178"/>
                </a:lnTo>
                <a:lnTo>
                  <a:pt x="5532" y="4186"/>
                </a:lnTo>
                <a:lnTo>
                  <a:pt x="5537" y="4194"/>
                </a:lnTo>
                <a:lnTo>
                  <a:pt x="5540" y="4203"/>
                </a:lnTo>
                <a:lnTo>
                  <a:pt x="5542" y="4214"/>
                </a:lnTo>
                <a:lnTo>
                  <a:pt x="5543" y="4226"/>
                </a:lnTo>
                <a:lnTo>
                  <a:pt x="5544" y="4238"/>
                </a:lnTo>
                <a:lnTo>
                  <a:pt x="5544" y="4252"/>
                </a:lnTo>
                <a:lnTo>
                  <a:pt x="5542" y="4281"/>
                </a:lnTo>
                <a:lnTo>
                  <a:pt x="5538" y="4312"/>
                </a:lnTo>
                <a:lnTo>
                  <a:pt x="5531" y="4344"/>
                </a:lnTo>
                <a:lnTo>
                  <a:pt x="5522" y="4377"/>
                </a:lnTo>
                <a:lnTo>
                  <a:pt x="5512" y="4409"/>
                </a:lnTo>
                <a:lnTo>
                  <a:pt x="5499" y="4440"/>
                </a:lnTo>
                <a:lnTo>
                  <a:pt x="5487" y="4468"/>
                </a:lnTo>
                <a:lnTo>
                  <a:pt x="5480" y="4482"/>
                </a:lnTo>
                <a:lnTo>
                  <a:pt x="5473" y="4494"/>
                </a:lnTo>
                <a:lnTo>
                  <a:pt x="5465" y="4505"/>
                </a:lnTo>
                <a:lnTo>
                  <a:pt x="5457" y="4516"/>
                </a:lnTo>
                <a:lnTo>
                  <a:pt x="5450" y="4524"/>
                </a:lnTo>
                <a:lnTo>
                  <a:pt x="5442" y="4531"/>
                </a:lnTo>
                <a:lnTo>
                  <a:pt x="5434" y="4537"/>
                </a:lnTo>
                <a:lnTo>
                  <a:pt x="5425" y="4541"/>
                </a:lnTo>
                <a:lnTo>
                  <a:pt x="5418" y="4544"/>
                </a:lnTo>
                <a:lnTo>
                  <a:pt x="5410" y="4545"/>
                </a:lnTo>
                <a:lnTo>
                  <a:pt x="5432" y="4558"/>
                </a:lnTo>
                <a:lnTo>
                  <a:pt x="5427" y="4557"/>
                </a:lnTo>
                <a:lnTo>
                  <a:pt x="5422" y="4555"/>
                </a:lnTo>
                <a:lnTo>
                  <a:pt x="5413" y="4550"/>
                </a:lnTo>
                <a:lnTo>
                  <a:pt x="5405" y="4542"/>
                </a:lnTo>
                <a:lnTo>
                  <a:pt x="5397" y="4533"/>
                </a:lnTo>
                <a:lnTo>
                  <a:pt x="5390" y="4522"/>
                </a:lnTo>
                <a:lnTo>
                  <a:pt x="5384" y="4509"/>
                </a:lnTo>
                <a:lnTo>
                  <a:pt x="5379" y="4495"/>
                </a:lnTo>
                <a:lnTo>
                  <a:pt x="5374" y="4478"/>
                </a:lnTo>
                <a:lnTo>
                  <a:pt x="5370" y="4461"/>
                </a:lnTo>
                <a:lnTo>
                  <a:pt x="5367" y="4442"/>
                </a:lnTo>
                <a:lnTo>
                  <a:pt x="5363" y="4423"/>
                </a:lnTo>
                <a:lnTo>
                  <a:pt x="5360" y="4403"/>
                </a:lnTo>
                <a:lnTo>
                  <a:pt x="5356" y="4360"/>
                </a:lnTo>
                <a:lnTo>
                  <a:pt x="5354" y="4315"/>
                </a:lnTo>
                <a:lnTo>
                  <a:pt x="5353" y="4268"/>
                </a:lnTo>
                <a:lnTo>
                  <a:pt x="5353" y="4223"/>
                </a:lnTo>
                <a:lnTo>
                  <a:pt x="5354" y="4136"/>
                </a:lnTo>
                <a:lnTo>
                  <a:pt x="5355" y="4063"/>
                </a:lnTo>
                <a:lnTo>
                  <a:pt x="5355" y="4035"/>
                </a:lnTo>
                <a:lnTo>
                  <a:pt x="5355" y="4014"/>
                </a:lnTo>
                <a:lnTo>
                  <a:pt x="5380" y="4024"/>
                </a:lnTo>
                <a:lnTo>
                  <a:pt x="5403" y="4034"/>
                </a:lnTo>
                <a:lnTo>
                  <a:pt x="5414" y="4040"/>
                </a:lnTo>
                <a:lnTo>
                  <a:pt x="5425" y="4048"/>
                </a:lnTo>
                <a:lnTo>
                  <a:pt x="5436" y="4056"/>
                </a:lnTo>
                <a:lnTo>
                  <a:pt x="5446" y="4064"/>
                </a:lnTo>
                <a:lnTo>
                  <a:pt x="5427" y="4067"/>
                </a:lnTo>
                <a:lnTo>
                  <a:pt x="5430" y="4070"/>
                </a:lnTo>
                <a:lnTo>
                  <a:pt x="5439" y="4077"/>
                </a:lnTo>
                <a:lnTo>
                  <a:pt x="5452" y="4087"/>
                </a:lnTo>
                <a:lnTo>
                  <a:pt x="5459" y="4091"/>
                </a:lnTo>
                <a:lnTo>
                  <a:pt x="5468" y="4095"/>
                </a:lnTo>
                <a:close/>
                <a:moveTo>
                  <a:pt x="5622" y="4265"/>
                </a:moveTo>
                <a:lnTo>
                  <a:pt x="5614" y="4263"/>
                </a:lnTo>
                <a:lnTo>
                  <a:pt x="5615" y="4260"/>
                </a:lnTo>
                <a:lnTo>
                  <a:pt x="5622" y="4265"/>
                </a:lnTo>
                <a:close/>
                <a:moveTo>
                  <a:pt x="5779" y="3985"/>
                </a:moveTo>
                <a:lnTo>
                  <a:pt x="5779" y="3985"/>
                </a:lnTo>
                <a:lnTo>
                  <a:pt x="5771" y="3981"/>
                </a:lnTo>
                <a:lnTo>
                  <a:pt x="5755" y="3973"/>
                </a:lnTo>
                <a:lnTo>
                  <a:pt x="5713" y="3958"/>
                </a:lnTo>
                <a:lnTo>
                  <a:pt x="5718" y="3947"/>
                </a:lnTo>
                <a:lnTo>
                  <a:pt x="5724" y="3935"/>
                </a:lnTo>
                <a:lnTo>
                  <a:pt x="5739" y="3911"/>
                </a:lnTo>
                <a:lnTo>
                  <a:pt x="5755" y="3888"/>
                </a:lnTo>
                <a:lnTo>
                  <a:pt x="5773" y="3863"/>
                </a:lnTo>
                <a:lnTo>
                  <a:pt x="5789" y="3839"/>
                </a:lnTo>
                <a:lnTo>
                  <a:pt x="5804" y="3816"/>
                </a:lnTo>
                <a:lnTo>
                  <a:pt x="5810" y="3803"/>
                </a:lnTo>
                <a:lnTo>
                  <a:pt x="5815" y="3792"/>
                </a:lnTo>
                <a:lnTo>
                  <a:pt x="5819" y="3780"/>
                </a:lnTo>
                <a:lnTo>
                  <a:pt x="5821" y="3768"/>
                </a:lnTo>
                <a:lnTo>
                  <a:pt x="5823" y="3783"/>
                </a:lnTo>
                <a:lnTo>
                  <a:pt x="5825" y="3797"/>
                </a:lnTo>
                <a:lnTo>
                  <a:pt x="5825" y="3812"/>
                </a:lnTo>
                <a:lnTo>
                  <a:pt x="5825" y="3827"/>
                </a:lnTo>
                <a:lnTo>
                  <a:pt x="5812" y="3817"/>
                </a:lnTo>
                <a:lnTo>
                  <a:pt x="5812" y="3840"/>
                </a:lnTo>
                <a:lnTo>
                  <a:pt x="5815" y="3863"/>
                </a:lnTo>
                <a:lnTo>
                  <a:pt x="5819" y="3887"/>
                </a:lnTo>
                <a:lnTo>
                  <a:pt x="5825" y="3908"/>
                </a:lnTo>
                <a:lnTo>
                  <a:pt x="5812" y="3901"/>
                </a:lnTo>
                <a:lnTo>
                  <a:pt x="5818" y="3919"/>
                </a:lnTo>
                <a:lnTo>
                  <a:pt x="5823" y="3934"/>
                </a:lnTo>
                <a:lnTo>
                  <a:pt x="5827" y="3951"/>
                </a:lnTo>
                <a:lnTo>
                  <a:pt x="5830" y="3968"/>
                </a:lnTo>
                <a:lnTo>
                  <a:pt x="5832" y="3983"/>
                </a:lnTo>
                <a:lnTo>
                  <a:pt x="5832" y="3989"/>
                </a:lnTo>
                <a:lnTo>
                  <a:pt x="5831" y="3993"/>
                </a:lnTo>
                <a:lnTo>
                  <a:pt x="5829" y="3997"/>
                </a:lnTo>
                <a:lnTo>
                  <a:pt x="5827" y="3999"/>
                </a:lnTo>
                <a:lnTo>
                  <a:pt x="5779" y="3985"/>
                </a:lnTo>
                <a:close/>
                <a:moveTo>
                  <a:pt x="5911" y="3448"/>
                </a:moveTo>
                <a:lnTo>
                  <a:pt x="5911" y="3448"/>
                </a:lnTo>
                <a:lnTo>
                  <a:pt x="5911" y="3455"/>
                </a:lnTo>
                <a:lnTo>
                  <a:pt x="5911" y="3463"/>
                </a:lnTo>
                <a:lnTo>
                  <a:pt x="5908" y="3480"/>
                </a:lnTo>
                <a:lnTo>
                  <a:pt x="5904" y="3492"/>
                </a:lnTo>
                <a:lnTo>
                  <a:pt x="5903" y="3496"/>
                </a:lnTo>
                <a:lnTo>
                  <a:pt x="5895" y="3493"/>
                </a:lnTo>
                <a:lnTo>
                  <a:pt x="5891" y="3488"/>
                </a:lnTo>
                <a:lnTo>
                  <a:pt x="5889" y="3483"/>
                </a:lnTo>
                <a:lnTo>
                  <a:pt x="5889" y="3477"/>
                </a:lnTo>
                <a:lnTo>
                  <a:pt x="5891" y="3471"/>
                </a:lnTo>
                <a:lnTo>
                  <a:pt x="5896" y="3464"/>
                </a:lnTo>
                <a:lnTo>
                  <a:pt x="5903" y="3456"/>
                </a:lnTo>
                <a:lnTo>
                  <a:pt x="5911" y="3448"/>
                </a:lnTo>
                <a:close/>
                <a:moveTo>
                  <a:pt x="5886" y="3506"/>
                </a:moveTo>
                <a:lnTo>
                  <a:pt x="5886" y="3506"/>
                </a:lnTo>
                <a:lnTo>
                  <a:pt x="5888" y="3522"/>
                </a:lnTo>
                <a:lnTo>
                  <a:pt x="5889" y="3536"/>
                </a:lnTo>
                <a:lnTo>
                  <a:pt x="5889" y="3543"/>
                </a:lnTo>
                <a:lnTo>
                  <a:pt x="5888" y="3550"/>
                </a:lnTo>
                <a:lnTo>
                  <a:pt x="5886" y="3557"/>
                </a:lnTo>
                <a:lnTo>
                  <a:pt x="5882" y="3565"/>
                </a:lnTo>
                <a:lnTo>
                  <a:pt x="5866" y="3551"/>
                </a:lnTo>
                <a:lnTo>
                  <a:pt x="5867" y="3570"/>
                </a:lnTo>
                <a:lnTo>
                  <a:pt x="5867" y="3590"/>
                </a:lnTo>
                <a:lnTo>
                  <a:pt x="5864" y="3609"/>
                </a:lnTo>
                <a:lnTo>
                  <a:pt x="5860" y="3629"/>
                </a:lnTo>
                <a:lnTo>
                  <a:pt x="5848" y="3619"/>
                </a:lnTo>
                <a:lnTo>
                  <a:pt x="5847" y="3655"/>
                </a:lnTo>
                <a:lnTo>
                  <a:pt x="5846" y="3691"/>
                </a:lnTo>
                <a:lnTo>
                  <a:pt x="5830" y="3688"/>
                </a:lnTo>
                <a:lnTo>
                  <a:pt x="5830" y="3692"/>
                </a:lnTo>
                <a:lnTo>
                  <a:pt x="5829" y="3696"/>
                </a:lnTo>
                <a:lnTo>
                  <a:pt x="5825" y="3703"/>
                </a:lnTo>
                <a:lnTo>
                  <a:pt x="5820" y="3710"/>
                </a:lnTo>
                <a:lnTo>
                  <a:pt x="5813" y="3716"/>
                </a:lnTo>
                <a:lnTo>
                  <a:pt x="5806" y="3720"/>
                </a:lnTo>
                <a:lnTo>
                  <a:pt x="5797" y="3722"/>
                </a:lnTo>
                <a:lnTo>
                  <a:pt x="5789" y="3723"/>
                </a:lnTo>
                <a:lnTo>
                  <a:pt x="5782" y="3721"/>
                </a:lnTo>
                <a:lnTo>
                  <a:pt x="5793" y="3693"/>
                </a:lnTo>
                <a:lnTo>
                  <a:pt x="5806" y="3666"/>
                </a:lnTo>
                <a:lnTo>
                  <a:pt x="5819" y="3639"/>
                </a:lnTo>
                <a:lnTo>
                  <a:pt x="5832" y="3613"/>
                </a:lnTo>
                <a:lnTo>
                  <a:pt x="5860" y="3560"/>
                </a:lnTo>
                <a:lnTo>
                  <a:pt x="5874" y="3533"/>
                </a:lnTo>
                <a:lnTo>
                  <a:pt x="5886" y="3506"/>
                </a:lnTo>
                <a:close/>
                <a:moveTo>
                  <a:pt x="6230" y="3715"/>
                </a:moveTo>
                <a:lnTo>
                  <a:pt x="6230" y="3715"/>
                </a:lnTo>
                <a:lnTo>
                  <a:pt x="6225" y="3700"/>
                </a:lnTo>
                <a:lnTo>
                  <a:pt x="6219" y="3686"/>
                </a:lnTo>
                <a:lnTo>
                  <a:pt x="6212" y="3670"/>
                </a:lnTo>
                <a:lnTo>
                  <a:pt x="6208" y="3692"/>
                </a:lnTo>
                <a:lnTo>
                  <a:pt x="6198" y="3674"/>
                </a:lnTo>
                <a:lnTo>
                  <a:pt x="6191" y="3656"/>
                </a:lnTo>
                <a:lnTo>
                  <a:pt x="6243" y="3647"/>
                </a:lnTo>
                <a:lnTo>
                  <a:pt x="6287" y="3637"/>
                </a:lnTo>
                <a:lnTo>
                  <a:pt x="6288" y="3636"/>
                </a:lnTo>
                <a:lnTo>
                  <a:pt x="6288" y="3640"/>
                </a:lnTo>
                <a:lnTo>
                  <a:pt x="6284" y="3655"/>
                </a:lnTo>
                <a:lnTo>
                  <a:pt x="6279" y="3676"/>
                </a:lnTo>
                <a:lnTo>
                  <a:pt x="6270" y="3700"/>
                </a:lnTo>
                <a:lnTo>
                  <a:pt x="6265" y="3710"/>
                </a:lnTo>
                <a:lnTo>
                  <a:pt x="6261" y="3721"/>
                </a:lnTo>
                <a:lnTo>
                  <a:pt x="6256" y="3728"/>
                </a:lnTo>
                <a:lnTo>
                  <a:pt x="6251" y="3733"/>
                </a:lnTo>
                <a:lnTo>
                  <a:pt x="6248" y="3734"/>
                </a:lnTo>
                <a:lnTo>
                  <a:pt x="6246" y="3735"/>
                </a:lnTo>
                <a:lnTo>
                  <a:pt x="6243" y="3734"/>
                </a:lnTo>
                <a:lnTo>
                  <a:pt x="6241" y="3733"/>
                </a:lnTo>
                <a:lnTo>
                  <a:pt x="6238" y="3730"/>
                </a:lnTo>
                <a:lnTo>
                  <a:pt x="6235" y="3726"/>
                </a:lnTo>
                <a:lnTo>
                  <a:pt x="6230" y="3715"/>
                </a:lnTo>
                <a:close/>
                <a:moveTo>
                  <a:pt x="6614" y="3220"/>
                </a:moveTo>
                <a:lnTo>
                  <a:pt x="6591" y="3223"/>
                </a:lnTo>
                <a:lnTo>
                  <a:pt x="6593" y="3210"/>
                </a:lnTo>
                <a:lnTo>
                  <a:pt x="6614" y="3220"/>
                </a:lnTo>
                <a:close/>
                <a:moveTo>
                  <a:pt x="6604" y="3449"/>
                </a:moveTo>
                <a:lnTo>
                  <a:pt x="6587" y="3486"/>
                </a:lnTo>
                <a:lnTo>
                  <a:pt x="6585" y="3471"/>
                </a:lnTo>
                <a:lnTo>
                  <a:pt x="6584" y="3458"/>
                </a:lnTo>
                <a:lnTo>
                  <a:pt x="6583" y="3443"/>
                </a:lnTo>
                <a:lnTo>
                  <a:pt x="6583" y="3430"/>
                </a:lnTo>
                <a:lnTo>
                  <a:pt x="6584" y="3416"/>
                </a:lnTo>
                <a:lnTo>
                  <a:pt x="6585" y="3401"/>
                </a:lnTo>
                <a:lnTo>
                  <a:pt x="6587" y="3388"/>
                </a:lnTo>
                <a:lnTo>
                  <a:pt x="6589" y="3373"/>
                </a:lnTo>
                <a:lnTo>
                  <a:pt x="6567" y="3388"/>
                </a:lnTo>
                <a:lnTo>
                  <a:pt x="6575" y="3358"/>
                </a:lnTo>
                <a:lnTo>
                  <a:pt x="6582" y="3328"/>
                </a:lnTo>
                <a:lnTo>
                  <a:pt x="6588" y="3297"/>
                </a:lnTo>
                <a:lnTo>
                  <a:pt x="6593" y="3266"/>
                </a:lnTo>
                <a:lnTo>
                  <a:pt x="6577" y="3285"/>
                </a:lnTo>
                <a:lnTo>
                  <a:pt x="6580" y="3276"/>
                </a:lnTo>
                <a:lnTo>
                  <a:pt x="6583" y="3265"/>
                </a:lnTo>
                <a:lnTo>
                  <a:pt x="6589" y="3237"/>
                </a:lnTo>
                <a:lnTo>
                  <a:pt x="6625" y="3253"/>
                </a:lnTo>
                <a:lnTo>
                  <a:pt x="6662" y="3265"/>
                </a:lnTo>
                <a:lnTo>
                  <a:pt x="6700" y="3277"/>
                </a:lnTo>
                <a:lnTo>
                  <a:pt x="6738" y="3287"/>
                </a:lnTo>
                <a:lnTo>
                  <a:pt x="6698" y="3294"/>
                </a:lnTo>
                <a:lnTo>
                  <a:pt x="6711" y="3299"/>
                </a:lnTo>
                <a:lnTo>
                  <a:pt x="6725" y="3304"/>
                </a:lnTo>
                <a:lnTo>
                  <a:pt x="6753" y="3311"/>
                </a:lnTo>
                <a:lnTo>
                  <a:pt x="6783" y="3319"/>
                </a:lnTo>
                <a:lnTo>
                  <a:pt x="6812" y="3327"/>
                </a:lnTo>
                <a:lnTo>
                  <a:pt x="6825" y="3331"/>
                </a:lnTo>
                <a:lnTo>
                  <a:pt x="6838" y="3336"/>
                </a:lnTo>
                <a:lnTo>
                  <a:pt x="6850" y="3341"/>
                </a:lnTo>
                <a:lnTo>
                  <a:pt x="6861" y="3348"/>
                </a:lnTo>
                <a:lnTo>
                  <a:pt x="6870" y="3355"/>
                </a:lnTo>
                <a:lnTo>
                  <a:pt x="6879" y="3363"/>
                </a:lnTo>
                <a:lnTo>
                  <a:pt x="6885" y="3373"/>
                </a:lnTo>
                <a:lnTo>
                  <a:pt x="6890" y="3385"/>
                </a:lnTo>
                <a:lnTo>
                  <a:pt x="6890" y="3389"/>
                </a:lnTo>
                <a:lnTo>
                  <a:pt x="6889" y="3394"/>
                </a:lnTo>
                <a:lnTo>
                  <a:pt x="6887" y="3399"/>
                </a:lnTo>
                <a:lnTo>
                  <a:pt x="6884" y="3404"/>
                </a:lnTo>
                <a:lnTo>
                  <a:pt x="6880" y="3409"/>
                </a:lnTo>
                <a:lnTo>
                  <a:pt x="6873" y="3415"/>
                </a:lnTo>
                <a:lnTo>
                  <a:pt x="6859" y="3425"/>
                </a:lnTo>
                <a:lnTo>
                  <a:pt x="6843" y="3436"/>
                </a:lnTo>
                <a:lnTo>
                  <a:pt x="6822" y="3447"/>
                </a:lnTo>
                <a:lnTo>
                  <a:pt x="6800" y="3458"/>
                </a:lnTo>
                <a:lnTo>
                  <a:pt x="6778" y="3468"/>
                </a:lnTo>
                <a:lnTo>
                  <a:pt x="6731" y="3488"/>
                </a:lnTo>
                <a:lnTo>
                  <a:pt x="6688" y="3504"/>
                </a:lnTo>
                <a:lnTo>
                  <a:pt x="6653" y="3517"/>
                </a:lnTo>
                <a:lnTo>
                  <a:pt x="6632" y="3523"/>
                </a:lnTo>
                <a:lnTo>
                  <a:pt x="6628" y="3507"/>
                </a:lnTo>
                <a:lnTo>
                  <a:pt x="6622" y="3519"/>
                </a:lnTo>
                <a:lnTo>
                  <a:pt x="6619" y="3525"/>
                </a:lnTo>
                <a:lnTo>
                  <a:pt x="6615" y="3528"/>
                </a:lnTo>
                <a:lnTo>
                  <a:pt x="6612" y="3507"/>
                </a:lnTo>
                <a:lnTo>
                  <a:pt x="6608" y="3482"/>
                </a:lnTo>
                <a:lnTo>
                  <a:pt x="6604" y="3449"/>
                </a:lnTo>
                <a:close/>
                <a:moveTo>
                  <a:pt x="6887" y="2309"/>
                </a:moveTo>
                <a:lnTo>
                  <a:pt x="6882" y="2291"/>
                </a:lnTo>
                <a:lnTo>
                  <a:pt x="6887" y="2294"/>
                </a:lnTo>
                <a:lnTo>
                  <a:pt x="6889" y="2296"/>
                </a:lnTo>
                <a:lnTo>
                  <a:pt x="6890" y="2298"/>
                </a:lnTo>
                <a:lnTo>
                  <a:pt x="6890" y="2301"/>
                </a:lnTo>
                <a:lnTo>
                  <a:pt x="6890" y="2303"/>
                </a:lnTo>
                <a:lnTo>
                  <a:pt x="6887" y="2309"/>
                </a:lnTo>
                <a:close/>
                <a:moveTo>
                  <a:pt x="6886" y="2315"/>
                </a:moveTo>
                <a:lnTo>
                  <a:pt x="6886" y="2315"/>
                </a:lnTo>
                <a:lnTo>
                  <a:pt x="6884" y="2323"/>
                </a:lnTo>
                <a:lnTo>
                  <a:pt x="6876" y="2311"/>
                </a:lnTo>
                <a:lnTo>
                  <a:pt x="6886" y="2315"/>
                </a:lnTo>
                <a:close/>
                <a:moveTo>
                  <a:pt x="6971" y="4670"/>
                </a:moveTo>
                <a:lnTo>
                  <a:pt x="6971" y="4670"/>
                </a:lnTo>
                <a:lnTo>
                  <a:pt x="6967" y="4659"/>
                </a:lnTo>
                <a:lnTo>
                  <a:pt x="6966" y="4648"/>
                </a:lnTo>
                <a:lnTo>
                  <a:pt x="6963" y="4644"/>
                </a:lnTo>
                <a:lnTo>
                  <a:pt x="6962" y="4642"/>
                </a:lnTo>
                <a:lnTo>
                  <a:pt x="6962" y="4640"/>
                </a:lnTo>
                <a:lnTo>
                  <a:pt x="6964" y="4639"/>
                </a:lnTo>
                <a:lnTo>
                  <a:pt x="6970" y="4637"/>
                </a:lnTo>
                <a:lnTo>
                  <a:pt x="6979" y="4634"/>
                </a:lnTo>
                <a:lnTo>
                  <a:pt x="6974" y="4655"/>
                </a:lnTo>
                <a:lnTo>
                  <a:pt x="6971" y="4670"/>
                </a:lnTo>
                <a:close/>
                <a:moveTo>
                  <a:pt x="6939" y="4683"/>
                </a:moveTo>
                <a:lnTo>
                  <a:pt x="6939" y="4683"/>
                </a:lnTo>
                <a:lnTo>
                  <a:pt x="6934" y="4699"/>
                </a:lnTo>
                <a:lnTo>
                  <a:pt x="6930" y="4712"/>
                </a:lnTo>
                <a:lnTo>
                  <a:pt x="6929" y="4720"/>
                </a:lnTo>
                <a:lnTo>
                  <a:pt x="6928" y="4727"/>
                </a:lnTo>
                <a:lnTo>
                  <a:pt x="6929" y="4735"/>
                </a:lnTo>
                <a:lnTo>
                  <a:pt x="6929" y="4743"/>
                </a:lnTo>
                <a:lnTo>
                  <a:pt x="6920" y="4713"/>
                </a:lnTo>
                <a:lnTo>
                  <a:pt x="6910" y="4735"/>
                </a:lnTo>
                <a:lnTo>
                  <a:pt x="6901" y="4756"/>
                </a:lnTo>
                <a:lnTo>
                  <a:pt x="6895" y="4777"/>
                </a:lnTo>
                <a:lnTo>
                  <a:pt x="6888" y="4799"/>
                </a:lnTo>
                <a:lnTo>
                  <a:pt x="6878" y="4779"/>
                </a:lnTo>
                <a:lnTo>
                  <a:pt x="6871" y="4802"/>
                </a:lnTo>
                <a:lnTo>
                  <a:pt x="6866" y="4822"/>
                </a:lnTo>
                <a:lnTo>
                  <a:pt x="6859" y="4838"/>
                </a:lnTo>
                <a:lnTo>
                  <a:pt x="6851" y="4851"/>
                </a:lnTo>
                <a:lnTo>
                  <a:pt x="6847" y="4856"/>
                </a:lnTo>
                <a:lnTo>
                  <a:pt x="6843" y="4860"/>
                </a:lnTo>
                <a:lnTo>
                  <a:pt x="6838" y="4863"/>
                </a:lnTo>
                <a:lnTo>
                  <a:pt x="6834" y="4866"/>
                </a:lnTo>
                <a:lnTo>
                  <a:pt x="6829" y="4868"/>
                </a:lnTo>
                <a:lnTo>
                  <a:pt x="6825" y="4869"/>
                </a:lnTo>
                <a:lnTo>
                  <a:pt x="6820" y="4870"/>
                </a:lnTo>
                <a:lnTo>
                  <a:pt x="6815" y="4870"/>
                </a:lnTo>
                <a:lnTo>
                  <a:pt x="6811" y="4869"/>
                </a:lnTo>
                <a:lnTo>
                  <a:pt x="6805" y="4867"/>
                </a:lnTo>
                <a:lnTo>
                  <a:pt x="6795" y="4863"/>
                </a:lnTo>
                <a:lnTo>
                  <a:pt x="6786" y="4856"/>
                </a:lnTo>
                <a:lnTo>
                  <a:pt x="6776" y="4845"/>
                </a:lnTo>
                <a:lnTo>
                  <a:pt x="6766" y="4834"/>
                </a:lnTo>
                <a:lnTo>
                  <a:pt x="6757" y="4820"/>
                </a:lnTo>
                <a:lnTo>
                  <a:pt x="6748" y="4804"/>
                </a:lnTo>
                <a:lnTo>
                  <a:pt x="6739" y="4787"/>
                </a:lnTo>
                <a:lnTo>
                  <a:pt x="6729" y="4806"/>
                </a:lnTo>
                <a:lnTo>
                  <a:pt x="6722" y="4791"/>
                </a:lnTo>
                <a:lnTo>
                  <a:pt x="6706" y="4755"/>
                </a:lnTo>
                <a:lnTo>
                  <a:pt x="6737" y="4747"/>
                </a:lnTo>
                <a:lnTo>
                  <a:pt x="6725" y="4735"/>
                </a:lnTo>
                <a:lnTo>
                  <a:pt x="6751" y="4736"/>
                </a:lnTo>
                <a:lnTo>
                  <a:pt x="6777" y="4735"/>
                </a:lnTo>
                <a:lnTo>
                  <a:pt x="6801" y="4732"/>
                </a:lnTo>
                <a:lnTo>
                  <a:pt x="6814" y="4729"/>
                </a:lnTo>
                <a:lnTo>
                  <a:pt x="6826" y="4726"/>
                </a:lnTo>
                <a:lnTo>
                  <a:pt x="6809" y="4716"/>
                </a:lnTo>
                <a:lnTo>
                  <a:pt x="6821" y="4715"/>
                </a:lnTo>
                <a:lnTo>
                  <a:pt x="6832" y="4712"/>
                </a:lnTo>
                <a:lnTo>
                  <a:pt x="6844" y="4710"/>
                </a:lnTo>
                <a:lnTo>
                  <a:pt x="6856" y="4707"/>
                </a:lnTo>
                <a:lnTo>
                  <a:pt x="6867" y="4703"/>
                </a:lnTo>
                <a:lnTo>
                  <a:pt x="6878" y="4699"/>
                </a:lnTo>
                <a:lnTo>
                  <a:pt x="6889" y="4694"/>
                </a:lnTo>
                <a:lnTo>
                  <a:pt x="6899" y="4688"/>
                </a:lnTo>
                <a:lnTo>
                  <a:pt x="6876" y="4678"/>
                </a:lnTo>
                <a:lnTo>
                  <a:pt x="6894" y="4676"/>
                </a:lnTo>
                <a:lnTo>
                  <a:pt x="6914" y="4673"/>
                </a:lnTo>
                <a:lnTo>
                  <a:pt x="6931" y="4667"/>
                </a:lnTo>
                <a:lnTo>
                  <a:pt x="6949" y="4659"/>
                </a:lnTo>
                <a:lnTo>
                  <a:pt x="6945" y="4670"/>
                </a:lnTo>
                <a:lnTo>
                  <a:pt x="6939" y="4683"/>
                </a:lnTo>
                <a:close/>
                <a:moveTo>
                  <a:pt x="6802" y="2011"/>
                </a:moveTo>
                <a:lnTo>
                  <a:pt x="6802" y="2011"/>
                </a:lnTo>
                <a:lnTo>
                  <a:pt x="6877" y="2001"/>
                </a:lnTo>
                <a:lnTo>
                  <a:pt x="6843" y="1982"/>
                </a:lnTo>
                <a:lnTo>
                  <a:pt x="6862" y="1983"/>
                </a:lnTo>
                <a:lnTo>
                  <a:pt x="6882" y="1984"/>
                </a:lnTo>
                <a:lnTo>
                  <a:pt x="6901" y="1983"/>
                </a:lnTo>
                <a:lnTo>
                  <a:pt x="6921" y="1982"/>
                </a:lnTo>
                <a:lnTo>
                  <a:pt x="6940" y="1979"/>
                </a:lnTo>
                <a:lnTo>
                  <a:pt x="6959" y="1974"/>
                </a:lnTo>
                <a:lnTo>
                  <a:pt x="6978" y="1969"/>
                </a:lnTo>
                <a:lnTo>
                  <a:pt x="6995" y="1962"/>
                </a:lnTo>
                <a:lnTo>
                  <a:pt x="6973" y="1948"/>
                </a:lnTo>
                <a:lnTo>
                  <a:pt x="6995" y="1948"/>
                </a:lnTo>
                <a:lnTo>
                  <a:pt x="7006" y="1947"/>
                </a:lnTo>
                <a:lnTo>
                  <a:pt x="7018" y="1945"/>
                </a:lnTo>
                <a:lnTo>
                  <a:pt x="7029" y="1942"/>
                </a:lnTo>
                <a:lnTo>
                  <a:pt x="7039" y="1939"/>
                </a:lnTo>
                <a:lnTo>
                  <a:pt x="7050" y="1935"/>
                </a:lnTo>
                <a:lnTo>
                  <a:pt x="7060" y="1930"/>
                </a:lnTo>
                <a:lnTo>
                  <a:pt x="7059" y="1947"/>
                </a:lnTo>
                <a:lnTo>
                  <a:pt x="7056" y="1963"/>
                </a:lnTo>
                <a:lnTo>
                  <a:pt x="7052" y="1980"/>
                </a:lnTo>
                <a:lnTo>
                  <a:pt x="7047" y="1995"/>
                </a:lnTo>
                <a:lnTo>
                  <a:pt x="7040" y="2011"/>
                </a:lnTo>
                <a:lnTo>
                  <a:pt x="7032" y="2025"/>
                </a:lnTo>
                <a:lnTo>
                  <a:pt x="7024" y="2039"/>
                </a:lnTo>
                <a:lnTo>
                  <a:pt x="7015" y="2052"/>
                </a:lnTo>
                <a:lnTo>
                  <a:pt x="7012" y="2028"/>
                </a:lnTo>
                <a:lnTo>
                  <a:pt x="7009" y="2037"/>
                </a:lnTo>
                <a:lnTo>
                  <a:pt x="7004" y="2047"/>
                </a:lnTo>
                <a:lnTo>
                  <a:pt x="7000" y="2054"/>
                </a:lnTo>
                <a:lnTo>
                  <a:pt x="6996" y="2061"/>
                </a:lnTo>
                <a:lnTo>
                  <a:pt x="6991" y="2067"/>
                </a:lnTo>
                <a:lnTo>
                  <a:pt x="6985" y="2071"/>
                </a:lnTo>
                <a:lnTo>
                  <a:pt x="6979" y="2075"/>
                </a:lnTo>
                <a:lnTo>
                  <a:pt x="6972" y="2078"/>
                </a:lnTo>
                <a:lnTo>
                  <a:pt x="6965" y="2080"/>
                </a:lnTo>
                <a:lnTo>
                  <a:pt x="6958" y="2080"/>
                </a:lnTo>
                <a:lnTo>
                  <a:pt x="6950" y="2080"/>
                </a:lnTo>
                <a:lnTo>
                  <a:pt x="6943" y="2079"/>
                </a:lnTo>
                <a:lnTo>
                  <a:pt x="6933" y="2076"/>
                </a:lnTo>
                <a:lnTo>
                  <a:pt x="6925" y="2072"/>
                </a:lnTo>
                <a:lnTo>
                  <a:pt x="6916" y="2068"/>
                </a:lnTo>
                <a:lnTo>
                  <a:pt x="6905" y="2064"/>
                </a:lnTo>
                <a:lnTo>
                  <a:pt x="6928" y="2041"/>
                </a:lnTo>
                <a:lnTo>
                  <a:pt x="6913" y="2040"/>
                </a:lnTo>
                <a:lnTo>
                  <a:pt x="6894" y="2038"/>
                </a:lnTo>
                <a:lnTo>
                  <a:pt x="6854" y="2036"/>
                </a:lnTo>
                <a:lnTo>
                  <a:pt x="6806" y="2034"/>
                </a:lnTo>
                <a:lnTo>
                  <a:pt x="6831" y="2020"/>
                </a:lnTo>
                <a:lnTo>
                  <a:pt x="6819" y="2020"/>
                </a:lnTo>
                <a:lnTo>
                  <a:pt x="6802" y="2020"/>
                </a:lnTo>
                <a:lnTo>
                  <a:pt x="6765" y="2021"/>
                </a:lnTo>
                <a:lnTo>
                  <a:pt x="6720" y="2023"/>
                </a:lnTo>
                <a:lnTo>
                  <a:pt x="6747" y="2019"/>
                </a:lnTo>
                <a:lnTo>
                  <a:pt x="6802" y="2011"/>
                </a:lnTo>
                <a:close/>
                <a:moveTo>
                  <a:pt x="6335" y="2097"/>
                </a:moveTo>
                <a:lnTo>
                  <a:pt x="6335" y="2097"/>
                </a:lnTo>
                <a:lnTo>
                  <a:pt x="6344" y="2107"/>
                </a:lnTo>
                <a:lnTo>
                  <a:pt x="6354" y="2118"/>
                </a:lnTo>
                <a:lnTo>
                  <a:pt x="6365" y="2128"/>
                </a:lnTo>
                <a:lnTo>
                  <a:pt x="6379" y="2138"/>
                </a:lnTo>
                <a:lnTo>
                  <a:pt x="6407" y="2158"/>
                </a:lnTo>
                <a:lnTo>
                  <a:pt x="6436" y="2176"/>
                </a:lnTo>
                <a:lnTo>
                  <a:pt x="6498" y="2212"/>
                </a:lnTo>
                <a:lnTo>
                  <a:pt x="6526" y="2228"/>
                </a:lnTo>
                <a:lnTo>
                  <a:pt x="6551" y="2242"/>
                </a:lnTo>
                <a:lnTo>
                  <a:pt x="6551" y="2238"/>
                </a:lnTo>
                <a:lnTo>
                  <a:pt x="6550" y="2233"/>
                </a:lnTo>
                <a:lnTo>
                  <a:pt x="6547" y="2222"/>
                </a:lnTo>
                <a:lnTo>
                  <a:pt x="6541" y="2209"/>
                </a:lnTo>
                <a:lnTo>
                  <a:pt x="6554" y="2225"/>
                </a:lnTo>
                <a:lnTo>
                  <a:pt x="6568" y="2240"/>
                </a:lnTo>
                <a:lnTo>
                  <a:pt x="6584" y="2254"/>
                </a:lnTo>
                <a:lnTo>
                  <a:pt x="6601" y="2265"/>
                </a:lnTo>
                <a:lnTo>
                  <a:pt x="6619" y="2275"/>
                </a:lnTo>
                <a:lnTo>
                  <a:pt x="6638" y="2284"/>
                </a:lnTo>
                <a:lnTo>
                  <a:pt x="6658" y="2290"/>
                </a:lnTo>
                <a:lnTo>
                  <a:pt x="6679" y="2293"/>
                </a:lnTo>
                <a:lnTo>
                  <a:pt x="6659" y="2262"/>
                </a:lnTo>
                <a:lnTo>
                  <a:pt x="6685" y="2273"/>
                </a:lnTo>
                <a:lnTo>
                  <a:pt x="6712" y="2283"/>
                </a:lnTo>
                <a:lnTo>
                  <a:pt x="6739" y="2289"/>
                </a:lnTo>
                <a:lnTo>
                  <a:pt x="6767" y="2293"/>
                </a:lnTo>
                <a:lnTo>
                  <a:pt x="6751" y="2257"/>
                </a:lnTo>
                <a:lnTo>
                  <a:pt x="6790" y="2272"/>
                </a:lnTo>
                <a:lnTo>
                  <a:pt x="6805" y="2280"/>
                </a:lnTo>
                <a:lnTo>
                  <a:pt x="6820" y="2287"/>
                </a:lnTo>
                <a:lnTo>
                  <a:pt x="6831" y="2294"/>
                </a:lnTo>
                <a:lnTo>
                  <a:pt x="6842" y="2301"/>
                </a:lnTo>
                <a:lnTo>
                  <a:pt x="6850" y="2309"/>
                </a:lnTo>
                <a:lnTo>
                  <a:pt x="6856" y="2319"/>
                </a:lnTo>
                <a:lnTo>
                  <a:pt x="6861" y="2329"/>
                </a:lnTo>
                <a:lnTo>
                  <a:pt x="6864" y="2340"/>
                </a:lnTo>
                <a:lnTo>
                  <a:pt x="6866" y="2353"/>
                </a:lnTo>
                <a:lnTo>
                  <a:pt x="6867" y="2366"/>
                </a:lnTo>
                <a:lnTo>
                  <a:pt x="6867" y="2382"/>
                </a:lnTo>
                <a:lnTo>
                  <a:pt x="6865" y="2399"/>
                </a:lnTo>
                <a:lnTo>
                  <a:pt x="6861" y="2440"/>
                </a:lnTo>
                <a:lnTo>
                  <a:pt x="6852" y="2416"/>
                </a:lnTo>
                <a:lnTo>
                  <a:pt x="6850" y="2428"/>
                </a:lnTo>
                <a:lnTo>
                  <a:pt x="6848" y="2448"/>
                </a:lnTo>
                <a:lnTo>
                  <a:pt x="6846" y="2471"/>
                </a:lnTo>
                <a:lnTo>
                  <a:pt x="6843" y="2496"/>
                </a:lnTo>
                <a:lnTo>
                  <a:pt x="6839" y="2519"/>
                </a:lnTo>
                <a:lnTo>
                  <a:pt x="6836" y="2528"/>
                </a:lnTo>
                <a:lnTo>
                  <a:pt x="6834" y="2536"/>
                </a:lnTo>
                <a:lnTo>
                  <a:pt x="6831" y="2542"/>
                </a:lnTo>
                <a:lnTo>
                  <a:pt x="6828" y="2548"/>
                </a:lnTo>
                <a:lnTo>
                  <a:pt x="6827" y="2549"/>
                </a:lnTo>
                <a:lnTo>
                  <a:pt x="6825" y="2549"/>
                </a:lnTo>
                <a:lnTo>
                  <a:pt x="6823" y="2549"/>
                </a:lnTo>
                <a:lnTo>
                  <a:pt x="6821" y="2548"/>
                </a:lnTo>
                <a:lnTo>
                  <a:pt x="6815" y="2542"/>
                </a:lnTo>
                <a:lnTo>
                  <a:pt x="6810" y="2536"/>
                </a:lnTo>
                <a:lnTo>
                  <a:pt x="6804" y="2529"/>
                </a:lnTo>
                <a:lnTo>
                  <a:pt x="6799" y="2522"/>
                </a:lnTo>
                <a:lnTo>
                  <a:pt x="6790" y="2506"/>
                </a:lnTo>
                <a:lnTo>
                  <a:pt x="6781" y="2490"/>
                </a:lnTo>
                <a:lnTo>
                  <a:pt x="6764" y="2455"/>
                </a:lnTo>
                <a:lnTo>
                  <a:pt x="6756" y="2439"/>
                </a:lnTo>
                <a:lnTo>
                  <a:pt x="6747" y="2425"/>
                </a:lnTo>
                <a:lnTo>
                  <a:pt x="6747" y="2451"/>
                </a:lnTo>
                <a:lnTo>
                  <a:pt x="6716" y="2408"/>
                </a:lnTo>
                <a:lnTo>
                  <a:pt x="6683" y="2366"/>
                </a:lnTo>
                <a:lnTo>
                  <a:pt x="6685" y="2392"/>
                </a:lnTo>
                <a:lnTo>
                  <a:pt x="6667" y="2369"/>
                </a:lnTo>
                <a:lnTo>
                  <a:pt x="6649" y="2348"/>
                </a:lnTo>
                <a:lnTo>
                  <a:pt x="6628" y="2327"/>
                </a:lnTo>
                <a:lnTo>
                  <a:pt x="6607" y="2308"/>
                </a:lnTo>
                <a:lnTo>
                  <a:pt x="6610" y="2340"/>
                </a:lnTo>
                <a:lnTo>
                  <a:pt x="6598" y="2330"/>
                </a:lnTo>
                <a:lnTo>
                  <a:pt x="6586" y="2320"/>
                </a:lnTo>
                <a:lnTo>
                  <a:pt x="6560" y="2300"/>
                </a:lnTo>
                <a:lnTo>
                  <a:pt x="6534" y="2281"/>
                </a:lnTo>
                <a:lnTo>
                  <a:pt x="6522" y="2269"/>
                </a:lnTo>
                <a:lnTo>
                  <a:pt x="6511" y="2258"/>
                </a:lnTo>
                <a:lnTo>
                  <a:pt x="6509" y="2288"/>
                </a:lnTo>
                <a:lnTo>
                  <a:pt x="6462" y="2227"/>
                </a:lnTo>
                <a:lnTo>
                  <a:pt x="6439" y="2196"/>
                </a:lnTo>
                <a:lnTo>
                  <a:pt x="6414" y="2166"/>
                </a:lnTo>
                <a:lnTo>
                  <a:pt x="6417" y="2193"/>
                </a:lnTo>
                <a:lnTo>
                  <a:pt x="6407" y="2183"/>
                </a:lnTo>
                <a:lnTo>
                  <a:pt x="6395" y="2172"/>
                </a:lnTo>
                <a:lnTo>
                  <a:pt x="6368" y="2150"/>
                </a:lnTo>
                <a:lnTo>
                  <a:pt x="6356" y="2137"/>
                </a:lnTo>
                <a:lnTo>
                  <a:pt x="6345" y="2126"/>
                </a:lnTo>
                <a:lnTo>
                  <a:pt x="6336" y="2114"/>
                </a:lnTo>
                <a:lnTo>
                  <a:pt x="6333" y="2108"/>
                </a:lnTo>
                <a:lnTo>
                  <a:pt x="6331" y="2102"/>
                </a:lnTo>
                <a:lnTo>
                  <a:pt x="6335" y="2116"/>
                </a:lnTo>
                <a:lnTo>
                  <a:pt x="6340" y="2128"/>
                </a:lnTo>
                <a:lnTo>
                  <a:pt x="6345" y="2139"/>
                </a:lnTo>
                <a:lnTo>
                  <a:pt x="6351" y="2150"/>
                </a:lnTo>
                <a:lnTo>
                  <a:pt x="6357" y="2160"/>
                </a:lnTo>
                <a:lnTo>
                  <a:pt x="6364" y="2169"/>
                </a:lnTo>
                <a:lnTo>
                  <a:pt x="6381" y="2190"/>
                </a:lnTo>
                <a:lnTo>
                  <a:pt x="6367" y="2193"/>
                </a:lnTo>
                <a:lnTo>
                  <a:pt x="6388" y="2215"/>
                </a:lnTo>
                <a:lnTo>
                  <a:pt x="6408" y="2237"/>
                </a:lnTo>
                <a:lnTo>
                  <a:pt x="6425" y="2261"/>
                </a:lnTo>
                <a:lnTo>
                  <a:pt x="6441" y="2287"/>
                </a:lnTo>
                <a:lnTo>
                  <a:pt x="6422" y="2276"/>
                </a:lnTo>
                <a:lnTo>
                  <a:pt x="6442" y="2302"/>
                </a:lnTo>
                <a:lnTo>
                  <a:pt x="6460" y="2329"/>
                </a:lnTo>
                <a:lnTo>
                  <a:pt x="6477" y="2357"/>
                </a:lnTo>
                <a:lnTo>
                  <a:pt x="6484" y="2371"/>
                </a:lnTo>
                <a:lnTo>
                  <a:pt x="6491" y="2386"/>
                </a:lnTo>
                <a:lnTo>
                  <a:pt x="6468" y="2374"/>
                </a:lnTo>
                <a:lnTo>
                  <a:pt x="6486" y="2408"/>
                </a:lnTo>
                <a:lnTo>
                  <a:pt x="6493" y="2425"/>
                </a:lnTo>
                <a:lnTo>
                  <a:pt x="6500" y="2442"/>
                </a:lnTo>
                <a:lnTo>
                  <a:pt x="6507" y="2460"/>
                </a:lnTo>
                <a:lnTo>
                  <a:pt x="6512" y="2478"/>
                </a:lnTo>
                <a:lnTo>
                  <a:pt x="6515" y="2496"/>
                </a:lnTo>
                <a:lnTo>
                  <a:pt x="6518" y="2515"/>
                </a:lnTo>
                <a:lnTo>
                  <a:pt x="6507" y="2512"/>
                </a:lnTo>
                <a:lnTo>
                  <a:pt x="6511" y="2568"/>
                </a:lnTo>
                <a:lnTo>
                  <a:pt x="6514" y="2626"/>
                </a:lnTo>
                <a:lnTo>
                  <a:pt x="6498" y="2606"/>
                </a:lnTo>
                <a:lnTo>
                  <a:pt x="6498" y="2636"/>
                </a:lnTo>
                <a:lnTo>
                  <a:pt x="6500" y="2666"/>
                </a:lnTo>
                <a:lnTo>
                  <a:pt x="6503" y="2695"/>
                </a:lnTo>
                <a:lnTo>
                  <a:pt x="6510" y="2725"/>
                </a:lnTo>
                <a:lnTo>
                  <a:pt x="6495" y="2716"/>
                </a:lnTo>
                <a:lnTo>
                  <a:pt x="6501" y="2745"/>
                </a:lnTo>
                <a:lnTo>
                  <a:pt x="6511" y="2772"/>
                </a:lnTo>
                <a:lnTo>
                  <a:pt x="6521" y="2800"/>
                </a:lnTo>
                <a:lnTo>
                  <a:pt x="6532" y="2827"/>
                </a:lnTo>
                <a:lnTo>
                  <a:pt x="6516" y="2818"/>
                </a:lnTo>
                <a:lnTo>
                  <a:pt x="6519" y="2824"/>
                </a:lnTo>
                <a:lnTo>
                  <a:pt x="6524" y="2833"/>
                </a:lnTo>
                <a:lnTo>
                  <a:pt x="6540" y="2857"/>
                </a:lnTo>
                <a:lnTo>
                  <a:pt x="6556" y="2883"/>
                </a:lnTo>
                <a:lnTo>
                  <a:pt x="6569" y="2903"/>
                </a:lnTo>
                <a:lnTo>
                  <a:pt x="6549" y="2901"/>
                </a:lnTo>
                <a:lnTo>
                  <a:pt x="6567" y="2921"/>
                </a:lnTo>
                <a:lnTo>
                  <a:pt x="6597" y="2953"/>
                </a:lnTo>
                <a:lnTo>
                  <a:pt x="6613" y="2969"/>
                </a:lnTo>
                <a:lnTo>
                  <a:pt x="6625" y="2984"/>
                </a:lnTo>
                <a:lnTo>
                  <a:pt x="6633" y="2995"/>
                </a:lnTo>
                <a:lnTo>
                  <a:pt x="6634" y="2998"/>
                </a:lnTo>
                <a:lnTo>
                  <a:pt x="6634" y="3001"/>
                </a:lnTo>
                <a:lnTo>
                  <a:pt x="6631" y="3002"/>
                </a:lnTo>
                <a:lnTo>
                  <a:pt x="6628" y="3002"/>
                </a:lnTo>
                <a:lnTo>
                  <a:pt x="6621" y="2999"/>
                </a:lnTo>
                <a:lnTo>
                  <a:pt x="6611" y="2994"/>
                </a:lnTo>
                <a:lnTo>
                  <a:pt x="6600" y="2988"/>
                </a:lnTo>
                <a:lnTo>
                  <a:pt x="6580" y="2973"/>
                </a:lnTo>
                <a:lnTo>
                  <a:pt x="6566" y="2964"/>
                </a:lnTo>
                <a:lnTo>
                  <a:pt x="6583" y="2987"/>
                </a:lnTo>
                <a:lnTo>
                  <a:pt x="6553" y="2979"/>
                </a:lnTo>
                <a:lnTo>
                  <a:pt x="6525" y="2967"/>
                </a:lnTo>
                <a:lnTo>
                  <a:pt x="6497" y="2954"/>
                </a:lnTo>
                <a:lnTo>
                  <a:pt x="6470" y="2938"/>
                </a:lnTo>
                <a:lnTo>
                  <a:pt x="6473" y="2958"/>
                </a:lnTo>
                <a:lnTo>
                  <a:pt x="6456" y="2952"/>
                </a:lnTo>
                <a:lnTo>
                  <a:pt x="6440" y="2947"/>
                </a:lnTo>
                <a:lnTo>
                  <a:pt x="6423" y="2941"/>
                </a:lnTo>
                <a:lnTo>
                  <a:pt x="6407" y="2938"/>
                </a:lnTo>
                <a:lnTo>
                  <a:pt x="6390" y="2934"/>
                </a:lnTo>
                <a:lnTo>
                  <a:pt x="6373" y="2932"/>
                </a:lnTo>
                <a:lnTo>
                  <a:pt x="6339" y="2928"/>
                </a:lnTo>
                <a:lnTo>
                  <a:pt x="6351" y="2941"/>
                </a:lnTo>
                <a:lnTo>
                  <a:pt x="6335" y="2936"/>
                </a:lnTo>
                <a:lnTo>
                  <a:pt x="6319" y="2930"/>
                </a:lnTo>
                <a:lnTo>
                  <a:pt x="6288" y="2917"/>
                </a:lnTo>
                <a:lnTo>
                  <a:pt x="6257" y="2901"/>
                </a:lnTo>
                <a:lnTo>
                  <a:pt x="6225" y="2887"/>
                </a:lnTo>
                <a:lnTo>
                  <a:pt x="6238" y="2894"/>
                </a:lnTo>
                <a:lnTo>
                  <a:pt x="6252" y="2904"/>
                </a:lnTo>
                <a:lnTo>
                  <a:pt x="6265" y="2916"/>
                </a:lnTo>
                <a:lnTo>
                  <a:pt x="6279" y="2928"/>
                </a:lnTo>
                <a:lnTo>
                  <a:pt x="6300" y="2949"/>
                </a:lnTo>
                <a:lnTo>
                  <a:pt x="6310" y="2958"/>
                </a:lnTo>
                <a:lnTo>
                  <a:pt x="6289" y="2963"/>
                </a:lnTo>
                <a:lnTo>
                  <a:pt x="6303" y="2976"/>
                </a:lnTo>
                <a:lnTo>
                  <a:pt x="6319" y="2990"/>
                </a:lnTo>
                <a:lnTo>
                  <a:pt x="6334" y="3001"/>
                </a:lnTo>
                <a:lnTo>
                  <a:pt x="6352" y="3011"/>
                </a:lnTo>
                <a:lnTo>
                  <a:pt x="6369" y="3020"/>
                </a:lnTo>
                <a:lnTo>
                  <a:pt x="6388" y="3028"/>
                </a:lnTo>
                <a:lnTo>
                  <a:pt x="6407" y="3034"/>
                </a:lnTo>
                <a:lnTo>
                  <a:pt x="6426" y="3040"/>
                </a:lnTo>
                <a:lnTo>
                  <a:pt x="6392" y="3054"/>
                </a:lnTo>
                <a:lnTo>
                  <a:pt x="6409" y="3065"/>
                </a:lnTo>
                <a:lnTo>
                  <a:pt x="6425" y="3074"/>
                </a:lnTo>
                <a:lnTo>
                  <a:pt x="6458" y="3093"/>
                </a:lnTo>
                <a:lnTo>
                  <a:pt x="6475" y="3103"/>
                </a:lnTo>
                <a:lnTo>
                  <a:pt x="6490" y="3114"/>
                </a:lnTo>
                <a:lnTo>
                  <a:pt x="6504" y="3125"/>
                </a:lnTo>
                <a:lnTo>
                  <a:pt x="6519" y="3138"/>
                </a:lnTo>
                <a:lnTo>
                  <a:pt x="6483" y="3138"/>
                </a:lnTo>
                <a:lnTo>
                  <a:pt x="6493" y="3148"/>
                </a:lnTo>
                <a:lnTo>
                  <a:pt x="6503" y="3157"/>
                </a:lnTo>
                <a:lnTo>
                  <a:pt x="6515" y="3166"/>
                </a:lnTo>
                <a:lnTo>
                  <a:pt x="6526" y="3173"/>
                </a:lnTo>
                <a:lnTo>
                  <a:pt x="6550" y="3188"/>
                </a:lnTo>
                <a:lnTo>
                  <a:pt x="6575" y="3201"/>
                </a:lnTo>
                <a:lnTo>
                  <a:pt x="6569" y="3210"/>
                </a:lnTo>
                <a:lnTo>
                  <a:pt x="6564" y="3220"/>
                </a:lnTo>
                <a:lnTo>
                  <a:pt x="6555" y="3239"/>
                </a:lnTo>
                <a:lnTo>
                  <a:pt x="6548" y="3260"/>
                </a:lnTo>
                <a:lnTo>
                  <a:pt x="6543" y="3281"/>
                </a:lnTo>
                <a:lnTo>
                  <a:pt x="6534" y="3262"/>
                </a:lnTo>
                <a:lnTo>
                  <a:pt x="6526" y="3288"/>
                </a:lnTo>
                <a:lnTo>
                  <a:pt x="6519" y="3313"/>
                </a:lnTo>
                <a:lnTo>
                  <a:pt x="6513" y="3338"/>
                </a:lnTo>
                <a:lnTo>
                  <a:pt x="6508" y="3364"/>
                </a:lnTo>
                <a:lnTo>
                  <a:pt x="6493" y="3352"/>
                </a:lnTo>
                <a:lnTo>
                  <a:pt x="6488" y="3376"/>
                </a:lnTo>
                <a:lnTo>
                  <a:pt x="6482" y="3403"/>
                </a:lnTo>
                <a:lnTo>
                  <a:pt x="6477" y="3434"/>
                </a:lnTo>
                <a:lnTo>
                  <a:pt x="6469" y="3410"/>
                </a:lnTo>
                <a:lnTo>
                  <a:pt x="6456" y="3436"/>
                </a:lnTo>
                <a:lnTo>
                  <a:pt x="6442" y="3461"/>
                </a:lnTo>
                <a:lnTo>
                  <a:pt x="6425" y="3486"/>
                </a:lnTo>
                <a:lnTo>
                  <a:pt x="6409" y="3509"/>
                </a:lnTo>
                <a:lnTo>
                  <a:pt x="6401" y="3489"/>
                </a:lnTo>
                <a:lnTo>
                  <a:pt x="6369" y="3536"/>
                </a:lnTo>
                <a:lnTo>
                  <a:pt x="6349" y="3567"/>
                </a:lnTo>
                <a:lnTo>
                  <a:pt x="6348" y="3548"/>
                </a:lnTo>
                <a:lnTo>
                  <a:pt x="6329" y="3569"/>
                </a:lnTo>
                <a:lnTo>
                  <a:pt x="6320" y="3580"/>
                </a:lnTo>
                <a:lnTo>
                  <a:pt x="6310" y="3589"/>
                </a:lnTo>
                <a:lnTo>
                  <a:pt x="6299" y="3598"/>
                </a:lnTo>
                <a:lnTo>
                  <a:pt x="6289" y="3605"/>
                </a:lnTo>
                <a:lnTo>
                  <a:pt x="6279" y="3613"/>
                </a:lnTo>
                <a:lnTo>
                  <a:pt x="6267" y="3619"/>
                </a:lnTo>
                <a:lnTo>
                  <a:pt x="6256" y="3623"/>
                </a:lnTo>
                <a:lnTo>
                  <a:pt x="6245" y="3626"/>
                </a:lnTo>
                <a:lnTo>
                  <a:pt x="6233" y="3628"/>
                </a:lnTo>
                <a:lnTo>
                  <a:pt x="6221" y="3629"/>
                </a:lnTo>
                <a:lnTo>
                  <a:pt x="6210" y="3627"/>
                </a:lnTo>
                <a:lnTo>
                  <a:pt x="6197" y="3624"/>
                </a:lnTo>
                <a:lnTo>
                  <a:pt x="6184" y="3620"/>
                </a:lnTo>
                <a:lnTo>
                  <a:pt x="6172" y="3613"/>
                </a:lnTo>
                <a:lnTo>
                  <a:pt x="6167" y="3624"/>
                </a:lnTo>
                <a:lnTo>
                  <a:pt x="6139" y="3591"/>
                </a:lnTo>
                <a:lnTo>
                  <a:pt x="6112" y="3556"/>
                </a:lnTo>
                <a:lnTo>
                  <a:pt x="6110" y="3573"/>
                </a:lnTo>
                <a:lnTo>
                  <a:pt x="6099" y="3558"/>
                </a:lnTo>
                <a:lnTo>
                  <a:pt x="6088" y="3543"/>
                </a:lnTo>
                <a:lnTo>
                  <a:pt x="6076" y="3529"/>
                </a:lnTo>
                <a:lnTo>
                  <a:pt x="6063" y="3516"/>
                </a:lnTo>
                <a:lnTo>
                  <a:pt x="6059" y="3533"/>
                </a:lnTo>
                <a:lnTo>
                  <a:pt x="6050" y="3522"/>
                </a:lnTo>
                <a:lnTo>
                  <a:pt x="6041" y="3509"/>
                </a:lnTo>
                <a:lnTo>
                  <a:pt x="6034" y="3495"/>
                </a:lnTo>
                <a:lnTo>
                  <a:pt x="6028" y="3481"/>
                </a:lnTo>
                <a:lnTo>
                  <a:pt x="6025" y="3511"/>
                </a:lnTo>
                <a:lnTo>
                  <a:pt x="6015" y="3490"/>
                </a:lnTo>
                <a:lnTo>
                  <a:pt x="6007" y="3468"/>
                </a:lnTo>
                <a:lnTo>
                  <a:pt x="5999" y="3445"/>
                </a:lnTo>
                <a:lnTo>
                  <a:pt x="5994" y="3422"/>
                </a:lnTo>
                <a:lnTo>
                  <a:pt x="5984" y="3442"/>
                </a:lnTo>
                <a:lnTo>
                  <a:pt x="5978" y="3427"/>
                </a:lnTo>
                <a:lnTo>
                  <a:pt x="5976" y="3420"/>
                </a:lnTo>
                <a:lnTo>
                  <a:pt x="5975" y="3414"/>
                </a:lnTo>
                <a:lnTo>
                  <a:pt x="5975" y="3407"/>
                </a:lnTo>
                <a:lnTo>
                  <a:pt x="5976" y="3402"/>
                </a:lnTo>
                <a:lnTo>
                  <a:pt x="5977" y="3397"/>
                </a:lnTo>
                <a:lnTo>
                  <a:pt x="5979" y="3392"/>
                </a:lnTo>
                <a:lnTo>
                  <a:pt x="5982" y="3388"/>
                </a:lnTo>
                <a:lnTo>
                  <a:pt x="5986" y="3384"/>
                </a:lnTo>
                <a:lnTo>
                  <a:pt x="5990" y="3381"/>
                </a:lnTo>
                <a:lnTo>
                  <a:pt x="5995" y="3377"/>
                </a:lnTo>
                <a:lnTo>
                  <a:pt x="6001" y="3375"/>
                </a:lnTo>
                <a:lnTo>
                  <a:pt x="6009" y="3373"/>
                </a:lnTo>
                <a:lnTo>
                  <a:pt x="6025" y="3370"/>
                </a:lnTo>
                <a:lnTo>
                  <a:pt x="6001" y="3367"/>
                </a:lnTo>
                <a:lnTo>
                  <a:pt x="6016" y="3360"/>
                </a:lnTo>
                <a:lnTo>
                  <a:pt x="6031" y="3355"/>
                </a:lnTo>
                <a:lnTo>
                  <a:pt x="6047" y="3351"/>
                </a:lnTo>
                <a:lnTo>
                  <a:pt x="6062" y="3348"/>
                </a:lnTo>
                <a:lnTo>
                  <a:pt x="6079" y="3347"/>
                </a:lnTo>
                <a:lnTo>
                  <a:pt x="6095" y="3347"/>
                </a:lnTo>
                <a:lnTo>
                  <a:pt x="6111" y="3348"/>
                </a:lnTo>
                <a:lnTo>
                  <a:pt x="6127" y="3351"/>
                </a:lnTo>
                <a:lnTo>
                  <a:pt x="6111" y="3341"/>
                </a:lnTo>
                <a:lnTo>
                  <a:pt x="6121" y="3341"/>
                </a:lnTo>
                <a:lnTo>
                  <a:pt x="6134" y="3343"/>
                </a:lnTo>
                <a:lnTo>
                  <a:pt x="6165" y="3350"/>
                </a:lnTo>
                <a:lnTo>
                  <a:pt x="6207" y="3359"/>
                </a:lnTo>
                <a:lnTo>
                  <a:pt x="6195" y="3344"/>
                </a:lnTo>
                <a:lnTo>
                  <a:pt x="6232" y="3358"/>
                </a:lnTo>
                <a:lnTo>
                  <a:pt x="6269" y="3371"/>
                </a:lnTo>
                <a:lnTo>
                  <a:pt x="6288" y="3376"/>
                </a:lnTo>
                <a:lnTo>
                  <a:pt x="6308" y="3382"/>
                </a:lnTo>
                <a:lnTo>
                  <a:pt x="6326" y="3387"/>
                </a:lnTo>
                <a:lnTo>
                  <a:pt x="6346" y="3390"/>
                </a:lnTo>
                <a:lnTo>
                  <a:pt x="6324" y="3378"/>
                </a:lnTo>
                <a:lnTo>
                  <a:pt x="6303" y="3366"/>
                </a:lnTo>
                <a:lnTo>
                  <a:pt x="6260" y="3343"/>
                </a:lnTo>
                <a:lnTo>
                  <a:pt x="6239" y="3332"/>
                </a:lnTo>
                <a:lnTo>
                  <a:pt x="6217" y="3323"/>
                </a:lnTo>
                <a:lnTo>
                  <a:pt x="6193" y="3315"/>
                </a:lnTo>
                <a:lnTo>
                  <a:pt x="6182" y="3311"/>
                </a:lnTo>
                <a:lnTo>
                  <a:pt x="6169" y="3308"/>
                </a:lnTo>
                <a:lnTo>
                  <a:pt x="6190" y="3302"/>
                </a:lnTo>
                <a:lnTo>
                  <a:pt x="6156" y="3295"/>
                </a:lnTo>
                <a:lnTo>
                  <a:pt x="6122" y="3290"/>
                </a:lnTo>
                <a:lnTo>
                  <a:pt x="6087" y="3285"/>
                </a:lnTo>
                <a:lnTo>
                  <a:pt x="6053" y="3282"/>
                </a:lnTo>
                <a:lnTo>
                  <a:pt x="6062" y="3280"/>
                </a:lnTo>
                <a:lnTo>
                  <a:pt x="6073" y="3275"/>
                </a:lnTo>
                <a:lnTo>
                  <a:pt x="6082" y="3271"/>
                </a:lnTo>
                <a:lnTo>
                  <a:pt x="6037" y="3259"/>
                </a:lnTo>
                <a:lnTo>
                  <a:pt x="6013" y="3253"/>
                </a:lnTo>
                <a:lnTo>
                  <a:pt x="5990" y="3248"/>
                </a:lnTo>
                <a:lnTo>
                  <a:pt x="6039" y="3118"/>
                </a:lnTo>
                <a:lnTo>
                  <a:pt x="6088" y="2988"/>
                </a:lnTo>
                <a:lnTo>
                  <a:pt x="6112" y="2923"/>
                </a:lnTo>
                <a:lnTo>
                  <a:pt x="6135" y="2858"/>
                </a:lnTo>
                <a:lnTo>
                  <a:pt x="6157" y="2792"/>
                </a:lnTo>
                <a:lnTo>
                  <a:pt x="6179" y="2726"/>
                </a:lnTo>
                <a:lnTo>
                  <a:pt x="6201" y="2652"/>
                </a:lnTo>
                <a:lnTo>
                  <a:pt x="6223" y="2577"/>
                </a:lnTo>
                <a:lnTo>
                  <a:pt x="6244" y="2502"/>
                </a:lnTo>
                <a:lnTo>
                  <a:pt x="6252" y="2464"/>
                </a:lnTo>
                <a:lnTo>
                  <a:pt x="6261" y="2426"/>
                </a:lnTo>
                <a:lnTo>
                  <a:pt x="6265" y="2403"/>
                </a:lnTo>
                <a:lnTo>
                  <a:pt x="6267" y="2381"/>
                </a:lnTo>
                <a:lnTo>
                  <a:pt x="6269" y="2358"/>
                </a:lnTo>
                <a:lnTo>
                  <a:pt x="6270" y="2336"/>
                </a:lnTo>
                <a:lnTo>
                  <a:pt x="6270" y="2314"/>
                </a:lnTo>
                <a:lnTo>
                  <a:pt x="6269" y="2291"/>
                </a:lnTo>
                <a:lnTo>
                  <a:pt x="6267" y="2246"/>
                </a:lnTo>
                <a:lnTo>
                  <a:pt x="6264" y="2200"/>
                </a:lnTo>
                <a:lnTo>
                  <a:pt x="6262" y="2156"/>
                </a:lnTo>
                <a:lnTo>
                  <a:pt x="6262" y="2133"/>
                </a:lnTo>
                <a:lnTo>
                  <a:pt x="6263" y="2111"/>
                </a:lnTo>
                <a:lnTo>
                  <a:pt x="6264" y="2089"/>
                </a:lnTo>
                <a:lnTo>
                  <a:pt x="6266" y="2066"/>
                </a:lnTo>
                <a:lnTo>
                  <a:pt x="6273" y="2066"/>
                </a:lnTo>
                <a:lnTo>
                  <a:pt x="6279" y="2067"/>
                </a:lnTo>
                <a:lnTo>
                  <a:pt x="6291" y="2071"/>
                </a:lnTo>
                <a:lnTo>
                  <a:pt x="6303" y="2076"/>
                </a:lnTo>
                <a:lnTo>
                  <a:pt x="6314" y="2082"/>
                </a:lnTo>
                <a:lnTo>
                  <a:pt x="6322" y="2088"/>
                </a:lnTo>
                <a:lnTo>
                  <a:pt x="6329" y="2093"/>
                </a:lnTo>
                <a:lnTo>
                  <a:pt x="6335" y="2097"/>
                </a:lnTo>
                <a:close/>
                <a:moveTo>
                  <a:pt x="5822" y="2267"/>
                </a:moveTo>
                <a:lnTo>
                  <a:pt x="5815" y="2282"/>
                </a:lnTo>
                <a:lnTo>
                  <a:pt x="5829" y="2280"/>
                </a:lnTo>
                <a:lnTo>
                  <a:pt x="5845" y="2278"/>
                </a:lnTo>
                <a:lnTo>
                  <a:pt x="5864" y="2274"/>
                </a:lnTo>
                <a:lnTo>
                  <a:pt x="5885" y="2270"/>
                </a:lnTo>
                <a:lnTo>
                  <a:pt x="5907" y="2264"/>
                </a:lnTo>
                <a:lnTo>
                  <a:pt x="5927" y="2257"/>
                </a:lnTo>
                <a:lnTo>
                  <a:pt x="5937" y="2253"/>
                </a:lnTo>
                <a:lnTo>
                  <a:pt x="5946" y="2248"/>
                </a:lnTo>
                <a:lnTo>
                  <a:pt x="5924" y="2276"/>
                </a:lnTo>
                <a:lnTo>
                  <a:pt x="5941" y="2271"/>
                </a:lnTo>
                <a:lnTo>
                  <a:pt x="5958" y="2264"/>
                </a:lnTo>
                <a:lnTo>
                  <a:pt x="5994" y="2248"/>
                </a:lnTo>
                <a:lnTo>
                  <a:pt x="6026" y="2233"/>
                </a:lnTo>
                <a:lnTo>
                  <a:pt x="6040" y="2228"/>
                </a:lnTo>
                <a:lnTo>
                  <a:pt x="6050" y="2226"/>
                </a:lnTo>
                <a:lnTo>
                  <a:pt x="6089" y="2188"/>
                </a:lnTo>
                <a:lnTo>
                  <a:pt x="6111" y="2168"/>
                </a:lnTo>
                <a:lnTo>
                  <a:pt x="6132" y="2150"/>
                </a:lnTo>
                <a:lnTo>
                  <a:pt x="6154" y="2131"/>
                </a:lnTo>
                <a:lnTo>
                  <a:pt x="6177" y="2114"/>
                </a:lnTo>
                <a:lnTo>
                  <a:pt x="6199" y="2097"/>
                </a:lnTo>
                <a:lnTo>
                  <a:pt x="6222" y="2083"/>
                </a:lnTo>
                <a:lnTo>
                  <a:pt x="6227" y="2100"/>
                </a:lnTo>
                <a:lnTo>
                  <a:pt x="6231" y="2119"/>
                </a:lnTo>
                <a:lnTo>
                  <a:pt x="6235" y="2137"/>
                </a:lnTo>
                <a:lnTo>
                  <a:pt x="6239" y="2156"/>
                </a:lnTo>
                <a:lnTo>
                  <a:pt x="6244" y="2194"/>
                </a:lnTo>
                <a:lnTo>
                  <a:pt x="6247" y="2232"/>
                </a:lnTo>
                <a:lnTo>
                  <a:pt x="6247" y="2270"/>
                </a:lnTo>
                <a:lnTo>
                  <a:pt x="6246" y="2309"/>
                </a:lnTo>
                <a:lnTo>
                  <a:pt x="6243" y="2349"/>
                </a:lnTo>
                <a:lnTo>
                  <a:pt x="6238" y="2387"/>
                </a:lnTo>
                <a:lnTo>
                  <a:pt x="6231" y="2426"/>
                </a:lnTo>
                <a:lnTo>
                  <a:pt x="6223" y="2465"/>
                </a:lnTo>
                <a:lnTo>
                  <a:pt x="6215" y="2504"/>
                </a:lnTo>
                <a:lnTo>
                  <a:pt x="6205" y="2543"/>
                </a:lnTo>
                <a:lnTo>
                  <a:pt x="6193" y="2583"/>
                </a:lnTo>
                <a:lnTo>
                  <a:pt x="6181" y="2622"/>
                </a:lnTo>
                <a:lnTo>
                  <a:pt x="6167" y="2660"/>
                </a:lnTo>
                <a:lnTo>
                  <a:pt x="6154" y="2699"/>
                </a:lnTo>
                <a:lnTo>
                  <a:pt x="6125" y="2774"/>
                </a:lnTo>
                <a:lnTo>
                  <a:pt x="6094" y="2849"/>
                </a:lnTo>
                <a:lnTo>
                  <a:pt x="6035" y="2989"/>
                </a:lnTo>
                <a:lnTo>
                  <a:pt x="6009" y="3055"/>
                </a:lnTo>
                <a:lnTo>
                  <a:pt x="5985" y="3118"/>
                </a:lnTo>
                <a:lnTo>
                  <a:pt x="5975" y="3148"/>
                </a:lnTo>
                <a:lnTo>
                  <a:pt x="5965" y="3176"/>
                </a:lnTo>
                <a:lnTo>
                  <a:pt x="5958" y="3204"/>
                </a:lnTo>
                <a:lnTo>
                  <a:pt x="5951" y="3231"/>
                </a:lnTo>
                <a:lnTo>
                  <a:pt x="5943" y="3232"/>
                </a:lnTo>
                <a:lnTo>
                  <a:pt x="5937" y="3232"/>
                </a:lnTo>
                <a:lnTo>
                  <a:pt x="5931" y="3231"/>
                </a:lnTo>
                <a:lnTo>
                  <a:pt x="5927" y="3228"/>
                </a:lnTo>
                <a:lnTo>
                  <a:pt x="5924" y="3224"/>
                </a:lnTo>
                <a:lnTo>
                  <a:pt x="5922" y="3219"/>
                </a:lnTo>
                <a:lnTo>
                  <a:pt x="5922" y="3213"/>
                </a:lnTo>
                <a:lnTo>
                  <a:pt x="5924" y="3204"/>
                </a:lnTo>
                <a:lnTo>
                  <a:pt x="5916" y="3226"/>
                </a:lnTo>
                <a:lnTo>
                  <a:pt x="5914" y="3201"/>
                </a:lnTo>
                <a:lnTo>
                  <a:pt x="5911" y="3177"/>
                </a:lnTo>
                <a:lnTo>
                  <a:pt x="5907" y="3154"/>
                </a:lnTo>
                <a:lnTo>
                  <a:pt x="5900" y="3131"/>
                </a:lnTo>
                <a:lnTo>
                  <a:pt x="5895" y="3141"/>
                </a:lnTo>
                <a:lnTo>
                  <a:pt x="5891" y="3152"/>
                </a:lnTo>
                <a:lnTo>
                  <a:pt x="5887" y="3162"/>
                </a:lnTo>
                <a:lnTo>
                  <a:pt x="5885" y="3173"/>
                </a:lnTo>
                <a:lnTo>
                  <a:pt x="5884" y="3185"/>
                </a:lnTo>
                <a:lnTo>
                  <a:pt x="5883" y="3196"/>
                </a:lnTo>
                <a:lnTo>
                  <a:pt x="5882" y="3219"/>
                </a:lnTo>
                <a:lnTo>
                  <a:pt x="5871" y="3214"/>
                </a:lnTo>
                <a:lnTo>
                  <a:pt x="5875" y="3223"/>
                </a:lnTo>
                <a:lnTo>
                  <a:pt x="5839" y="3220"/>
                </a:lnTo>
                <a:lnTo>
                  <a:pt x="5859" y="3205"/>
                </a:lnTo>
                <a:lnTo>
                  <a:pt x="5848" y="3204"/>
                </a:lnTo>
                <a:lnTo>
                  <a:pt x="5831" y="3205"/>
                </a:lnTo>
                <a:lnTo>
                  <a:pt x="5813" y="3206"/>
                </a:lnTo>
                <a:lnTo>
                  <a:pt x="5793" y="3208"/>
                </a:lnTo>
                <a:lnTo>
                  <a:pt x="5758" y="3214"/>
                </a:lnTo>
                <a:lnTo>
                  <a:pt x="5744" y="3216"/>
                </a:lnTo>
                <a:lnTo>
                  <a:pt x="5754" y="3196"/>
                </a:lnTo>
                <a:lnTo>
                  <a:pt x="5741" y="3199"/>
                </a:lnTo>
                <a:lnTo>
                  <a:pt x="5729" y="3202"/>
                </a:lnTo>
                <a:lnTo>
                  <a:pt x="5717" y="3204"/>
                </a:lnTo>
                <a:lnTo>
                  <a:pt x="5705" y="3205"/>
                </a:lnTo>
                <a:lnTo>
                  <a:pt x="5699" y="3204"/>
                </a:lnTo>
                <a:lnTo>
                  <a:pt x="5694" y="3203"/>
                </a:lnTo>
                <a:lnTo>
                  <a:pt x="5691" y="3201"/>
                </a:lnTo>
                <a:lnTo>
                  <a:pt x="5689" y="3198"/>
                </a:lnTo>
                <a:lnTo>
                  <a:pt x="5687" y="3194"/>
                </a:lnTo>
                <a:lnTo>
                  <a:pt x="5688" y="3189"/>
                </a:lnTo>
                <a:lnTo>
                  <a:pt x="5690" y="3183"/>
                </a:lnTo>
                <a:lnTo>
                  <a:pt x="5693" y="3176"/>
                </a:lnTo>
                <a:lnTo>
                  <a:pt x="5697" y="3169"/>
                </a:lnTo>
                <a:lnTo>
                  <a:pt x="5703" y="3163"/>
                </a:lnTo>
                <a:lnTo>
                  <a:pt x="5716" y="3149"/>
                </a:lnTo>
                <a:lnTo>
                  <a:pt x="5731" y="3134"/>
                </a:lnTo>
                <a:lnTo>
                  <a:pt x="5747" y="3120"/>
                </a:lnTo>
                <a:lnTo>
                  <a:pt x="5763" y="3107"/>
                </a:lnTo>
                <a:lnTo>
                  <a:pt x="5788" y="3089"/>
                </a:lnTo>
                <a:lnTo>
                  <a:pt x="5770" y="3085"/>
                </a:lnTo>
                <a:lnTo>
                  <a:pt x="5782" y="3077"/>
                </a:lnTo>
                <a:lnTo>
                  <a:pt x="5793" y="3069"/>
                </a:lnTo>
                <a:lnTo>
                  <a:pt x="5806" y="3061"/>
                </a:lnTo>
                <a:lnTo>
                  <a:pt x="5816" y="3052"/>
                </a:lnTo>
                <a:lnTo>
                  <a:pt x="5827" y="3042"/>
                </a:lnTo>
                <a:lnTo>
                  <a:pt x="5838" y="3032"/>
                </a:lnTo>
                <a:lnTo>
                  <a:pt x="5847" y="3021"/>
                </a:lnTo>
                <a:lnTo>
                  <a:pt x="5856" y="3010"/>
                </a:lnTo>
                <a:lnTo>
                  <a:pt x="5833" y="3013"/>
                </a:lnTo>
                <a:lnTo>
                  <a:pt x="5844" y="3003"/>
                </a:lnTo>
                <a:lnTo>
                  <a:pt x="5853" y="2994"/>
                </a:lnTo>
                <a:lnTo>
                  <a:pt x="5862" y="2984"/>
                </a:lnTo>
                <a:lnTo>
                  <a:pt x="5871" y="2973"/>
                </a:lnTo>
                <a:lnTo>
                  <a:pt x="5879" y="2963"/>
                </a:lnTo>
                <a:lnTo>
                  <a:pt x="5886" y="2952"/>
                </a:lnTo>
                <a:lnTo>
                  <a:pt x="5893" y="2940"/>
                </a:lnTo>
                <a:lnTo>
                  <a:pt x="5899" y="2928"/>
                </a:lnTo>
                <a:lnTo>
                  <a:pt x="5871" y="2935"/>
                </a:lnTo>
                <a:lnTo>
                  <a:pt x="5882" y="2926"/>
                </a:lnTo>
                <a:lnTo>
                  <a:pt x="5892" y="2917"/>
                </a:lnTo>
                <a:lnTo>
                  <a:pt x="5901" y="2906"/>
                </a:lnTo>
                <a:lnTo>
                  <a:pt x="5910" y="2896"/>
                </a:lnTo>
                <a:lnTo>
                  <a:pt x="5917" y="2885"/>
                </a:lnTo>
                <a:lnTo>
                  <a:pt x="5924" y="2873"/>
                </a:lnTo>
                <a:lnTo>
                  <a:pt x="5930" y="2861"/>
                </a:lnTo>
                <a:lnTo>
                  <a:pt x="5935" y="2848"/>
                </a:lnTo>
                <a:lnTo>
                  <a:pt x="5916" y="2855"/>
                </a:lnTo>
                <a:lnTo>
                  <a:pt x="5924" y="2843"/>
                </a:lnTo>
                <a:lnTo>
                  <a:pt x="5932" y="2833"/>
                </a:lnTo>
                <a:lnTo>
                  <a:pt x="5940" y="2822"/>
                </a:lnTo>
                <a:lnTo>
                  <a:pt x="5947" y="2810"/>
                </a:lnTo>
                <a:lnTo>
                  <a:pt x="5953" y="2798"/>
                </a:lnTo>
                <a:lnTo>
                  <a:pt x="5959" y="2786"/>
                </a:lnTo>
                <a:lnTo>
                  <a:pt x="5964" y="2773"/>
                </a:lnTo>
                <a:lnTo>
                  <a:pt x="5970" y="2760"/>
                </a:lnTo>
                <a:lnTo>
                  <a:pt x="5948" y="2773"/>
                </a:lnTo>
                <a:lnTo>
                  <a:pt x="5964" y="2749"/>
                </a:lnTo>
                <a:lnTo>
                  <a:pt x="5979" y="2724"/>
                </a:lnTo>
                <a:lnTo>
                  <a:pt x="5993" y="2698"/>
                </a:lnTo>
                <a:lnTo>
                  <a:pt x="6007" y="2671"/>
                </a:lnTo>
                <a:lnTo>
                  <a:pt x="5984" y="2680"/>
                </a:lnTo>
                <a:lnTo>
                  <a:pt x="6011" y="2637"/>
                </a:lnTo>
                <a:lnTo>
                  <a:pt x="6035" y="2594"/>
                </a:lnTo>
                <a:lnTo>
                  <a:pt x="6010" y="2605"/>
                </a:lnTo>
                <a:lnTo>
                  <a:pt x="6042" y="2562"/>
                </a:lnTo>
                <a:lnTo>
                  <a:pt x="6073" y="2517"/>
                </a:lnTo>
                <a:lnTo>
                  <a:pt x="6045" y="2527"/>
                </a:lnTo>
                <a:lnTo>
                  <a:pt x="6063" y="2509"/>
                </a:lnTo>
                <a:lnTo>
                  <a:pt x="6080" y="2491"/>
                </a:lnTo>
                <a:lnTo>
                  <a:pt x="6096" y="2472"/>
                </a:lnTo>
                <a:lnTo>
                  <a:pt x="6111" y="2453"/>
                </a:lnTo>
                <a:lnTo>
                  <a:pt x="6087" y="2457"/>
                </a:lnTo>
                <a:lnTo>
                  <a:pt x="6111" y="2435"/>
                </a:lnTo>
                <a:lnTo>
                  <a:pt x="6133" y="2412"/>
                </a:lnTo>
                <a:lnTo>
                  <a:pt x="6155" y="2388"/>
                </a:lnTo>
                <a:lnTo>
                  <a:pt x="6176" y="2362"/>
                </a:lnTo>
                <a:lnTo>
                  <a:pt x="6145" y="2370"/>
                </a:lnTo>
                <a:lnTo>
                  <a:pt x="6159" y="2345"/>
                </a:lnTo>
                <a:lnTo>
                  <a:pt x="6174" y="2320"/>
                </a:lnTo>
                <a:lnTo>
                  <a:pt x="6186" y="2293"/>
                </a:lnTo>
                <a:lnTo>
                  <a:pt x="6198" y="2267"/>
                </a:lnTo>
                <a:lnTo>
                  <a:pt x="6182" y="2279"/>
                </a:lnTo>
                <a:lnTo>
                  <a:pt x="6185" y="2270"/>
                </a:lnTo>
                <a:lnTo>
                  <a:pt x="6190" y="2260"/>
                </a:lnTo>
                <a:lnTo>
                  <a:pt x="6197" y="2249"/>
                </a:lnTo>
                <a:lnTo>
                  <a:pt x="6205" y="2237"/>
                </a:lnTo>
                <a:lnTo>
                  <a:pt x="6219" y="2218"/>
                </a:lnTo>
                <a:lnTo>
                  <a:pt x="6225" y="2209"/>
                </a:lnTo>
                <a:lnTo>
                  <a:pt x="6216" y="2216"/>
                </a:lnTo>
                <a:lnTo>
                  <a:pt x="6207" y="2222"/>
                </a:lnTo>
                <a:lnTo>
                  <a:pt x="6197" y="2229"/>
                </a:lnTo>
                <a:lnTo>
                  <a:pt x="6189" y="2237"/>
                </a:lnTo>
                <a:lnTo>
                  <a:pt x="6181" y="2246"/>
                </a:lnTo>
                <a:lnTo>
                  <a:pt x="6174" y="2255"/>
                </a:lnTo>
                <a:lnTo>
                  <a:pt x="6167" y="2264"/>
                </a:lnTo>
                <a:lnTo>
                  <a:pt x="6161" y="2273"/>
                </a:lnTo>
                <a:lnTo>
                  <a:pt x="6154" y="2256"/>
                </a:lnTo>
                <a:lnTo>
                  <a:pt x="6145" y="2282"/>
                </a:lnTo>
                <a:lnTo>
                  <a:pt x="6134" y="2306"/>
                </a:lnTo>
                <a:lnTo>
                  <a:pt x="6122" y="2331"/>
                </a:lnTo>
                <a:lnTo>
                  <a:pt x="6110" y="2356"/>
                </a:lnTo>
                <a:lnTo>
                  <a:pt x="6101" y="2341"/>
                </a:lnTo>
                <a:lnTo>
                  <a:pt x="6084" y="2359"/>
                </a:lnTo>
                <a:lnTo>
                  <a:pt x="6066" y="2376"/>
                </a:lnTo>
                <a:lnTo>
                  <a:pt x="6048" y="2393"/>
                </a:lnTo>
                <a:lnTo>
                  <a:pt x="6028" y="2409"/>
                </a:lnTo>
                <a:lnTo>
                  <a:pt x="6022" y="2396"/>
                </a:lnTo>
                <a:lnTo>
                  <a:pt x="6017" y="2405"/>
                </a:lnTo>
                <a:lnTo>
                  <a:pt x="6010" y="2414"/>
                </a:lnTo>
                <a:lnTo>
                  <a:pt x="6002" y="2421"/>
                </a:lnTo>
                <a:lnTo>
                  <a:pt x="5994" y="2427"/>
                </a:lnTo>
                <a:lnTo>
                  <a:pt x="5985" y="2432"/>
                </a:lnTo>
                <a:lnTo>
                  <a:pt x="5976" y="2436"/>
                </a:lnTo>
                <a:lnTo>
                  <a:pt x="5965" y="2439"/>
                </a:lnTo>
                <a:lnTo>
                  <a:pt x="5955" y="2441"/>
                </a:lnTo>
                <a:lnTo>
                  <a:pt x="5959" y="2430"/>
                </a:lnTo>
                <a:lnTo>
                  <a:pt x="5937" y="2438"/>
                </a:lnTo>
                <a:lnTo>
                  <a:pt x="5915" y="2446"/>
                </a:lnTo>
                <a:lnTo>
                  <a:pt x="5892" y="2452"/>
                </a:lnTo>
                <a:lnTo>
                  <a:pt x="5868" y="2457"/>
                </a:lnTo>
                <a:lnTo>
                  <a:pt x="5871" y="2438"/>
                </a:lnTo>
                <a:lnTo>
                  <a:pt x="5788" y="2508"/>
                </a:lnTo>
                <a:lnTo>
                  <a:pt x="5793" y="2490"/>
                </a:lnTo>
                <a:lnTo>
                  <a:pt x="5752" y="2525"/>
                </a:lnTo>
                <a:lnTo>
                  <a:pt x="5711" y="2561"/>
                </a:lnTo>
                <a:lnTo>
                  <a:pt x="5710" y="2546"/>
                </a:lnTo>
                <a:lnTo>
                  <a:pt x="5702" y="2554"/>
                </a:lnTo>
                <a:lnTo>
                  <a:pt x="5684" y="2570"/>
                </a:lnTo>
                <a:lnTo>
                  <a:pt x="5675" y="2577"/>
                </a:lnTo>
                <a:lnTo>
                  <a:pt x="5665" y="2583"/>
                </a:lnTo>
                <a:lnTo>
                  <a:pt x="5662" y="2585"/>
                </a:lnTo>
                <a:lnTo>
                  <a:pt x="5659" y="2585"/>
                </a:lnTo>
                <a:lnTo>
                  <a:pt x="5657" y="2583"/>
                </a:lnTo>
                <a:lnTo>
                  <a:pt x="5656" y="2581"/>
                </a:lnTo>
                <a:lnTo>
                  <a:pt x="5655" y="2568"/>
                </a:lnTo>
                <a:lnTo>
                  <a:pt x="5655" y="2554"/>
                </a:lnTo>
                <a:lnTo>
                  <a:pt x="5656" y="2538"/>
                </a:lnTo>
                <a:lnTo>
                  <a:pt x="5658" y="2523"/>
                </a:lnTo>
                <a:lnTo>
                  <a:pt x="5663" y="2491"/>
                </a:lnTo>
                <a:lnTo>
                  <a:pt x="5670" y="2465"/>
                </a:lnTo>
                <a:lnTo>
                  <a:pt x="5651" y="2485"/>
                </a:lnTo>
                <a:lnTo>
                  <a:pt x="5657" y="2445"/>
                </a:lnTo>
                <a:lnTo>
                  <a:pt x="5662" y="2404"/>
                </a:lnTo>
                <a:lnTo>
                  <a:pt x="5664" y="2363"/>
                </a:lnTo>
                <a:lnTo>
                  <a:pt x="5665" y="2323"/>
                </a:lnTo>
                <a:lnTo>
                  <a:pt x="5644" y="2368"/>
                </a:lnTo>
                <a:lnTo>
                  <a:pt x="5641" y="2355"/>
                </a:lnTo>
                <a:lnTo>
                  <a:pt x="5640" y="2341"/>
                </a:lnTo>
                <a:lnTo>
                  <a:pt x="5640" y="2328"/>
                </a:lnTo>
                <a:lnTo>
                  <a:pt x="5641" y="2317"/>
                </a:lnTo>
                <a:lnTo>
                  <a:pt x="5643" y="2305"/>
                </a:lnTo>
                <a:lnTo>
                  <a:pt x="5646" y="2295"/>
                </a:lnTo>
                <a:lnTo>
                  <a:pt x="5650" y="2286"/>
                </a:lnTo>
                <a:lnTo>
                  <a:pt x="5655" y="2278"/>
                </a:lnTo>
                <a:lnTo>
                  <a:pt x="5661" y="2269"/>
                </a:lnTo>
                <a:lnTo>
                  <a:pt x="5670" y="2263"/>
                </a:lnTo>
                <a:lnTo>
                  <a:pt x="5678" y="2257"/>
                </a:lnTo>
                <a:lnTo>
                  <a:pt x="5687" y="2252"/>
                </a:lnTo>
                <a:lnTo>
                  <a:pt x="5697" y="2248"/>
                </a:lnTo>
                <a:lnTo>
                  <a:pt x="5708" y="2245"/>
                </a:lnTo>
                <a:lnTo>
                  <a:pt x="5720" y="2241"/>
                </a:lnTo>
                <a:lnTo>
                  <a:pt x="5732" y="2240"/>
                </a:lnTo>
                <a:lnTo>
                  <a:pt x="5709" y="2279"/>
                </a:lnTo>
                <a:lnTo>
                  <a:pt x="5721" y="2281"/>
                </a:lnTo>
                <a:lnTo>
                  <a:pt x="5734" y="2281"/>
                </a:lnTo>
                <a:lnTo>
                  <a:pt x="5752" y="2282"/>
                </a:lnTo>
                <a:lnTo>
                  <a:pt x="5771" y="2281"/>
                </a:lnTo>
                <a:lnTo>
                  <a:pt x="5789" y="2279"/>
                </a:lnTo>
                <a:lnTo>
                  <a:pt x="5798" y="2276"/>
                </a:lnTo>
                <a:lnTo>
                  <a:pt x="5807" y="2273"/>
                </a:lnTo>
                <a:lnTo>
                  <a:pt x="5815" y="2270"/>
                </a:lnTo>
                <a:lnTo>
                  <a:pt x="5822" y="2267"/>
                </a:lnTo>
                <a:close/>
                <a:moveTo>
                  <a:pt x="5725" y="2008"/>
                </a:moveTo>
                <a:lnTo>
                  <a:pt x="5725" y="2008"/>
                </a:lnTo>
                <a:lnTo>
                  <a:pt x="5728" y="2008"/>
                </a:lnTo>
                <a:lnTo>
                  <a:pt x="5732" y="2011"/>
                </a:lnTo>
                <a:lnTo>
                  <a:pt x="5740" y="2016"/>
                </a:lnTo>
                <a:lnTo>
                  <a:pt x="5748" y="2023"/>
                </a:lnTo>
                <a:lnTo>
                  <a:pt x="5737" y="2024"/>
                </a:lnTo>
                <a:lnTo>
                  <a:pt x="5712" y="2028"/>
                </a:lnTo>
                <a:lnTo>
                  <a:pt x="5697" y="2032"/>
                </a:lnTo>
                <a:lnTo>
                  <a:pt x="5683" y="2036"/>
                </a:lnTo>
                <a:lnTo>
                  <a:pt x="5671" y="2040"/>
                </a:lnTo>
                <a:lnTo>
                  <a:pt x="5664" y="2044"/>
                </a:lnTo>
                <a:lnTo>
                  <a:pt x="5660" y="2047"/>
                </a:lnTo>
                <a:lnTo>
                  <a:pt x="5677" y="2064"/>
                </a:lnTo>
                <a:lnTo>
                  <a:pt x="5669" y="2068"/>
                </a:lnTo>
                <a:lnTo>
                  <a:pt x="5660" y="2071"/>
                </a:lnTo>
                <a:lnTo>
                  <a:pt x="5653" y="2073"/>
                </a:lnTo>
                <a:lnTo>
                  <a:pt x="5647" y="2074"/>
                </a:lnTo>
                <a:lnTo>
                  <a:pt x="5641" y="2074"/>
                </a:lnTo>
                <a:lnTo>
                  <a:pt x="5635" y="2073"/>
                </a:lnTo>
                <a:lnTo>
                  <a:pt x="5630" y="2071"/>
                </a:lnTo>
                <a:lnTo>
                  <a:pt x="5625" y="2068"/>
                </a:lnTo>
                <a:lnTo>
                  <a:pt x="5621" y="2064"/>
                </a:lnTo>
                <a:lnTo>
                  <a:pt x="5618" y="2060"/>
                </a:lnTo>
                <a:lnTo>
                  <a:pt x="5615" y="2054"/>
                </a:lnTo>
                <a:lnTo>
                  <a:pt x="5612" y="2048"/>
                </a:lnTo>
                <a:lnTo>
                  <a:pt x="5608" y="2033"/>
                </a:lnTo>
                <a:lnTo>
                  <a:pt x="5605" y="2016"/>
                </a:lnTo>
                <a:lnTo>
                  <a:pt x="5584" y="2057"/>
                </a:lnTo>
                <a:lnTo>
                  <a:pt x="5580" y="2035"/>
                </a:lnTo>
                <a:lnTo>
                  <a:pt x="5579" y="2026"/>
                </a:lnTo>
                <a:lnTo>
                  <a:pt x="5579" y="2018"/>
                </a:lnTo>
                <a:lnTo>
                  <a:pt x="5580" y="2011"/>
                </a:lnTo>
                <a:lnTo>
                  <a:pt x="5581" y="2004"/>
                </a:lnTo>
                <a:lnTo>
                  <a:pt x="5583" y="1999"/>
                </a:lnTo>
                <a:lnTo>
                  <a:pt x="5585" y="1994"/>
                </a:lnTo>
                <a:lnTo>
                  <a:pt x="5588" y="1991"/>
                </a:lnTo>
                <a:lnTo>
                  <a:pt x="5591" y="1988"/>
                </a:lnTo>
                <a:lnTo>
                  <a:pt x="5595" y="1986"/>
                </a:lnTo>
                <a:lnTo>
                  <a:pt x="5599" y="1984"/>
                </a:lnTo>
                <a:lnTo>
                  <a:pt x="5609" y="1983"/>
                </a:lnTo>
                <a:lnTo>
                  <a:pt x="5620" y="1984"/>
                </a:lnTo>
                <a:lnTo>
                  <a:pt x="5632" y="1986"/>
                </a:lnTo>
                <a:lnTo>
                  <a:pt x="5645" y="1989"/>
                </a:lnTo>
                <a:lnTo>
                  <a:pt x="5673" y="1997"/>
                </a:lnTo>
                <a:lnTo>
                  <a:pt x="5686" y="2001"/>
                </a:lnTo>
                <a:lnTo>
                  <a:pt x="5699" y="2004"/>
                </a:lnTo>
                <a:lnTo>
                  <a:pt x="5713" y="2007"/>
                </a:lnTo>
                <a:lnTo>
                  <a:pt x="5725" y="2008"/>
                </a:lnTo>
                <a:close/>
                <a:moveTo>
                  <a:pt x="5450" y="1886"/>
                </a:moveTo>
                <a:lnTo>
                  <a:pt x="5450" y="1886"/>
                </a:lnTo>
                <a:lnTo>
                  <a:pt x="5444" y="1896"/>
                </a:lnTo>
                <a:lnTo>
                  <a:pt x="5446" y="1884"/>
                </a:lnTo>
                <a:lnTo>
                  <a:pt x="5450" y="1886"/>
                </a:lnTo>
                <a:close/>
                <a:moveTo>
                  <a:pt x="5348" y="3922"/>
                </a:moveTo>
                <a:lnTo>
                  <a:pt x="5348" y="3922"/>
                </a:lnTo>
                <a:lnTo>
                  <a:pt x="5342" y="3857"/>
                </a:lnTo>
                <a:lnTo>
                  <a:pt x="5334" y="3791"/>
                </a:lnTo>
                <a:lnTo>
                  <a:pt x="5325" y="3725"/>
                </a:lnTo>
                <a:lnTo>
                  <a:pt x="5316" y="3659"/>
                </a:lnTo>
                <a:lnTo>
                  <a:pt x="5306" y="3593"/>
                </a:lnTo>
                <a:lnTo>
                  <a:pt x="5294" y="3527"/>
                </a:lnTo>
                <a:lnTo>
                  <a:pt x="5282" y="3462"/>
                </a:lnTo>
                <a:lnTo>
                  <a:pt x="5268" y="3398"/>
                </a:lnTo>
                <a:lnTo>
                  <a:pt x="5274" y="3398"/>
                </a:lnTo>
                <a:lnTo>
                  <a:pt x="5281" y="3398"/>
                </a:lnTo>
                <a:lnTo>
                  <a:pt x="5294" y="3401"/>
                </a:lnTo>
                <a:lnTo>
                  <a:pt x="5309" y="3406"/>
                </a:lnTo>
                <a:lnTo>
                  <a:pt x="5324" y="3415"/>
                </a:lnTo>
                <a:lnTo>
                  <a:pt x="5341" y="3423"/>
                </a:lnTo>
                <a:lnTo>
                  <a:pt x="5357" y="3434"/>
                </a:lnTo>
                <a:lnTo>
                  <a:pt x="5390" y="3458"/>
                </a:lnTo>
                <a:lnTo>
                  <a:pt x="5423" y="3484"/>
                </a:lnTo>
                <a:lnTo>
                  <a:pt x="5454" y="3508"/>
                </a:lnTo>
                <a:lnTo>
                  <a:pt x="5482" y="3529"/>
                </a:lnTo>
                <a:lnTo>
                  <a:pt x="5494" y="3537"/>
                </a:lnTo>
                <a:lnTo>
                  <a:pt x="5505" y="3543"/>
                </a:lnTo>
                <a:lnTo>
                  <a:pt x="5499" y="3523"/>
                </a:lnTo>
                <a:lnTo>
                  <a:pt x="5512" y="3534"/>
                </a:lnTo>
                <a:lnTo>
                  <a:pt x="5524" y="3543"/>
                </a:lnTo>
                <a:lnTo>
                  <a:pt x="5538" y="3551"/>
                </a:lnTo>
                <a:lnTo>
                  <a:pt x="5552" y="3556"/>
                </a:lnTo>
                <a:lnTo>
                  <a:pt x="5568" y="3560"/>
                </a:lnTo>
                <a:lnTo>
                  <a:pt x="5583" y="3561"/>
                </a:lnTo>
                <a:lnTo>
                  <a:pt x="5599" y="3561"/>
                </a:lnTo>
                <a:lnTo>
                  <a:pt x="5616" y="3559"/>
                </a:lnTo>
                <a:lnTo>
                  <a:pt x="5599" y="3544"/>
                </a:lnTo>
                <a:lnTo>
                  <a:pt x="5610" y="3548"/>
                </a:lnTo>
                <a:lnTo>
                  <a:pt x="5620" y="3551"/>
                </a:lnTo>
                <a:lnTo>
                  <a:pt x="5630" y="3553"/>
                </a:lnTo>
                <a:lnTo>
                  <a:pt x="5642" y="3554"/>
                </a:lnTo>
                <a:lnTo>
                  <a:pt x="5652" y="3554"/>
                </a:lnTo>
                <a:lnTo>
                  <a:pt x="5662" y="3554"/>
                </a:lnTo>
                <a:lnTo>
                  <a:pt x="5674" y="3552"/>
                </a:lnTo>
                <a:lnTo>
                  <a:pt x="5684" y="3549"/>
                </a:lnTo>
                <a:lnTo>
                  <a:pt x="5664" y="3536"/>
                </a:lnTo>
                <a:lnTo>
                  <a:pt x="5678" y="3538"/>
                </a:lnTo>
                <a:lnTo>
                  <a:pt x="5690" y="3539"/>
                </a:lnTo>
                <a:lnTo>
                  <a:pt x="5704" y="3538"/>
                </a:lnTo>
                <a:lnTo>
                  <a:pt x="5716" y="3537"/>
                </a:lnTo>
                <a:lnTo>
                  <a:pt x="5728" y="3534"/>
                </a:lnTo>
                <a:lnTo>
                  <a:pt x="5741" y="3531"/>
                </a:lnTo>
                <a:lnTo>
                  <a:pt x="5753" y="3526"/>
                </a:lnTo>
                <a:lnTo>
                  <a:pt x="5764" y="3520"/>
                </a:lnTo>
                <a:lnTo>
                  <a:pt x="5745" y="3514"/>
                </a:lnTo>
                <a:lnTo>
                  <a:pt x="5789" y="3498"/>
                </a:lnTo>
                <a:lnTo>
                  <a:pt x="5832" y="3482"/>
                </a:lnTo>
                <a:lnTo>
                  <a:pt x="5813" y="3471"/>
                </a:lnTo>
                <a:lnTo>
                  <a:pt x="5826" y="3471"/>
                </a:lnTo>
                <a:lnTo>
                  <a:pt x="5841" y="3469"/>
                </a:lnTo>
                <a:lnTo>
                  <a:pt x="5854" y="3467"/>
                </a:lnTo>
                <a:lnTo>
                  <a:pt x="5867" y="3463"/>
                </a:lnTo>
                <a:lnTo>
                  <a:pt x="5854" y="3498"/>
                </a:lnTo>
                <a:lnTo>
                  <a:pt x="5841" y="3535"/>
                </a:lnTo>
                <a:lnTo>
                  <a:pt x="5816" y="3610"/>
                </a:lnTo>
                <a:lnTo>
                  <a:pt x="5794" y="3676"/>
                </a:lnTo>
                <a:lnTo>
                  <a:pt x="5781" y="3721"/>
                </a:lnTo>
                <a:lnTo>
                  <a:pt x="5771" y="3715"/>
                </a:lnTo>
                <a:lnTo>
                  <a:pt x="5761" y="3710"/>
                </a:lnTo>
                <a:lnTo>
                  <a:pt x="5753" y="3708"/>
                </a:lnTo>
                <a:lnTo>
                  <a:pt x="5745" y="3706"/>
                </a:lnTo>
                <a:lnTo>
                  <a:pt x="5737" y="3706"/>
                </a:lnTo>
                <a:lnTo>
                  <a:pt x="5730" y="3707"/>
                </a:lnTo>
                <a:lnTo>
                  <a:pt x="5723" y="3710"/>
                </a:lnTo>
                <a:lnTo>
                  <a:pt x="5718" y="3714"/>
                </a:lnTo>
                <a:lnTo>
                  <a:pt x="5712" y="3718"/>
                </a:lnTo>
                <a:lnTo>
                  <a:pt x="5707" y="3724"/>
                </a:lnTo>
                <a:lnTo>
                  <a:pt x="5703" y="3730"/>
                </a:lnTo>
                <a:lnTo>
                  <a:pt x="5698" y="3737"/>
                </a:lnTo>
                <a:lnTo>
                  <a:pt x="5691" y="3753"/>
                </a:lnTo>
                <a:lnTo>
                  <a:pt x="5685" y="3771"/>
                </a:lnTo>
                <a:lnTo>
                  <a:pt x="5680" y="3792"/>
                </a:lnTo>
                <a:lnTo>
                  <a:pt x="5676" y="3814"/>
                </a:lnTo>
                <a:lnTo>
                  <a:pt x="5669" y="3858"/>
                </a:lnTo>
                <a:lnTo>
                  <a:pt x="5661" y="3901"/>
                </a:lnTo>
                <a:lnTo>
                  <a:pt x="5657" y="3920"/>
                </a:lnTo>
                <a:lnTo>
                  <a:pt x="5652" y="3937"/>
                </a:lnTo>
                <a:lnTo>
                  <a:pt x="5643" y="3934"/>
                </a:lnTo>
                <a:lnTo>
                  <a:pt x="5644" y="3952"/>
                </a:lnTo>
                <a:lnTo>
                  <a:pt x="5632" y="3949"/>
                </a:lnTo>
                <a:lnTo>
                  <a:pt x="5620" y="3947"/>
                </a:lnTo>
                <a:lnTo>
                  <a:pt x="5609" y="3944"/>
                </a:lnTo>
                <a:lnTo>
                  <a:pt x="5596" y="3942"/>
                </a:lnTo>
                <a:lnTo>
                  <a:pt x="5584" y="3942"/>
                </a:lnTo>
                <a:lnTo>
                  <a:pt x="5573" y="3942"/>
                </a:lnTo>
                <a:lnTo>
                  <a:pt x="5560" y="3942"/>
                </a:lnTo>
                <a:lnTo>
                  <a:pt x="5548" y="3943"/>
                </a:lnTo>
                <a:lnTo>
                  <a:pt x="5565" y="3959"/>
                </a:lnTo>
                <a:lnTo>
                  <a:pt x="5554" y="3960"/>
                </a:lnTo>
                <a:lnTo>
                  <a:pt x="5542" y="3961"/>
                </a:lnTo>
                <a:lnTo>
                  <a:pt x="5530" y="3962"/>
                </a:lnTo>
                <a:lnTo>
                  <a:pt x="5518" y="3961"/>
                </a:lnTo>
                <a:lnTo>
                  <a:pt x="5507" y="3960"/>
                </a:lnTo>
                <a:lnTo>
                  <a:pt x="5494" y="3958"/>
                </a:lnTo>
                <a:lnTo>
                  <a:pt x="5483" y="3955"/>
                </a:lnTo>
                <a:lnTo>
                  <a:pt x="5472" y="3952"/>
                </a:lnTo>
                <a:lnTo>
                  <a:pt x="5489" y="3968"/>
                </a:lnTo>
                <a:lnTo>
                  <a:pt x="5473" y="3966"/>
                </a:lnTo>
                <a:lnTo>
                  <a:pt x="5456" y="3963"/>
                </a:lnTo>
                <a:lnTo>
                  <a:pt x="5440" y="3959"/>
                </a:lnTo>
                <a:lnTo>
                  <a:pt x="5424" y="3955"/>
                </a:lnTo>
                <a:lnTo>
                  <a:pt x="5408" y="3950"/>
                </a:lnTo>
                <a:lnTo>
                  <a:pt x="5392" y="3944"/>
                </a:lnTo>
                <a:lnTo>
                  <a:pt x="5377" y="3937"/>
                </a:lnTo>
                <a:lnTo>
                  <a:pt x="5361" y="3930"/>
                </a:lnTo>
                <a:lnTo>
                  <a:pt x="5379" y="3961"/>
                </a:lnTo>
                <a:lnTo>
                  <a:pt x="5371" y="3959"/>
                </a:lnTo>
                <a:lnTo>
                  <a:pt x="5363" y="3957"/>
                </a:lnTo>
                <a:lnTo>
                  <a:pt x="5358" y="3953"/>
                </a:lnTo>
                <a:lnTo>
                  <a:pt x="5355" y="3949"/>
                </a:lnTo>
                <a:lnTo>
                  <a:pt x="5352" y="3942"/>
                </a:lnTo>
                <a:lnTo>
                  <a:pt x="5351" y="3936"/>
                </a:lnTo>
                <a:lnTo>
                  <a:pt x="5348" y="3922"/>
                </a:lnTo>
                <a:close/>
                <a:moveTo>
                  <a:pt x="5644" y="5528"/>
                </a:moveTo>
                <a:lnTo>
                  <a:pt x="5644" y="5528"/>
                </a:lnTo>
                <a:lnTo>
                  <a:pt x="5629" y="5532"/>
                </a:lnTo>
                <a:lnTo>
                  <a:pt x="5612" y="5538"/>
                </a:lnTo>
                <a:lnTo>
                  <a:pt x="5572" y="5555"/>
                </a:lnTo>
                <a:lnTo>
                  <a:pt x="5524" y="5574"/>
                </a:lnTo>
                <a:lnTo>
                  <a:pt x="5475" y="5594"/>
                </a:lnTo>
                <a:lnTo>
                  <a:pt x="5450" y="5603"/>
                </a:lnTo>
                <a:lnTo>
                  <a:pt x="5425" y="5611"/>
                </a:lnTo>
                <a:lnTo>
                  <a:pt x="5402" y="5618"/>
                </a:lnTo>
                <a:lnTo>
                  <a:pt x="5378" y="5623"/>
                </a:lnTo>
                <a:lnTo>
                  <a:pt x="5356" y="5625"/>
                </a:lnTo>
                <a:lnTo>
                  <a:pt x="5347" y="5626"/>
                </a:lnTo>
                <a:lnTo>
                  <a:pt x="5337" y="5625"/>
                </a:lnTo>
                <a:lnTo>
                  <a:pt x="5328" y="5625"/>
                </a:lnTo>
                <a:lnTo>
                  <a:pt x="5320" y="5623"/>
                </a:lnTo>
                <a:lnTo>
                  <a:pt x="5312" y="5620"/>
                </a:lnTo>
                <a:lnTo>
                  <a:pt x="5305" y="5617"/>
                </a:lnTo>
                <a:lnTo>
                  <a:pt x="5301" y="5613"/>
                </a:lnTo>
                <a:lnTo>
                  <a:pt x="5296" y="5609"/>
                </a:lnTo>
                <a:lnTo>
                  <a:pt x="5293" y="5603"/>
                </a:lnTo>
                <a:lnTo>
                  <a:pt x="5291" y="5597"/>
                </a:lnTo>
                <a:lnTo>
                  <a:pt x="5289" y="5590"/>
                </a:lnTo>
                <a:lnTo>
                  <a:pt x="5287" y="5581"/>
                </a:lnTo>
                <a:lnTo>
                  <a:pt x="5285" y="5563"/>
                </a:lnTo>
                <a:lnTo>
                  <a:pt x="5285" y="5542"/>
                </a:lnTo>
                <a:lnTo>
                  <a:pt x="5286" y="5520"/>
                </a:lnTo>
                <a:lnTo>
                  <a:pt x="5289" y="5495"/>
                </a:lnTo>
                <a:lnTo>
                  <a:pt x="5292" y="5470"/>
                </a:lnTo>
                <a:lnTo>
                  <a:pt x="5300" y="5421"/>
                </a:lnTo>
                <a:lnTo>
                  <a:pt x="5309" y="5375"/>
                </a:lnTo>
                <a:lnTo>
                  <a:pt x="5316" y="5338"/>
                </a:lnTo>
                <a:lnTo>
                  <a:pt x="5320" y="5314"/>
                </a:lnTo>
                <a:lnTo>
                  <a:pt x="5328" y="5258"/>
                </a:lnTo>
                <a:lnTo>
                  <a:pt x="5338" y="5201"/>
                </a:lnTo>
                <a:lnTo>
                  <a:pt x="5348" y="5145"/>
                </a:lnTo>
                <a:lnTo>
                  <a:pt x="5359" y="5089"/>
                </a:lnTo>
                <a:lnTo>
                  <a:pt x="5382" y="4977"/>
                </a:lnTo>
                <a:lnTo>
                  <a:pt x="5405" y="4865"/>
                </a:lnTo>
                <a:lnTo>
                  <a:pt x="5409" y="4843"/>
                </a:lnTo>
                <a:lnTo>
                  <a:pt x="5413" y="4825"/>
                </a:lnTo>
                <a:lnTo>
                  <a:pt x="5418" y="4806"/>
                </a:lnTo>
                <a:lnTo>
                  <a:pt x="5424" y="4790"/>
                </a:lnTo>
                <a:lnTo>
                  <a:pt x="5436" y="4758"/>
                </a:lnTo>
                <a:lnTo>
                  <a:pt x="5449" y="4728"/>
                </a:lnTo>
                <a:lnTo>
                  <a:pt x="5478" y="4667"/>
                </a:lnTo>
                <a:lnTo>
                  <a:pt x="5492" y="4634"/>
                </a:lnTo>
                <a:lnTo>
                  <a:pt x="5508" y="4595"/>
                </a:lnTo>
                <a:lnTo>
                  <a:pt x="5515" y="4601"/>
                </a:lnTo>
                <a:lnTo>
                  <a:pt x="5525" y="4607"/>
                </a:lnTo>
                <a:lnTo>
                  <a:pt x="5531" y="4609"/>
                </a:lnTo>
                <a:lnTo>
                  <a:pt x="5539" y="4611"/>
                </a:lnTo>
                <a:lnTo>
                  <a:pt x="5546" y="4611"/>
                </a:lnTo>
                <a:lnTo>
                  <a:pt x="5555" y="4611"/>
                </a:lnTo>
                <a:lnTo>
                  <a:pt x="5539" y="4618"/>
                </a:lnTo>
                <a:lnTo>
                  <a:pt x="5559" y="4626"/>
                </a:lnTo>
                <a:lnTo>
                  <a:pt x="5580" y="4633"/>
                </a:lnTo>
                <a:lnTo>
                  <a:pt x="5602" y="4637"/>
                </a:lnTo>
                <a:lnTo>
                  <a:pt x="5624" y="4640"/>
                </a:lnTo>
                <a:lnTo>
                  <a:pt x="5605" y="4644"/>
                </a:lnTo>
                <a:lnTo>
                  <a:pt x="5647" y="4659"/>
                </a:lnTo>
                <a:lnTo>
                  <a:pt x="5687" y="4674"/>
                </a:lnTo>
                <a:lnTo>
                  <a:pt x="5667" y="4679"/>
                </a:lnTo>
                <a:lnTo>
                  <a:pt x="5692" y="4694"/>
                </a:lnTo>
                <a:lnTo>
                  <a:pt x="5719" y="4706"/>
                </a:lnTo>
                <a:lnTo>
                  <a:pt x="5746" y="4716"/>
                </a:lnTo>
                <a:lnTo>
                  <a:pt x="5774" y="4723"/>
                </a:lnTo>
                <a:lnTo>
                  <a:pt x="5742" y="4727"/>
                </a:lnTo>
                <a:lnTo>
                  <a:pt x="5792" y="4743"/>
                </a:lnTo>
                <a:lnTo>
                  <a:pt x="5843" y="4759"/>
                </a:lnTo>
                <a:lnTo>
                  <a:pt x="5823" y="4765"/>
                </a:lnTo>
                <a:lnTo>
                  <a:pt x="5840" y="4770"/>
                </a:lnTo>
                <a:lnTo>
                  <a:pt x="5857" y="4775"/>
                </a:lnTo>
                <a:lnTo>
                  <a:pt x="5875" y="4778"/>
                </a:lnTo>
                <a:lnTo>
                  <a:pt x="5891" y="4780"/>
                </a:lnTo>
                <a:lnTo>
                  <a:pt x="5910" y="4782"/>
                </a:lnTo>
                <a:lnTo>
                  <a:pt x="5927" y="4780"/>
                </a:lnTo>
                <a:lnTo>
                  <a:pt x="5945" y="4779"/>
                </a:lnTo>
                <a:lnTo>
                  <a:pt x="5962" y="4777"/>
                </a:lnTo>
                <a:lnTo>
                  <a:pt x="5945" y="4791"/>
                </a:lnTo>
                <a:lnTo>
                  <a:pt x="5959" y="4790"/>
                </a:lnTo>
                <a:lnTo>
                  <a:pt x="5974" y="4788"/>
                </a:lnTo>
                <a:lnTo>
                  <a:pt x="5988" y="4785"/>
                </a:lnTo>
                <a:lnTo>
                  <a:pt x="5999" y="4780"/>
                </a:lnTo>
                <a:lnTo>
                  <a:pt x="6018" y="4773"/>
                </a:lnTo>
                <a:lnTo>
                  <a:pt x="6025" y="4770"/>
                </a:lnTo>
                <a:lnTo>
                  <a:pt x="6014" y="4792"/>
                </a:lnTo>
                <a:lnTo>
                  <a:pt x="6022" y="4788"/>
                </a:lnTo>
                <a:lnTo>
                  <a:pt x="6033" y="4782"/>
                </a:lnTo>
                <a:lnTo>
                  <a:pt x="6061" y="4763"/>
                </a:lnTo>
                <a:lnTo>
                  <a:pt x="6096" y="4738"/>
                </a:lnTo>
                <a:lnTo>
                  <a:pt x="6082" y="4762"/>
                </a:lnTo>
                <a:lnTo>
                  <a:pt x="6093" y="4757"/>
                </a:lnTo>
                <a:lnTo>
                  <a:pt x="6105" y="4751"/>
                </a:lnTo>
                <a:lnTo>
                  <a:pt x="6115" y="4743"/>
                </a:lnTo>
                <a:lnTo>
                  <a:pt x="6124" y="4736"/>
                </a:lnTo>
                <a:lnTo>
                  <a:pt x="6133" y="4728"/>
                </a:lnTo>
                <a:lnTo>
                  <a:pt x="6144" y="4720"/>
                </a:lnTo>
                <a:lnTo>
                  <a:pt x="6154" y="4713"/>
                </a:lnTo>
                <a:lnTo>
                  <a:pt x="6165" y="4708"/>
                </a:lnTo>
                <a:lnTo>
                  <a:pt x="6169" y="4720"/>
                </a:lnTo>
                <a:lnTo>
                  <a:pt x="6173" y="4733"/>
                </a:lnTo>
                <a:lnTo>
                  <a:pt x="6175" y="4747"/>
                </a:lnTo>
                <a:lnTo>
                  <a:pt x="6177" y="4762"/>
                </a:lnTo>
                <a:lnTo>
                  <a:pt x="6177" y="4777"/>
                </a:lnTo>
                <a:lnTo>
                  <a:pt x="6177" y="4795"/>
                </a:lnTo>
                <a:lnTo>
                  <a:pt x="6175" y="4830"/>
                </a:lnTo>
                <a:lnTo>
                  <a:pt x="6171" y="4867"/>
                </a:lnTo>
                <a:lnTo>
                  <a:pt x="6164" y="4906"/>
                </a:lnTo>
                <a:lnTo>
                  <a:pt x="6156" y="4946"/>
                </a:lnTo>
                <a:lnTo>
                  <a:pt x="6147" y="4987"/>
                </a:lnTo>
                <a:lnTo>
                  <a:pt x="6136" y="5028"/>
                </a:lnTo>
                <a:lnTo>
                  <a:pt x="6125" y="5068"/>
                </a:lnTo>
                <a:lnTo>
                  <a:pt x="6105" y="5145"/>
                </a:lnTo>
                <a:lnTo>
                  <a:pt x="6085" y="5214"/>
                </a:lnTo>
                <a:lnTo>
                  <a:pt x="6077" y="5244"/>
                </a:lnTo>
                <a:lnTo>
                  <a:pt x="6071" y="5271"/>
                </a:lnTo>
                <a:lnTo>
                  <a:pt x="6065" y="5292"/>
                </a:lnTo>
                <a:lnTo>
                  <a:pt x="6060" y="5311"/>
                </a:lnTo>
                <a:lnTo>
                  <a:pt x="6053" y="5329"/>
                </a:lnTo>
                <a:lnTo>
                  <a:pt x="6046" y="5346"/>
                </a:lnTo>
                <a:lnTo>
                  <a:pt x="6039" y="5362"/>
                </a:lnTo>
                <a:lnTo>
                  <a:pt x="6029" y="5376"/>
                </a:lnTo>
                <a:lnTo>
                  <a:pt x="6020" y="5389"/>
                </a:lnTo>
                <a:lnTo>
                  <a:pt x="6011" y="5401"/>
                </a:lnTo>
                <a:lnTo>
                  <a:pt x="6000" y="5412"/>
                </a:lnTo>
                <a:lnTo>
                  <a:pt x="5989" y="5423"/>
                </a:lnTo>
                <a:lnTo>
                  <a:pt x="5978" y="5432"/>
                </a:lnTo>
                <a:lnTo>
                  <a:pt x="5965" y="5440"/>
                </a:lnTo>
                <a:lnTo>
                  <a:pt x="5953" y="5447"/>
                </a:lnTo>
                <a:lnTo>
                  <a:pt x="5940" y="5455"/>
                </a:lnTo>
                <a:lnTo>
                  <a:pt x="5926" y="5461"/>
                </a:lnTo>
                <a:lnTo>
                  <a:pt x="5913" y="5466"/>
                </a:lnTo>
                <a:lnTo>
                  <a:pt x="5883" y="5476"/>
                </a:lnTo>
                <a:lnTo>
                  <a:pt x="5852" y="5485"/>
                </a:lnTo>
                <a:lnTo>
                  <a:pt x="5820" y="5492"/>
                </a:lnTo>
                <a:lnTo>
                  <a:pt x="5786" y="5498"/>
                </a:lnTo>
                <a:lnTo>
                  <a:pt x="5716" y="5511"/>
                </a:lnTo>
                <a:lnTo>
                  <a:pt x="5680" y="5519"/>
                </a:lnTo>
                <a:lnTo>
                  <a:pt x="5644" y="5528"/>
                </a:lnTo>
                <a:close/>
                <a:moveTo>
                  <a:pt x="5903" y="5603"/>
                </a:moveTo>
                <a:lnTo>
                  <a:pt x="5903" y="5603"/>
                </a:lnTo>
                <a:lnTo>
                  <a:pt x="5880" y="5601"/>
                </a:lnTo>
                <a:lnTo>
                  <a:pt x="5856" y="5598"/>
                </a:lnTo>
                <a:lnTo>
                  <a:pt x="5830" y="5594"/>
                </a:lnTo>
                <a:lnTo>
                  <a:pt x="5804" y="5589"/>
                </a:lnTo>
                <a:lnTo>
                  <a:pt x="5752" y="5576"/>
                </a:lnTo>
                <a:lnTo>
                  <a:pt x="5705" y="5565"/>
                </a:lnTo>
                <a:lnTo>
                  <a:pt x="5769" y="5550"/>
                </a:lnTo>
                <a:lnTo>
                  <a:pt x="5799" y="5543"/>
                </a:lnTo>
                <a:lnTo>
                  <a:pt x="5831" y="5537"/>
                </a:lnTo>
                <a:lnTo>
                  <a:pt x="5862" y="5532"/>
                </a:lnTo>
                <a:lnTo>
                  <a:pt x="5893" y="5529"/>
                </a:lnTo>
                <a:lnTo>
                  <a:pt x="5923" y="5527"/>
                </a:lnTo>
                <a:lnTo>
                  <a:pt x="5954" y="5526"/>
                </a:lnTo>
                <a:lnTo>
                  <a:pt x="5984" y="5527"/>
                </a:lnTo>
                <a:lnTo>
                  <a:pt x="6014" y="5531"/>
                </a:lnTo>
                <a:lnTo>
                  <a:pt x="6028" y="5533"/>
                </a:lnTo>
                <a:lnTo>
                  <a:pt x="6043" y="5537"/>
                </a:lnTo>
                <a:lnTo>
                  <a:pt x="6057" y="5540"/>
                </a:lnTo>
                <a:lnTo>
                  <a:pt x="6072" y="5545"/>
                </a:lnTo>
                <a:lnTo>
                  <a:pt x="6086" y="5551"/>
                </a:lnTo>
                <a:lnTo>
                  <a:pt x="6099" y="5557"/>
                </a:lnTo>
                <a:lnTo>
                  <a:pt x="6114" y="5563"/>
                </a:lnTo>
                <a:lnTo>
                  <a:pt x="6127" y="5571"/>
                </a:lnTo>
                <a:lnTo>
                  <a:pt x="6142" y="5579"/>
                </a:lnTo>
                <a:lnTo>
                  <a:pt x="6155" y="5589"/>
                </a:lnTo>
                <a:lnTo>
                  <a:pt x="6168" y="5598"/>
                </a:lnTo>
                <a:lnTo>
                  <a:pt x="6182" y="5609"/>
                </a:lnTo>
                <a:lnTo>
                  <a:pt x="6135" y="5611"/>
                </a:lnTo>
                <a:lnTo>
                  <a:pt x="6092" y="5612"/>
                </a:lnTo>
                <a:lnTo>
                  <a:pt x="6053" y="5611"/>
                </a:lnTo>
                <a:lnTo>
                  <a:pt x="6017" y="5610"/>
                </a:lnTo>
                <a:lnTo>
                  <a:pt x="5954" y="5606"/>
                </a:lnTo>
                <a:lnTo>
                  <a:pt x="5926" y="5604"/>
                </a:lnTo>
                <a:lnTo>
                  <a:pt x="5903" y="5603"/>
                </a:lnTo>
                <a:close/>
                <a:moveTo>
                  <a:pt x="6216" y="5607"/>
                </a:moveTo>
                <a:lnTo>
                  <a:pt x="6216" y="5607"/>
                </a:lnTo>
                <a:lnTo>
                  <a:pt x="6205" y="5599"/>
                </a:lnTo>
                <a:lnTo>
                  <a:pt x="6192" y="5592"/>
                </a:lnTo>
                <a:lnTo>
                  <a:pt x="6164" y="5577"/>
                </a:lnTo>
                <a:lnTo>
                  <a:pt x="6136" y="5563"/>
                </a:lnTo>
                <a:lnTo>
                  <a:pt x="6107" y="5548"/>
                </a:lnTo>
                <a:lnTo>
                  <a:pt x="6078" y="5535"/>
                </a:lnTo>
                <a:lnTo>
                  <a:pt x="6050" y="5521"/>
                </a:lnTo>
                <a:lnTo>
                  <a:pt x="6024" y="5505"/>
                </a:lnTo>
                <a:lnTo>
                  <a:pt x="6014" y="5498"/>
                </a:lnTo>
                <a:lnTo>
                  <a:pt x="6004" y="5490"/>
                </a:lnTo>
                <a:lnTo>
                  <a:pt x="6005" y="5490"/>
                </a:lnTo>
                <a:lnTo>
                  <a:pt x="6006" y="5489"/>
                </a:lnTo>
                <a:lnTo>
                  <a:pt x="6009" y="5484"/>
                </a:lnTo>
                <a:lnTo>
                  <a:pt x="6012" y="5475"/>
                </a:lnTo>
                <a:lnTo>
                  <a:pt x="6016" y="5462"/>
                </a:lnTo>
                <a:lnTo>
                  <a:pt x="6026" y="5427"/>
                </a:lnTo>
                <a:lnTo>
                  <a:pt x="6039" y="5380"/>
                </a:lnTo>
                <a:lnTo>
                  <a:pt x="6068" y="5261"/>
                </a:lnTo>
                <a:lnTo>
                  <a:pt x="6101" y="5122"/>
                </a:lnTo>
                <a:lnTo>
                  <a:pt x="6135" y="4980"/>
                </a:lnTo>
                <a:lnTo>
                  <a:pt x="6152" y="4916"/>
                </a:lnTo>
                <a:lnTo>
                  <a:pt x="6167" y="4856"/>
                </a:lnTo>
                <a:lnTo>
                  <a:pt x="6182" y="4805"/>
                </a:lnTo>
                <a:lnTo>
                  <a:pt x="6195" y="4765"/>
                </a:lnTo>
                <a:lnTo>
                  <a:pt x="6201" y="4751"/>
                </a:lnTo>
                <a:lnTo>
                  <a:pt x="6207" y="4738"/>
                </a:lnTo>
                <a:lnTo>
                  <a:pt x="6212" y="4730"/>
                </a:lnTo>
                <a:lnTo>
                  <a:pt x="6214" y="4728"/>
                </a:lnTo>
                <a:lnTo>
                  <a:pt x="6216" y="4727"/>
                </a:lnTo>
                <a:lnTo>
                  <a:pt x="6235" y="4778"/>
                </a:lnTo>
                <a:lnTo>
                  <a:pt x="6255" y="4831"/>
                </a:lnTo>
                <a:lnTo>
                  <a:pt x="6265" y="4857"/>
                </a:lnTo>
                <a:lnTo>
                  <a:pt x="6276" y="4883"/>
                </a:lnTo>
                <a:lnTo>
                  <a:pt x="6288" y="4907"/>
                </a:lnTo>
                <a:lnTo>
                  <a:pt x="6300" y="4932"/>
                </a:lnTo>
                <a:lnTo>
                  <a:pt x="6307" y="4917"/>
                </a:lnTo>
                <a:lnTo>
                  <a:pt x="6310" y="4930"/>
                </a:lnTo>
                <a:lnTo>
                  <a:pt x="6315" y="4943"/>
                </a:lnTo>
                <a:lnTo>
                  <a:pt x="6321" y="4956"/>
                </a:lnTo>
                <a:lnTo>
                  <a:pt x="6328" y="4967"/>
                </a:lnTo>
                <a:lnTo>
                  <a:pt x="6337" y="4976"/>
                </a:lnTo>
                <a:lnTo>
                  <a:pt x="6348" y="4986"/>
                </a:lnTo>
                <a:lnTo>
                  <a:pt x="6360" y="4994"/>
                </a:lnTo>
                <a:lnTo>
                  <a:pt x="6373" y="5001"/>
                </a:lnTo>
                <a:lnTo>
                  <a:pt x="6368" y="4983"/>
                </a:lnTo>
                <a:lnTo>
                  <a:pt x="6374" y="4990"/>
                </a:lnTo>
                <a:lnTo>
                  <a:pt x="6380" y="4997"/>
                </a:lnTo>
                <a:lnTo>
                  <a:pt x="6387" y="5004"/>
                </a:lnTo>
                <a:lnTo>
                  <a:pt x="6394" y="5010"/>
                </a:lnTo>
                <a:lnTo>
                  <a:pt x="6401" y="5016"/>
                </a:lnTo>
                <a:lnTo>
                  <a:pt x="6410" y="5021"/>
                </a:lnTo>
                <a:lnTo>
                  <a:pt x="6418" y="5025"/>
                </a:lnTo>
                <a:lnTo>
                  <a:pt x="6427" y="5029"/>
                </a:lnTo>
                <a:lnTo>
                  <a:pt x="6420" y="5009"/>
                </a:lnTo>
                <a:lnTo>
                  <a:pt x="6428" y="5018"/>
                </a:lnTo>
                <a:lnTo>
                  <a:pt x="6436" y="5025"/>
                </a:lnTo>
                <a:lnTo>
                  <a:pt x="6447" y="5031"/>
                </a:lnTo>
                <a:lnTo>
                  <a:pt x="6456" y="5036"/>
                </a:lnTo>
                <a:lnTo>
                  <a:pt x="6466" y="5041"/>
                </a:lnTo>
                <a:lnTo>
                  <a:pt x="6478" y="5044"/>
                </a:lnTo>
                <a:lnTo>
                  <a:pt x="6489" y="5046"/>
                </a:lnTo>
                <a:lnTo>
                  <a:pt x="6500" y="5049"/>
                </a:lnTo>
                <a:lnTo>
                  <a:pt x="6489" y="5034"/>
                </a:lnTo>
                <a:lnTo>
                  <a:pt x="6502" y="5035"/>
                </a:lnTo>
                <a:lnTo>
                  <a:pt x="6514" y="5037"/>
                </a:lnTo>
                <a:lnTo>
                  <a:pt x="6525" y="5041"/>
                </a:lnTo>
                <a:lnTo>
                  <a:pt x="6536" y="5045"/>
                </a:lnTo>
                <a:lnTo>
                  <a:pt x="6546" y="5052"/>
                </a:lnTo>
                <a:lnTo>
                  <a:pt x="6555" y="5058"/>
                </a:lnTo>
                <a:lnTo>
                  <a:pt x="6563" y="5065"/>
                </a:lnTo>
                <a:lnTo>
                  <a:pt x="6571" y="5073"/>
                </a:lnTo>
                <a:lnTo>
                  <a:pt x="6551" y="5063"/>
                </a:lnTo>
                <a:lnTo>
                  <a:pt x="6571" y="5093"/>
                </a:lnTo>
                <a:lnTo>
                  <a:pt x="6593" y="5123"/>
                </a:lnTo>
                <a:lnTo>
                  <a:pt x="6603" y="5137"/>
                </a:lnTo>
                <a:lnTo>
                  <a:pt x="6613" y="5153"/>
                </a:lnTo>
                <a:lnTo>
                  <a:pt x="6621" y="5169"/>
                </a:lnTo>
                <a:lnTo>
                  <a:pt x="6629" y="5186"/>
                </a:lnTo>
                <a:lnTo>
                  <a:pt x="6625" y="5180"/>
                </a:lnTo>
                <a:lnTo>
                  <a:pt x="6615" y="5166"/>
                </a:lnTo>
                <a:lnTo>
                  <a:pt x="6609" y="5158"/>
                </a:lnTo>
                <a:lnTo>
                  <a:pt x="6600" y="5150"/>
                </a:lnTo>
                <a:lnTo>
                  <a:pt x="6591" y="5140"/>
                </a:lnTo>
                <a:lnTo>
                  <a:pt x="6581" y="5133"/>
                </a:lnTo>
                <a:lnTo>
                  <a:pt x="6579" y="5149"/>
                </a:lnTo>
                <a:lnTo>
                  <a:pt x="6575" y="5142"/>
                </a:lnTo>
                <a:lnTo>
                  <a:pt x="6562" y="5130"/>
                </a:lnTo>
                <a:lnTo>
                  <a:pt x="6553" y="5122"/>
                </a:lnTo>
                <a:lnTo>
                  <a:pt x="6544" y="5114"/>
                </a:lnTo>
                <a:lnTo>
                  <a:pt x="6531" y="5107"/>
                </a:lnTo>
                <a:lnTo>
                  <a:pt x="6519" y="5102"/>
                </a:lnTo>
                <a:lnTo>
                  <a:pt x="6518" y="5117"/>
                </a:lnTo>
                <a:lnTo>
                  <a:pt x="6514" y="5112"/>
                </a:lnTo>
                <a:lnTo>
                  <a:pt x="6501" y="5102"/>
                </a:lnTo>
                <a:lnTo>
                  <a:pt x="6493" y="5097"/>
                </a:lnTo>
                <a:lnTo>
                  <a:pt x="6483" y="5092"/>
                </a:lnTo>
                <a:lnTo>
                  <a:pt x="6471" y="5088"/>
                </a:lnTo>
                <a:lnTo>
                  <a:pt x="6460" y="5085"/>
                </a:lnTo>
                <a:lnTo>
                  <a:pt x="6461" y="5095"/>
                </a:lnTo>
                <a:lnTo>
                  <a:pt x="6455" y="5091"/>
                </a:lnTo>
                <a:lnTo>
                  <a:pt x="6440" y="5083"/>
                </a:lnTo>
                <a:lnTo>
                  <a:pt x="6430" y="5078"/>
                </a:lnTo>
                <a:lnTo>
                  <a:pt x="6420" y="5074"/>
                </a:lnTo>
                <a:lnTo>
                  <a:pt x="6411" y="5071"/>
                </a:lnTo>
                <a:lnTo>
                  <a:pt x="6402" y="5070"/>
                </a:lnTo>
                <a:lnTo>
                  <a:pt x="6406" y="5083"/>
                </a:lnTo>
                <a:lnTo>
                  <a:pt x="6397" y="5076"/>
                </a:lnTo>
                <a:lnTo>
                  <a:pt x="6387" y="5071"/>
                </a:lnTo>
                <a:lnTo>
                  <a:pt x="6378" y="5066"/>
                </a:lnTo>
                <a:lnTo>
                  <a:pt x="6367" y="5062"/>
                </a:lnTo>
                <a:lnTo>
                  <a:pt x="6357" y="5059"/>
                </a:lnTo>
                <a:lnTo>
                  <a:pt x="6347" y="5056"/>
                </a:lnTo>
                <a:lnTo>
                  <a:pt x="6336" y="5054"/>
                </a:lnTo>
                <a:lnTo>
                  <a:pt x="6325" y="5052"/>
                </a:lnTo>
                <a:lnTo>
                  <a:pt x="6331" y="5061"/>
                </a:lnTo>
                <a:lnTo>
                  <a:pt x="6339" y="5069"/>
                </a:lnTo>
                <a:lnTo>
                  <a:pt x="6347" y="5076"/>
                </a:lnTo>
                <a:lnTo>
                  <a:pt x="6356" y="5084"/>
                </a:lnTo>
                <a:lnTo>
                  <a:pt x="6365" y="5090"/>
                </a:lnTo>
                <a:lnTo>
                  <a:pt x="6376" y="5095"/>
                </a:lnTo>
                <a:lnTo>
                  <a:pt x="6386" y="5099"/>
                </a:lnTo>
                <a:lnTo>
                  <a:pt x="6397" y="5102"/>
                </a:lnTo>
                <a:lnTo>
                  <a:pt x="6380" y="5106"/>
                </a:lnTo>
                <a:lnTo>
                  <a:pt x="6387" y="5110"/>
                </a:lnTo>
                <a:lnTo>
                  <a:pt x="6404" y="5121"/>
                </a:lnTo>
                <a:lnTo>
                  <a:pt x="6425" y="5130"/>
                </a:lnTo>
                <a:lnTo>
                  <a:pt x="6434" y="5133"/>
                </a:lnTo>
                <a:lnTo>
                  <a:pt x="6442" y="5135"/>
                </a:lnTo>
                <a:lnTo>
                  <a:pt x="6430" y="5144"/>
                </a:lnTo>
                <a:lnTo>
                  <a:pt x="6440" y="5145"/>
                </a:lnTo>
                <a:lnTo>
                  <a:pt x="6449" y="5149"/>
                </a:lnTo>
                <a:lnTo>
                  <a:pt x="6457" y="5153"/>
                </a:lnTo>
                <a:lnTo>
                  <a:pt x="6465" y="5158"/>
                </a:lnTo>
                <a:lnTo>
                  <a:pt x="6473" y="5164"/>
                </a:lnTo>
                <a:lnTo>
                  <a:pt x="6479" y="5171"/>
                </a:lnTo>
                <a:lnTo>
                  <a:pt x="6484" y="5179"/>
                </a:lnTo>
                <a:lnTo>
                  <a:pt x="6489" y="5189"/>
                </a:lnTo>
                <a:lnTo>
                  <a:pt x="6469" y="5192"/>
                </a:lnTo>
                <a:lnTo>
                  <a:pt x="6481" y="5208"/>
                </a:lnTo>
                <a:lnTo>
                  <a:pt x="6493" y="5225"/>
                </a:lnTo>
                <a:lnTo>
                  <a:pt x="6508" y="5240"/>
                </a:lnTo>
                <a:lnTo>
                  <a:pt x="6522" y="5255"/>
                </a:lnTo>
                <a:lnTo>
                  <a:pt x="6509" y="5256"/>
                </a:lnTo>
                <a:lnTo>
                  <a:pt x="6533" y="5278"/>
                </a:lnTo>
                <a:lnTo>
                  <a:pt x="6561" y="5305"/>
                </a:lnTo>
                <a:lnTo>
                  <a:pt x="6589" y="5334"/>
                </a:lnTo>
                <a:lnTo>
                  <a:pt x="6618" y="5365"/>
                </a:lnTo>
                <a:lnTo>
                  <a:pt x="6646" y="5396"/>
                </a:lnTo>
                <a:lnTo>
                  <a:pt x="6672" y="5428"/>
                </a:lnTo>
                <a:lnTo>
                  <a:pt x="6695" y="5460"/>
                </a:lnTo>
                <a:lnTo>
                  <a:pt x="6706" y="5475"/>
                </a:lnTo>
                <a:lnTo>
                  <a:pt x="6716" y="5490"/>
                </a:lnTo>
                <a:lnTo>
                  <a:pt x="6704" y="5500"/>
                </a:lnTo>
                <a:lnTo>
                  <a:pt x="6693" y="5509"/>
                </a:lnTo>
                <a:lnTo>
                  <a:pt x="6681" y="5519"/>
                </a:lnTo>
                <a:lnTo>
                  <a:pt x="6667" y="5527"/>
                </a:lnTo>
                <a:lnTo>
                  <a:pt x="6654" y="5534"/>
                </a:lnTo>
                <a:lnTo>
                  <a:pt x="6641" y="5540"/>
                </a:lnTo>
                <a:lnTo>
                  <a:pt x="6625" y="5546"/>
                </a:lnTo>
                <a:lnTo>
                  <a:pt x="6611" y="5553"/>
                </a:lnTo>
                <a:lnTo>
                  <a:pt x="6579" y="5563"/>
                </a:lnTo>
                <a:lnTo>
                  <a:pt x="6546" y="5570"/>
                </a:lnTo>
                <a:lnTo>
                  <a:pt x="6512" y="5577"/>
                </a:lnTo>
                <a:lnTo>
                  <a:pt x="6478" y="5583"/>
                </a:lnTo>
                <a:lnTo>
                  <a:pt x="6443" y="5587"/>
                </a:lnTo>
                <a:lnTo>
                  <a:pt x="6408" y="5590"/>
                </a:lnTo>
                <a:lnTo>
                  <a:pt x="6339" y="5595"/>
                </a:lnTo>
                <a:lnTo>
                  <a:pt x="6274" y="5600"/>
                </a:lnTo>
                <a:lnTo>
                  <a:pt x="6244" y="5603"/>
                </a:lnTo>
                <a:lnTo>
                  <a:pt x="6216" y="5607"/>
                </a:lnTo>
                <a:close/>
                <a:moveTo>
                  <a:pt x="6888" y="5946"/>
                </a:moveTo>
                <a:lnTo>
                  <a:pt x="6888" y="5946"/>
                </a:lnTo>
                <a:lnTo>
                  <a:pt x="6879" y="5956"/>
                </a:lnTo>
                <a:lnTo>
                  <a:pt x="6869" y="5964"/>
                </a:lnTo>
                <a:lnTo>
                  <a:pt x="6861" y="5970"/>
                </a:lnTo>
                <a:lnTo>
                  <a:pt x="6853" y="5976"/>
                </a:lnTo>
                <a:lnTo>
                  <a:pt x="6845" y="5981"/>
                </a:lnTo>
                <a:lnTo>
                  <a:pt x="6836" y="5986"/>
                </a:lnTo>
                <a:lnTo>
                  <a:pt x="6828" y="5989"/>
                </a:lnTo>
                <a:lnTo>
                  <a:pt x="6820" y="5991"/>
                </a:lnTo>
                <a:lnTo>
                  <a:pt x="6812" y="5992"/>
                </a:lnTo>
                <a:lnTo>
                  <a:pt x="6803" y="5992"/>
                </a:lnTo>
                <a:lnTo>
                  <a:pt x="6796" y="5992"/>
                </a:lnTo>
                <a:lnTo>
                  <a:pt x="6788" y="5991"/>
                </a:lnTo>
                <a:lnTo>
                  <a:pt x="6781" y="5989"/>
                </a:lnTo>
                <a:lnTo>
                  <a:pt x="6772" y="5987"/>
                </a:lnTo>
                <a:lnTo>
                  <a:pt x="6758" y="5980"/>
                </a:lnTo>
                <a:lnTo>
                  <a:pt x="6743" y="5971"/>
                </a:lnTo>
                <a:lnTo>
                  <a:pt x="6727" y="5961"/>
                </a:lnTo>
                <a:lnTo>
                  <a:pt x="6712" y="5950"/>
                </a:lnTo>
                <a:lnTo>
                  <a:pt x="6696" y="5937"/>
                </a:lnTo>
                <a:lnTo>
                  <a:pt x="6665" y="5909"/>
                </a:lnTo>
                <a:lnTo>
                  <a:pt x="6648" y="5896"/>
                </a:lnTo>
                <a:lnTo>
                  <a:pt x="6631" y="5882"/>
                </a:lnTo>
                <a:lnTo>
                  <a:pt x="6584" y="5848"/>
                </a:lnTo>
                <a:lnTo>
                  <a:pt x="6536" y="5815"/>
                </a:lnTo>
                <a:lnTo>
                  <a:pt x="6487" y="5783"/>
                </a:lnTo>
                <a:lnTo>
                  <a:pt x="6439" y="5752"/>
                </a:lnTo>
                <a:lnTo>
                  <a:pt x="6341" y="5689"/>
                </a:lnTo>
                <a:lnTo>
                  <a:pt x="6291" y="5657"/>
                </a:lnTo>
                <a:lnTo>
                  <a:pt x="6243" y="5625"/>
                </a:lnTo>
                <a:lnTo>
                  <a:pt x="6275" y="5622"/>
                </a:lnTo>
                <a:lnTo>
                  <a:pt x="6307" y="5618"/>
                </a:lnTo>
                <a:lnTo>
                  <a:pt x="6337" y="5612"/>
                </a:lnTo>
                <a:lnTo>
                  <a:pt x="6368" y="5607"/>
                </a:lnTo>
                <a:lnTo>
                  <a:pt x="6429" y="5596"/>
                </a:lnTo>
                <a:lnTo>
                  <a:pt x="6489" y="5583"/>
                </a:lnTo>
                <a:lnTo>
                  <a:pt x="6549" y="5567"/>
                </a:lnTo>
                <a:lnTo>
                  <a:pt x="6609" y="5552"/>
                </a:lnTo>
                <a:lnTo>
                  <a:pt x="6730" y="5519"/>
                </a:lnTo>
                <a:lnTo>
                  <a:pt x="6735" y="5530"/>
                </a:lnTo>
                <a:lnTo>
                  <a:pt x="6739" y="5542"/>
                </a:lnTo>
                <a:lnTo>
                  <a:pt x="6746" y="5566"/>
                </a:lnTo>
                <a:lnTo>
                  <a:pt x="6752" y="5591"/>
                </a:lnTo>
                <a:lnTo>
                  <a:pt x="6756" y="5615"/>
                </a:lnTo>
                <a:lnTo>
                  <a:pt x="6761" y="5640"/>
                </a:lnTo>
                <a:lnTo>
                  <a:pt x="6767" y="5665"/>
                </a:lnTo>
                <a:lnTo>
                  <a:pt x="6775" y="5689"/>
                </a:lnTo>
                <a:lnTo>
                  <a:pt x="6779" y="5701"/>
                </a:lnTo>
                <a:lnTo>
                  <a:pt x="6784" y="5712"/>
                </a:lnTo>
                <a:lnTo>
                  <a:pt x="6789" y="5680"/>
                </a:lnTo>
                <a:lnTo>
                  <a:pt x="6796" y="5697"/>
                </a:lnTo>
                <a:lnTo>
                  <a:pt x="6803" y="5714"/>
                </a:lnTo>
                <a:lnTo>
                  <a:pt x="6815" y="5750"/>
                </a:lnTo>
                <a:lnTo>
                  <a:pt x="6826" y="5786"/>
                </a:lnTo>
                <a:lnTo>
                  <a:pt x="6837" y="5821"/>
                </a:lnTo>
                <a:lnTo>
                  <a:pt x="6846" y="5796"/>
                </a:lnTo>
                <a:lnTo>
                  <a:pt x="6851" y="5813"/>
                </a:lnTo>
                <a:lnTo>
                  <a:pt x="6855" y="5831"/>
                </a:lnTo>
                <a:lnTo>
                  <a:pt x="6861" y="5847"/>
                </a:lnTo>
                <a:lnTo>
                  <a:pt x="6867" y="5864"/>
                </a:lnTo>
                <a:lnTo>
                  <a:pt x="6873" y="5880"/>
                </a:lnTo>
                <a:lnTo>
                  <a:pt x="6882" y="5897"/>
                </a:lnTo>
                <a:lnTo>
                  <a:pt x="6889" y="5912"/>
                </a:lnTo>
                <a:lnTo>
                  <a:pt x="6898" y="5928"/>
                </a:lnTo>
                <a:lnTo>
                  <a:pt x="6898" y="5896"/>
                </a:lnTo>
                <a:lnTo>
                  <a:pt x="6905" y="5905"/>
                </a:lnTo>
                <a:lnTo>
                  <a:pt x="6909" y="5912"/>
                </a:lnTo>
                <a:lnTo>
                  <a:pt x="6910" y="5919"/>
                </a:lnTo>
                <a:lnTo>
                  <a:pt x="6909" y="5924"/>
                </a:lnTo>
                <a:lnTo>
                  <a:pt x="6905" y="5929"/>
                </a:lnTo>
                <a:lnTo>
                  <a:pt x="6900" y="5934"/>
                </a:lnTo>
                <a:lnTo>
                  <a:pt x="6894" y="5939"/>
                </a:lnTo>
                <a:lnTo>
                  <a:pt x="6888" y="5946"/>
                </a:lnTo>
                <a:close/>
                <a:moveTo>
                  <a:pt x="7068" y="5870"/>
                </a:moveTo>
                <a:lnTo>
                  <a:pt x="7068" y="5870"/>
                </a:lnTo>
                <a:lnTo>
                  <a:pt x="7055" y="5879"/>
                </a:lnTo>
                <a:lnTo>
                  <a:pt x="7046" y="5885"/>
                </a:lnTo>
                <a:lnTo>
                  <a:pt x="7040" y="5888"/>
                </a:lnTo>
                <a:lnTo>
                  <a:pt x="7039" y="5888"/>
                </a:lnTo>
                <a:lnTo>
                  <a:pt x="7049" y="5868"/>
                </a:lnTo>
                <a:lnTo>
                  <a:pt x="7030" y="5879"/>
                </a:lnTo>
                <a:lnTo>
                  <a:pt x="7012" y="5892"/>
                </a:lnTo>
                <a:lnTo>
                  <a:pt x="6994" y="5905"/>
                </a:lnTo>
                <a:lnTo>
                  <a:pt x="6978" y="5920"/>
                </a:lnTo>
                <a:lnTo>
                  <a:pt x="6985" y="5901"/>
                </a:lnTo>
                <a:lnTo>
                  <a:pt x="6994" y="5906"/>
                </a:lnTo>
                <a:lnTo>
                  <a:pt x="6994" y="5898"/>
                </a:lnTo>
                <a:lnTo>
                  <a:pt x="6991" y="5877"/>
                </a:lnTo>
                <a:lnTo>
                  <a:pt x="6989" y="5864"/>
                </a:lnTo>
                <a:lnTo>
                  <a:pt x="6986" y="5851"/>
                </a:lnTo>
                <a:lnTo>
                  <a:pt x="6981" y="5836"/>
                </a:lnTo>
                <a:lnTo>
                  <a:pt x="6974" y="5823"/>
                </a:lnTo>
                <a:lnTo>
                  <a:pt x="6973" y="5823"/>
                </a:lnTo>
                <a:lnTo>
                  <a:pt x="6971" y="5813"/>
                </a:lnTo>
                <a:lnTo>
                  <a:pt x="6968" y="5799"/>
                </a:lnTo>
                <a:lnTo>
                  <a:pt x="6963" y="5765"/>
                </a:lnTo>
                <a:lnTo>
                  <a:pt x="6961" y="5747"/>
                </a:lnTo>
                <a:lnTo>
                  <a:pt x="6958" y="5733"/>
                </a:lnTo>
                <a:lnTo>
                  <a:pt x="6955" y="5722"/>
                </a:lnTo>
                <a:lnTo>
                  <a:pt x="6953" y="5718"/>
                </a:lnTo>
                <a:lnTo>
                  <a:pt x="6951" y="5715"/>
                </a:lnTo>
                <a:lnTo>
                  <a:pt x="6956" y="5720"/>
                </a:lnTo>
                <a:lnTo>
                  <a:pt x="6961" y="5725"/>
                </a:lnTo>
                <a:lnTo>
                  <a:pt x="6969" y="5735"/>
                </a:lnTo>
                <a:lnTo>
                  <a:pt x="6977" y="5747"/>
                </a:lnTo>
                <a:lnTo>
                  <a:pt x="6983" y="5759"/>
                </a:lnTo>
                <a:lnTo>
                  <a:pt x="6989" y="5771"/>
                </a:lnTo>
                <a:lnTo>
                  <a:pt x="6996" y="5783"/>
                </a:lnTo>
                <a:lnTo>
                  <a:pt x="7004" y="5793"/>
                </a:lnTo>
                <a:lnTo>
                  <a:pt x="7010" y="5797"/>
                </a:lnTo>
                <a:lnTo>
                  <a:pt x="7015" y="5801"/>
                </a:lnTo>
                <a:lnTo>
                  <a:pt x="7015" y="5778"/>
                </a:lnTo>
                <a:lnTo>
                  <a:pt x="7041" y="5806"/>
                </a:lnTo>
                <a:lnTo>
                  <a:pt x="7065" y="5828"/>
                </a:lnTo>
                <a:lnTo>
                  <a:pt x="7076" y="5837"/>
                </a:lnTo>
                <a:lnTo>
                  <a:pt x="7085" y="5844"/>
                </a:lnTo>
                <a:lnTo>
                  <a:pt x="7081" y="5823"/>
                </a:lnTo>
                <a:lnTo>
                  <a:pt x="7089" y="5831"/>
                </a:lnTo>
                <a:lnTo>
                  <a:pt x="7108" y="5850"/>
                </a:lnTo>
                <a:lnTo>
                  <a:pt x="7101" y="5852"/>
                </a:lnTo>
                <a:lnTo>
                  <a:pt x="7091" y="5856"/>
                </a:lnTo>
                <a:lnTo>
                  <a:pt x="7080" y="5862"/>
                </a:lnTo>
                <a:lnTo>
                  <a:pt x="7068" y="5870"/>
                </a:lnTo>
                <a:close/>
                <a:moveTo>
                  <a:pt x="7103" y="5866"/>
                </a:moveTo>
                <a:lnTo>
                  <a:pt x="7111" y="5852"/>
                </a:lnTo>
                <a:lnTo>
                  <a:pt x="7120" y="5859"/>
                </a:lnTo>
                <a:lnTo>
                  <a:pt x="7114" y="5862"/>
                </a:lnTo>
                <a:lnTo>
                  <a:pt x="7108" y="5865"/>
                </a:lnTo>
                <a:lnTo>
                  <a:pt x="7103" y="5866"/>
                </a:lnTo>
                <a:close/>
                <a:moveTo>
                  <a:pt x="7495" y="6021"/>
                </a:moveTo>
                <a:lnTo>
                  <a:pt x="7495" y="6021"/>
                </a:lnTo>
                <a:lnTo>
                  <a:pt x="7495" y="6022"/>
                </a:lnTo>
                <a:lnTo>
                  <a:pt x="7494" y="6022"/>
                </a:lnTo>
                <a:lnTo>
                  <a:pt x="7495" y="6021"/>
                </a:lnTo>
                <a:close/>
                <a:moveTo>
                  <a:pt x="7490" y="6014"/>
                </a:moveTo>
                <a:lnTo>
                  <a:pt x="7490" y="6014"/>
                </a:lnTo>
                <a:lnTo>
                  <a:pt x="7481" y="6018"/>
                </a:lnTo>
                <a:lnTo>
                  <a:pt x="7476" y="5998"/>
                </a:lnTo>
                <a:lnTo>
                  <a:pt x="7490" y="6014"/>
                </a:lnTo>
                <a:close/>
                <a:moveTo>
                  <a:pt x="7354" y="5965"/>
                </a:moveTo>
                <a:lnTo>
                  <a:pt x="7348" y="5941"/>
                </a:lnTo>
                <a:lnTo>
                  <a:pt x="7356" y="5948"/>
                </a:lnTo>
                <a:lnTo>
                  <a:pt x="7374" y="5963"/>
                </a:lnTo>
                <a:lnTo>
                  <a:pt x="7385" y="5971"/>
                </a:lnTo>
                <a:lnTo>
                  <a:pt x="7395" y="5977"/>
                </a:lnTo>
                <a:lnTo>
                  <a:pt x="7404" y="5982"/>
                </a:lnTo>
                <a:lnTo>
                  <a:pt x="7407" y="5984"/>
                </a:lnTo>
                <a:lnTo>
                  <a:pt x="7411" y="5984"/>
                </a:lnTo>
                <a:lnTo>
                  <a:pt x="7404" y="5971"/>
                </a:lnTo>
                <a:lnTo>
                  <a:pt x="7416" y="5974"/>
                </a:lnTo>
                <a:lnTo>
                  <a:pt x="7426" y="5978"/>
                </a:lnTo>
                <a:lnTo>
                  <a:pt x="7436" y="5982"/>
                </a:lnTo>
                <a:lnTo>
                  <a:pt x="7446" y="5988"/>
                </a:lnTo>
                <a:lnTo>
                  <a:pt x="7455" y="5995"/>
                </a:lnTo>
                <a:lnTo>
                  <a:pt x="7463" y="6001"/>
                </a:lnTo>
                <a:lnTo>
                  <a:pt x="7471" y="6009"/>
                </a:lnTo>
                <a:lnTo>
                  <a:pt x="7480" y="6018"/>
                </a:lnTo>
                <a:lnTo>
                  <a:pt x="7471" y="6022"/>
                </a:lnTo>
                <a:lnTo>
                  <a:pt x="7463" y="6025"/>
                </a:lnTo>
                <a:lnTo>
                  <a:pt x="7455" y="6027"/>
                </a:lnTo>
                <a:lnTo>
                  <a:pt x="7447" y="6028"/>
                </a:lnTo>
                <a:lnTo>
                  <a:pt x="7438" y="6029"/>
                </a:lnTo>
                <a:lnTo>
                  <a:pt x="7430" y="6029"/>
                </a:lnTo>
                <a:lnTo>
                  <a:pt x="7421" y="6028"/>
                </a:lnTo>
                <a:lnTo>
                  <a:pt x="7413" y="6026"/>
                </a:lnTo>
                <a:lnTo>
                  <a:pt x="7434" y="6019"/>
                </a:lnTo>
                <a:lnTo>
                  <a:pt x="7412" y="6019"/>
                </a:lnTo>
                <a:lnTo>
                  <a:pt x="7389" y="6018"/>
                </a:lnTo>
                <a:lnTo>
                  <a:pt x="7367" y="6015"/>
                </a:lnTo>
                <a:lnTo>
                  <a:pt x="7345" y="6012"/>
                </a:lnTo>
                <a:lnTo>
                  <a:pt x="7367" y="6005"/>
                </a:lnTo>
                <a:lnTo>
                  <a:pt x="7345" y="6000"/>
                </a:lnTo>
                <a:lnTo>
                  <a:pt x="7321" y="5996"/>
                </a:lnTo>
                <a:lnTo>
                  <a:pt x="7297" y="5993"/>
                </a:lnTo>
                <a:lnTo>
                  <a:pt x="7273" y="5990"/>
                </a:lnTo>
                <a:lnTo>
                  <a:pt x="7300" y="5985"/>
                </a:lnTo>
                <a:lnTo>
                  <a:pt x="7260" y="5972"/>
                </a:lnTo>
                <a:lnTo>
                  <a:pt x="7221" y="5958"/>
                </a:lnTo>
                <a:lnTo>
                  <a:pt x="7234" y="5952"/>
                </a:lnTo>
                <a:lnTo>
                  <a:pt x="7222" y="5952"/>
                </a:lnTo>
                <a:lnTo>
                  <a:pt x="7206" y="5953"/>
                </a:lnTo>
                <a:lnTo>
                  <a:pt x="7173" y="5958"/>
                </a:lnTo>
                <a:lnTo>
                  <a:pt x="7157" y="5960"/>
                </a:lnTo>
                <a:lnTo>
                  <a:pt x="7141" y="5961"/>
                </a:lnTo>
                <a:lnTo>
                  <a:pt x="7128" y="5961"/>
                </a:lnTo>
                <a:lnTo>
                  <a:pt x="7123" y="5960"/>
                </a:lnTo>
                <a:lnTo>
                  <a:pt x="7118" y="5958"/>
                </a:lnTo>
                <a:lnTo>
                  <a:pt x="7119" y="5953"/>
                </a:lnTo>
                <a:lnTo>
                  <a:pt x="7121" y="5946"/>
                </a:lnTo>
                <a:lnTo>
                  <a:pt x="7123" y="5942"/>
                </a:lnTo>
                <a:lnTo>
                  <a:pt x="7126" y="5938"/>
                </a:lnTo>
                <a:lnTo>
                  <a:pt x="7131" y="5934"/>
                </a:lnTo>
                <a:lnTo>
                  <a:pt x="7136" y="5931"/>
                </a:lnTo>
                <a:lnTo>
                  <a:pt x="7141" y="5928"/>
                </a:lnTo>
                <a:lnTo>
                  <a:pt x="7149" y="5926"/>
                </a:lnTo>
                <a:lnTo>
                  <a:pt x="7125" y="5932"/>
                </a:lnTo>
                <a:lnTo>
                  <a:pt x="7134" y="5920"/>
                </a:lnTo>
                <a:lnTo>
                  <a:pt x="7143" y="5911"/>
                </a:lnTo>
                <a:lnTo>
                  <a:pt x="7150" y="5905"/>
                </a:lnTo>
                <a:lnTo>
                  <a:pt x="7158" y="5901"/>
                </a:lnTo>
                <a:lnTo>
                  <a:pt x="7167" y="5900"/>
                </a:lnTo>
                <a:lnTo>
                  <a:pt x="7175" y="5900"/>
                </a:lnTo>
                <a:lnTo>
                  <a:pt x="7186" y="5902"/>
                </a:lnTo>
                <a:lnTo>
                  <a:pt x="7197" y="5905"/>
                </a:lnTo>
                <a:lnTo>
                  <a:pt x="7200" y="5888"/>
                </a:lnTo>
                <a:lnTo>
                  <a:pt x="7207" y="5896"/>
                </a:lnTo>
                <a:lnTo>
                  <a:pt x="7216" y="5903"/>
                </a:lnTo>
                <a:lnTo>
                  <a:pt x="7224" y="5909"/>
                </a:lnTo>
                <a:lnTo>
                  <a:pt x="7233" y="5915"/>
                </a:lnTo>
                <a:lnTo>
                  <a:pt x="7242" y="5921"/>
                </a:lnTo>
                <a:lnTo>
                  <a:pt x="7253" y="5926"/>
                </a:lnTo>
                <a:lnTo>
                  <a:pt x="7262" y="5930"/>
                </a:lnTo>
                <a:lnTo>
                  <a:pt x="7272" y="5933"/>
                </a:lnTo>
                <a:lnTo>
                  <a:pt x="7265" y="5917"/>
                </a:lnTo>
                <a:lnTo>
                  <a:pt x="7269" y="5922"/>
                </a:lnTo>
                <a:lnTo>
                  <a:pt x="7281" y="5932"/>
                </a:lnTo>
                <a:lnTo>
                  <a:pt x="7288" y="5939"/>
                </a:lnTo>
                <a:lnTo>
                  <a:pt x="7295" y="5945"/>
                </a:lnTo>
                <a:lnTo>
                  <a:pt x="7304" y="5951"/>
                </a:lnTo>
                <a:lnTo>
                  <a:pt x="7313" y="5956"/>
                </a:lnTo>
                <a:lnTo>
                  <a:pt x="7314" y="5941"/>
                </a:lnTo>
                <a:lnTo>
                  <a:pt x="7328" y="5950"/>
                </a:lnTo>
                <a:lnTo>
                  <a:pt x="7354" y="5965"/>
                </a:lnTo>
                <a:close/>
                <a:moveTo>
                  <a:pt x="7327" y="3964"/>
                </a:moveTo>
                <a:lnTo>
                  <a:pt x="7327" y="3964"/>
                </a:lnTo>
                <a:lnTo>
                  <a:pt x="7340" y="3987"/>
                </a:lnTo>
                <a:lnTo>
                  <a:pt x="7348" y="4002"/>
                </a:lnTo>
                <a:lnTo>
                  <a:pt x="7350" y="4006"/>
                </a:lnTo>
                <a:lnTo>
                  <a:pt x="7350" y="4010"/>
                </a:lnTo>
                <a:lnTo>
                  <a:pt x="7350" y="4014"/>
                </a:lnTo>
                <a:lnTo>
                  <a:pt x="7349" y="4017"/>
                </a:lnTo>
                <a:lnTo>
                  <a:pt x="7345" y="4023"/>
                </a:lnTo>
                <a:lnTo>
                  <a:pt x="7340" y="4032"/>
                </a:lnTo>
                <a:lnTo>
                  <a:pt x="7338" y="4038"/>
                </a:lnTo>
                <a:lnTo>
                  <a:pt x="7336" y="4047"/>
                </a:lnTo>
                <a:lnTo>
                  <a:pt x="7334" y="4057"/>
                </a:lnTo>
                <a:lnTo>
                  <a:pt x="7334" y="4069"/>
                </a:lnTo>
                <a:lnTo>
                  <a:pt x="7328" y="4037"/>
                </a:lnTo>
                <a:lnTo>
                  <a:pt x="7323" y="4060"/>
                </a:lnTo>
                <a:lnTo>
                  <a:pt x="7319" y="4084"/>
                </a:lnTo>
                <a:lnTo>
                  <a:pt x="7317" y="4107"/>
                </a:lnTo>
                <a:lnTo>
                  <a:pt x="7317" y="4129"/>
                </a:lnTo>
                <a:lnTo>
                  <a:pt x="7301" y="4096"/>
                </a:lnTo>
                <a:lnTo>
                  <a:pt x="7299" y="4121"/>
                </a:lnTo>
                <a:lnTo>
                  <a:pt x="7297" y="4144"/>
                </a:lnTo>
                <a:lnTo>
                  <a:pt x="7296" y="4169"/>
                </a:lnTo>
                <a:lnTo>
                  <a:pt x="7295" y="4193"/>
                </a:lnTo>
                <a:lnTo>
                  <a:pt x="7281" y="4160"/>
                </a:lnTo>
                <a:lnTo>
                  <a:pt x="7275" y="4251"/>
                </a:lnTo>
                <a:lnTo>
                  <a:pt x="7268" y="4219"/>
                </a:lnTo>
                <a:lnTo>
                  <a:pt x="7262" y="4248"/>
                </a:lnTo>
                <a:lnTo>
                  <a:pt x="7254" y="4275"/>
                </a:lnTo>
                <a:lnTo>
                  <a:pt x="7246" y="4302"/>
                </a:lnTo>
                <a:lnTo>
                  <a:pt x="7235" y="4329"/>
                </a:lnTo>
                <a:lnTo>
                  <a:pt x="7227" y="4304"/>
                </a:lnTo>
                <a:lnTo>
                  <a:pt x="7220" y="4322"/>
                </a:lnTo>
                <a:lnTo>
                  <a:pt x="7210" y="4338"/>
                </a:lnTo>
                <a:lnTo>
                  <a:pt x="7198" y="4353"/>
                </a:lnTo>
                <a:lnTo>
                  <a:pt x="7193" y="4359"/>
                </a:lnTo>
                <a:lnTo>
                  <a:pt x="7188" y="4363"/>
                </a:lnTo>
                <a:lnTo>
                  <a:pt x="7197" y="4358"/>
                </a:lnTo>
                <a:lnTo>
                  <a:pt x="7177" y="4352"/>
                </a:lnTo>
                <a:lnTo>
                  <a:pt x="7157" y="4345"/>
                </a:lnTo>
                <a:lnTo>
                  <a:pt x="7137" y="4339"/>
                </a:lnTo>
                <a:lnTo>
                  <a:pt x="7118" y="4332"/>
                </a:lnTo>
                <a:lnTo>
                  <a:pt x="7128" y="4318"/>
                </a:lnTo>
                <a:lnTo>
                  <a:pt x="7081" y="4324"/>
                </a:lnTo>
                <a:lnTo>
                  <a:pt x="7032" y="4328"/>
                </a:lnTo>
                <a:lnTo>
                  <a:pt x="7046" y="4317"/>
                </a:lnTo>
                <a:lnTo>
                  <a:pt x="6951" y="4326"/>
                </a:lnTo>
                <a:lnTo>
                  <a:pt x="6956" y="4315"/>
                </a:lnTo>
                <a:lnTo>
                  <a:pt x="6947" y="4317"/>
                </a:lnTo>
                <a:lnTo>
                  <a:pt x="6925" y="4319"/>
                </a:lnTo>
                <a:lnTo>
                  <a:pt x="6915" y="4320"/>
                </a:lnTo>
                <a:lnTo>
                  <a:pt x="6905" y="4319"/>
                </a:lnTo>
                <a:lnTo>
                  <a:pt x="6902" y="4318"/>
                </a:lnTo>
                <a:lnTo>
                  <a:pt x="6900" y="4317"/>
                </a:lnTo>
                <a:lnTo>
                  <a:pt x="6899" y="4315"/>
                </a:lnTo>
                <a:lnTo>
                  <a:pt x="6900" y="4312"/>
                </a:lnTo>
                <a:lnTo>
                  <a:pt x="6906" y="4302"/>
                </a:lnTo>
                <a:lnTo>
                  <a:pt x="6914" y="4293"/>
                </a:lnTo>
                <a:lnTo>
                  <a:pt x="6922" y="4282"/>
                </a:lnTo>
                <a:lnTo>
                  <a:pt x="6931" y="4271"/>
                </a:lnTo>
                <a:lnTo>
                  <a:pt x="6951" y="4252"/>
                </a:lnTo>
                <a:lnTo>
                  <a:pt x="6969" y="4236"/>
                </a:lnTo>
                <a:lnTo>
                  <a:pt x="6946" y="4240"/>
                </a:lnTo>
                <a:lnTo>
                  <a:pt x="6970" y="4215"/>
                </a:lnTo>
                <a:lnTo>
                  <a:pt x="6994" y="4188"/>
                </a:lnTo>
                <a:lnTo>
                  <a:pt x="7018" y="4160"/>
                </a:lnTo>
                <a:lnTo>
                  <a:pt x="7038" y="4130"/>
                </a:lnTo>
                <a:lnTo>
                  <a:pt x="6999" y="4153"/>
                </a:lnTo>
                <a:lnTo>
                  <a:pt x="7029" y="4117"/>
                </a:lnTo>
                <a:lnTo>
                  <a:pt x="7059" y="4082"/>
                </a:lnTo>
                <a:lnTo>
                  <a:pt x="7073" y="4064"/>
                </a:lnTo>
                <a:lnTo>
                  <a:pt x="7087" y="4045"/>
                </a:lnTo>
                <a:lnTo>
                  <a:pt x="7099" y="4026"/>
                </a:lnTo>
                <a:lnTo>
                  <a:pt x="7110" y="4005"/>
                </a:lnTo>
                <a:lnTo>
                  <a:pt x="7077" y="4027"/>
                </a:lnTo>
                <a:lnTo>
                  <a:pt x="7090" y="4010"/>
                </a:lnTo>
                <a:lnTo>
                  <a:pt x="7103" y="3993"/>
                </a:lnTo>
                <a:lnTo>
                  <a:pt x="7115" y="3975"/>
                </a:lnTo>
                <a:lnTo>
                  <a:pt x="7125" y="3957"/>
                </a:lnTo>
                <a:lnTo>
                  <a:pt x="7134" y="3937"/>
                </a:lnTo>
                <a:lnTo>
                  <a:pt x="7141" y="3918"/>
                </a:lnTo>
                <a:lnTo>
                  <a:pt x="7148" y="3898"/>
                </a:lnTo>
                <a:lnTo>
                  <a:pt x="7151" y="3876"/>
                </a:lnTo>
                <a:lnTo>
                  <a:pt x="7114" y="3896"/>
                </a:lnTo>
                <a:lnTo>
                  <a:pt x="7128" y="3877"/>
                </a:lnTo>
                <a:lnTo>
                  <a:pt x="7143" y="3858"/>
                </a:lnTo>
                <a:lnTo>
                  <a:pt x="7157" y="3838"/>
                </a:lnTo>
                <a:lnTo>
                  <a:pt x="7169" y="3819"/>
                </a:lnTo>
                <a:lnTo>
                  <a:pt x="7183" y="3830"/>
                </a:lnTo>
                <a:lnTo>
                  <a:pt x="7188" y="3835"/>
                </a:lnTo>
                <a:lnTo>
                  <a:pt x="7185" y="3799"/>
                </a:lnTo>
                <a:lnTo>
                  <a:pt x="7199" y="3811"/>
                </a:lnTo>
                <a:lnTo>
                  <a:pt x="7212" y="3826"/>
                </a:lnTo>
                <a:lnTo>
                  <a:pt x="7223" y="3841"/>
                </a:lnTo>
                <a:lnTo>
                  <a:pt x="7234" y="3857"/>
                </a:lnTo>
                <a:lnTo>
                  <a:pt x="7255" y="3889"/>
                </a:lnTo>
                <a:lnTo>
                  <a:pt x="7266" y="3904"/>
                </a:lnTo>
                <a:lnTo>
                  <a:pt x="7278" y="3920"/>
                </a:lnTo>
                <a:lnTo>
                  <a:pt x="7290" y="3885"/>
                </a:lnTo>
                <a:lnTo>
                  <a:pt x="7292" y="3892"/>
                </a:lnTo>
                <a:lnTo>
                  <a:pt x="7300" y="3910"/>
                </a:lnTo>
                <a:lnTo>
                  <a:pt x="7312" y="3936"/>
                </a:lnTo>
                <a:lnTo>
                  <a:pt x="7320" y="3951"/>
                </a:lnTo>
                <a:lnTo>
                  <a:pt x="7327" y="3964"/>
                </a:lnTo>
                <a:close/>
              </a:path>
            </a:pathLst>
          </a:custGeom>
          <a:solidFill>
            <a:srgbClr val="007E3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KSO_Shape"/>
          <p:cNvSpPr/>
          <p:nvPr/>
        </p:nvSpPr>
        <p:spPr bwMode="auto">
          <a:xfrm rot="10138703">
            <a:off x="1477966" y="-129444"/>
            <a:ext cx="1311452" cy="887350"/>
          </a:xfrm>
          <a:custGeom>
            <a:avLst/>
            <a:gdLst>
              <a:gd name="T0" fmla="*/ 393267026 w 8694"/>
              <a:gd name="T1" fmla="*/ 92493608 h 7435"/>
              <a:gd name="T2" fmla="*/ 348183778 w 8694"/>
              <a:gd name="T3" fmla="*/ 82648666 h 7435"/>
              <a:gd name="T4" fmla="*/ 347319582 w 8694"/>
              <a:gd name="T5" fmla="*/ 34817229 h 7435"/>
              <a:gd name="T6" fmla="*/ 311790478 w 8694"/>
              <a:gd name="T7" fmla="*/ 33472586 h 7435"/>
              <a:gd name="T8" fmla="*/ 276597717 w 8694"/>
              <a:gd name="T9" fmla="*/ 38947110 h 7435"/>
              <a:gd name="T10" fmla="*/ 257488775 w 8694"/>
              <a:gd name="T11" fmla="*/ 71795350 h 7435"/>
              <a:gd name="T12" fmla="*/ 247502315 w 8694"/>
              <a:gd name="T13" fmla="*/ 108773691 h 7435"/>
              <a:gd name="T14" fmla="*/ 203667376 w 8694"/>
              <a:gd name="T15" fmla="*/ 112663473 h 7435"/>
              <a:gd name="T16" fmla="*/ 186094879 w 8694"/>
              <a:gd name="T17" fmla="*/ 146904333 h 7435"/>
              <a:gd name="T18" fmla="*/ 238620204 w 8694"/>
              <a:gd name="T19" fmla="*/ 176727017 h 7435"/>
              <a:gd name="T20" fmla="*/ 214710197 w 8694"/>
              <a:gd name="T21" fmla="*/ 338470837 h 7435"/>
              <a:gd name="T22" fmla="*/ 195409308 w 8694"/>
              <a:gd name="T23" fmla="*/ 266291240 h 7435"/>
              <a:gd name="T24" fmla="*/ 215766339 w 8694"/>
              <a:gd name="T25" fmla="*/ 227728157 h 7435"/>
              <a:gd name="T26" fmla="*/ 184222528 w 8694"/>
              <a:gd name="T27" fmla="*/ 206357796 h 7435"/>
              <a:gd name="T28" fmla="*/ 164249389 w 8694"/>
              <a:gd name="T29" fmla="*/ 201315276 h 7435"/>
              <a:gd name="T30" fmla="*/ 171739234 w 8694"/>
              <a:gd name="T31" fmla="*/ 148297171 h 7435"/>
              <a:gd name="T32" fmla="*/ 163769305 w 8694"/>
              <a:gd name="T33" fmla="*/ 118810538 h 7435"/>
              <a:gd name="T34" fmla="*/ 155463251 w 8694"/>
              <a:gd name="T35" fmla="*/ 75781304 h 7435"/>
              <a:gd name="T36" fmla="*/ 106923000 w 8694"/>
              <a:gd name="T37" fmla="*/ 59069218 h 7435"/>
              <a:gd name="T38" fmla="*/ 81860659 w 8694"/>
              <a:gd name="T39" fmla="*/ 94366426 h 7435"/>
              <a:gd name="T40" fmla="*/ 97176473 w 8694"/>
              <a:gd name="T41" fmla="*/ 129519925 h 7435"/>
              <a:gd name="T42" fmla="*/ 85893720 w 8694"/>
              <a:gd name="T43" fmla="*/ 158334017 h 7435"/>
              <a:gd name="T44" fmla="*/ 24053967 w 8694"/>
              <a:gd name="T45" fmla="*/ 167986837 h 7435"/>
              <a:gd name="T46" fmla="*/ 6529676 w 8694"/>
              <a:gd name="T47" fmla="*/ 206213649 h 7435"/>
              <a:gd name="T48" fmla="*/ 17620483 w 8694"/>
              <a:gd name="T49" fmla="*/ 262785485 h 7435"/>
              <a:gd name="T50" fmla="*/ 54205730 w 8694"/>
              <a:gd name="T51" fmla="*/ 277913048 h 7435"/>
              <a:gd name="T52" fmla="*/ 57662514 w 8694"/>
              <a:gd name="T53" fmla="*/ 278009000 h 7435"/>
              <a:gd name="T54" fmla="*/ 86757916 w 8694"/>
              <a:gd name="T55" fmla="*/ 316379959 h 7435"/>
              <a:gd name="T56" fmla="*/ 121566565 w 8694"/>
              <a:gd name="T57" fmla="*/ 321710556 h 7435"/>
              <a:gd name="T58" fmla="*/ 134049859 w 8694"/>
              <a:gd name="T59" fmla="*/ 288142018 h 7435"/>
              <a:gd name="T60" fmla="*/ 317407971 w 8694"/>
              <a:gd name="T61" fmla="*/ 282091124 h 7435"/>
              <a:gd name="T62" fmla="*/ 311262407 w 8694"/>
              <a:gd name="T63" fmla="*/ 311481586 h 7435"/>
              <a:gd name="T64" fmla="*/ 327682569 w 8694"/>
              <a:gd name="T65" fmla="*/ 324591965 h 7435"/>
              <a:gd name="T66" fmla="*/ 343958772 w 8694"/>
              <a:gd name="T67" fmla="*/ 314603094 h 7435"/>
              <a:gd name="T68" fmla="*/ 346503373 w 8694"/>
              <a:gd name="T69" fmla="*/ 296786245 h 7435"/>
              <a:gd name="T70" fmla="*/ 374398235 w 8694"/>
              <a:gd name="T71" fmla="*/ 271765983 h 7435"/>
              <a:gd name="T72" fmla="*/ 381072089 w 8694"/>
              <a:gd name="T73" fmla="*/ 237188853 h 7435"/>
              <a:gd name="T74" fmla="*/ 353993218 w 8694"/>
              <a:gd name="T75" fmla="*/ 217403235 h 7435"/>
              <a:gd name="T76" fmla="*/ 379199519 w 8694"/>
              <a:gd name="T77" fmla="*/ 181337315 h 7435"/>
              <a:gd name="T78" fmla="*/ 160792605 w 8694"/>
              <a:gd name="T79" fmla="*/ 264562350 h 7435"/>
              <a:gd name="T80" fmla="*/ 115853099 w 8694"/>
              <a:gd name="T81" fmla="*/ 212408690 h 7435"/>
              <a:gd name="T82" fmla="*/ 93479538 w 8694"/>
              <a:gd name="T83" fmla="*/ 212120615 h 7435"/>
              <a:gd name="T84" fmla="*/ 150998092 w 8694"/>
              <a:gd name="T85" fmla="*/ 213465258 h 7435"/>
              <a:gd name="T86" fmla="*/ 149029548 w 8694"/>
              <a:gd name="T87" fmla="*/ 214137579 h 7435"/>
              <a:gd name="T88" fmla="*/ 84165109 w 8694"/>
              <a:gd name="T89" fmla="*/ 165921677 h 7435"/>
              <a:gd name="T90" fmla="*/ 89686629 w 8694"/>
              <a:gd name="T91" fmla="*/ 183690550 h 7435"/>
              <a:gd name="T92" fmla="*/ 93095426 w 8694"/>
              <a:gd name="T93" fmla="*/ 254237209 h 7435"/>
              <a:gd name="T94" fmla="*/ 124975581 w 8694"/>
              <a:gd name="T95" fmla="*/ 266099117 h 7435"/>
              <a:gd name="T96" fmla="*/ 165593670 w 8694"/>
              <a:gd name="T97" fmla="*/ 288430093 h 7435"/>
              <a:gd name="T98" fmla="*/ 337140958 w 8694"/>
              <a:gd name="T99" fmla="*/ 172357036 h 7435"/>
              <a:gd name="T100" fmla="*/ 257056677 w 8694"/>
              <a:gd name="T101" fmla="*/ 198625990 h 7435"/>
              <a:gd name="T102" fmla="*/ 316111677 w 8694"/>
              <a:gd name="T103" fmla="*/ 166065824 h 7435"/>
              <a:gd name="T104" fmla="*/ 333635968 w 8694"/>
              <a:gd name="T105" fmla="*/ 223742204 h 7435"/>
              <a:gd name="T106" fmla="*/ 312510714 w 8694"/>
              <a:gd name="T107" fmla="*/ 109878235 h 7435"/>
              <a:gd name="T108" fmla="*/ 310590157 w 8694"/>
              <a:gd name="T109" fmla="*/ 163760785 h 7435"/>
              <a:gd name="T110" fmla="*/ 285479829 w 8694"/>
              <a:gd name="T111" fmla="*/ 107957222 h 7435"/>
              <a:gd name="T112" fmla="*/ 290233126 w 8694"/>
              <a:gd name="T113" fmla="*/ 121355896 h 7435"/>
              <a:gd name="T114" fmla="*/ 268051511 w 8694"/>
              <a:gd name="T115" fmla="*/ 95999363 h 7435"/>
              <a:gd name="T116" fmla="*/ 265218772 w 8694"/>
              <a:gd name="T117" fmla="*/ 267683859 h 7435"/>
              <a:gd name="T118" fmla="*/ 276981829 w 8694"/>
              <a:gd name="T119" fmla="*/ 266531339 h 7435"/>
              <a:gd name="T120" fmla="*/ 303964508 w 8694"/>
              <a:gd name="T121" fmla="*/ 243047843 h 7435"/>
              <a:gd name="T122" fmla="*/ 335556525 w 8694"/>
              <a:gd name="T123" fmla="*/ 281610707 h 7435"/>
              <a:gd name="T124" fmla="*/ 352408785 w 8694"/>
              <a:gd name="T125" fmla="*/ 191470333 h 743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8694" h="7435">
                <a:moveTo>
                  <a:pt x="8586" y="3051"/>
                </a:moveTo>
                <a:lnTo>
                  <a:pt x="8586" y="3051"/>
                </a:lnTo>
                <a:lnTo>
                  <a:pt x="8551" y="3047"/>
                </a:lnTo>
                <a:lnTo>
                  <a:pt x="8540" y="3046"/>
                </a:lnTo>
                <a:lnTo>
                  <a:pt x="8576" y="3030"/>
                </a:lnTo>
                <a:lnTo>
                  <a:pt x="8541" y="3032"/>
                </a:lnTo>
                <a:lnTo>
                  <a:pt x="8505" y="3032"/>
                </a:lnTo>
                <a:lnTo>
                  <a:pt x="8470" y="3032"/>
                </a:lnTo>
                <a:lnTo>
                  <a:pt x="8434" y="3030"/>
                </a:lnTo>
                <a:lnTo>
                  <a:pt x="8453" y="3013"/>
                </a:lnTo>
                <a:lnTo>
                  <a:pt x="8438" y="3016"/>
                </a:lnTo>
                <a:lnTo>
                  <a:pt x="8424" y="3017"/>
                </a:lnTo>
                <a:lnTo>
                  <a:pt x="8410" y="3017"/>
                </a:lnTo>
                <a:lnTo>
                  <a:pt x="8396" y="3016"/>
                </a:lnTo>
                <a:lnTo>
                  <a:pt x="8383" y="3013"/>
                </a:lnTo>
                <a:lnTo>
                  <a:pt x="8369" y="3009"/>
                </a:lnTo>
                <a:lnTo>
                  <a:pt x="8356" y="3004"/>
                </a:lnTo>
                <a:lnTo>
                  <a:pt x="8342" y="2997"/>
                </a:lnTo>
                <a:lnTo>
                  <a:pt x="8370" y="2992"/>
                </a:lnTo>
                <a:lnTo>
                  <a:pt x="8339" y="2983"/>
                </a:lnTo>
                <a:lnTo>
                  <a:pt x="8308" y="2974"/>
                </a:lnTo>
                <a:lnTo>
                  <a:pt x="8276" y="2967"/>
                </a:lnTo>
                <a:lnTo>
                  <a:pt x="8244" y="2962"/>
                </a:lnTo>
                <a:lnTo>
                  <a:pt x="8267" y="2950"/>
                </a:lnTo>
                <a:lnTo>
                  <a:pt x="8251" y="2946"/>
                </a:lnTo>
                <a:lnTo>
                  <a:pt x="8234" y="2941"/>
                </a:lnTo>
                <a:lnTo>
                  <a:pt x="8217" y="2937"/>
                </a:lnTo>
                <a:lnTo>
                  <a:pt x="8200" y="2934"/>
                </a:lnTo>
                <a:lnTo>
                  <a:pt x="8183" y="2932"/>
                </a:lnTo>
                <a:lnTo>
                  <a:pt x="8165" y="2931"/>
                </a:lnTo>
                <a:lnTo>
                  <a:pt x="8148" y="2931"/>
                </a:lnTo>
                <a:lnTo>
                  <a:pt x="8130" y="2931"/>
                </a:lnTo>
                <a:lnTo>
                  <a:pt x="8160" y="2918"/>
                </a:lnTo>
                <a:lnTo>
                  <a:pt x="8142" y="2915"/>
                </a:lnTo>
                <a:lnTo>
                  <a:pt x="8125" y="2913"/>
                </a:lnTo>
                <a:lnTo>
                  <a:pt x="8108" y="2910"/>
                </a:lnTo>
                <a:lnTo>
                  <a:pt x="8090" y="2910"/>
                </a:lnTo>
                <a:lnTo>
                  <a:pt x="8055" y="2910"/>
                </a:lnTo>
                <a:lnTo>
                  <a:pt x="8021" y="2914"/>
                </a:lnTo>
                <a:lnTo>
                  <a:pt x="8053" y="2892"/>
                </a:lnTo>
                <a:lnTo>
                  <a:pt x="8033" y="2893"/>
                </a:lnTo>
                <a:lnTo>
                  <a:pt x="8014" y="2894"/>
                </a:lnTo>
                <a:lnTo>
                  <a:pt x="7995" y="2896"/>
                </a:lnTo>
                <a:lnTo>
                  <a:pt x="7975" y="2898"/>
                </a:lnTo>
                <a:lnTo>
                  <a:pt x="7937" y="2905"/>
                </a:lnTo>
                <a:lnTo>
                  <a:pt x="7899" y="2913"/>
                </a:lnTo>
                <a:lnTo>
                  <a:pt x="7926" y="2891"/>
                </a:lnTo>
                <a:lnTo>
                  <a:pt x="7916" y="2891"/>
                </a:lnTo>
                <a:lnTo>
                  <a:pt x="7896" y="2893"/>
                </a:lnTo>
                <a:lnTo>
                  <a:pt x="7841" y="2899"/>
                </a:lnTo>
                <a:lnTo>
                  <a:pt x="7813" y="2903"/>
                </a:lnTo>
                <a:lnTo>
                  <a:pt x="7788" y="2908"/>
                </a:lnTo>
                <a:lnTo>
                  <a:pt x="7770" y="2913"/>
                </a:lnTo>
                <a:lnTo>
                  <a:pt x="7764" y="2916"/>
                </a:lnTo>
                <a:lnTo>
                  <a:pt x="7762" y="2918"/>
                </a:lnTo>
                <a:lnTo>
                  <a:pt x="7767" y="2905"/>
                </a:lnTo>
                <a:lnTo>
                  <a:pt x="7775" y="2894"/>
                </a:lnTo>
                <a:lnTo>
                  <a:pt x="7784" y="2883"/>
                </a:lnTo>
                <a:lnTo>
                  <a:pt x="7794" y="2871"/>
                </a:lnTo>
                <a:lnTo>
                  <a:pt x="7805" y="2860"/>
                </a:lnTo>
                <a:lnTo>
                  <a:pt x="7818" y="2850"/>
                </a:lnTo>
                <a:lnTo>
                  <a:pt x="7842" y="2829"/>
                </a:lnTo>
                <a:lnTo>
                  <a:pt x="7869" y="2808"/>
                </a:lnTo>
                <a:lnTo>
                  <a:pt x="7895" y="2788"/>
                </a:lnTo>
                <a:lnTo>
                  <a:pt x="7907" y="2779"/>
                </a:lnTo>
                <a:lnTo>
                  <a:pt x="7918" y="2768"/>
                </a:lnTo>
                <a:lnTo>
                  <a:pt x="7928" y="2758"/>
                </a:lnTo>
                <a:lnTo>
                  <a:pt x="7936" y="2748"/>
                </a:lnTo>
                <a:lnTo>
                  <a:pt x="7902" y="2754"/>
                </a:lnTo>
                <a:lnTo>
                  <a:pt x="7916" y="2746"/>
                </a:lnTo>
                <a:lnTo>
                  <a:pt x="7928" y="2735"/>
                </a:lnTo>
                <a:lnTo>
                  <a:pt x="7939" y="2725"/>
                </a:lnTo>
                <a:lnTo>
                  <a:pt x="7950" y="2715"/>
                </a:lnTo>
                <a:lnTo>
                  <a:pt x="7960" y="2702"/>
                </a:lnTo>
                <a:lnTo>
                  <a:pt x="7969" y="2690"/>
                </a:lnTo>
                <a:lnTo>
                  <a:pt x="7978" y="2677"/>
                </a:lnTo>
                <a:lnTo>
                  <a:pt x="7986" y="2664"/>
                </a:lnTo>
                <a:lnTo>
                  <a:pt x="7952" y="2679"/>
                </a:lnTo>
                <a:lnTo>
                  <a:pt x="7969" y="2657"/>
                </a:lnTo>
                <a:lnTo>
                  <a:pt x="7985" y="2634"/>
                </a:lnTo>
                <a:lnTo>
                  <a:pt x="7998" y="2609"/>
                </a:lnTo>
                <a:lnTo>
                  <a:pt x="8010" y="2585"/>
                </a:lnTo>
                <a:lnTo>
                  <a:pt x="7989" y="2599"/>
                </a:lnTo>
                <a:lnTo>
                  <a:pt x="7992" y="2590"/>
                </a:lnTo>
                <a:lnTo>
                  <a:pt x="7996" y="2580"/>
                </a:lnTo>
                <a:lnTo>
                  <a:pt x="8004" y="2562"/>
                </a:lnTo>
                <a:lnTo>
                  <a:pt x="8014" y="2545"/>
                </a:lnTo>
                <a:lnTo>
                  <a:pt x="8024" y="2527"/>
                </a:lnTo>
                <a:lnTo>
                  <a:pt x="8034" y="2509"/>
                </a:lnTo>
                <a:lnTo>
                  <a:pt x="8043" y="2492"/>
                </a:lnTo>
                <a:lnTo>
                  <a:pt x="8051" y="2472"/>
                </a:lnTo>
                <a:lnTo>
                  <a:pt x="8054" y="2462"/>
                </a:lnTo>
                <a:lnTo>
                  <a:pt x="8056" y="2452"/>
                </a:lnTo>
                <a:lnTo>
                  <a:pt x="8035" y="2463"/>
                </a:lnTo>
                <a:lnTo>
                  <a:pt x="8042" y="2448"/>
                </a:lnTo>
                <a:lnTo>
                  <a:pt x="8050" y="2433"/>
                </a:lnTo>
                <a:lnTo>
                  <a:pt x="8056" y="2418"/>
                </a:lnTo>
                <a:lnTo>
                  <a:pt x="8062" y="2401"/>
                </a:lnTo>
                <a:lnTo>
                  <a:pt x="8066" y="2386"/>
                </a:lnTo>
                <a:lnTo>
                  <a:pt x="8070" y="2369"/>
                </a:lnTo>
                <a:lnTo>
                  <a:pt x="8073" y="2353"/>
                </a:lnTo>
                <a:lnTo>
                  <a:pt x="8075" y="2336"/>
                </a:lnTo>
                <a:lnTo>
                  <a:pt x="8058" y="2353"/>
                </a:lnTo>
                <a:lnTo>
                  <a:pt x="8063" y="2338"/>
                </a:lnTo>
                <a:lnTo>
                  <a:pt x="8067" y="2323"/>
                </a:lnTo>
                <a:lnTo>
                  <a:pt x="8070" y="2307"/>
                </a:lnTo>
                <a:lnTo>
                  <a:pt x="8073" y="2292"/>
                </a:lnTo>
                <a:lnTo>
                  <a:pt x="8075" y="2275"/>
                </a:lnTo>
                <a:lnTo>
                  <a:pt x="8077" y="2260"/>
                </a:lnTo>
                <a:lnTo>
                  <a:pt x="8077" y="2243"/>
                </a:lnTo>
                <a:lnTo>
                  <a:pt x="8077" y="2228"/>
                </a:lnTo>
                <a:lnTo>
                  <a:pt x="8056" y="2258"/>
                </a:lnTo>
                <a:lnTo>
                  <a:pt x="8061" y="2240"/>
                </a:lnTo>
                <a:lnTo>
                  <a:pt x="8068" y="2223"/>
                </a:lnTo>
                <a:lnTo>
                  <a:pt x="8076" y="2207"/>
                </a:lnTo>
                <a:lnTo>
                  <a:pt x="8086" y="2192"/>
                </a:lnTo>
                <a:lnTo>
                  <a:pt x="8096" y="2176"/>
                </a:lnTo>
                <a:lnTo>
                  <a:pt x="8107" y="2162"/>
                </a:lnTo>
                <a:lnTo>
                  <a:pt x="8132" y="2133"/>
                </a:lnTo>
                <a:lnTo>
                  <a:pt x="8106" y="2141"/>
                </a:lnTo>
                <a:lnTo>
                  <a:pt x="8127" y="2119"/>
                </a:lnTo>
                <a:lnTo>
                  <a:pt x="8148" y="2096"/>
                </a:lnTo>
                <a:lnTo>
                  <a:pt x="8167" y="2072"/>
                </a:lnTo>
                <a:lnTo>
                  <a:pt x="8185" y="2048"/>
                </a:lnTo>
                <a:lnTo>
                  <a:pt x="8161" y="2052"/>
                </a:lnTo>
                <a:lnTo>
                  <a:pt x="8205" y="2006"/>
                </a:lnTo>
                <a:lnTo>
                  <a:pt x="8250" y="1961"/>
                </a:lnTo>
                <a:lnTo>
                  <a:pt x="8211" y="1981"/>
                </a:lnTo>
                <a:lnTo>
                  <a:pt x="8224" y="1967"/>
                </a:lnTo>
                <a:lnTo>
                  <a:pt x="8235" y="1955"/>
                </a:lnTo>
                <a:lnTo>
                  <a:pt x="8245" y="1940"/>
                </a:lnTo>
                <a:lnTo>
                  <a:pt x="8256" y="1927"/>
                </a:lnTo>
                <a:lnTo>
                  <a:pt x="8265" y="1913"/>
                </a:lnTo>
                <a:lnTo>
                  <a:pt x="8273" y="1897"/>
                </a:lnTo>
                <a:lnTo>
                  <a:pt x="8290" y="1867"/>
                </a:lnTo>
                <a:lnTo>
                  <a:pt x="8256" y="1885"/>
                </a:lnTo>
                <a:lnTo>
                  <a:pt x="8239" y="1894"/>
                </a:lnTo>
                <a:lnTo>
                  <a:pt x="8223" y="1904"/>
                </a:lnTo>
                <a:lnTo>
                  <a:pt x="8206" y="1915"/>
                </a:lnTo>
                <a:lnTo>
                  <a:pt x="8191" y="1926"/>
                </a:lnTo>
                <a:lnTo>
                  <a:pt x="8176" y="1939"/>
                </a:lnTo>
                <a:lnTo>
                  <a:pt x="8164" y="1954"/>
                </a:lnTo>
                <a:lnTo>
                  <a:pt x="8169" y="1926"/>
                </a:lnTo>
                <a:lnTo>
                  <a:pt x="8157" y="1935"/>
                </a:lnTo>
                <a:lnTo>
                  <a:pt x="8144" y="1946"/>
                </a:lnTo>
                <a:lnTo>
                  <a:pt x="8132" y="1958"/>
                </a:lnTo>
                <a:lnTo>
                  <a:pt x="8121" y="1970"/>
                </a:lnTo>
                <a:lnTo>
                  <a:pt x="8097" y="1996"/>
                </a:lnTo>
                <a:lnTo>
                  <a:pt x="8086" y="2008"/>
                </a:lnTo>
                <a:lnTo>
                  <a:pt x="8074" y="2020"/>
                </a:lnTo>
                <a:lnTo>
                  <a:pt x="8085" y="1991"/>
                </a:lnTo>
                <a:lnTo>
                  <a:pt x="8058" y="2014"/>
                </a:lnTo>
                <a:lnTo>
                  <a:pt x="8032" y="2037"/>
                </a:lnTo>
                <a:lnTo>
                  <a:pt x="7983" y="2086"/>
                </a:lnTo>
                <a:lnTo>
                  <a:pt x="7985" y="2059"/>
                </a:lnTo>
                <a:lnTo>
                  <a:pt x="7977" y="2074"/>
                </a:lnTo>
                <a:lnTo>
                  <a:pt x="7969" y="2089"/>
                </a:lnTo>
                <a:lnTo>
                  <a:pt x="7960" y="2103"/>
                </a:lnTo>
                <a:lnTo>
                  <a:pt x="7949" y="2117"/>
                </a:lnTo>
                <a:lnTo>
                  <a:pt x="7937" y="2129"/>
                </a:lnTo>
                <a:lnTo>
                  <a:pt x="7925" y="2139"/>
                </a:lnTo>
                <a:lnTo>
                  <a:pt x="7910" y="2150"/>
                </a:lnTo>
                <a:lnTo>
                  <a:pt x="7896" y="2159"/>
                </a:lnTo>
                <a:lnTo>
                  <a:pt x="7892" y="2136"/>
                </a:lnTo>
                <a:lnTo>
                  <a:pt x="7878" y="2146"/>
                </a:lnTo>
                <a:lnTo>
                  <a:pt x="7865" y="2154"/>
                </a:lnTo>
                <a:lnTo>
                  <a:pt x="7851" y="2162"/>
                </a:lnTo>
                <a:lnTo>
                  <a:pt x="7835" y="2168"/>
                </a:lnTo>
                <a:lnTo>
                  <a:pt x="7821" y="2174"/>
                </a:lnTo>
                <a:lnTo>
                  <a:pt x="7805" y="2180"/>
                </a:lnTo>
                <a:lnTo>
                  <a:pt x="7789" y="2185"/>
                </a:lnTo>
                <a:lnTo>
                  <a:pt x="7773" y="2188"/>
                </a:lnTo>
                <a:lnTo>
                  <a:pt x="7791" y="2165"/>
                </a:lnTo>
                <a:lnTo>
                  <a:pt x="7774" y="2172"/>
                </a:lnTo>
                <a:lnTo>
                  <a:pt x="7757" y="2180"/>
                </a:lnTo>
                <a:lnTo>
                  <a:pt x="7740" y="2189"/>
                </a:lnTo>
                <a:lnTo>
                  <a:pt x="7725" y="2198"/>
                </a:lnTo>
                <a:lnTo>
                  <a:pt x="7709" y="2207"/>
                </a:lnTo>
                <a:lnTo>
                  <a:pt x="7694" y="2218"/>
                </a:lnTo>
                <a:lnTo>
                  <a:pt x="7664" y="2240"/>
                </a:lnTo>
                <a:lnTo>
                  <a:pt x="7661" y="2221"/>
                </a:lnTo>
                <a:lnTo>
                  <a:pt x="7635" y="2243"/>
                </a:lnTo>
                <a:lnTo>
                  <a:pt x="7609" y="2266"/>
                </a:lnTo>
                <a:lnTo>
                  <a:pt x="7583" y="2289"/>
                </a:lnTo>
                <a:lnTo>
                  <a:pt x="7555" y="2309"/>
                </a:lnTo>
                <a:lnTo>
                  <a:pt x="7565" y="2281"/>
                </a:lnTo>
                <a:lnTo>
                  <a:pt x="7552" y="2293"/>
                </a:lnTo>
                <a:lnTo>
                  <a:pt x="7539" y="2305"/>
                </a:lnTo>
                <a:lnTo>
                  <a:pt x="7517" y="2332"/>
                </a:lnTo>
                <a:lnTo>
                  <a:pt x="7493" y="2358"/>
                </a:lnTo>
                <a:lnTo>
                  <a:pt x="7480" y="2370"/>
                </a:lnTo>
                <a:lnTo>
                  <a:pt x="7466" y="2383"/>
                </a:lnTo>
                <a:lnTo>
                  <a:pt x="7472" y="2349"/>
                </a:lnTo>
                <a:lnTo>
                  <a:pt x="7460" y="2366"/>
                </a:lnTo>
                <a:lnTo>
                  <a:pt x="7449" y="2388"/>
                </a:lnTo>
                <a:lnTo>
                  <a:pt x="7436" y="2410"/>
                </a:lnTo>
                <a:lnTo>
                  <a:pt x="7423" y="2434"/>
                </a:lnTo>
                <a:lnTo>
                  <a:pt x="7408" y="2457"/>
                </a:lnTo>
                <a:lnTo>
                  <a:pt x="7401" y="2467"/>
                </a:lnTo>
                <a:lnTo>
                  <a:pt x="7393" y="2476"/>
                </a:lnTo>
                <a:lnTo>
                  <a:pt x="7386" y="2486"/>
                </a:lnTo>
                <a:lnTo>
                  <a:pt x="7378" y="2493"/>
                </a:lnTo>
                <a:lnTo>
                  <a:pt x="7368" y="2500"/>
                </a:lnTo>
                <a:lnTo>
                  <a:pt x="7360" y="2504"/>
                </a:lnTo>
                <a:lnTo>
                  <a:pt x="7362" y="2502"/>
                </a:lnTo>
                <a:lnTo>
                  <a:pt x="7364" y="2496"/>
                </a:lnTo>
                <a:lnTo>
                  <a:pt x="7367" y="2479"/>
                </a:lnTo>
                <a:lnTo>
                  <a:pt x="7370" y="2453"/>
                </a:lnTo>
                <a:lnTo>
                  <a:pt x="7373" y="2424"/>
                </a:lnTo>
                <a:lnTo>
                  <a:pt x="7375" y="2369"/>
                </a:lnTo>
                <a:lnTo>
                  <a:pt x="7376" y="2350"/>
                </a:lnTo>
                <a:lnTo>
                  <a:pt x="7375" y="2339"/>
                </a:lnTo>
                <a:lnTo>
                  <a:pt x="7356" y="2368"/>
                </a:lnTo>
                <a:lnTo>
                  <a:pt x="7354" y="2357"/>
                </a:lnTo>
                <a:lnTo>
                  <a:pt x="7353" y="2347"/>
                </a:lnTo>
                <a:lnTo>
                  <a:pt x="7354" y="2339"/>
                </a:lnTo>
                <a:lnTo>
                  <a:pt x="7357" y="2335"/>
                </a:lnTo>
                <a:lnTo>
                  <a:pt x="7359" y="2333"/>
                </a:lnTo>
                <a:lnTo>
                  <a:pt x="7361" y="2332"/>
                </a:lnTo>
                <a:lnTo>
                  <a:pt x="7367" y="2330"/>
                </a:lnTo>
                <a:lnTo>
                  <a:pt x="7375" y="2331"/>
                </a:lnTo>
                <a:lnTo>
                  <a:pt x="7385" y="2334"/>
                </a:lnTo>
                <a:lnTo>
                  <a:pt x="7380" y="2329"/>
                </a:lnTo>
                <a:lnTo>
                  <a:pt x="7375" y="2323"/>
                </a:lnTo>
                <a:lnTo>
                  <a:pt x="7369" y="2311"/>
                </a:lnTo>
                <a:lnTo>
                  <a:pt x="7364" y="2296"/>
                </a:lnTo>
                <a:lnTo>
                  <a:pt x="7361" y="2281"/>
                </a:lnTo>
                <a:lnTo>
                  <a:pt x="7360" y="2264"/>
                </a:lnTo>
                <a:lnTo>
                  <a:pt x="7360" y="2248"/>
                </a:lnTo>
                <a:lnTo>
                  <a:pt x="7362" y="2230"/>
                </a:lnTo>
                <a:lnTo>
                  <a:pt x="7366" y="2213"/>
                </a:lnTo>
                <a:lnTo>
                  <a:pt x="7347" y="2247"/>
                </a:lnTo>
                <a:lnTo>
                  <a:pt x="7347" y="2212"/>
                </a:lnTo>
                <a:lnTo>
                  <a:pt x="7347" y="2194"/>
                </a:lnTo>
                <a:lnTo>
                  <a:pt x="7346" y="2176"/>
                </a:lnTo>
                <a:lnTo>
                  <a:pt x="7344" y="2159"/>
                </a:lnTo>
                <a:lnTo>
                  <a:pt x="7341" y="2141"/>
                </a:lnTo>
                <a:lnTo>
                  <a:pt x="7338" y="2124"/>
                </a:lnTo>
                <a:lnTo>
                  <a:pt x="7334" y="2107"/>
                </a:lnTo>
                <a:lnTo>
                  <a:pt x="7322" y="2138"/>
                </a:lnTo>
                <a:lnTo>
                  <a:pt x="7322" y="2121"/>
                </a:lnTo>
                <a:lnTo>
                  <a:pt x="7320" y="2103"/>
                </a:lnTo>
                <a:lnTo>
                  <a:pt x="7318" y="2086"/>
                </a:lnTo>
                <a:lnTo>
                  <a:pt x="7315" y="2069"/>
                </a:lnTo>
                <a:lnTo>
                  <a:pt x="7311" y="2052"/>
                </a:lnTo>
                <a:lnTo>
                  <a:pt x="7305" y="2035"/>
                </a:lnTo>
                <a:lnTo>
                  <a:pt x="7300" y="2019"/>
                </a:lnTo>
                <a:lnTo>
                  <a:pt x="7294" y="2002"/>
                </a:lnTo>
                <a:lnTo>
                  <a:pt x="7284" y="2026"/>
                </a:lnTo>
                <a:lnTo>
                  <a:pt x="7277" y="1995"/>
                </a:lnTo>
                <a:lnTo>
                  <a:pt x="7268" y="1963"/>
                </a:lnTo>
                <a:lnTo>
                  <a:pt x="7258" y="1933"/>
                </a:lnTo>
                <a:lnTo>
                  <a:pt x="7246" y="1903"/>
                </a:lnTo>
                <a:lnTo>
                  <a:pt x="7242" y="1930"/>
                </a:lnTo>
                <a:lnTo>
                  <a:pt x="7235" y="1918"/>
                </a:lnTo>
                <a:lnTo>
                  <a:pt x="7229" y="1905"/>
                </a:lnTo>
                <a:lnTo>
                  <a:pt x="7224" y="1892"/>
                </a:lnTo>
                <a:lnTo>
                  <a:pt x="7221" y="1879"/>
                </a:lnTo>
                <a:lnTo>
                  <a:pt x="7219" y="1864"/>
                </a:lnTo>
                <a:lnTo>
                  <a:pt x="7218" y="1851"/>
                </a:lnTo>
                <a:lnTo>
                  <a:pt x="7218" y="1836"/>
                </a:lnTo>
                <a:lnTo>
                  <a:pt x="7220" y="1822"/>
                </a:lnTo>
                <a:lnTo>
                  <a:pt x="7203" y="1840"/>
                </a:lnTo>
                <a:lnTo>
                  <a:pt x="7201" y="1831"/>
                </a:lnTo>
                <a:lnTo>
                  <a:pt x="7200" y="1822"/>
                </a:lnTo>
                <a:lnTo>
                  <a:pt x="7201" y="1814"/>
                </a:lnTo>
                <a:lnTo>
                  <a:pt x="7204" y="1806"/>
                </a:lnTo>
                <a:lnTo>
                  <a:pt x="7208" y="1799"/>
                </a:lnTo>
                <a:lnTo>
                  <a:pt x="7214" y="1793"/>
                </a:lnTo>
                <a:lnTo>
                  <a:pt x="7221" y="1788"/>
                </a:lnTo>
                <a:lnTo>
                  <a:pt x="7230" y="1783"/>
                </a:lnTo>
                <a:lnTo>
                  <a:pt x="7211" y="1782"/>
                </a:lnTo>
                <a:lnTo>
                  <a:pt x="7212" y="1779"/>
                </a:lnTo>
                <a:lnTo>
                  <a:pt x="7214" y="1774"/>
                </a:lnTo>
                <a:lnTo>
                  <a:pt x="7220" y="1767"/>
                </a:lnTo>
                <a:lnTo>
                  <a:pt x="7228" y="1761"/>
                </a:lnTo>
                <a:lnTo>
                  <a:pt x="7237" y="1755"/>
                </a:lnTo>
                <a:lnTo>
                  <a:pt x="7257" y="1744"/>
                </a:lnTo>
                <a:lnTo>
                  <a:pt x="7273" y="1734"/>
                </a:lnTo>
                <a:lnTo>
                  <a:pt x="7252" y="1721"/>
                </a:lnTo>
                <a:lnTo>
                  <a:pt x="7263" y="1716"/>
                </a:lnTo>
                <a:lnTo>
                  <a:pt x="7274" y="1711"/>
                </a:lnTo>
                <a:lnTo>
                  <a:pt x="7286" y="1704"/>
                </a:lnTo>
                <a:lnTo>
                  <a:pt x="7296" y="1697"/>
                </a:lnTo>
                <a:lnTo>
                  <a:pt x="7306" y="1689"/>
                </a:lnTo>
                <a:lnTo>
                  <a:pt x="7316" y="1681"/>
                </a:lnTo>
                <a:lnTo>
                  <a:pt x="7324" y="1671"/>
                </a:lnTo>
                <a:lnTo>
                  <a:pt x="7331" y="1662"/>
                </a:lnTo>
                <a:lnTo>
                  <a:pt x="7295" y="1664"/>
                </a:lnTo>
                <a:lnTo>
                  <a:pt x="7318" y="1650"/>
                </a:lnTo>
                <a:lnTo>
                  <a:pt x="7338" y="1633"/>
                </a:lnTo>
                <a:lnTo>
                  <a:pt x="7357" y="1615"/>
                </a:lnTo>
                <a:lnTo>
                  <a:pt x="7375" y="1594"/>
                </a:lnTo>
                <a:lnTo>
                  <a:pt x="7351" y="1599"/>
                </a:lnTo>
                <a:lnTo>
                  <a:pt x="7376" y="1581"/>
                </a:lnTo>
                <a:lnTo>
                  <a:pt x="7405" y="1561"/>
                </a:lnTo>
                <a:lnTo>
                  <a:pt x="7437" y="1539"/>
                </a:lnTo>
                <a:lnTo>
                  <a:pt x="7432" y="1539"/>
                </a:lnTo>
                <a:lnTo>
                  <a:pt x="7427" y="1538"/>
                </a:lnTo>
                <a:lnTo>
                  <a:pt x="7417" y="1536"/>
                </a:lnTo>
                <a:lnTo>
                  <a:pt x="7409" y="1533"/>
                </a:lnTo>
                <a:lnTo>
                  <a:pt x="7406" y="1531"/>
                </a:lnTo>
                <a:lnTo>
                  <a:pt x="7426" y="1526"/>
                </a:lnTo>
                <a:lnTo>
                  <a:pt x="7446" y="1519"/>
                </a:lnTo>
                <a:lnTo>
                  <a:pt x="7465" y="1511"/>
                </a:lnTo>
                <a:lnTo>
                  <a:pt x="7483" y="1500"/>
                </a:lnTo>
                <a:lnTo>
                  <a:pt x="7500" y="1488"/>
                </a:lnTo>
                <a:lnTo>
                  <a:pt x="7516" y="1474"/>
                </a:lnTo>
                <a:lnTo>
                  <a:pt x="7531" y="1460"/>
                </a:lnTo>
                <a:lnTo>
                  <a:pt x="7545" y="1445"/>
                </a:lnTo>
                <a:lnTo>
                  <a:pt x="7503" y="1450"/>
                </a:lnTo>
                <a:lnTo>
                  <a:pt x="7589" y="1406"/>
                </a:lnTo>
                <a:lnTo>
                  <a:pt x="7675" y="1365"/>
                </a:lnTo>
                <a:lnTo>
                  <a:pt x="7653" y="1360"/>
                </a:lnTo>
                <a:lnTo>
                  <a:pt x="7680" y="1344"/>
                </a:lnTo>
                <a:lnTo>
                  <a:pt x="7710" y="1324"/>
                </a:lnTo>
                <a:lnTo>
                  <a:pt x="7744" y="1302"/>
                </a:lnTo>
                <a:lnTo>
                  <a:pt x="7725" y="1305"/>
                </a:lnTo>
                <a:lnTo>
                  <a:pt x="7704" y="1310"/>
                </a:lnTo>
                <a:lnTo>
                  <a:pt x="7685" y="1314"/>
                </a:lnTo>
                <a:lnTo>
                  <a:pt x="7665" y="1319"/>
                </a:lnTo>
                <a:lnTo>
                  <a:pt x="7646" y="1325"/>
                </a:lnTo>
                <a:lnTo>
                  <a:pt x="7626" y="1332"/>
                </a:lnTo>
                <a:lnTo>
                  <a:pt x="7606" y="1339"/>
                </a:lnTo>
                <a:lnTo>
                  <a:pt x="7588" y="1348"/>
                </a:lnTo>
                <a:lnTo>
                  <a:pt x="7598" y="1326"/>
                </a:lnTo>
                <a:lnTo>
                  <a:pt x="7550" y="1357"/>
                </a:lnTo>
                <a:lnTo>
                  <a:pt x="7501" y="1387"/>
                </a:lnTo>
                <a:lnTo>
                  <a:pt x="7501" y="1365"/>
                </a:lnTo>
                <a:lnTo>
                  <a:pt x="7453" y="1392"/>
                </a:lnTo>
                <a:lnTo>
                  <a:pt x="7424" y="1408"/>
                </a:lnTo>
                <a:lnTo>
                  <a:pt x="7440" y="1382"/>
                </a:lnTo>
                <a:lnTo>
                  <a:pt x="7412" y="1393"/>
                </a:lnTo>
                <a:lnTo>
                  <a:pt x="7383" y="1402"/>
                </a:lnTo>
                <a:lnTo>
                  <a:pt x="7353" y="1410"/>
                </a:lnTo>
                <a:lnTo>
                  <a:pt x="7322" y="1416"/>
                </a:lnTo>
                <a:lnTo>
                  <a:pt x="7334" y="1398"/>
                </a:lnTo>
                <a:lnTo>
                  <a:pt x="7321" y="1398"/>
                </a:lnTo>
                <a:lnTo>
                  <a:pt x="7304" y="1399"/>
                </a:lnTo>
                <a:lnTo>
                  <a:pt x="7267" y="1403"/>
                </a:lnTo>
                <a:lnTo>
                  <a:pt x="7236" y="1408"/>
                </a:lnTo>
                <a:lnTo>
                  <a:pt x="7223" y="1411"/>
                </a:lnTo>
                <a:lnTo>
                  <a:pt x="7234" y="1389"/>
                </a:lnTo>
                <a:lnTo>
                  <a:pt x="7201" y="1393"/>
                </a:lnTo>
                <a:lnTo>
                  <a:pt x="7155" y="1401"/>
                </a:lnTo>
                <a:lnTo>
                  <a:pt x="7095" y="1411"/>
                </a:lnTo>
                <a:lnTo>
                  <a:pt x="7119" y="1389"/>
                </a:lnTo>
                <a:lnTo>
                  <a:pt x="7102" y="1392"/>
                </a:lnTo>
                <a:lnTo>
                  <a:pt x="7086" y="1395"/>
                </a:lnTo>
                <a:lnTo>
                  <a:pt x="7069" y="1399"/>
                </a:lnTo>
                <a:lnTo>
                  <a:pt x="7054" y="1403"/>
                </a:lnTo>
                <a:lnTo>
                  <a:pt x="7022" y="1415"/>
                </a:lnTo>
                <a:lnTo>
                  <a:pt x="6991" y="1427"/>
                </a:lnTo>
                <a:lnTo>
                  <a:pt x="6991" y="1413"/>
                </a:lnTo>
                <a:lnTo>
                  <a:pt x="6993" y="1399"/>
                </a:lnTo>
                <a:lnTo>
                  <a:pt x="6997" y="1386"/>
                </a:lnTo>
                <a:lnTo>
                  <a:pt x="7002" y="1373"/>
                </a:lnTo>
                <a:lnTo>
                  <a:pt x="7009" y="1362"/>
                </a:lnTo>
                <a:lnTo>
                  <a:pt x="7016" y="1350"/>
                </a:lnTo>
                <a:lnTo>
                  <a:pt x="7024" y="1338"/>
                </a:lnTo>
                <a:lnTo>
                  <a:pt x="7033" y="1328"/>
                </a:lnTo>
                <a:lnTo>
                  <a:pt x="7052" y="1306"/>
                </a:lnTo>
                <a:lnTo>
                  <a:pt x="7071" y="1285"/>
                </a:lnTo>
                <a:lnTo>
                  <a:pt x="7090" y="1263"/>
                </a:lnTo>
                <a:lnTo>
                  <a:pt x="7099" y="1253"/>
                </a:lnTo>
                <a:lnTo>
                  <a:pt x="7106" y="1241"/>
                </a:lnTo>
                <a:lnTo>
                  <a:pt x="7090" y="1247"/>
                </a:lnTo>
                <a:lnTo>
                  <a:pt x="7096" y="1240"/>
                </a:lnTo>
                <a:lnTo>
                  <a:pt x="7102" y="1234"/>
                </a:lnTo>
                <a:lnTo>
                  <a:pt x="7115" y="1220"/>
                </a:lnTo>
                <a:lnTo>
                  <a:pt x="7126" y="1204"/>
                </a:lnTo>
                <a:lnTo>
                  <a:pt x="7135" y="1189"/>
                </a:lnTo>
                <a:lnTo>
                  <a:pt x="7150" y="1164"/>
                </a:lnTo>
                <a:lnTo>
                  <a:pt x="7155" y="1155"/>
                </a:lnTo>
                <a:lnTo>
                  <a:pt x="7119" y="1159"/>
                </a:lnTo>
                <a:lnTo>
                  <a:pt x="7126" y="1154"/>
                </a:lnTo>
                <a:lnTo>
                  <a:pt x="7133" y="1149"/>
                </a:lnTo>
                <a:lnTo>
                  <a:pt x="7147" y="1136"/>
                </a:lnTo>
                <a:lnTo>
                  <a:pt x="7159" y="1122"/>
                </a:lnTo>
                <a:lnTo>
                  <a:pt x="7169" y="1107"/>
                </a:lnTo>
                <a:lnTo>
                  <a:pt x="7179" y="1095"/>
                </a:lnTo>
                <a:lnTo>
                  <a:pt x="7186" y="1085"/>
                </a:lnTo>
                <a:lnTo>
                  <a:pt x="7192" y="1074"/>
                </a:lnTo>
                <a:lnTo>
                  <a:pt x="7164" y="1087"/>
                </a:lnTo>
                <a:lnTo>
                  <a:pt x="7169" y="1081"/>
                </a:lnTo>
                <a:lnTo>
                  <a:pt x="7174" y="1073"/>
                </a:lnTo>
                <a:lnTo>
                  <a:pt x="7185" y="1057"/>
                </a:lnTo>
                <a:lnTo>
                  <a:pt x="7193" y="1039"/>
                </a:lnTo>
                <a:lnTo>
                  <a:pt x="7201" y="1021"/>
                </a:lnTo>
                <a:lnTo>
                  <a:pt x="7214" y="991"/>
                </a:lnTo>
                <a:lnTo>
                  <a:pt x="7218" y="978"/>
                </a:lnTo>
                <a:lnTo>
                  <a:pt x="7198" y="990"/>
                </a:lnTo>
                <a:lnTo>
                  <a:pt x="7204" y="982"/>
                </a:lnTo>
                <a:lnTo>
                  <a:pt x="7210" y="974"/>
                </a:lnTo>
                <a:lnTo>
                  <a:pt x="7218" y="957"/>
                </a:lnTo>
                <a:lnTo>
                  <a:pt x="7225" y="939"/>
                </a:lnTo>
                <a:lnTo>
                  <a:pt x="7231" y="922"/>
                </a:lnTo>
                <a:lnTo>
                  <a:pt x="7235" y="906"/>
                </a:lnTo>
                <a:lnTo>
                  <a:pt x="7237" y="894"/>
                </a:lnTo>
                <a:lnTo>
                  <a:pt x="7239" y="883"/>
                </a:lnTo>
                <a:lnTo>
                  <a:pt x="7218" y="895"/>
                </a:lnTo>
                <a:lnTo>
                  <a:pt x="7227" y="881"/>
                </a:lnTo>
                <a:lnTo>
                  <a:pt x="7233" y="865"/>
                </a:lnTo>
                <a:lnTo>
                  <a:pt x="7237" y="852"/>
                </a:lnTo>
                <a:lnTo>
                  <a:pt x="7240" y="840"/>
                </a:lnTo>
                <a:lnTo>
                  <a:pt x="7241" y="830"/>
                </a:lnTo>
                <a:lnTo>
                  <a:pt x="7242" y="822"/>
                </a:lnTo>
                <a:lnTo>
                  <a:pt x="7242" y="816"/>
                </a:lnTo>
                <a:lnTo>
                  <a:pt x="7223" y="825"/>
                </a:lnTo>
                <a:lnTo>
                  <a:pt x="7232" y="807"/>
                </a:lnTo>
                <a:lnTo>
                  <a:pt x="7241" y="790"/>
                </a:lnTo>
                <a:lnTo>
                  <a:pt x="7248" y="771"/>
                </a:lnTo>
                <a:lnTo>
                  <a:pt x="7253" y="755"/>
                </a:lnTo>
                <a:lnTo>
                  <a:pt x="7259" y="727"/>
                </a:lnTo>
                <a:lnTo>
                  <a:pt x="7261" y="717"/>
                </a:lnTo>
                <a:lnTo>
                  <a:pt x="7230" y="744"/>
                </a:lnTo>
                <a:lnTo>
                  <a:pt x="7234" y="725"/>
                </a:lnTo>
                <a:lnTo>
                  <a:pt x="7241" y="707"/>
                </a:lnTo>
                <a:lnTo>
                  <a:pt x="7249" y="690"/>
                </a:lnTo>
                <a:lnTo>
                  <a:pt x="7258" y="673"/>
                </a:lnTo>
                <a:lnTo>
                  <a:pt x="7269" y="658"/>
                </a:lnTo>
                <a:lnTo>
                  <a:pt x="7281" y="642"/>
                </a:lnTo>
                <a:lnTo>
                  <a:pt x="7292" y="627"/>
                </a:lnTo>
                <a:lnTo>
                  <a:pt x="7305" y="613"/>
                </a:lnTo>
                <a:lnTo>
                  <a:pt x="7286" y="607"/>
                </a:lnTo>
                <a:lnTo>
                  <a:pt x="7307" y="587"/>
                </a:lnTo>
                <a:lnTo>
                  <a:pt x="7324" y="569"/>
                </a:lnTo>
                <a:lnTo>
                  <a:pt x="7338" y="552"/>
                </a:lnTo>
                <a:lnTo>
                  <a:pt x="7302" y="555"/>
                </a:lnTo>
                <a:lnTo>
                  <a:pt x="7316" y="545"/>
                </a:lnTo>
                <a:lnTo>
                  <a:pt x="7329" y="534"/>
                </a:lnTo>
                <a:lnTo>
                  <a:pt x="7340" y="523"/>
                </a:lnTo>
                <a:lnTo>
                  <a:pt x="7351" y="513"/>
                </a:lnTo>
                <a:lnTo>
                  <a:pt x="7367" y="496"/>
                </a:lnTo>
                <a:lnTo>
                  <a:pt x="7372" y="489"/>
                </a:lnTo>
                <a:lnTo>
                  <a:pt x="7349" y="487"/>
                </a:lnTo>
                <a:lnTo>
                  <a:pt x="7360" y="479"/>
                </a:lnTo>
                <a:lnTo>
                  <a:pt x="7371" y="469"/>
                </a:lnTo>
                <a:lnTo>
                  <a:pt x="7383" y="458"/>
                </a:lnTo>
                <a:lnTo>
                  <a:pt x="7393" y="447"/>
                </a:lnTo>
                <a:lnTo>
                  <a:pt x="7409" y="427"/>
                </a:lnTo>
                <a:lnTo>
                  <a:pt x="7416" y="419"/>
                </a:lnTo>
                <a:lnTo>
                  <a:pt x="7378" y="426"/>
                </a:lnTo>
                <a:lnTo>
                  <a:pt x="7388" y="416"/>
                </a:lnTo>
                <a:lnTo>
                  <a:pt x="7398" y="403"/>
                </a:lnTo>
                <a:lnTo>
                  <a:pt x="7421" y="377"/>
                </a:lnTo>
                <a:lnTo>
                  <a:pt x="7446" y="345"/>
                </a:lnTo>
                <a:lnTo>
                  <a:pt x="7435" y="350"/>
                </a:lnTo>
                <a:lnTo>
                  <a:pt x="7425" y="355"/>
                </a:lnTo>
                <a:lnTo>
                  <a:pt x="7414" y="361"/>
                </a:lnTo>
                <a:lnTo>
                  <a:pt x="7403" y="368"/>
                </a:lnTo>
                <a:lnTo>
                  <a:pt x="7383" y="385"/>
                </a:lnTo>
                <a:lnTo>
                  <a:pt x="7362" y="401"/>
                </a:lnTo>
                <a:lnTo>
                  <a:pt x="7341" y="416"/>
                </a:lnTo>
                <a:lnTo>
                  <a:pt x="7331" y="422"/>
                </a:lnTo>
                <a:lnTo>
                  <a:pt x="7322" y="427"/>
                </a:lnTo>
                <a:lnTo>
                  <a:pt x="7313" y="431"/>
                </a:lnTo>
                <a:lnTo>
                  <a:pt x="7303" y="434"/>
                </a:lnTo>
                <a:lnTo>
                  <a:pt x="7295" y="434"/>
                </a:lnTo>
                <a:lnTo>
                  <a:pt x="7286" y="433"/>
                </a:lnTo>
                <a:lnTo>
                  <a:pt x="7281" y="437"/>
                </a:lnTo>
                <a:lnTo>
                  <a:pt x="7277" y="442"/>
                </a:lnTo>
                <a:lnTo>
                  <a:pt x="7268" y="452"/>
                </a:lnTo>
                <a:lnTo>
                  <a:pt x="7261" y="462"/>
                </a:lnTo>
                <a:lnTo>
                  <a:pt x="7256" y="473"/>
                </a:lnTo>
                <a:lnTo>
                  <a:pt x="7252" y="483"/>
                </a:lnTo>
                <a:lnTo>
                  <a:pt x="7250" y="491"/>
                </a:lnTo>
                <a:lnTo>
                  <a:pt x="7248" y="498"/>
                </a:lnTo>
                <a:lnTo>
                  <a:pt x="7238" y="482"/>
                </a:lnTo>
                <a:lnTo>
                  <a:pt x="7229" y="491"/>
                </a:lnTo>
                <a:lnTo>
                  <a:pt x="7222" y="502"/>
                </a:lnTo>
                <a:lnTo>
                  <a:pt x="7214" y="514"/>
                </a:lnTo>
                <a:lnTo>
                  <a:pt x="7206" y="526"/>
                </a:lnTo>
                <a:lnTo>
                  <a:pt x="7197" y="545"/>
                </a:lnTo>
                <a:lnTo>
                  <a:pt x="7193" y="553"/>
                </a:lnTo>
                <a:lnTo>
                  <a:pt x="7190" y="530"/>
                </a:lnTo>
                <a:lnTo>
                  <a:pt x="7168" y="551"/>
                </a:lnTo>
                <a:lnTo>
                  <a:pt x="7146" y="575"/>
                </a:lnTo>
                <a:lnTo>
                  <a:pt x="7122" y="601"/>
                </a:lnTo>
                <a:lnTo>
                  <a:pt x="7128" y="576"/>
                </a:lnTo>
                <a:lnTo>
                  <a:pt x="7120" y="578"/>
                </a:lnTo>
                <a:lnTo>
                  <a:pt x="7111" y="582"/>
                </a:lnTo>
                <a:lnTo>
                  <a:pt x="7101" y="587"/>
                </a:lnTo>
                <a:lnTo>
                  <a:pt x="7092" y="592"/>
                </a:lnTo>
                <a:lnTo>
                  <a:pt x="7072" y="605"/>
                </a:lnTo>
                <a:lnTo>
                  <a:pt x="7053" y="619"/>
                </a:lnTo>
                <a:lnTo>
                  <a:pt x="7035" y="633"/>
                </a:lnTo>
                <a:lnTo>
                  <a:pt x="7022" y="645"/>
                </a:lnTo>
                <a:lnTo>
                  <a:pt x="7009" y="656"/>
                </a:lnTo>
                <a:lnTo>
                  <a:pt x="7016" y="630"/>
                </a:lnTo>
                <a:lnTo>
                  <a:pt x="7011" y="632"/>
                </a:lnTo>
                <a:lnTo>
                  <a:pt x="7005" y="635"/>
                </a:lnTo>
                <a:lnTo>
                  <a:pt x="6991" y="645"/>
                </a:lnTo>
                <a:lnTo>
                  <a:pt x="6974" y="657"/>
                </a:lnTo>
                <a:lnTo>
                  <a:pt x="6959" y="669"/>
                </a:lnTo>
                <a:lnTo>
                  <a:pt x="6931" y="693"/>
                </a:lnTo>
                <a:lnTo>
                  <a:pt x="6919" y="704"/>
                </a:lnTo>
                <a:lnTo>
                  <a:pt x="6935" y="672"/>
                </a:lnTo>
                <a:lnTo>
                  <a:pt x="6926" y="676"/>
                </a:lnTo>
                <a:lnTo>
                  <a:pt x="6916" y="681"/>
                </a:lnTo>
                <a:lnTo>
                  <a:pt x="6905" y="687"/>
                </a:lnTo>
                <a:lnTo>
                  <a:pt x="6895" y="694"/>
                </a:lnTo>
                <a:lnTo>
                  <a:pt x="6873" y="711"/>
                </a:lnTo>
                <a:lnTo>
                  <a:pt x="6854" y="728"/>
                </a:lnTo>
                <a:lnTo>
                  <a:pt x="6836" y="745"/>
                </a:lnTo>
                <a:lnTo>
                  <a:pt x="6822" y="759"/>
                </a:lnTo>
                <a:lnTo>
                  <a:pt x="6810" y="772"/>
                </a:lnTo>
                <a:lnTo>
                  <a:pt x="6825" y="740"/>
                </a:lnTo>
                <a:lnTo>
                  <a:pt x="6811" y="751"/>
                </a:lnTo>
                <a:lnTo>
                  <a:pt x="6793" y="764"/>
                </a:lnTo>
                <a:lnTo>
                  <a:pt x="6775" y="781"/>
                </a:lnTo>
                <a:lnTo>
                  <a:pt x="6757" y="797"/>
                </a:lnTo>
                <a:lnTo>
                  <a:pt x="6728" y="825"/>
                </a:lnTo>
                <a:lnTo>
                  <a:pt x="6716" y="836"/>
                </a:lnTo>
                <a:lnTo>
                  <a:pt x="6725" y="807"/>
                </a:lnTo>
                <a:lnTo>
                  <a:pt x="6719" y="813"/>
                </a:lnTo>
                <a:lnTo>
                  <a:pt x="6712" y="820"/>
                </a:lnTo>
                <a:lnTo>
                  <a:pt x="6698" y="835"/>
                </a:lnTo>
                <a:lnTo>
                  <a:pt x="6686" y="853"/>
                </a:lnTo>
                <a:lnTo>
                  <a:pt x="6675" y="870"/>
                </a:lnTo>
                <a:lnTo>
                  <a:pt x="6665" y="887"/>
                </a:lnTo>
                <a:lnTo>
                  <a:pt x="6658" y="901"/>
                </a:lnTo>
                <a:lnTo>
                  <a:pt x="6651" y="914"/>
                </a:lnTo>
                <a:lnTo>
                  <a:pt x="6638" y="898"/>
                </a:lnTo>
                <a:lnTo>
                  <a:pt x="6634" y="903"/>
                </a:lnTo>
                <a:lnTo>
                  <a:pt x="6629" y="912"/>
                </a:lnTo>
                <a:lnTo>
                  <a:pt x="6617" y="935"/>
                </a:lnTo>
                <a:lnTo>
                  <a:pt x="6590" y="996"/>
                </a:lnTo>
                <a:lnTo>
                  <a:pt x="6576" y="1027"/>
                </a:lnTo>
                <a:lnTo>
                  <a:pt x="6562" y="1053"/>
                </a:lnTo>
                <a:lnTo>
                  <a:pt x="6557" y="1063"/>
                </a:lnTo>
                <a:lnTo>
                  <a:pt x="6552" y="1070"/>
                </a:lnTo>
                <a:lnTo>
                  <a:pt x="6547" y="1076"/>
                </a:lnTo>
                <a:lnTo>
                  <a:pt x="6545" y="1077"/>
                </a:lnTo>
                <a:lnTo>
                  <a:pt x="6544" y="1078"/>
                </a:lnTo>
                <a:lnTo>
                  <a:pt x="6541" y="1063"/>
                </a:lnTo>
                <a:lnTo>
                  <a:pt x="6538" y="1050"/>
                </a:lnTo>
                <a:lnTo>
                  <a:pt x="6537" y="1035"/>
                </a:lnTo>
                <a:lnTo>
                  <a:pt x="6537" y="1022"/>
                </a:lnTo>
                <a:lnTo>
                  <a:pt x="6538" y="994"/>
                </a:lnTo>
                <a:lnTo>
                  <a:pt x="6541" y="966"/>
                </a:lnTo>
                <a:lnTo>
                  <a:pt x="6543" y="938"/>
                </a:lnTo>
                <a:lnTo>
                  <a:pt x="6544" y="911"/>
                </a:lnTo>
                <a:lnTo>
                  <a:pt x="6544" y="896"/>
                </a:lnTo>
                <a:lnTo>
                  <a:pt x="6543" y="883"/>
                </a:lnTo>
                <a:lnTo>
                  <a:pt x="6541" y="868"/>
                </a:lnTo>
                <a:lnTo>
                  <a:pt x="6538" y="854"/>
                </a:lnTo>
                <a:lnTo>
                  <a:pt x="6519" y="873"/>
                </a:lnTo>
                <a:lnTo>
                  <a:pt x="6522" y="856"/>
                </a:lnTo>
                <a:lnTo>
                  <a:pt x="6523" y="834"/>
                </a:lnTo>
                <a:lnTo>
                  <a:pt x="6523" y="812"/>
                </a:lnTo>
                <a:lnTo>
                  <a:pt x="6522" y="788"/>
                </a:lnTo>
                <a:lnTo>
                  <a:pt x="6520" y="750"/>
                </a:lnTo>
                <a:lnTo>
                  <a:pt x="6519" y="733"/>
                </a:lnTo>
                <a:lnTo>
                  <a:pt x="6499" y="767"/>
                </a:lnTo>
                <a:lnTo>
                  <a:pt x="6498" y="744"/>
                </a:lnTo>
                <a:lnTo>
                  <a:pt x="6497" y="720"/>
                </a:lnTo>
                <a:lnTo>
                  <a:pt x="6494" y="697"/>
                </a:lnTo>
                <a:lnTo>
                  <a:pt x="6490" y="673"/>
                </a:lnTo>
                <a:lnTo>
                  <a:pt x="6485" y="651"/>
                </a:lnTo>
                <a:lnTo>
                  <a:pt x="6479" y="628"/>
                </a:lnTo>
                <a:lnTo>
                  <a:pt x="6471" y="605"/>
                </a:lnTo>
                <a:lnTo>
                  <a:pt x="6463" y="584"/>
                </a:lnTo>
                <a:lnTo>
                  <a:pt x="6447" y="602"/>
                </a:lnTo>
                <a:lnTo>
                  <a:pt x="6445" y="592"/>
                </a:lnTo>
                <a:lnTo>
                  <a:pt x="6443" y="582"/>
                </a:lnTo>
                <a:lnTo>
                  <a:pt x="6440" y="571"/>
                </a:lnTo>
                <a:lnTo>
                  <a:pt x="6436" y="561"/>
                </a:lnTo>
                <a:lnTo>
                  <a:pt x="6427" y="540"/>
                </a:lnTo>
                <a:lnTo>
                  <a:pt x="6418" y="523"/>
                </a:lnTo>
                <a:lnTo>
                  <a:pt x="6409" y="507"/>
                </a:lnTo>
                <a:lnTo>
                  <a:pt x="6400" y="495"/>
                </a:lnTo>
                <a:lnTo>
                  <a:pt x="6393" y="485"/>
                </a:lnTo>
                <a:lnTo>
                  <a:pt x="6384" y="518"/>
                </a:lnTo>
                <a:lnTo>
                  <a:pt x="6383" y="506"/>
                </a:lnTo>
                <a:lnTo>
                  <a:pt x="6381" y="495"/>
                </a:lnTo>
                <a:lnTo>
                  <a:pt x="6379" y="485"/>
                </a:lnTo>
                <a:lnTo>
                  <a:pt x="6376" y="475"/>
                </a:lnTo>
                <a:lnTo>
                  <a:pt x="6368" y="457"/>
                </a:lnTo>
                <a:lnTo>
                  <a:pt x="6361" y="442"/>
                </a:lnTo>
                <a:lnTo>
                  <a:pt x="6353" y="429"/>
                </a:lnTo>
                <a:lnTo>
                  <a:pt x="6347" y="420"/>
                </a:lnTo>
                <a:lnTo>
                  <a:pt x="6340" y="412"/>
                </a:lnTo>
                <a:lnTo>
                  <a:pt x="6321" y="426"/>
                </a:lnTo>
                <a:lnTo>
                  <a:pt x="6320" y="415"/>
                </a:lnTo>
                <a:lnTo>
                  <a:pt x="6319" y="404"/>
                </a:lnTo>
                <a:lnTo>
                  <a:pt x="6314" y="385"/>
                </a:lnTo>
                <a:lnTo>
                  <a:pt x="6308" y="367"/>
                </a:lnTo>
                <a:lnTo>
                  <a:pt x="6301" y="353"/>
                </a:lnTo>
                <a:lnTo>
                  <a:pt x="6295" y="340"/>
                </a:lnTo>
                <a:lnTo>
                  <a:pt x="6290" y="332"/>
                </a:lnTo>
                <a:lnTo>
                  <a:pt x="6284" y="324"/>
                </a:lnTo>
                <a:lnTo>
                  <a:pt x="6277" y="347"/>
                </a:lnTo>
                <a:lnTo>
                  <a:pt x="6278" y="333"/>
                </a:lnTo>
                <a:lnTo>
                  <a:pt x="6278" y="317"/>
                </a:lnTo>
                <a:lnTo>
                  <a:pt x="6277" y="278"/>
                </a:lnTo>
                <a:lnTo>
                  <a:pt x="6275" y="228"/>
                </a:lnTo>
                <a:lnTo>
                  <a:pt x="6257" y="266"/>
                </a:lnTo>
                <a:lnTo>
                  <a:pt x="6259" y="248"/>
                </a:lnTo>
                <a:lnTo>
                  <a:pt x="6260" y="229"/>
                </a:lnTo>
                <a:lnTo>
                  <a:pt x="6261" y="211"/>
                </a:lnTo>
                <a:lnTo>
                  <a:pt x="6260" y="191"/>
                </a:lnTo>
                <a:lnTo>
                  <a:pt x="6258" y="172"/>
                </a:lnTo>
                <a:lnTo>
                  <a:pt x="6255" y="154"/>
                </a:lnTo>
                <a:lnTo>
                  <a:pt x="6250" y="136"/>
                </a:lnTo>
                <a:lnTo>
                  <a:pt x="6244" y="119"/>
                </a:lnTo>
                <a:lnTo>
                  <a:pt x="6231" y="162"/>
                </a:lnTo>
                <a:lnTo>
                  <a:pt x="6229" y="142"/>
                </a:lnTo>
                <a:lnTo>
                  <a:pt x="6227" y="121"/>
                </a:lnTo>
                <a:lnTo>
                  <a:pt x="6224" y="100"/>
                </a:lnTo>
                <a:lnTo>
                  <a:pt x="6220" y="80"/>
                </a:lnTo>
                <a:lnTo>
                  <a:pt x="6216" y="60"/>
                </a:lnTo>
                <a:lnTo>
                  <a:pt x="6210" y="39"/>
                </a:lnTo>
                <a:lnTo>
                  <a:pt x="6203" y="20"/>
                </a:lnTo>
                <a:lnTo>
                  <a:pt x="6197" y="0"/>
                </a:lnTo>
                <a:lnTo>
                  <a:pt x="6187" y="25"/>
                </a:lnTo>
                <a:lnTo>
                  <a:pt x="6180" y="49"/>
                </a:lnTo>
                <a:lnTo>
                  <a:pt x="6166" y="91"/>
                </a:lnTo>
                <a:lnTo>
                  <a:pt x="6159" y="122"/>
                </a:lnTo>
                <a:lnTo>
                  <a:pt x="6156" y="133"/>
                </a:lnTo>
                <a:lnTo>
                  <a:pt x="6136" y="100"/>
                </a:lnTo>
                <a:lnTo>
                  <a:pt x="6131" y="118"/>
                </a:lnTo>
                <a:lnTo>
                  <a:pt x="6127" y="136"/>
                </a:lnTo>
                <a:lnTo>
                  <a:pt x="6124" y="155"/>
                </a:lnTo>
                <a:lnTo>
                  <a:pt x="6122" y="171"/>
                </a:lnTo>
                <a:lnTo>
                  <a:pt x="6120" y="196"/>
                </a:lnTo>
                <a:lnTo>
                  <a:pt x="6120" y="206"/>
                </a:lnTo>
                <a:lnTo>
                  <a:pt x="6102" y="194"/>
                </a:lnTo>
                <a:lnTo>
                  <a:pt x="6102" y="233"/>
                </a:lnTo>
                <a:lnTo>
                  <a:pt x="6102" y="272"/>
                </a:lnTo>
                <a:lnTo>
                  <a:pt x="6102" y="351"/>
                </a:lnTo>
                <a:lnTo>
                  <a:pt x="6086" y="344"/>
                </a:lnTo>
                <a:lnTo>
                  <a:pt x="6080" y="390"/>
                </a:lnTo>
                <a:lnTo>
                  <a:pt x="6077" y="414"/>
                </a:lnTo>
                <a:lnTo>
                  <a:pt x="6066" y="397"/>
                </a:lnTo>
                <a:lnTo>
                  <a:pt x="6059" y="413"/>
                </a:lnTo>
                <a:lnTo>
                  <a:pt x="6052" y="430"/>
                </a:lnTo>
                <a:lnTo>
                  <a:pt x="6040" y="465"/>
                </a:lnTo>
                <a:lnTo>
                  <a:pt x="6031" y="492"/>
                </a:lnTo>
                <a:lnTo>
                  <a:pt x="6028" y="503"/>
                </a:lnTo>
                <a:lnTo>
                  <a:pt x="6016" y="485"/>
                </a:lnTo>
                <a:lnTo>
                  <a:pt x="6011" y="499"/>
                </a:lnTo>
                <a:lnTo>
                  <a:pt x="6006" y="518"/>
                </a:lnTo>
                <a:lnTo>
                  <a:pt x="5994" y="560"/>
                </a:lnTo>
                <a:lnTo>
                  <a:pt x="5982" y="613"/>
                </a:lnTo>
                <a:lnTo>
                  <a:pt x="5970" y="586"/>
                </a:lnTo>
                <a:lnTo>
                  <a:pt x="5962" y="616"/>
                </a:lnTo>
                <a:lnTo>
                  <a:pt x="5956" y="650"/>
                </a:lnTo>
                <a:lnTo>
                  <a:pt x="5950" y="688"/>
                </a:lnTo>
                <a:lnTo>
                  <a:pt x="5933" y="670"/>
                </a:lnTo>
                <a:lnTo>
                  <a:pt x="5932" y="677"/>
                </a:lnTo>
                <a:lnTo>
                  <a:pt x="5931" y="685"/>
                </a:lnTo>
                <a:lnTo>
                  <a:pt x="5931" y="704"/>
                </a:lnTo>
                <a:lnTo>
                  <a:pt x="5932" y="725"/>
                </a:lnTo>
                <a:lnTo>
                  <a:pt x="5934" y="748"/>
                </a:lnTo>
                <a:lnTo>
                  <a:pt x="5939" y="785"/>
                </a:lnTo>
                <a:lnTo>
                  <a:pt x="5941" y="801"/>
                </a:lnTo>
                <a:lnTo>
                  <a:pt x="5912" y="760"/>
                </a:lnTo>
                <a:lnTo>
                  <a:pt x="5911" y="769"/>
                </a:lnTo>
                <a:lnTo>
                  <a:pt x="5911" y="780"/>
                </a:lnTo>
                <a:lnTo>
                  <a:pt x="5913" y="803"/>
                </a:lnTo>
                <a:lnTo>
                  <a:pt x="5917" y="829"/>
                </a:lnTo>
                <a:lnTo>
                  <a:pt x="5922" y="855"/>
                </a:lnTo>
                <a:lnTo>
                  <a:pt x="5933" y="897"/>
                </a:lnTo>
                <a:lnTo>
                  <a:pt x="5939" y="915"/>
                </a:lnTo>
                <a:lnTo>
                  <a:pt x="5908" y="898"/>
                </a:lnTo>
                <a:lnTo>
                  <a:pt x="5910" y="911"/>
                </a:lnTo>
                <a:lnTo>
                  <a:pt x="5914" y="923"/>
                </a:lnTo>
                <a:lnTo>
                  <a:pt x="5922" y="948"/>
                </a:lnTo>
                <a:lnTo>
                  <a:pt x="5931" y="971"/>
                </a:lnTo>
                <a:lnTo>
                  <a:pt x="5942" y="994"/>
                </a:lnTo>
                <a:lnTo>
                  <a:pt x="5952" y="1018"/>
                </a:lnTo>
                <a:lnTo>
                  <a:pt x="5956" y="1030"/>
                </a:lnTo>
                <a:lnTo>
                  <a:pt x="5959" y="1041"/>
                </a:lnTo>
                <a:lnTo>
                  <a:pt x="5962" y="1054"/>
                </a:lnTo>
                <a:lnTo>
                  <a:pt x="5964" y="1066"/>
                </a:lnTo>
                <a:lnTo>
                  <a:pt x="5965" y="1079"/>
                </a:lnTo>
                <a:lnTo>
                  <a:pt x="5965" y="1091"/>
                </a:lnTo>
                <a:lnTo>
                  <a:pt x="5960" y="1076"/>
                </a:lnTo>
                <a:lnTo>
                  <a:pt x="5949" y="1037"/>
                </a:lnTo>
                <a:lnTo>
                  <a:pt x="5942" y="1016"/>
                </a:lnTo>
                <a:lnTo>
                  <a:pt x="5934" y="994"/>
                </a:lnTo>
                <a:lnTo>
                  <a:pt x="5926" y="977"/>
                </a:lnTo>
                <a:lnTo>
                  <a:pt x="5923" y="969"/>
                </a:lnTo>
                <a:lnTo>
                  <a:pt x="5919" y="963"/>
                </a:lnTo>
                <a:lnTo>
                  <a:pt x="5907" y="992"/>
                </a:lnTo>
                <a:lnTo>
                  <a:pt x="5900" y="971"/>
                </a:lnTo>
                <a:lnTo>
                  <a:pt x="5892" y="951"/>
                </a:lnTo>
                <a:lnTo>
                  <a:pt x="5884" y="931"/>
                </a:lnTo>
                <a:lnTo>
                  <a:pt x="5874" y="912"/>
                </a:lnTo>
                <a:lnTo>
                  <a:pt x="5862" y="893"/>
                </a:lnTo>
                <a:lnTo>
                  <a:pt x="5850" y="876"/>
                </a:lnTo>
                <a:lnTo>
                  <a:pt x="5837" y="858"/>
                </a:lnTo>
                <a:lnTo>
                  <a:pt x="5822" y="843"/>
                </a:lnTo>
                <a:lnTo>
                  <a:pt x="5829" y="891"/>
                </a:lnTo>
                <a:lnTo>
                  <a:pt x="5792" y="846"/>
                </a:lnTo>
                <a:lnTo>
                  <a:pt x="5761" y="811"/>
                </a:lnTo>
                <a:lnTo>
                  <a:pt x="5747" y="795"/>
                </a:lnTo>
                <a:lnTo>
                  <a:pt x="5736" y="784"/>
                </a:lnTo>
                <a:lnTo>
                  <a:pt x="5743" y="818"/>
                </a:lnTo>
                <a:lnTo>
                  <a:pt x="5736" y="809"/>
                </a:lnTo>
                <a:lnTo>
                  <a:pt x="5727" y="798"/>
                </a:lnTo>
                <a:lnTo>
                  <a:pt x="5718" y="787"/>
                </a:lnTo>
                <a:lnTo>
                  <a:pt x="5706" y="773"/>
                </a:lnTo>
                <a:lnTo>
                  <a:pt x="5691" y="761"/>
                </a:lnTo>
                <a:lnTo>
                  <a:pt x="5676" y="750"/>
                </a:lnTo>
                <a:lnTo>
                  <a:pt x="5669" y="745"/>
                </a:lnTo>
                <a:lnTo>
                  <a:pt x="5660" y="740"/>
                </a:lnTo>
                <a:lnTo>
                  <a:pt x="5665" y="772"/>
                </a:lnTo>
                <a:lnTo>
                  <a:pt x="5654" y="762"/>
                </a:lnTo>
                <a:lnTo>
                  <a:pt x="5628" y="739"/>
                </a:lnTo>
                <a:lnTo>
                  <a:pt x="5613" y="727"/>
                </a:lnTo>
                <a:lnTo>
                  <a:pt x="5596" y="715"/>
                </a:lnTo>
                <a:lnTo>
                  <a:pt x="5582" y="705"/>
                </a:lnTo>
                <a:lnTo>
                  <a:pt x="5575" y="702"/>
                </a:lnTo>
                <a:lnTo>
                  <a:pt x="5569" y="699"/>
                </a:lnTo>
                <a:lnTo>
                  <a:pt x="5576" y="724"/>
                </a:lnTo>
                <a:lnTo>
                  <a:pt x="5566" y="716"/>
                </a:lnTo>
                <a:lnTo>
                  <a:pt x="5543" y="697"/>
                </a:lnTo>
                <a:lnTo>
                  <a:pt x="5528" y="686"/>
                </a:lnTo>
                <a:lnTo>
                  <a:pt x="5514" y="676"/>
                </a:lnTo>
                <a:lnTo>
                  <a:pt x="5499" y="667"/>
                </a:lnTo>
                <a:lnTo>
                  <a:pt x="5486" y="661"/>
                </a:lnTo>
                <a:lnTo>
                  <a:pt x="5491" y="688"/>
                </a:lnTo>
                <a:lnTo>
                  <a:pt x="5459" y="665"/>
                </a:lnTo>
                <a:lnTo>
                  <a:pt x="5411" y="632"/>
                </a:lnTo>
                <a:lnTo>
                  <a:pt x="5411" y="649"/>
                </a:lnTo>
                <a:lnTo>
                  <a:pt x="5396" y="623"/>
                </a:lnTo>
                <a:lnTo>
                  <a:pt x="5383" y="600"/>
                </a:lnTo>
                <a:lnTo>
                  <a:pt x="5368" y="578"/>
                </a:lnTo>
                <a:lnTo>
                  <a:pt x="5360" y="591"/>
                </a:lnTo>
                <a:lnTo>
                  <a:pt x="5353" y="582"/>
                </a:lnTo>
                <a:lnTo>
                  <a:pt x="5334" y="559"/>
                </a:lnTo>
                <a:lnTo>
                  <a:pt x="5322" y="546"/>
                </a:lnTo>
                <a:lnTo>
                  <a:pt x="5309" y="532"/>
                </a:lnTo>
                <a:lnTo>
                  <a:pt x="5294" y="521"/>
                </a:lnTo>
                <a:lnTo>
                  <a:pt x="5281" y="511"/>
                </a:lnTo>
                <a:lnTo>
                  <a:pt x="5284" y="523"/>
                </a:lnTo>
                <a:lnTo>
                  <a:pt x="5292" y="553"/>
                </a:lnTo>
                <a:lnTo>
                  <a:pt x="5303" y="587"/>
                </a:lnTo>
                <a:lnTo>
                  <a:pt x="5309" y="601"/>
                </a:lnTo>
                <a:lnTo>
                  <a:pt x="5314" y="613"/>
                </a:lnTo>
                <a:lnTo>
                  <a:pt x="5297" y="602"/>
                </a:lnTo>
                <a:lnTo>
                  <a:pt x="5298" y="613"/>
                </a:lnTo>
                <a:lnTo>
                  <a:pt x="5304" y="634"/>
                </a:lnTo>
                <a:lnTo>
                  <a:pt x="5307" y="648"/>
                </a:lnTo>
                <a:lnTo>
                  <a:pt x="5312" y="661"/>
                </a:lnTo>
                <a:lnTo>
                  <a:pt x="5317" y="672"/>
                </a:lnTo>
                <a:lnTo>
                  <a:pt x="5320" y="678"/>
                </a:lnTo>
                <a:lnTo>
                  <a:pt x="5324" y="683"/>
                </a:lnTo>
                <a:lnTo>
                  <a:pt x="5305" y="680"/>
                </a:lnTo>
                <a:lnTo>
                  <a:pt x="5308" y="690"/>
                </a:lnTo>
                <a:lnTo>
                  <a:pt x="5317" y="713"/>
                </a:lnTo>
                <a:lnTo>
                  <a:pt x="5329" y="742"/>
                </a:lnTo>
                <a:lnTo>
                  <a:pt x="5337" y="755"/>
                </a:lnTo>
                <a:lnTo>
                  <a:pt x="5344" y="767"/>
                </a:lnTo>
                <a:lnTo>
                  <a:pt x="5307" y="750"/>
                </a:lnTo>
                <a:lnTo>
                  <a:pt x="5319" y="791"/>
                </a:lnTo>
                <a:lnTo>
                  <a:pt x="5329" y="827"/>
                </a:lnTo>
                <a:lnTo>
                  <a:pt x="5336" y="844"/>
                </a:lnTo>
                <a:lnTo>
                  <a:pt x="5341" y="859"/>
                </a:lnTo>
                <a:lnTo>
                  <a:pt x="5312" y="839"/>
                </a:lnTo>
                <a:lnTo>
                  <a:pt x="5315" y="853"/>
                </a:lnTo>
                <a:lnTo>
                  <a:pt x="5324" y="883"/>
                </a:lnTo>
                <a:lnTo>
                  <a:pt x="5330" y="901"/>
                </a:lnTo>
                <a:lnTo>
                  <a:pt x="5338" y="919"/>
                </a:lnTo>
                <a:lnTo>
                  <a:pt x="5345" y="934"/>
                </a:lnTo>
                <a:lnTo>
                  <a:pt x="5349" y="940"/>
                </a:lnTo>
                <a:lnTo>
                  <a:pt x="5353" y="947"/>
                </a:lnTo>
                <a:lnTo>
                  <a:pt x="5331" y="936"/>
                </a:lnTo>
                <a:lnTo>
                  <a:pt x="5334" y="946"/>
                </a:lnTo>
                <a:lnTo>
                  <a:pt x="5340" y="967"/>
                </a:lnTo>
                <a:lnTo>
                  <a:pt x="5345" y="981"/>
                </a:lnTo>
                <a:lnTo>
                  <a:pt x="5350" y="995"/>
                </a:lnTo>
                <a:lnTo>
                  <a:pt x="5356" y="1009"/>
                </a:lnTo>
                <a:lnTo>
                  <a:pt x="5363" y="1021"/>
                </a:lnTo>
                <a:lnTo>
                  <a:pt x="5339" y="1004"/>
                </a:lnTo>
                <a:lnTo>
                  <a:pt x="5342" y="1016"/>
                </a:lnTo>
                <a:lnTo>
                  <a:pt x="5350" y="1044"/>
                </a:lnTo>
                <a:lnTo>
                  <a:pt x="5355" y="1061"/>
                </a:lnTo>
                <a:lnTo>
                  <a:pt x="5362" y="1078"/>
                </a:lnTo>
                <a:lnTo>
                  <a:pt x="5370" y="1094"/>
                </a:lnTo>
                <a:lnTo>
                  <a:pt x="5377" y="1108"/>
                </a:lnTo>
                <a:lnTo>
                  <a:pt x="5351" y="1091"/>
                </a:lnTo>
                <a:lnTo>
                  <a:pt x="5353" y="1100"/>
                </a:lnTo>
                <a:lnTo>
                  <a:pt x="5357" y="1110"/>
                </a:lnTo>
                <a:lnTo>
                  <a:pt x="5362" y="1121"/>
                </a:lnTo>
                <a:lnTo>
                  <a:pt x="5369" y="1134"/>
                </a:lnTo>
                <a:lnTo>
                  <a:pt x="5377" y="1148"/>
                </a:lnTo>
                <a:lnTo>
                  <a:pt x="5387" y="1160"/>
                </a:lnTo>
                <a:lnTo>
                  <a:pt x="5392" y="1166"/>
                </a:lnTo>
                <a:lnTo>
                  <a:pt x="5398" y="1171"/>
                </a:lnTo>
                <a:lnTo>
                  <a:pt x="5370" y="1171"/>
                </a:lnTo>
                <a:lnTo>
                  <a:pt x="5372" y="1181"/>
                </a:lnTo>
                <a:lnTo>
                  <a:pt x="5375" y="1191"/>
                </a:lnTo>
                <a:lnTo>
                  <a:pt x="5380" y="1204"/>
                </a:lnTo>
                <a:lnTo>
                  <a:pt x="5386" y="1219"/>
                </a:lnTo>
                <a:lnTo>
                  <a:pt x="5394" y="1234"/>
                </a:lnTo>
                <a:lnTo>
                  <a:pt x="5399" y="1243"/>
                </a:lnTo>
                <a:lnTo>
                  <a:pt x="5406" y="1250"/>
                </a:lnTo>
                <a:lnTo>
                  <a:pt x="5412" y="1257"/>
                </a:lnTo>
                <a:lnTo>
                  <a:pt x="5418" y="1263"/>
                </a:lnTo>
                <a:lnTo>
                  <a:pt x="5396" y="1261"/>
                </a:lnTo>
                <a:lnTo>
                  <a:pt x="5404" y="1272"/>
                </a:lnTo>
                <a:lnTo>
                  <a:pt x="5413" y="1285"/>
                </a:lnTo>
                <a:lnTo>
                  <a:pt x="5424" y="1299"/>
                </a:lnTo>
                <a:lnTo>
                  <a:pt x="5438" y="1316"/>
                </a:lnTo>
                <a:lnTo>
                  <a:pt x="5453" y="1331"/>
                </a:lnTo>
                <a:lnTo>
                  <a:pt x="5470" y="1346"/>
                </a:lnTo>
                <a:lnTo>
                  <a:pt x="5478" y="1352"/>
                </a:lnTo>
                <a:lnTo>
                  <a:pt x="5486" y="1358"/>
                </a:lnTo>
                <a:lnTo>
                  <a:pt x="5436" y="1346"/>
                </a:lnTo>
                <a:lnTo>
                  <a:pt x="5449" y="1362"/>
                </a:lnTo>
                <a:lnTo>
                  <a:pt x="5462" y="1378"/>
                </a:lnTo>
                <a:lnTo>
                  <a:pt x="5492" y="1410"/>
                </a:lnTo>
                <a:lnTo>
                  <a:pt x="5521" y="1440"/>
                </a:lnTo>
                <a:lnTo>
                  <a:pt x="5536" y="1457"/>
                </a:lnTo>
                <a:lnTo>
                  <a:pt x="5549" y="1473"/>
                </a:lnTo>
                <a:lnTo>
                  <a:pt x="5535" y="1480"/>
                </a:lnTo>
                <a:lnTo>
                  <a:pt x="5520" y="1484"/>
                </a:lnTo>
                <a:lnTo>
                  <a:pt x="5505" y="1486"/>
                </a:lnTo>
                <a:lnTo>
                  <a:pt x="5489" y="1486"/>
                </a:lnTo>
                <a:lnTo>
                  <a:pt x="5474" y="1485"/>
                </a:lnTo>
                <a:lnTo>
                  <a:pt x="5458" y="1482"/>
                </a:lnTo>
                <a:lnTo>
                  <a:pt x="5442" y="1479"/>
                </a:lnTo>
                <a:lnTo>
                  <a:pt x="5425" y="1473"/>
                </a:lnTo>
                <a:lnTo>
                  <a:pt x="5445" y="1500"/>
                </a:lnTo>
                <a:lnTo>
                  <a:pt x="5434" y="1496"/>
                </a:lnTo>
                <a:lnTo>
                  <a:pt x="5407" y="1486"/>
                </a:lnTo>
                <a:lnTo>
                  <a:pt x="5390" y="1481"/>
                </a:lnTo>
                <a:lnTo>
                  <a:pt x="5375" y="1477"/>
                </a:lnTo>
                <a:lnTo>
                  <a:pt x="5360" y="1474"/>
                </a:lnTo>
                <a:lnTo>
                  <a:pt x="5348" y="1473"/>
                </a:lnTo>
                <a:lnTo>
                  <a:pt x="5363" y="1495"/>
                </a:lnTo>
                <a:lnTo>
                  <a:pt x="5354" y="1492"/>
                </a:lnTo>
                <a:lnTo>
                  <a:pt x="5332" y="1485"/>
                </a:lnTo>
                <a:lnTo>
                  <a:pt x="5318" y="1482"/>
                </a:lnTo>
                <a:lnTo>
                  <a:pt x="5304" y="1479"/>
                </a:lnTo>
                <a:lnTo>
                  <a:pt x="5289" y="1478"/>
                </a:lnTo>
                <a:lnTo>
                  <a:pt x="5276" y="1479"/>
                </a:lnTo>
                <a:lnTo>
                  <a:pt x="5285" y="1498"/>
                </a:lnTo>
                <a:lnTo>
                  <a:pt x="5276" y="1495"/>
                </a:lnTo>
                <a:lnTo>
                  <a:pt x="5252" y="1491"/>
                </a:lnTo>
                <a:lnTo>
                  <a:pt x="5221" y="1486"/>
                </a:lnTo>
                <a:lnTo>
                  <a:pt x="5205" y="1484"/>
                </a:lnTo>
                <a:lnTo>
                  <a:pt x="5189" y="1484"/>
                </a:lnTo>
                <a:lnTo>
                  <a:pt x="5204" y="1495"/>
                </a:lnTo>
                <a:lnTo>
                  <a:pt x="5163" y="1485"/>
                </a:lnTo>
                <a:lnTo>
                  <a:pt x="5129" y="1477"/>
                </a:lnTo>
                <a:lnTo>
                  <a:pt x="5113" y="1473"/>
                </a:lnTo>
                <a:lnTo>
                  <a:pt x="5100" y="1471"/>
                </a:lnTo>
                <a:lnTo>
                  <a:pt x="5112" y="1488"/>
                </a:lnTo>
                <a:lnTo>
                  <a:pt x="5075" y="1471"/>
                </a:lnTo>
                <a:lnTo>
                  <a:pt x="5044" y="1459"/>
                </a:lnTo>
                <a:lnTo>
                  <a:pt x="5029" y="1453"/>
                </a:lnTo>
                <a:lnTo>
                  <a:pt x="5017" y="1450"/>
                </a:lnTo>
                <a:lnTo>
                  <a:pt x="5014" y="1468"/>
                </a:lnTo>
                <a:lnTo>
                  <a:pt x="4993" y="1457"/>
                </a:lnTo>
                <a:lnTo>
                  <a:pt x="4972" y="1447"/>
                </a:lnTo>
                <a:lnTo>
                  <a:pt x="4949" y="1436"/>
                </a:lnTo>
                <a:lnTo>
                  <a:pt x="4926" y="1428"/>
                </a:lnTo>
                <a:lnTo>
                  <a:pt x="4904" y="1420"/>
                </a:lnTo>
                <a:lnTo>
                  <a:pt x="4880" y="1414"/>
                </a:lnTo>
                <a:lnTo>
                  <a:pt x="4856" y="1407"/>
                </a:lnTo>
                <a:lnTo>
                  <a:pt x="4833" y="1403"/>
                </a:lnTo>
                <a:lnTo>
                  <a:pt x="4849" y="1417"/>
                </a:lnTo>
                <a:lnTo>
                  <a:pt x="4888" y="1447"/>
                </a:lnTo>
                <a:lnTo>
                  <a:pt x="4910" y="1462"/>
                </a:lnTo>
                <a:lnTo>
                  <a:pt x="4931" y="1477"/>
                </a:lnTo>
                <a:lnTo>
                  <a:pt x="4949" y="1488"/>
                </a:lnTo>
                <a:lnTo>
                  <a:pt x="4955" y="1491"/>
                </a:lnTo>
                <a:lnTo>
                  <a:pt x="4961" y="1493"/>
                </a:lnTo>
                <a:lnTo>
                  <a:pt x="4929" y="1493"/>
                </a:lnTo>
                <a:lnTo>
                  <a:pt x="4945" y="1500"/>
                </a:lnTo>
                <a:lnTo>
                  <a:pt x="4981" y="1515"/>
                </a:lnTo>
                <a:lnTo>
                  <a:pt x="5003" y="1523"/>
                </a:lnTo>
                <a:lnTo>
                  <a:pt x="5024" y="1530"/>
                </a:lnTo>
                <a:lnTo>
                  <a:pt x="5044" y="1534"/>
                </a:lnTo>
                <a:lnTo>
                  <a:pt x="5053" y="1536"/>
                </a:lnTo>
                <a:lnTo>
                  <a:pt x="5060" y="1536"/>
                </a:lnTo>
                <a:lnTo>
                  <a:pt x="5024" y="1536"/>
                </a:lnTo>
                <a:lnTo>
                  <a:pt x="5034" y="1542"/>
                </a:lnTo>
                <a:lnTo>
                  <a:pt x="5059" y="1557"/>
                </a:lnTo>
                <a:lnTo>
                  <a:pt x="5077" y="1565"/>
                </a:lnTo>
                <a:lnTo>
                  <a:pt x="5096" y="1574"/>
                </a:lnTo>
                <a:lnTo>
                  <a:pt x="5119" y="1583"/>
                </a:lnTo>
                <a:lnTo>
                  <a:pt x="5143" y="1590"/>
                </a:lnTo>
                <a:lnTo>
                  <a:pt x="5116" y="1594"/>
                </a:lnTo>
                <a:lnTo>
                  <a:pt x="5124" y="1601"/>
                </a:lnTo>
                <a:lnTo>
                  <a:pt x="5136" y="1608"/>
                </a:lnTo>
                <a:lnTo>
                  <a:pt x="5149" y="1617"/>
                </a:lnTo>
                <a:lnTo>
                  <a:pt x="5168" y="1625"/>
                </a:lnTo>
                <a:lnTo>
                  <a:pt x="5177" y="1629"/>
                </a:lnTo>
                <a:lnTo>
                  <a:pt x="5188" y="1632"/>
                </a:lnTo>
                <a:lnTo>
                  <a:pt x="5200" y="1635"/>
                </a:lnTo>
                <a:lnTo>
                  <a:pt x="5212" y="1637"/>
                </a:lnTo>
                <a:lnTo>
                  <a:pt x="5225" y="1639"/>
                </a:lnTo>
                <a:lnTo>
                  <a:pt x="5239" y="1640"/>
                </a:lnTo>
                <a:lnTo>
                  <a:pt x="5179" y="1646"/>
                </a:lnTo>
                <a:lnTo>
                  <a:pt x="5196" y="1654"/>
                </a:lnTo>
                <a:lnTo>
                  <a:pt x="5213" y="1662"/>
                </a:lnTo>
                <a:lnTo>
                  <a:pt x="5248" y="1678"/>
                </a:lnTo>
                <a:lnTo>
                  <a:pt x="5264" y="1685"/>
                </a:lnTo>
                <a:lnTo>
                  <a:pt x="5282" y="1693"/>
                </a:lnTo>
                <a:lnTo>
                  <a:pt x="5298" y="1702"/>
                </a:lnTo>
                <a:lnTo>
                  <a:pt x="5314" y="1713"/>
                </a:lnTo>
                <a:lnTo>
                  <a:pt x="5261" y="1723"/>
                </a:lnTo>
                <a:lnTo>
                  <a:pt x="5273" y="1731"/>
                </a:lnTo>
                <a:lnTo>
                  <a:pt x="5300" y="1749"/>
                </a:lnTo>
                <a:lnTo>
                  <a:pt x="5315" y="1758"/>
                </a:lnTo>
                <a:lnTo>
                  <a:pt x="5331" y="1766"/>
                </a:lnTo>
                <a:lnTo>
                  <a:pt x="5347" y="1773"/>
                </a:lnTo>
                <a:lnTo>
                  <a:pt x="5354" y="1775"/>
                </a:lnTo>
                <a:lnTo>
                  <a:pt x="5360" y="1775"/>
                </a:lnTo>
                <a:lnTo>
                  <a:pt x="5331" y="1786"/>
                </a:lnTo>
                <a:lnTo>
                  <a:pt x="5358" y="1803"/>
                </a:lnTo>
                <a:lnTo>
                  <a:pt x="5373" y="1811"/>
                </a:lnTo>
                <a:lnTo>
                  <a:pt x="5387" y="1818"/>
                </a:lnTo>
                <a:lnTo>
                  <a:pt x="5402" y="1825"/>
                </a:lnTo>
                <a:lnTo>
                  <a:pt x="5417" y="1831"/>
                </a:lnTo>
                <a:lnTo>
                  <a:pt x="5431" y="1836"/>
                </a:lnTo>
                <a:lnTo>
                  <a:pt x="5447" y="1841"/>
                </a:lnTo>
                <a:lnTo>
                  <a:pt x="5407" y="1849"/>
                </a:lnTo>
                <a:lnTo>
                  <a:pt x="5414" y="1855"/>
                </a:lnTo>
                <a:lnTo>
                  <a:pt x="5420" y="1861"/>
                </a:lnTo>
                <a:lnTo>
                  <a:pt x="5425" y="1867"/>
                </a:lnTo>
                <a:lnTo>
                  <a:pt x="5428" y="1873"/>
                </a:lnTo>
                <a:lnTo>
                  <a:pt x="5431" y="1880"/>
                </a:lnTo>
                <a:lnTo>
                  <a:pt x="5432" y="1887"/>
                </a:lnTo>
                <a:lnTo>
                  <a:pt x="5434" y="1893"/>
                </a:lnTo>
                <a:lnTo>
                  <a:pt x="5432" y="1899"/>
                </a:lnTo>
                <a:lnTo>
                  <a:pt x="5431" y="1906"/>
                </a:lnTo>
                <a:lnTo>
                  <a:pt x="5428" y="1913"/>
                </a:lnTo>
                <a:lnTo>
                  <a:pt x="5425" y="1920"/>
                </a:lnTo>
                <a:lnTo>
                  <a:pt x="5421" y="1926"/>
                </a:lnTo>
                <a:lnTo>
                  <a:pt x="5411" y="1940"/>
                </a:lnTo>
                <a:lnTo>
                  <a:pt x="5398" y="1954"/>
                </a:lnTo>
                <a:lnTo>
                  <a:pt x="5393" y="1939"/>
                </a:lnTo>
                <a:lnTo>
                  <a:pt x="5381" y="1960"/>
                </a:lnTo>
                <a:lnTo>
                  <a:pt x="5368" y="1981"/>
                </a:lnTo>
                <a:lnTo>
                  <a:pt x="5354" y="2000"/>
                </a:lnTo>
                <a:lnTo>
                  <a:pt x="5340" y="2020"/>
                </a:lnTo>
                <a:lnTo>
                  <a:pt x="5339" y="1996"/>
                </a:lnTo>
                <a:lnTo>
                  <a:pt x="5328" y="2012"/>
                </a:lnTo>
                <a:lnTo>
                  <a:pt x="5315" y="2033"/>
                </a:lnTo>
                <a:lnTo>
                  <a:pt x="5298" y="2060"/>
                </a:lnTo>
                <a:lnTo>
                  <a:pt x="5296" y="2031"/>
                </a:lnTo>
                <a:lnTo>
                  <a:pt x="5280" y="2051"/>
                </a:lnTo>
                <a:lnTo>
                  <a:pt x="5265" y="2072"/>
                </a:lnTo>
                <a:lnTo>
                  <a:pt x="5252" y="2095"/>
                </a:lnTo>
                <a:lnTo>
                  <a:pt x="5242" y="2119"/>
                </a:lnTo>
                <a:lnTo>
                  <a:pt x="5242" y="2089"/>
                </a:lnTo>
                <a:lnTo>
                  <a:pt x="5236" y="2108"/>
                </a:lnTo>
                <a:lnTo>
                  <a:pt x="5228" y="2129"/>
                </a:lnTo>
                <a:lnTo>
                  <a:pt x="5222" y="2151"/>
                </a:lnTo>
                <a:lnTo>
                  <a:pt x="5216" y="2171"/>
                </a:lnTo>
                <a:lnTo>
                  <a:pt x="5214" y="2152"/>
                </a:lnTo>
                <a:lnTo>
                  <a:pt x="5213" y="2131"/>
                </a:lnTo>
                <a:lnTo>
                  <a:pt x="5204" y="2175"/>
                </a:lnTo>
                <a:lnTo>
                  <a:pt x="5196" y="2205"/>
                </a:lnTo>
                <a:lnTo>
                  <a:pt x="5196" y="2201"/>
                </a:lnTo>
                <a:lnTo>
                  <a:pt x="5196" y="2197"/>
                </a:lnTo>
                <a:lnTo>
                  <a:pt x="5193" y="2191"/>
                </a:lnTo>
                <a:lnTo>
                  <a:pt x="5190" y="2187"/>
                </a:lnTo>
                <a:lnTo>
                  <a:pt x="5189" y="2185"/>
                </a:lnTo>
                <a:lnTo>
                  <a:pt x="5184" y="2199"/>
                </a:lnTo>
                <a:lnTo>
                  <a:pt x="5179" y="2215"/>
                </a:lnTo>
                <a:lnTo>
                  <a:pt x="5171" y="2243"/>
                </a:lnTo>
                <a:lnTo>
                  <a:pt x="5166" y="2267"/>
                </a:lnTo>
                <a:lnTo>
                  <a:pt x="5164" y="2276"/>
                </a:lnTo>
                <a:lnTo>
                  <a:pt x="5155" y="2265"/>
                </a:lnTo>
                <a:lnTo>
                  <a:pt x="5148" y="2254"/>
                </a:lnTo>
                <a:lnTo>
                  <a:pt x="5140" y="2242"/>
                </a:lnTo>
                <a:lnTo>
                  <a:pt x="5134" y="2230"/>
                </a:lnTo>
                <a:lnTo>
                  <a:pt x="5126" y="2218"/>
                </a:lnTo>
                <a:lnTo>
                  <a:pt x="5121" y="2204"/>
                </a:lnTo>
                <a:lnTo>
                  <a:pt x="5116" y="2191"/>
                </a:lnTo>
                <a:lnTo>
                  <a:pt x="5112" y="2178"/>
                </a:lnTo>
                <a:lnTo>
                  <a:pt x="5110" y="2216"/>
                </a:lnTo>
                <a:lnTo>
                  <a:pt x="5097" y="2195"/>
                </a:lnTo>
                <a:lnTo>
                  <a:pt x="5086" y="2173"/>
                </a:lnTo>
                <a:lnTo>
                  <a:pt x="5075" y="2152"/>
                </a:lnTo>
                <a:lnTo>
                  <a:pt x="5065" y="2130"/>
                </a:lnTo>
                <a:lnTo>
                  <a:pt x="5068" y="2164"/>
                </a:lnTo>
                <a:lnTo>
                  <a:pt x="5062" y="2153"/>
                </a:lnTo>
                <a:lnTo>
                  <a:pt x="5054" y="2141"/>
                </a:lnTo>
                <a:lnTo>
                  <a:pt x="5037" y="2117"/>
                </a:lnTo>
                <a:lnTo>
                  <a:pt x="5021" y="2097"/>
                </a:lnTo>
                <a:lnTo>
                  <a:pt x="5014" y="2089"/>
                </a:lnTo>
                <a:lnTo>
                  <a:pt x="5011" y="2112"/>
                </a:lnTo>
                <a:lnTo>
                  <a:pt x="5010" y="2122"/>
                </a:lnTo>
                <a:lnTo>
                  <a:pt x="5002" y="2111"/>
                </a:lnTo>
                <a:lnTo>
                  <a:pt x="4991" y="2098"/>
                </a:lnTo>
                <a:lnTo>
                  <a:pt x="4979" y="2087"/>
                </a:lnTo>
                <a:lnTo>
                  <a:pt x="4967" y="2076"/>
                </a:lnTo>
                <a:lnTo>
                  <a:pt x="4945" y="2059"/>
                </a:lnTo>
                <a:lnTo>
                  <a:pt x="4936" y="2053"/>
                </a:lnTo>
                <a:lnTo>
                  <a:pt x="4940" y="2073"/>
                </a:lnTo>
                <a:lnTo>
                  <a:pt x="4939" y="2069"/>
                </a:lnTo>
                <a:lnTo>
                  <a:pt x="4937" y="2065"/>
                </a:lnTo>
                <a:lnTo>
                  <a:pt x="4929" y="2055"/>
                </a:lnTo>
                <a:lnTo>
                  <a:pt x="4920" y="2046"/>
                </a:lnTo>
                <a:lnTo>
                  <a:pt x="4910" y="2036"/>
                </a:lnTo>
                <a:lnTo>
                  <a:pt x="4890" y="2021"/>
                </a:lnTo>
                <a:lnTo>
                  <a:pt x="4882" y="2014"/>
                </a:lnTo>
                <a:lnTo>
                  <a:pt x="4885" y="2042"/>
                </a:lnTo>
                <a:lnTo>
                  <a:pt x="4878" y="2036"/>
                </a:lnTo>
                <a:lnTo>
                  <a:pt x="4869" y="2027"/>
                </a:lnTo>
                <a:lnTo>
                  <a:pt x="4848" y="2004"/>
                </a:lnTo>
                <a:lnTo>
                  <a:pt x="4822" y="1975"/>
                </a:lnTo>
                <a:lnTo>
                  <a:pt x="4831" y="2020"/>
                </a:lnTo>
                <a:lnTo>
                  <a:pt x="4820" y="2008"/>
                </a:lnTo>
                <a:lnTo>
                  <a:pt x="4810" y="1996"/>
                </a:lnTo>
                <a:lnTo>
                  <a:pt x="4800" y="1984"/>
                </a:lnTo>
                <a:lnTo>
                  <a:pt x="4790" y="1971"/>
                </a:lnTo>
                <a:lnTo>
                  <a:pt x="4782" y="1958"/>
                </a:lnTo>
                <a:lnTo>
                  <a:pt x="4774" y="1944"/>
                </a:lnTo>
                <a:lnTo>
                  <a:pt x="4767" y="1930"/>
                </a:lnTo>
                <a:lnTo>
                  <a:pt x="4759" y="1916"/>
                </a:lnTo>
                <a:lnTo>
                  <a:pt x="4748" y="1942"/>
                </a:lnTo>
                <a:lnTo>
                  <a:pt x="4737" y="1911"/>
                </a:lnTo>
                <a:lnTo>
                  <a:pt x="4724" y="1878"/>
                </a:lnTo>
                <a:lnTo>
                  <a:pt x="4718" y="1861"/>
                </a:lnTo>
                <a:lnTo>
                  <a:pt x="4711" y="1845"/>
                </a:lnTo>
                <a:lnTo>
                  <a:pt x="4703" y="1829"/>
                </a:lnTo>
                <a:lnTo>
                  <a:pt x="4693" y="1814"/>
                </a:lnTo>
                <a:lnTo>
                  <a:pt x="4690" y="1841"/>
                </a:lnTo>
                <a:lnTo>
                  <a:pt x="4689" y="1836"/>
                </a:lnTo>
                <a:lnTo>
                  <a:pt x="4687" y="1829"/>
                </a:lnTo>
                <a:lnTo>
                  <a:pt x="4681" y="1814"/>
                </a:lnTo>
                <a:lnTo>
                  <a:pt x="4673" y="1794"/>
                </a:lnTo>
                <a:lnTo>
                  <a:pt x="4664" y="1774"/>
                </a:lnTo>
                <a:lnTo>
                  <a:pt x="4646" y="1741"/>
                </a:lnTo>
                <a:lnTo>
                  <a:pt x="4639" y="1727"/>
                </a:lnTo>
                <a:lnTo>
                  <a:pt x="4637" y="1744"/>
                </a:lnTo>
                <a:lnTo>
                  <a:pt x="4636" y="1761"/>
                </a:lnTo>
                <a:lnTo>
                  <a:pt x="4637" y="1778"/>
                </a:lnTo>
                <a:lnTo>
                  <a:pt x="4638" y="1795"/>
                </a:lnTo>
                <a:lnTo>
                  <a:pt x="4641" y="1812"/>
                </a:lnTo>
                <a:lnTo>
                  <a:pt x="4645" y="1828"/>
                </a:lnTo>
                <a:lnTo>
                  <a:pt x="4650" y="1845"/>
                </a:lnTo>
                <a:lnTo>
                  <a:pt x="4656" y="1861"/>
                </a:lnTo>
                <a:lnTo>
                  <a:pt x="4638" y="1849"/>
                </a:lnTo>
                <a:lnTo>
                  <a:pt x="4646" y="1878"/>
                </a:lnTo>
                <a:lnTo>
                  <a:pt x="4655" y="1905"/>
                </a:lnTo>
                <a:lnTo>
                  <a:pt x="4666" y="1933"/>
                </a:lnTo>
                <a:lnTo>
                  <a:pt x="4678" y="1960"/>
                </a:lnTo>
                <a:lnTo>
                  <a:pt x="4656" y="1958"/>
                </a:lnTo>
                <a:lnTo>
                  <a:pt x="4668" y="1984"/>
                </a:lnTo>
                <a:lnTo>
                  <a:pt x="4680" y="2013"/>
                </a:lnTo>
                <a:lnTo>
                  <a:pt x="4695" y="2045"/>
                </a:lnTo>
                <a:lnTo>
                  <a:pt x="4673" y="2027"/>
                </a:lnTo>
                <a:lnTo>
                  <a:pt x="4678" y="2060"/>
                </a:lnTo>
                <a:lnTo>
                  <a:pt x="4681" y="2093"/>
                </a:lnTo>
                <a:lnTo>
                  <a:pt x="4682" y="2109"/>
                </a:lnTo>
                <a:lnTo>
                  <a:pt x="4682" y="2126"/>
                </a:lnTo>
                <a:lnTo>
                  <a:pt x="4682" y="2142"/>
                </a:lnTo>
                <a:lnTo>
                  <a:pt x="4680" y="2158"/>
                </a:lnTo>
                <a:lnTo>
                  <a:pt x="4661" y="2143"/>
                </a:lnTo>
                <a:lnTo>
                  <a:pt x="4663" y="2207"/>
                </a:lnTo>
                <a:lnTo>
                  <a:pt x="4664" y="2250"/>
                </a:lnTo>
                <a:lnTo>
                  <a:pt x="4649" y="2233"/>
                </a:lnTo>
                <a:lnTo>
                  <a:pt x="4649" y="2251"/>
                </a:lnTo>
                <a:lnTo>
                  <a:pt x="4650" y="2267"/>
                </a:lnTo>
                <a:lnTo>
                  <a:pt x="4651" y="2283"/>
                </a:lnTo>
                <a:lnTo>
                  <a:pt x="4653" y="2297"/>
                </a:lnTo>
                <a:lnTo>
                  <a:pt x="4657" y="2319"/>
                </a:lnTo>
                <a:lnTo>
                  <a:pt x="4659" y="2327"/>
                </a:lnTo>
                <a:lnTo>
                  <a:pt x="4647" y="2321"/>
                </a:lnTo>
                <a:lnTo>
                  <a:pt x="4649" y="2332"/>
                </a:lnTo>
                <a:lnTo>
                  <a:pt x="4652" y="2346"/>
                </a:lnTo>
                <a:lnTo>
                  <a:pt x="4660" y="2376"/>
                </a:lnTo>
                <a:lnTo>
                  <a:pt x="4669" y="2409"/>
                </a:lnTo>
                <a:lnTo>
                  <a:pt x="4672" y="2425"/>
                </a:lnTo>
                <a:lnTo>
                  <a:pt x="4674" y="2439"/>
                </a:lnTo>
                <a:lnTo>
                  <a:pt x="4675" y="2452"/>
                </a:lnTo>
                <a:lnTo>
                  <a:pt x="4674" y="2457"/>
                </a:lnTo>
                <a:lnTo>
                  <a:pt x="4673" y="2461"/>
                </a:lnTo>
                <a:lnTo>
                  <a:pt x="4672" y="2465"/>
                </a:lnTo>
                <a:lnTo>
                  <a:pt x="4670" y="2467"/>
                </a:lnTo>
                <a:lnTo>
                  <a:pt x="4667" y="2469"/>
                </a:lnTo>
                <a:lnTo>
                  <a:pt x="4664" y="2470"/>
                </a:lnTo>
                <a:lnTo>
                  <a:pt x="4659" y="2470"/>
                </a:lnTo>
                <a:lnTo>
                  <a:pt x="4654" y="2469"/>
                </a:lnTo>
                <a:lnTo>
                  <a:pt x="4648" y="2467"/>
                </a:lnTo>
                <a:lnTo>
                  <a:pt x="4641" y="2463"/>
                </a:lnTo>
                <a:lnTo>
                  <a:pt x="4624" y="2452"/>
                </a:lnTo>
                <a:lnTo>
                  <a:pt x="4603" y="2434"/>
                </a:lnTo>
                <a:lnTo>
                  <a:pt x="4614" y="2457"/>
                </a:lnTo>
                <a:lnTo>
                  <a:pt x="4530" y="2407"/>
                </a:lnTo>
                <a:lnTo>
                  <a:pt x="4533" y="2420"/>
                </a:lnTo>
                <a:lnTo>
                  <a:pt x="4485" y="2408"/>
                </a:lnTo>
                <a:lnTo>
                  <a:pt x="4438" y="2394"/>
                </a:lnTo>
                <a:lnTo>
                  <a:pt x="4447" y="2410"/>
                </a:lnTo>
                <a:lnTo>
                  <a:pt x="4427" y="2403"/>
                </a:lnTo>
                <a:lnTo>
                  <a:pt x="4407" y="2398"/>
                </a:lnTo>
                <a:lnTo>
                  <a:pt x="4386" y="2392"/>
                </a:lnTo>
                <a:lnTo>
                  <a:pt x="4366" y="2388"/>
                </a:lnTo>
                <a:lnTo>
                  <a:pt x="4374" y="2407"/>
                </a:lnTo>
                <a:lnTo>
                  <a:pt x="4357" y="2402"/>
                </a:lnTo>
                <a:lnTo>
                  <a:pt x="4341" y="2396"/>
                </a:lnTo>
                <a:lnTo>
                  <a:pt x="4325" y="2388"/>
                </a:lnTo>
                <a:lnTo>
                  <a:pt x="4311" y="2379"/>
                </a:lnTo>
                <a:lnTo>
                  <a:pt x="4328" y="2409"/>
                </a:lnTo>
                <a:lnTo>
                  <a:pt x="4305" y="2396"/>
                </a:lnTo>
                <a:lnTo>
                  <a:pt x="4283" y="2381"/>
                </a:lnTo>
                <a:lnTo>
                  <a:pt x="4262" y="2364"/>
                </a:lnTo>
                <a:lnTo>
                  <a:pt x="4242" y="2346"/>
                </a:lnTo>
                <a:lnTo>
                  <a:pt x="4245" y="2371"/>
                </a:lnTo>
                <a:lnTo>
                  <a:pt x="4226" y="2355"/>
                </a:lnTo>
                <a:lnTo>
                  <a:pt x="4209" y="2337"/>
                </a:lnTo>
                <a:lnTo>
                  <a:pt x="4192" y="2318"/>
                </a:lnTo>
                <a:lnTo>
                  <a:pt x="4178" y="2297"/>
                </a:lnTo>
                <a:lnTo>
                  <a:pt x="4181" y="2319"/>
                </a:lnTo>
                <a:lnTo>
                  <a:pt x="4170" y="2311"/>
                </a:lnTo>
                <a:lnTo>
                  <a:pt x="4158" y="2301"/>
                </a:lnTo>
                <a:lnTo>
                  <a:pt x="4147" y="2292"/>
                </a:lnTo>
                <a:lnTo>
                  <a:pt x="4137" y="2282"/>
                </a:lnTo>
                <a:lnTo>
                  <a:pt x="4127" y="2270"/>
                </a:lnTo>
                <a:lnTo>
                  <a:pt x="4116" y="2260"/>
                </a:lnTo>
                <a:lnTo>
                  <a:pt x="4107" y="2248"/>
                </a:lnTo>
                <a:lnTo>
                  <a:pt x="4099" y="2236"/>
                </a:lnTo>
                <a:lnTo>
                  <a:pt x="4101" y="2257"/>
                </a:lnTo>
                <a:lnTo>
                  <a:pt x="4090" y="2251"/>
                </a:lnTo>
                <a:lnTo>
                  <a:pt x="4081" y="2243"/>
                </a:lnTo>
                <a:lnTo>
                  <a:pt x="4073" y="2236"/>
                </a:lnTo>
                <a:lnTo>
                  <a:pt x="4065" y="2228"/>
                </a:lnTo>
                <a:lnTo>
                  <a:pt x="4056" y="2220"/>
                </a:lnTo>
                <a:lnTo>
                  <a:pt x="4049" y="2211"/>
                </a:lnTo>
                <a:lnTo>
                  <a:pt x="4042" y="2201"/>
                </a:lnTo>
                <a:lnTo>
                  <a:pt x="4036" y="2191"/>
                </a:lnTo>
                <a:lnTo>
                  <a:pt x="4042" y="2216"/>
                </a:lnTo>
                <a:lnTo>
                  <a:pt x="4024" y="2195"/>
                </a:lnTo>
                <a:lnTo>
                  <a:pt x="4006" y="2175"/>
                </a:lnTo>
                <a:lnTo>
                  <a:pt x="3986" y="2156"/>
                </a:lnTo>
                <a:lnTo>
                  <a:pt x="3967" y="2138"/>
                </a:lnTo>
                <a:lnTo>
                  <a:pt x="3968" y="2151"/>
                </a:lnTo>
                <a:lnTo>
                  <a:pt x="3971" y="2164"/>
                </a:lnTo>
                <a:lnTo>
                  <a:pt x="3974" y="2176"/>
                </a:lnTo>
                <a:lnTo>
                  <a:pt x="3979" y="2188"/>
                </a:lnTo>
                <a:lnTo>
                  <a:pt x="3984" y="2199"/>
                </a:lnTo>
                <a:lnTo>
                  <a:pt x="3990" y="2211"/>
                </a:lnTo>
                <a:lnTo>
                  <a:pt x="3999" y="2221"/>
                </a:lnTo>
                <a:lnTo>
                  <a:pt x="4007" y="2231"/>
                </a:lnTo>
                <a:lnTo>
                  <a:pt x="3991" y="2235"/>
                </a:lnTo>
                <a:lnTo>
                  <a:pt x="4092" y="2294"/>
                </a:lnTo>
                <a:lnTo>
                  <a:pt x="4073" y="2297"/>
                </a:lnTo>
                <a:lnTo>
                  <a:pt x="4094" y="2315"/>
                </a:lnTo>
                <a:lnTo>
                  <a:pt x="4113" y="2332"/>
                </a:lnTo>
                <a:lnTo>
                  <a:pt x="4132" y="2352"/>
                </a:lnTo>
                <a:lnTo>
                  <a:pt x="4148" y="2373"/>
                </a:lnTo>
                <a:lnTo>
                  <a:pt x="4131" y="2376"/>
                </a:lnTo>
                <a:lnTo>
                  <a:pt x="4155" y="2400"/>
                </a:lnTo>
                <a:lnTo>
                  <a:pt x="4166" y="2410"/>
                </a:lnTo>
                <a:lnTo>
                  <a:pt x="4176" y="2421"/>
                </a:lnTo>
                <a:lnTo>
                  <a:pt x="4185" y="2432"/>
                </a:lnTo>
                <a:lnTo>
                  <a:pt x="4192" y="2445"/>
                </a:lnTo>
                <a:lnTo>
                  <a:pt x="4200" y="2459"/>
                </a:lnTo>
                <a:lnTo>
                  <a:pt x="4205" y="2475"/>
                </a:lnTo>
                <a:lnTo>
                  <a:pt x="4184" y="2475"/>
                </a:lnTo>
                <a:lnTo>
                  <a:pt x="4191" y="2483"/>
                </a:lnTo>
                <a:lnTo>
                  <a:pt x="4199" y="2492"/>
                </a:lnTo>
                <a:lnTo>
                  <a:pt x="4206" y="2501"/>
                </a:lnTo>
                <a:lnTo>
                  <a:pt x="4212" y="2510"/>
                </a:lnTo>
                <a:lnTo>
                  <a:pt x="4218" y="2520"/>
                </a:lnTo>
                <a:lnTo>
                  <a:pt x="4223" y="2530"/>
                </a:lnTo>
                <a:lnTo>
                  <a:pt x="4228" y="2540"/>
                </a:lnTo>
                <a:lnTo>
                  <a:pt x="4232" y="2551"/>
                </a:lnTo>
                <a:lnTo>
                  <a:pt x="4207" y="2548"/>
                </a:lnTo>
                <a:lnTo>
                  <a:pt x="4221" y="2565"/>
                </a:lnTo>
                <a:lnTo>
                  <a:pt x="4234" y="2584"/>
                </a:lnTo>
                <a:lnTo>
                  <a:pt x="4244" y="2604"/>
                </a:lnTo>
                <a:lnTo>
                  <a:pt x="4251" y="2625"/>
                </a:lnTo>
                <a:lnTo>
                  <a:pt x="4234" y="2623"/>
                </a:lnTo>
                <a:lnTo>
                  <a:pt x="4257" y="2657"/>
                </a:lnTo>
                <a:lnTo>
                  <a:pt x="4279" y="2691"/>
                </a:lnTo>
                <a:lnTo>
                  <a:pt x="4264" y="2697"/>
                </a:lnTo>
                <a:lnTo>
                  <a:pt x="4268" y="2704"/>
                </a:lnTo>
                <a:lnTo>
                  <a:pt x="4274" y="2712"/>
                </a:lnTo>
                <a:lnTo>
                  <a:pt x="4287" y="2727"/>
                </a:lnTo>
                <a:lnTo>
                  <a:pt x="4305" y="2745"/>
                </a:lnTo>
                <a:lnTo>
                  <a:pt x="4285" y="2745"/>
                </a:lnTo>
                <a:lnTo>
                  <a:pt x="4300" y="2766"/>
                </a:lnTo>
                <a:lnTo>
                  <a:pt x="4315" y="2788"/>
                </a:lnTo>
                <a:lnTo>
                  <a:pt x="4332" y="2809"/>
                </a:lnTo>
                <a:lnTo>
                  <a:pt x="4349" y="2830"/>
                </a:lnTo>
                <a:lnTo>
                  <a:pt x="4329" y="2830"/>
                </a:lnTo>
                <a:lnTo>
                  <a:pt x="4345" y="2851"/>
                </a:lnTo>
                <a:lnTo>
                  <a:pt x="4363" y="2870"/>
                </a:lnTo>
                <a:lnTo>
                  <a:pt x="4381" y="2889"/>
                </a:lnTo>
                <a:lnTo>
                  <a:pt x="4402" y="2905"/>
                </a:lnTo>
                <a:lnTo>
                  <a:pt x="4384" y="2907"/>
                </a:lnTo>
                <a:lnTo>
                  <a:pt x="4391" y="2912"/>
                </a:lnTo>
                <a:lnTo>
                  <a:pt x="4404" y="2921"/>
                </a:lnTo>
                <a:lnTo>
                  <a:pt x="4417" y="2932"/>
                </a:lnTo>
                <a:lnTo>
                  <a:pt x="4432" y="2944"/>
                </a:lnTo>
                <a:lnTo>
                  <a:pt x="4445" y="2957"/>
                </a:lnTo>
                <a:lnTo>
                  <a:pt x="4456" y="2969"/>
                </a:lnTo>
                <a:lnTo>
                  <a:pt x="4459" y="2975"/>
                </a:lnTo>
                <a:lnTo>
                  <a:pt x="4462" y="2981"/>
                </a:lnTo>
                <a:lnTo>
                  <a:pt x="4463" y="2985"/>
                </a:lnTo>
                <a:lnTo>
                  <a:pt x="4462" y="2988"/>
                </a:lnTo>
                <a:lnTo>
                  <a:pt x="4457" y="2992"/>
                </a:lnTo>
                <a:lnTo>
                  <a:pt x="4453" y="2996"/>
                </a:lnTo>
                <a:lnTo>
                  <a:pt x="4447" y="2999"/>
                </a:lnTo>
                <a:lnTo>
                  <a:pt x="4440" y="3002"/>
                </a:lnTo>
                <a:lnTo>
                  <a:pt x="4424" y="3006"/>
                </a:lnTo>
                <a:lnTo>
                  <a:pt x="4408" y="3009"/>
                </a:lnTo>
                <a:lnTo>
                  <a:pt x="4390" y="3013"/>
                </a:lnTo>
                <a:lnTo>
                  <a:pt x="4374" y="3014"/>
                </a:lnTo>
                <a:lnTo>
                  <a:pt x="4347" y="3016"/>
                </a:lnTo>
                <a:lnTo>
                  <a:pt x="4355" y="3034"/>
                </a:lnTo>
                <a:lnTo>
                  <a:pt x="4342" y="3035"/>
                </a:lnTo>
                <a:lnTo>
                  <a:pt x="4329" y="3036"/>
                </a:lnTo>
                <a:lnTo>
                  <a:pt x="4315" y="3039"/>
                </a:lnTo>
                <a:lnTo>
                  <a:pt x="4302" y="3041"/>
                </a:lnTo>
                <a:lnTo>
                  <a:pt x="4288" y="3046"/>
                </a:lnTo>
                <a:lnTo>
                  <a:pt x="4276" y="3050"/>
                </a:lnTo>
                <a:lnTo>
                  <a:pt x="4263" y="3055"/>
                </a:lnTo>
                <a:lnTo>
                  <a:pt x="4250" y="3061"/>
                </a:lnTo>
                <a:lnTo>
                  <a:pt x="4274" y="3070"/>
                </a:lnTo>
                <a:lnTo>
                  <a:pt x="4263" y="3076"/>
                </a:lnTo>
                <a:lnTo>
                  <a:pt x="4250" y="3082"/>
                </a:lnTo>
                <a:lnTo>
                  <a:pt x="4238" y="3086"/>
                </a:lnTo>
                <a:lnTo>
                  <a:pt x="4224" y="3090"/>
                </a:lnTo>
                <a:lnTo>
                  <a:pt x="4211" y="3093"/>
                </a:lnTo>
                <a:lnTo>
                  <a:pt x="4199" y="3095"/>
                </a:lnTo>
                <a:lnTo>
                  <a:pt x="4185" y="3097"/>
                </a:lnTo>
                <a:lnTo>
                  <a:pt x="4171" y="3098"/>
                </a:lnTo>
                <a:lnTo>
                  <a:pt x="4197" y="3108"/>
                </a:lnTo>
                <a:lnTo>
                  <a:pt x="4180" y="3111"/>
                </a:lnTo>
                <a:lnTo>
                  <a:pt x="4164" y="3113"/>
                </a:lnTo>
                <a:lnTo>
                  <a:pt x="4147" y="3113"/>
                </a:lnTo>
                <a:lnTo>
                  <a:pt x="4131" y="3111"/>
                </a:lnTo>
                <a:lnTo>
                  <a:pt x="4115" y="3109"/>
                </a:lnTo>
                <a:lnTo>
                  <a:pt x="4099" y="3106"/>
                </a:lnTo>
                <a:lnTo>
                  <a:pt x="4082" y="3102"/>
                </a:lnTo>
                <a:lnTo>
                  <a:pt x="4067" y="3098"/>
                </a:lnTo>
                <a:lnTo>
                  <a:pt x="4092" y="3128"/>
                </a:lnTo>
                <a:lnTo>
                  <a:pt x="4037" y="3107"/>
                </a:lnTo>
                <a:lnTo>
                  <a:pt x="3981" y="3085"/>
                </a:lnTo>
                <a:lnTo>
                  <a:pt x="3996" y="3102"/>
                </a:lnTo>
                <a:lnTo>
                  <a:pt x="3928" y="3079"/>
                </a:lnTo>
                <a:lnTo>
                  <a:pt x="3876" y="3059"/>
                </a:lnTo>
                <a:lnTo>
                  <a:pt x="3885" y="3071"/>
                </a:lnTo>
                <a:lnTo>
                  <a:pt x="3896" y="3083"/>
                </a:lnTo>
                <a:lnTo>
                  <a:pt x="3907" y="3094"/>
                </a:lnTo>
                <a:lnTo>
                  <a:pt x="3919" y="3104"/>
                </a:lnTo>
                <a:lnTo>
                  <a:pt x="3932" y="3114"/>
                </a:lnTo>
                <a:lnTo>
                  <a:pt x="3945" y="3122"/>
                </a:lnTo>
                <a:lnTo>
                  <a:pt x="3958" y="3129"/>
                </a:lnTo>
                <a:lnTo>
                  <a:pt x="3973" y="3136"/>
                </a:lnTo>
                <a:lnTo>
                  <a:pt x="3958" y="3148"/>
                </a:lnTo>
                <a:lnTo>
                  <a:pt x="3987" y="3152"/>
                </a:lnTo>
                <a:lnTo>
                  <a:pt x="4015" y="3158"/>
                </a:lnTo>
                <a:lnTo>
                  <a:pt x="4043" y="3165"/>
                </a:lnTo>
                <a:lnTo>
                  <a:pt x="4070" y="3175"/>
                </a:lnTo>
                <a:lnTo>
                  <a:pt x="4047" y="3184"/>
                </a:lnTo>
                <a:lnTo>
                  <a:pt x="4083" y="3191"/>
                </a:lnTo>
                <a:lnTo>
                  <a:pt x="4118" y="3199"/>
                </a:lnTo>
                <a:lnTo>
                  <a:pt x="4136" y="3205"/>
                </a:lnTo>
                <a:lnTo>
                  <a:pt x="4152" y="3210"/>
                </a:lnTo>
                <a:lnTo>
                  <a:pt x="4170" y="3218"/>
                </a:lnTo>
                <a:lnTo>
                  <a:pt x="4185" y="3227"/>
                </a:lnTo>
                <a:lnTo>
                  <a:pt x="4166" y="3236"/>
                </a:lnTo>
                <a:lnTo>
                  <a:pt x="4191" y="3243"/>
                </a:lnTo>
                <a:lnTo>
                  <a:pt x="4217" y="3252"/>
                </a:lnTo>
                <a:lnTo>
                  <a:pt x="4242" y="3261"/>
                </a:lnTo>
                <a:lnTo>
                  <a:pt x="4267" y="3271"/>
                </a:lnTo>
                <a:lnTo>
                  <a:pt x="4237" y="3278"/>
                </a:lnTo>
                <a:lnTo>
                  <a:pt x="4259" y="3284"/>
                </a:lnTo>
                <a:lnTo>
                  <a:pt x="4281" y="3291"/>
                </a:lnTo>
                <a:lnTo>
                  <a:pt x="4303" y="3299"/>
                </a:lnTo>
                <a:lnTo>
                  <a:pt x="4324" y="3308"/>
                </a:lnTo>
                <a:lnTo>
                  <a:pt x="4307" y="3315"/>
                </a:lnTo>
                <a:lnTo>
                  <a:pt x="4358" y="3329"/>
                </a:lnTo>
                <a:lnTo>
                  <a:pt x="4390" y="3338"/>
                </a:lnTo>
                <a:lnTo>
                  <a:pt x="4366" y="3350"/>
                </a:lnTo>
                <a:lnTo>
                  <a:pt x="4376" y="3353"/>
                </a:lnTo>
                <a:lnTo>
                  <a:pt x="4388" y="3357"/>
                </a:lnTo>
                <a:lnTo>
                  <a:pt x="4415" y="3362"/>
                </a:lnTo>
                <a:lnTo>
                  <a:pt x="4437" y="3366"/>
                </a:lnTo>
                <a:lnTo>
                  <a:pt x="4445" y="3367"/>
                </a:lnTo>
                <a:lnTo>
                  <a:pt x="4411" y="3378"/>
                </a:lnTo>
                <a:lnTo>
                  <a:pt x="4441" y="3382"/>
                </a:lnTo>
                <a:lnTo>
                  <a:pt x="4470" y="3386"/>
                </a:lnTo>
                <a:lnTo>
                  <a:pt x="4499" y="3393"/>
                </a:lnTo>
                <a:lnTo>
                  <a:pt x="4527" y="3400"/>
                </a:lnTo>
                <a:lnTo>
                  <a:pt x="4501" y="3405"/>
                </a:lnTo>
                <a:lnTo>
                  <a:pt x="4613" y="3422"/>
                </a:lnTo>
                <a:lnTo>
                  <a:pt x="4587" y="3433"/>
                </a:lnTo>
                <a:lnTo>
                  <a:pt x="4605" y="3436"/>
                </a:lnTo>
                <a:lnTo>
                  <a:pt x="4622" y="3437"/>
                </a:lnTo>
                <a:lnTo>
                  <a:pt x="4653" y="3439"/>
                </a:lnTo>
                <a:lnTo>
                  <a:pt x="4668" y="3440"/>
                </a:lnTo>
                <a:lnTo>
                  <a:pt x="4683" y="3442"/>
                </a:lnTo>
                <a:lnTo>
                  <a:pt x="4699" y="3445"/>
                </a:lnTo>
                <a:lnTo>
                  <a:pt x="4715" y="3451"/>
                </a:lnTo>
                <a:lnTo>
                  <a:pt x="4695" y="3459"/>
                </a:lnTo>
                <a:lnTo>
                  <a:pt x="4714" y="3459"/>
                </a:lnTo>
                <a:lnTo>
                  <a:pt x="4733" y="3460"/>
                </a:lnTo>
                <a:lnTo>
                  <a:pt x="4751" y="3462"/>
                </a:lnTo>
                <a:lnTo>
                  <a:pt x="4769" y="3465"/>
                </a:lnTo>
                <a:lnTo>
                  <a:pt x="4762" y="3473"/>
                </a:lnTo>
                <a:lnTo>
                  <a:pt x="4754" y="3482"/>
                </a:lnTo>
                <a:lnTo>
                  <a:pt x="4746" y="3489"/>
                </a:lnTo>
                <a:lnTo>
                  <a:pt x="4738" y="3495"/>
                </a:lnTo>
                <a:lnTo>
                  <a:pt x="4728" y="3501"/>
                </a:lnTo>
                <a:lnTo>
                  <a:pt x="4719" y="3505"/>
                </a:lnTo>
                <a:lnTo>
                  <a:pt x="4709" y="3510"/>
                </a:lnTo>
                <a:lnTo>
                  <a:pt x="4699" y="3514"/>
                </a:lnTo>
                <a:lnTo>
                  <a:pt x="4715" y="3519"/>
                </a:lnTo>
                <a:lnTo>
                  <a:pt x="4692" y="3529"/>
                </a:lnTo>
                <a:lnTo>
                  <a:pt x="4672" y="3542"/>
                </a:lnTo>
                <a:lnTo>
                  <a:pt x="4651" y="3556"/>
                </a:lnTo>
                <a:lnTo>
                  <a:pt x="4633" y="3571"/>
                </a:lnTo>
                <a:lnTo>
                  <a:pt x="4655" y="3570"/>
                </a:lnTo>
                <a:lnTo>
                  <a:pt x="4631" y="3589"/>
                </a:lnTo>
                <a:lnTo>
                  <a:pt x="4607" y="3608"/>
                </a:lnTo>
                <a:lnTo>
                  <a:pt x="4584" y="3629"/>
                </a:lnTo>
                <a:lnTo>
                  <a:pt x="4561" y="3651"/>
                </a:lnTo>
                <a:lnTo>
                  <a:pt x="4590" y="3642"/>
                </a:lnTo>
                <a:lnTo>
                  <a:pt x="4571" y="3663"/>
                </a:lnTo>
                <a:lnTo>
                  <a:pt x="4549" y="3682"/>
                </a:lnTo>
                <a:lnTo>
                  <a:pt x="4526" y="3699"/>
                </a:lnTo>
                <a:lnTo>
                  <a:pt x="4502" y="3715"/>
                </a:lnTo>
                <a:lnTo>
                  <a:pt x="4525" y="3708"/>
                </a:lnTo>
                <a:lnTo>
                  <a:pt x="4515" y="3718"/>
                </a:lnTo>
                <a:lnTo>
                  <a:pt x="4505" y="3726"/>
                </a:lnTo>
                <a:lnTo>
                  <a:pt x="4493" y="3734"/>
                </a:lnTo>
                <a:lnTo>
                  <a:pt x="4481" y="3741"/>
                </a:lnTo>
                <a:lnTo>
                  <a:pt x="4469" y="3748"/>
                </a:lnTo>
                <a:lnTo>
                  <a:pt x="4456" y="3754"/>
                </a:lnTo>
                <a:lnTo>
                  <a:pt x="4444" y="3759"/>
                </a:lnTo>
                <a:lnTo>
                  <a:pt x="4431" y="3763"/>
                </a:lnTo>
                <a:lnTo>
                  <a:pt x="4459" y="3760"/>
                </a:lnTo>
                <a:lnTo>
                  <a:pt x="4444" y="3768"/>
                </a:lnTo>
                <a:lnTo>
                  <a:pt x="4430" y="3778"/>
                </a:lnTo>
                <a:lnTo>
                  <a:pt x="4416" y="3789"/>
                </a:lnTo>
                <a:lnTo>
                  <a:pt x="4404" y="3801"/>
                </a:lnTo>
                <a:lnTo>
                  <a:pt x="4392" y="3815"/>
                </a:lnTo>
                <a:lnTo>
                  <a:pt x="4382" y="3828"/>
                </a:lnTo>
                <a:lnTo>
                  <a:pt x="4373" y="3843"/>
                </a:lnTo>
                <a:lnTo>
                  <a:pt x="4365" y="3859"/>
                </a:lnTo>
                <a:lnTo>
                  <a:pt x="4395" y="3840"/>
                </a:lnTo>
                <a:lnTo>
                  <a:pt x="4423" y="3822"/>
                </a:lnTo>
                <a:lnTo>
                  <a:pt x="4451" y="3802"/>
                </a:lnTo>
                <a:lnTo>
                  <a:pt x="4478" y="3782"/>
                </a:lnTo>
                <a:lnTo>
                  <a:pt x="4474" y="3796"/>
                </a:lnTo>
                <a:lnTo>
                  <a:pt x="4481" y="3789"/>
                </a:lnTo>
                <a:lnTo>
                  <a:pt x="4488" y="3782"/>
                </a:lnTo>
                <a:lnTo>
                  <a:pt x="4496" y="3775"/>
                </a:lnTo>
                <a:lnTo>
                  <a:pt x="4504" y="3770"/>
                </a:lnTo>
                <a:lnTo>
                  <a:pt x="4520" y="3761"/>
                </a:lnTo>
                <a:lnTo>
                  <a:pt x="4538" y="3753"/>
                </a:lnTo>
                <a:lnTo>
                  <a:pt x="4555" y="3745"/>
                </a:lnTo>
                <a:lnTo>
                  <a:pt x="4574" y="3739"/>
                </a:lnTo>
                <a:lnTo>
                  <a:pt x="4608" y="3730"/>
                </a:lnTo>
                <a:lnTo>
                  <a:pt x="4598" y="3745"/>
                </a:lnTo>
                <a:lnTo>
                  <a:pt x="4621" y="3740"/>
                </a:lnTo>
                <a:lnTo>
                  <a:pt x="4645" y="3733"/>
                </a:lnTo>
                <a:lnTo>
                  <a:pt x="4669" y="3724"/>
                </a:lnTo>
                <a:lnTo>
                  <a:pt x="4690" y="3711"/>
                </a:lnTo>
                <a:lnTo>
                  <a:pt x="4676" y="3728"/>
                </a:lnTo>
                <a:lnTo>
                  <a:pt x="4723" y="3714"/>
                </a:lnTo>
                <a:lnTo>
                  <a:pt x="4771" y="3702"/>
                </a:lnTo>
                <a:lnTo>
                  <a:pt x="4756" y="3720"/>
                </a:lnTo>
                <a:lnTo>
                  <a:pt x="4773" y="3719"/>
                </a:lnTo>
                <a:lnTo>
                  <a:pt x="4789" y="3717"/>
                </a:lnTo>
                <a:lnTo>
                  <a:pt x="4805" y="3714"/>
                </a:lnTo>
                <a:lnTo>
                  <a:pt x="4821" y="3710"/>
                </a:lnTo>
                <a:lnTo>
                  <a:pt x="4837" y="3706"/>
                </a:lnTo>
                <a:lnTo>
                  <a:pt x="4852" y="3702"/>
                </a:lnTo>
                <a:lnTo>
                  <a:pt x="4868" y="3697"/>
                </a:lnTo>
                <a:lnTo>
                  <a:pt x="4882" y="3691"/>
                </a:lnTo>
                <a:lnTo>
                  <a:pt x="4854" y="3715"/>
                </a:lnTo>
                <a:lnTo>
                  <a:pt x="4884" y="3707"/>
                </a:lnTo>
                <a:lnTo>
                  <a:pt x="4912" y="3699"/>
                </a:lnTo>
                <a:lnTo>
                  <a:pt x="4941" y="3690"/>
                </a:lnTo>
                <a:lnTo>
                  <a:pt x="4970" y="3680"/>
                </a:lnTo>
                <a:lnTo>
                  <a:pt x="4955" y="3698"/>
                </a:lnTo>
                <a:lnTo>
                  <a:pt x="4974" y="3692"/>
                </a:lnTo>
                <a:lnTo>
                  <a:pt x="4993" y="3686"/>
                </a:lnTo>
                <a:lnTo>
                  <a:pt x="5011" y="3677"/>
                </a:lnTo>
                <a:lnTo>
                  <a:pt x="5028" y="3667"/>
                </a:lnTo>
                <a:lnTo>
                  <a:pt x="5046" y="3657"/>
                </a:lnTo>
                <a:lnTo>
                  <a:pt x="5061" y="3644"/>
                </a:lnTo>
                <a:lnTo>
                  <a:pt x="5077" y="3632"/>
                </a:lnTo>
                <a:lnTo>
                  <a:pt x="5092" y="3619"/>
                </a:lnTo>
                <a:lnTo>
                  <a:pt x="5084" y="3642"/>
                </a:lnTo>
                <a:lnTo>
                  <a:pt x="5097" y="3632"/>
                </a:lnTo>
                <a:lnTo>
                  <a:pt x="5109" y="3621"/>
                </a:lnTo>
                <a:lnTo>
                  <a:pt x="5119" y="3608"/>
                </a:lnTo>
                <a:lnTo>
                  <a:pt x="5128" y="3597"/>
                </a:lnTo>
                <a:lnTo>
                  <a:pt x="5141" y="3580"/>
                </a:lnTo>
                <a:lnTo>
                  <a:pt x="5145" y="3571"/>
                </a:lnTo>
                <a:lnTo>
                  <a:pt x="5148" y="3599"/>
                </a:lnTo>
                <a:lnTo>
                  <a:pt x="5154" y="3590"/>
                </a:lnTo>
                <a:lnTo>
                  <a:pt x="5160" y="3576"/>
                </a:lnTo>
                <a:lnTo>
                  <a:pt x="5174" y="3541"/>
                </a:lnTo>
                <a:lnTo>
                  <a:pt x="5185" y="3509"/>
                </a:lnTo>
                <a:lnTo>
                  <a:pt x="5190" y="3496"/>
                </a:lnTo>
                <a:lnTo>
                  <a:pt x="5192" y="3526"/>
                </a:lnTo>
                <a:lnTo>
                  <a:pt x="5196" y="3520"/>
                </a:lnTo>
                <a:lnTo>
                  <a:pt x="5201" y="3513"/>
                </a:lnTo>
                <a:lnTo>
                  <a:pt x="5205" y="3505"/>
                </a:lnTo>
                <a:lnTo>
                  <a:pt x="5208" y="3498"/>
                </a:lnTo>
                <a:lnTo>
                  <a:pt x="5212" y="3482"/>
                </a:lnTo>
                <a:lnTo>
                  <a:pt x="5217" y="3466"/>
                </a:lnTo>
                <a:lnTo>
                  <a:pt x="5221" y="3450"/>
                </a:lnTo>
                <a:lnTo>
                  <a:pt x="5227" y="3434"/>
                </a:lnTo>
                <a:lnTo>
                  <a:pt x="5231" y="3427"/>
                </a:lnTo>
                <a:lnTo>
                  <a:pt x="5236" y="3421"/>
                </a:lnTo>
                <a:lnTo>
                  <a:pt x="5241" y="3415"/>
                </a:lnTo>
                <a:lnTo>
                  <a:pt x="5247" y="3408"/>
                </a:lnTo>
                <a:lnTo>
                  <a:pt x="5256" y="3456"/>
                </a:lnTo>
                <a:lnTo>
                  <a:pt x="5265" y="3511"/>
                </a:lnTo>
                <a:lnTo>
                  <a:pt x="5276" y="3573"/>
                </a:lnTo>
                <a:lnTo>
                  <a:pt x="5286" y="3639"/>
                </a:lnTo>
                <a:lnTo>
                  <a:pt x="5296" y="3709"/>
                </a:lnTo>
                <a:lnTo>
                  <a:pt x="5306" y="3781"/>
                </a:lnTo>
                <a:lnTo>
                  <a:pt x="5313" y="3853"/>
                </a:lnTo>
                <a:lnTo>
                  <a:pt x="5320" y="3924"/>
                </a:lnTo>
                <a:lnTo>
                  <a:pt x="5289" y="3906"/>
                </a:lnTo>
                <a:lnTo>
                  <a:pt x="5298" y="3924"/>
                </a:lnTo>
                <a:lnTo>
                  <a:pt x="5277" y="3911"/>
                </a:lnTo>
                <a:lnTo>
                  <a:pt x="5244" y="3892"/>
                </a:lnTo>
                <a:lnTo>
                  <a:pt x="5202" y="3867"/>
                </a:lnTo>
                <a:lnTo>
                  <a:pt x="5208" y="3879"/>
                </a:lnTo>
                <a:lnTo>
                  <a:pt x="5215" y="3891"/>
                </a:lnTo>
                <a:lnTo>
                  <a:pt x="5223" y="3902"/>
                </a:lnTo>
                <a:lnTo>
                  <a:pt x="5233" y="3914"/>
                </a:lnTo>
                <a:lnTo>
                  <a:pt x="5242" y="3923"/>
                </a:lnTo>
                <a:lnTo>
                  <a:pt x="5252" y="3933"/>
                </a:lnTo>
                <a:lnTo>
                  <a:pt x="5262" y="3941"/>
                </a:lnTo>
                <a:lnTo>
                  <a:pt x="5274" y="3950"/>
                </a:lnTo>
                <a:lnTo>
                  <a:pt x="5259" y="3957"/>
                </a:lnTo>
                <a:lnTo>
                  <a:pt x="5264" y="3958"/>
                </a:lnTo>
                <a:lnTo>
                  <a:pt x="5270" y="3959"/>
                </a:lnTo>
                <a:lnTo>
                  <a:pt x="5274" y="3962"/>
                </a:lnTo>
                <a:lnTo>
                  <a:pt x="5278" y="3965"/>
                </a:lnTo>
                <a:lnTo>
                  <a:pt x="5287" y="3973"/>
                </a:lnTo>
                <a:lnTo>
                  <a:pt x="5294" y="3984"/>
                </a:lnTo>
                <a:lnTo>
                  <a:pt x="5303" y="3997"/>
                </a:lnTo>
                <a:lnTo>
                  <a:pt x="5309" y="4014"/>
                </a:lnTo>
                <a:lnTo>
                  <a:pt x="5315" y="4031"/>
                </a:lnTo>
                <a:lnTo>
                  <a:pt x="5321" y="4051"/>
                </a:lnTo>
                <a:lnTo>
                  <a:pt x="5326" y="4072"/>
                </a:lnTo>
                <a:lnTo>
                  <a:pt x="5330" y="4095"/>
                </a:lnTo>
                <a:lnTo>
                  <a:pt x="5335" y="4120"/>
                </a:lnTo>
                <a:lnTo>
                  <a:pt x="5338" y="4145"/>
                </a:lnTo>
                <a:lnTo>
                  <a:pt x="5343" y="4198"/>
                </a:lnTo>
                <a:lnTo>
                  <a:pt x="5347" y="4254"/>
                </a:lnTo>
                <a:lnTo>
                  <a:pt x="5348" y="4310"/>
                </a:lnTo>
                <a:lnTo>
                  <a:pt x="5348" y="4365"/>
                </a:lnTo>
                <a:lnTo>
                  <a:pt x="5346" y="4417"/>
                </a:lnTo>
                <a:lnTo>
                  <a:pt x="5343" y="4465"/>
                </a:lnTo>
                <a:lnTo>
                  <a:pt x="5338" y="4506"/>
                </a:lnTo>
                <a:lnTo>
                  <a:pt x="5335" y="4525"/>
                </a:lnTo>
                <a:lnTo>
                  <a:pt x="5330" y="4541"/>
                </a:lnTo>
                <a:lnTo>
                  <a:pt x="5326" y="4555"/>
                </a:lnTo>
                <a:lnTo>
                  <a:pt x="5322" y="4566"/>
                </a:lnTo>
                <a:lnTo>
                  <a:pt x="5318" y="4575"/>
                </a:lnTo>
                <a:lnTo>
                  <a:pt x="5313" y="4580"/>
                </a:lnTo>
                <a:lnTo>
                  <a:pt x="5319" y="4585"/>
                </a:lnTo>
                <a:lnTo>
                  <a:pt x="5325" y="4591"/>
                </a:lnTo>
                <a:lnTo>
                  <a:pt x="5330" y="4597"/>
                </a:lnTo>
                <a:lnTo>
                  <a:pt x="5336" y="4604"/>
                </a:lnTo>
                <a:lnTo>
                  <a:pt x="5340" y="4612"/>
                </a:lnTo>
                <a:lnTo>
                  <a:pt x="5344" y="4622"/>
                </a:lnTo>
                <a:lnTo>
                  <a:pt x="5347" y="4633"/>
                </a:lnTo>
                <a:lnTo>
                  <a:pt x="5350" y="4644"/>
                </a:lnTo>
                <a:lnTo>
                  <a:pt x="5355" y="4669"/>
                </a:lnTo>
                <a:lnTo>
                  <a:pt x="5357" y="4698"/>
                </a:lnTo>
                <a:lnTo>
                  <a:pt x="5359" y="4730"/>
                </a:lnTo>
                <a:lnTo>
                  <a:pt x="5358" y="4765"/>
                </a:lnTo>
                <a:lnTo>
                  <a:pt x="5357" y="4801"/>
                </a:lnTo>
                <a:lnTo>
                  <a:pt x="5354" y="4840"/>
                </a:lnTo>
                <a:lnTo>
                  <a:pt x="5350" y="4882"/>
                </a:lnTo>
                <a:lnTo>
                  <a:pt x="5346" y="4925"/>
                </a:lnTo>
                <a:lnTo>
                  <a:pt x="5340" y="4968"/>
                </a:lnTo>
                <a:lnTo>
                  <a:pt x="5334" y="5013"/>
                </a:lnTo>
                <a:lnTo>
                  <a:pt x="5318" y="5105"/>
                </a:lnTo>
                <a:lnTo>
                  <a:pt x="5302" y="5199"/>
                </a:lnTo>
                <a:lnTo>
                  <a:pt x="5283" y="5291"/>
                </a:lnTo>
                <a:lnTo>
                  <a:pt x="5248" y="5461"/>
                </a:lnTo>
                <a:lnTo>
                  <a:pt x="5219" y="5599"/>
                </a:lnTo>
                <a:lnTo>
                  <a:pt x="5210" y="5651"/>
                </a:lnTo>
                <a:lnTo>
                  <a:pt x="5207" y="5670"/>
                </a:lnTo>
                <a:lnTo>
                  <a:pt x="5205" y="5687"/>
                </a:lnTo>
                <a:lnTo>
                  <a:pt x="5203" y="5704"/>
                </a:lnTo>
                <a:lnTo>
                  <a:pt x="5200" y="5723"/>
                </a:lnTo>
                <a:lnTo>
                  <a:pt x="5195" y="5740"/>
                </a:lnTo>
                <a:lnTo>
                  <a:pt x="5190" y="5759"/>
                </a:lnTo>
                <a:lnTo>
                  <a:pt x="5184" y="5777"/>
                </a:lnTo>
                <a:lnTo>
                  <a:pt x="5178" y="5797"/>
                </a:lnTo>
                <a:lnTo>
                  <a:pt x="5162" y="5835"/>
                </a:lnTo>
                <a:lnTo>
                  <a:pt x="5144" y="5873"/>
                </a:lnTo>
                <a:lnTo>
                  <a:pt x="5124" y="5912"/>
                </a:lnTo>
                <a:lnTo>
                  <a:pt x="5103" y="5951"/>
                </a:lnTo>
                <a:lnTo>
                  <a:pt x="5079" y="5990"/>
                </a:lnTo>
                <a:lnTo>
                  <a:pt x="5055" y="6028"/>
                </a:lnTo>
                <a:lnTo>
                  <a:pt x="5032" y="6066"/>
                </a:lnTo>
                <a:lnTo>
                  <a:pt x="4983" y="6139"/>
                </a:lnTo>
                <a:lnTo>
                  <a:pt x="4939" y="6209"/>
                </a:lnTo>
                <a:lnTo>
                  <a:pt x="4919" y="6241"/>
                </a:lnTo>
                <a:lnTo>
                  <a:pt x="4902" y="6272"/>
                </a:lnTo>
                <a:lnTo>
                  <a:pt x="4859" y="6352"/>
                </a:lnTo>
                <a:lnTo>
                  <a:pt x="4818" y="6431"/>
                </a:lnTo>
                <a:lnTo>
                  <a:pt x="4739" y="6592"/>
                </a:lnTo>
                <a:lnTo>
                  <a:pt x="4699" y="6672"/>
                </a:lnTo>
                <a:lnTo>
                  <a:pt x="4657" y="6752"/>
                </a:lnTo>
                <a:lnTo>
                  <a:pt x="4616" y="6831"/>
                </a:lnTo>
                <a:lnTo>
                  <a:pt x="4572" y="6908"/>
                </a:lnTo>
                <a:lnTo>
                  <a:pt x="4560" y="6932"/>
                </a:lnTo>
                <a:lnTo>
                  <a:pt x="4547" y="6959"/>
                </a:lnTo>
                <a:lnTo>
                  <a:pt x="4533" y="6988"/>
                </a:lnTo>
                <a:lnTo>
                  <a:pt x="4524" y="7002"/>
                </a:lnTo>
                <a:lnTo>
                  <a:pt x="4516" y="7014"/>
                </a:lnTo>
                <a:lnTo>
                  <a:pt x="4507" y="7026"/>
                </a:lnTo>
                <a:lnTo>
                  <a:pt x="4498" y="7035"/>
                </a:lnTo>
                <a:lnTo>
                  <a:pt x="4487" y="7042"/>
                </a:lnTo>
                <a:lnTo>
                  <a:pt x="4482" y="7045"/>
                </a:lnTo>
                <a:lnTo>
                  <a:pt x="4477" y="7047"/>
                </a:lnTo>
                <a:lnTo>
                  <a:pt x="4472" y="7048"/>
                </a:lnTo>
                <a:lnTo>
                  <a:pt x="4466" y="7049"/>
                </a:lnTo>
                <a:lnTo>
                  <a:pt x="4460" y="7048"/>
                </a:lnTo>
                <a:lnTo>
                  <a:pt x="4454" y="7047"/>
                </a:lnTo>
                <a:lnTo>
                  <a:pt x="4448" y="7045"/>
                </a:lnTo>
                <a:lnTo>
                  <a:pt x="4442" y="7042"/>
                </a:lnTo>
                <a:lnTo>
                  <a:pt x="4436" y="7038"/>
                </a:lnTo>
                <a:lnTo>
                  <a:pt x="4430" y="7032"/>
                </a:lnTo>
                <a:lnTo>
                  <a:pt x="4403" y="7007"/>
                </a:lnTo>
                <a:lnTo>
                  <a:pt x="4377" y="6982"/>
                </a:lnTo>
                <a:lnTo>
                  <a:pt x="4352" y="6956"/>
                </a:lnTo>
                <a:lnTo>
                  <a:pt x="4328" y="6930"/>
                </a:lnTo>
                <a:lnTo>
                  <a:pt x="4278" y="6875"/>
                </a:lnTo>
                <a:lnTo>
                  <a:pt x="4230" y="6822"/>
                </a:lnTo>
                <a:lnTo>
                  <a:pt x="4195" y="6783"/>
                </a:lnTo>
                <a:lnTo>
                  <a:pt x="4158" y="6745"/>
                </a:lnTo>
                <a:lnTo>
                  <a:pt x="4084" y="6669"/>
                </a:lnTo>
                <a:lnTo>
                  <a:pt x="3935" y="6518"/>
                </a:lnTo>
                <a:lnTo>
                  <a:pt x="3861" y="6440"/>
                </a:lnTo>
                <a:lnTo>
                  <a:pt x="3824" y="6402"/>
                </a:lnTo>
                <a:lnTo>
                  <a:pt x="3789" y="6363"/>
                </a:lnTo>
                <a:lnTo>
                  <a:pt x="3754" y="6323"/>
                </a:lnTo>
                <a:lnTo>
                  <a:pt x="3720" y="6282"/>
                </a:lnTo>
                <a:lnTo>
                  <a:pt x="3687" y="6241"/>
                </a:lnTo>
                <a:lnTo>
                  <a:pt x="3655" y="6200"/>
                </a:lnTo>
                <a:lnTo>
                  <a:pt x="3646" y="6187"/>
                </a:lnTo>
                <a:lnTo>
                  <a:pt x="3638" y="6173"/>
                </a:lnTo>
                <a:lnTo>
                  <a:pt x="3631" y="6160"/>
                </a:lnTo>
                <a:lnTo>
                  <a:pt x="3625" y="6146"/>
                </a:lnTo>
                <a:lnTo>
                  <a:pt x="3613" y="6119"/>
                </a:lnTo>
                <a:lnTo>
                  <a:pt x="3603" y="6091"/>
                </a:lnTo>
                <a:lnTo>
                  <a:pt x="3593" y="6063"/>
                </a:lnTo>
                <a:lnTo>
                  <a:pt x="3581" y="6035"/>
                </a:lnTo>
                <a:lnTo>
                  <a:pt x="3575" y="6021"/>
                </a:lnTo>
                <a:lnTo>
                  <a:pt x="3569" y="6007"/>
                </a:lnTo>
                <a:lnTo>
                  <a:pt x="3561" y="5994"/>
                </a:lnTo>
                <a:lnTo>
                  <a:pt x="3552" y="5981"/>
                </a:lnTo>
                <a:lnTo>
                  <a:pt x="3546" y="5972"/>
                </a:lnTo>
                <a:lnTo>
                  <a:pt x="3541" y="5963"/>
                </a:lnTo>
                <a:lnTo>
                  <a:pt x="3538" y="5954"/>
                </a:lnTo>
                <a:lnTo>
                  <a:pt x="3535" y="5944"/>
                </a:lnTo>
                <a:lnTo>
                  <a:pt x="3533" y="5935"/>
                </a:lnTo>
                <a:lnTo>
                  <a:pt x="3532" y="5925"/>
                </a:lnTo>
                <a:lnTo>
                  <a:pt x="3532" y="5915"/>
                </a:lnTo>
                <a:lnTo>
                  <a:pt x="3533" y="5906"/>
                </a:lnTo>
                <a:lnTo>
                  <a:pt x="3534" y="5896"/>
                </a:lnTo>
                <a:lnTo>
                  <a:pt x="3536" y="5887"/>
                </a:lnTo>
                <a:lnTo>
                  <a:pt x="3542" y="5866"/>
                </a:lnTo>
                <a:lnTo>
                  <a:pt x="3550" y="5846"/>
                </a:lnTo>
                <a:lnTo>
                  <a:pt x="3560" y="5826"/>
                </a:lnTo>
                <a:lnTo>
                  <a:pt x="3571" y="5806"/>
                </a:lnTo>
                <a:lnTo>
                  <a:pt x="3583" y="5786"/>
                </a:lnTo>
                <a:lnTo>
                  <a:pt x="3609" y="5745"/>
                </a:lnTo>
                <a:lnTo>
                  <a:pt x="3635" y="5705"/>
                </a:lnTo>
                <a:lnTo>
                  <a:pt x="3646" y="5686"/>
                </a:lnTo>
                <a:lnTo>
                  <a:pt x="3656" y="5666"/>
                </a:lnTo>
                <a:lnTo>
                  <a:pt x="3663" y="5654"/>
                </a:lnTo>
                <a:lnTo>
                  <a:pt x="3669" y="5642"/>
                </a:lnTo>
                <a:lnTo>
                  <a:pt x="3676" y="5633"/>
                </a:lnTo>
                <a:lnTo>
                  <a:pt x="3683" y="5624"/>
                </a:lnTo>
                <a:lnTo>
                  <a:pt x="3691" y="5617"/>
                </a:lnTo>
                <a:lnTo>
                  <a:pt x="3698" y="5610"/>
                </a:lnTo>
                <a:lnTo>
                  <a:pt x="3706" y="5605"/>
                </a:lnTo>
                <a:lnTo>
                  <a:pt x="3713" y="5600"/>
                </a:lnTo>
                <a:lnTo>
                  <a:pt x="3721" y="5597"/>
                </a:lnTo>
                <a:lnTo>
                  <a:pt x="3730" y="5594"/>
                </a:lnTo>
                <a:lnTo>
                  <a:pt x="3738" y="5592"/>
                </a:lnTo>
                <a:lnTo>
                  <a:pt x="3746" y="5591"/>
                </a:lnTo>
                <a:lnTo>
                  <a:pt x="3755" y="5590"/>
                </a:lnTo>
                <a:lnTo>
                  <a:pt x="3765" y="5591"/>
                </a:lnTo>
                <a:lnTo>
                  <a:pt x="3782" y="5592"/>
                </a:lnTo>
                <a:lnTo>
                  <a:pt x="3801" y="5596"/>
                </a:lnTo>
                <a:lnTo>
                  <a:pt x="3820" y="5602"/>
                </a:lnTo>
                <a:lnTo>
                  <a:pt x="3840" y="5608"/>
                </a:lnTo>
                <a:lnTo>
                  <a:pt x="3861" y="5615"/>
                </a:lnTo>
                <a:lnTo>
                  <a:pt x="3902" y="5630"/>
                </a:lnTo>
                <a:lnTo>
                  <a:pt x="3922" y="5637"/>
                </a:lnTo>
                <a:lnTo>
                  <a:pt x="3944" y="5642"/>
                </a:lnTo>
                <a:lnTo>
                  <a:pt x="3941" y="5633"/>
                </a:lnTo>
                <a:lnTo>
                  <a:pt x="3955" y="5638"/>
                </a:lnTo>
                <a:lnTo>
                  <a:pt x="3970" y="5643"/>
                </a:lnTo>
                <a:lnTo>
                  <a:pt x="3985" y="5647"/>
                </a:lnTo>
                <a:lnTo>
                  <a:pt x="4000" y="5650"/>
                </a:lnTo>
                <a:lnTo>
                  <a:pt x="3997" y="5635"/>
                </a:lnTo>
                <a:lnTo>
                  <a:pt x="4004" y="5636"/>
                </a:lnTo>
                <a:lnTo>
                  <a:pt x="4011" y="5637"/>
                </a:lnTo>
                <a:lnTo>
                  <a:pt x="4018" y="5639"/>
                </a:lnTo>
                <a:lnTo>
                  <a:pt x="4024" y="5642"/>
                </a:lnTo>
                <a:lnTo>
                  <a:pt x="4031" y="5645"/>
                </a:lnTo>
                <a:lnTo>
                  <a:pt x="4036" y="5651"/>
                </a:lnTo>
                <a:lnTo>
                  <a:pt x="4041" y="5656"/>
                </a:lnTo>
                <a:lnTo>
                  <a:pt x="4044" y="5662"/>
                </a:lnTo>
                <a:lnTo>
                  <a:pt x="4047" y="5651"/>
                </a:lnTo>
                <a:lnTo>
                  <a:pt x="4050" y="5656"/>
                </a:lnTo>
                <a:lnTo>
                  <a:pt x="4055" y="5661"/>
                </a:lnTo>
                <a:lnTo>
                  <a:pt x="4069" y="5672"/>
                </a:lnTo>
                <a:lnTo>
                  <a:pt x="4086" y="5685"/>
                </a:lnTo>
                <a:lnTo>
                  <a:pt x="4083" y="5671"/>
                </a:lnTo>
                <a:lnTo>
                  <a:pt x="4089" y="5678"/>
                </a:lnTo>
                <a:lnTo>
                  <a:pt x="4096" y="5684"/>
                </a:lnTo>
                <a:lnTo>
                  <a:pt x="4102" y="5689"/>
                </a:lnTo>
                <a:lnTo>
                  <a:pt x="4109" y="5694"/>
                </a:lnTo>
                <a:lnTo>
                  <a:pt x="4116" y="5698"/>
                </a:lnTo>
                <a:lnTo>
                  <a:pt x="4124" y="5701"/>
                </a:lnTo>
                <a:lnTo>
                  <a:pt x="4132" y="5704"/>
                </a:lnTo>
                <a:lnTo>
                  <a:pt x="4140" y="5705"/>
                </a:lnTo>
                <a:lnTo>
                  <a:pt x="4131" y="5692"/>
                </a:lnTo>
                <a:lnTo>
                  <a:pt x="4120" y="5679"/>
                </a:lnTo>
                <a:lnTo>
                  <a:pt x="4108" y="5669"/>
                </a:lnTo>
                <a:lnTo>
                  <a:pt x="4095" y="5660"/>
                </a:lnTo>
                <a:lnTo>
                  <a:pt x="4104" y="5658"/>
                </a:lnTo>
                <a:lnTo>
                  <a:pt x="4100" y="5653"/>
                </a:lnTo>
                <a:lnTo>
                  <a:pt x="4096" y="5647"/>
                </a:lnTo>
                <a:lnTo>
                  <a:pt x="4083" y="5636"/>
                </a:lnTo>
                <a:lnTo>
                  <a:pt x="4073" y="5629"/>
                </a:lnTo>
                <a:lnTo>
                  <a:pt x="4069" y="5626"/>
                </a:lnTo>
                <a:lnTo>
                  <a:pt x="4076" y="5623"/>
                </a:lnTo>
                <a:lnTo>
                  <a:pt x="4071" y="5617"/>
                </a:lnTo>
                <a:lnTo>
                  <a:pt x="4065" y="5610"/>
                </a:lnTo>
                <a:lnTo>
                  <a:pt x="4057" y="5604"/>
                </a:lnTo>
                <a:lnTo>
                  <a:pt x="4051" y="5600"/>
                </a:lnTo>
                <a:lnTo>
                  <a:pt x="4041" y="5595"/>
                </a:lnTo>
                <a:lnTo>
                  <a:pt x="4036" y="5593"/>
                </a:lnTo>
                <a:lnTo>
                  <a:pt x="4046" y="5589"/>
                </a:lnTo>
                <a:lnTo>
                  <a:pt x="4038" y="5581"/>
                </a:lnTo>
                <a:lnTo>
                  <a:pt x="4030" y="5575"/>
                </a:lnTo>
                <a:lnTo>
                  <a:pt x="4021" y="5570"/>
                </a:lnTo>
                <a:lnTo>
                  <a:pt x="4014" y="5567"/>
                </a:lnTo>
                <a:lnTo>
                  <a:pt x="4001" y="5563"/>
                </a:lnTo>
                <a:lnTo>
                  <a:pt x="3997" y="5562"/>
                </a:lnTo>
                <a:lnTo>
                  <a:pt x="4006" y="5556"/>
                </a:lnTo>
                <a:lnTo>
                  <a:pt x="3998" y="5552"/>
                </a:lnTo>
                <a:lnTo>
                  <a:pt x="3988" y="5547"/>
                </a:lnTo>
                <a:lnTo>
                  <a:pt x="3972" y="5542"/>
                </a:lnTo>
                <a:lnTo>
                  <a:pt x="3960" y="5539"/>
                </a:lnTo>
                <a:lnTo>
                  <a:pt x="3955" y="5538"/>
                </a:lnTo>
                <a:lnTo>
                  <a:pt x="3982" y="5540"/>
                </a:lnTo>
                <a:lnTo>
                  <a:pt x="4009" y="5544"/>
                </a:lnTo>
                <a:lnTo>
                  <a:pt x="4036" y="5548"/>
                </a:lnTo>
                <a:lnTo>
                  <a:pt x="4063" y="5555"/>
                </a:lnTo>
                <a:lnTo>
                  <a:pt x="4049" y="5543"/>
                </a:lnTo>
                <a:lnTo>
                  <a:pt x="4058" y="5545"/>
                </a:lnTo>
                <a:lnTo>
                  <a:pt x="4070" y="5545"/>
                </a:lnTo>
                <a:lnTo>
                  <a:pt x="4094" y="5544"/>
                </a:lnTo>
                <a:lnTo>
                  <a:pt x="4114" y="5542"/>
                </a:lnTo>
                <a:lnTo>
                  <a:pt x="4123" y="5541"/>
                </a:lnTo>
                <a:lnTo>
                  <a:pt x="4107" y="5535"/>
                </a:lnTo>
                <a:lnTo>
                  <a:pt x="4116" y="5534"/>
                </a:lnTo>
                <a:lnTo>
                  <a:pt x="4128" y="5531"/>
                </a:lnTo>
                <a:lnTo>
                  <a:pt x="4154" y="5524"/>
                </a:lnTo>
                <a:lnTo>
                  <a:pt x="4177" y="5516"/>
                </a:lnTo>
                <a:lnTo>
                  <a:pt x="4186" y="5511"/>
                </a:lnTo>
                <a:lnTo>
                  <a:pt x="4152" y="5508"/>
                </a:lnTo>
                <a:lnTo>
                  <a:pt x="4165" y="5504"/>
                </a:lnTo>
                <a:lnTo>
                  <a:pt x="4177" y="5500"/>
                </a:lnTo>
                <a:lnTo>
                  <a:pt x="4189" y="5495"/>
                </a:lnTo>
                <a:lnTo>
                  <a:pt x="4201" y="5489"/>
                </a:lnTo>
                <a:lnTo>
                  <a:pt x="4212" y="5481"/>
                </a:lnTo>
                <a:lnTo>
                  <a:pt x="4223" y="5473"/>
                </a:lnTo>
                <a:lnTo>
                  <a:pt x="4234" y="5465"/>
                </a:lnTo>
                <a:lnTo>
                  <a:pt x="4243" y="5455"/>
                </a:lnTo>
                <a:lnTo>
                  <a:pt x="4224" y="5454"/>
                </a:lnTo>
                <a:lnTo>
                  <a:pt x="4235" y="5447"/>
                </a:lnTo>
                <a:lnTo>
                  <a:pt x="4246" y="5443"/>
                </a:lnTo>
                <a:lnTo>
                  <a:pt x="4258" y="5439"/>
                </a:lnTo>
                <a:lnTo>
                  <a:pt x="4271" y="5437"/>
                </a:lnTo>
                <a:lnTo>
                  <a:pt x="4284" y="5437"/>
                </a:lnTo>
                <a:lnTo>
                  <a:pt x="4297" y="5437"/>
                </a:lnTo>
                <a:lnTo>
                  <a:pt x="4310" y="5438"/>
                </a:lnTo>
                <a:lnTo>
                  <a:pt x="4321" y="5440"/>
                </a:lnTo>
                <a:lnTo>
                  <a:pt x="4297" y="5426"/>
                </a:lnTo>
                <a:lnTo>
                  <a:pt x="4320" y="5424"/>
                </a:lnTo>
                <a:lnTo>
                  <a:pt x="4344" y="5423"/>
                </a:lnTo>
                <a:lnTo>
                  <a:pt x="4368" y="5424"/>
                </a:lnTo>
                <a:lnTo>
                  <a:pt x="4391" y="5426"/>
                </a:lnTo>
                <a:lnTo>
                  <a:pt x="4376" y="5417"/>
                </a:lnTo>
                <a:lnTo>
                  <a:pt x="4418" y="5418"/>
                </a:lnTo>
                <a:lnTo>
                  <a:pt x="4445" y="5419"/>
                </a:lnTo>
                <a:lnTo>
                  <a:pt x="4426" y="5412"/>
                </a:lnTo>
                <a:lnTo>
                  <a:pt x="4448" y="5410"/>
                </a:lnTo>
                <a:lnTo>
                  <a:pt x="4470" y="5407"/>
                </a:lnTo>
                <a:lnTo>
                  <a:pt x="4490" y="5403"/>
                </a:lnTo>
                <a:lnTo>
                  <a:pt x="4511" y="5397"/>
                </a:lnTo>
                <a:lnTo>
                  <a:pt x="4489" y="5394"/>
                </a:lnTo>
                <a:lnTo>
                  <a:pt x="4468" y="5391"/>
                </a:lnTo>
                <a:lnTo>
                  <a:pt x="4446" y="5390"/>
                </a:lnTo>
                <a:lnTo>
                  <a:pt x="4424" y="5389"/>
                </a:lnTo>
                <a:lnTo>
                  <a:pt x="4429" y="5380"/>
                </a:lnTo>
                <a:lnTo>
                  <a:pt x="4410" y="5383"/>
                </a:lnTo>
                <a:lnTo>
                  <a:pt x="4391" y="5386"/>
                </a:lnTo>
                <a:lnTo>
                  <a:pt x="4370" y="5390"/>
                </a:lnTo>
                <a:lnTo>
                  <a:pt x="4378" y="5381"/>
                </a:lnTo>
                <a:lnTo>
                  <a:pt x="4367" y="5384"/>
                </a:lnTo>
                <a:lnTo>
                  <a:pt x="4355" y="5386"/>
                </a:lnTo>
                <a:lnTo>
                  <a:pt x="4344" y="5388"/>
                </a:lnTo>
                <a:lnTo>
                  <a:pt x="4332" y="5388"/>
                </a:lnTo>
                <a:lnTo>
                  <a:pt x="4320" y="5388"/>
                </a:lnTo>
                <a:lnTo>
                  <a:pt x="4309" y="5388"/>
                </a:lnTo>
                <a:lnTo>
                  <a:pt x="4298" y="5386"/>
                </a:lnTo>
                <a:lnTo>
                  <a:pt x="4286" y="5384"/>
                </a:lnTo>
                <a:lnTo>
                  <a:pt x="4297" y="5374"/>
                </a:lnTo>
                <a:lnTo>
                  <a:pt x="4274" y="5369"/>
                </a:lnTo>
                <a:lnTo>
                  <a:pt x="4253" y="5366"/>
                </a:lnTo>
                <a:lnTo>
                  <a:pt x="4232" y="5363"/>
                </a:lnTo>
                <a:lnTo>
                  <a:pt x="4238" y="5354"/>
                </a:lnTo>
                <a:lnTo>
                  <a:pt x="4218" y="5353"/>
                </a:lnTo>
                <a:lnTo>
                  <a:pt x="4201" y="5353"/>
                </a:lnTo>
                <a:lnTo>
                  <a:pt x="4183" y="5354"/>
                </a:lnTo>
                <a:lnTo>
                  <a:pt x="4195" y="5340"/>
                </a:lnTo>
                <a:lnTo>
                  <a:pt x="4181" y="5340"/>
                </a:lnTo>
                <a:lnTo>
                  <a:pt x="4168" y="5339"/>
                </a:lnTo>
                <a:lnTo>
                  <a:pt x="4155" y="5337"/>
                </a:lnTo>
                <a:lnTo>
                  <a:pt x="4144" y="5334"/>
                </a:lnTo>
                <a:lnTo>
                  <a:pt x="4134" y="5331"/>
                </a:lnTo>
                <a:lnTo>
                  <a:pt x="4125" y="5327"/>
                </a:lnTo>
                <a:lnTo>
                  <a:pt x="4118" y="5322"/>
                </a:lnTo>
                <a:lnTo>
                  <a:pt x="4113" y="5317"/>
                </a:lnTo>
                <a:lnTo>
                  <a:pt x="4110" y="5310"/>
                </a:lnTo>
                <a:lnTo>
                  <a:pt x="4109" y="5303"/>
                </a:lnTo>
                <a:lnTo>
                  <a:pt x="4110" y="5295"/>
                </a:lnTo>
                <a:lnTo>
                  <a:pt x="4114" y="5287"/>
                </a:lnTo>
                <a:lnTo>
                  <a:pt x="4120" y="5277"/>
                </a:lnTo>
                <a:lnTo>
                  <a:pt x="4130" y="5267"/>
                </a:lnTo>
                <a:lnTo>
                  <a:pt x="4142" y="5256"/>
                </a:lnTo>
                <a:lnTo>
                  <a:pt x="4157" y="5243"/>
                </a:lnTo>
                <a:lnTo>
                  <a:pt x="4140" y="5242"/>
                </a:lnTo>
                <a:lnTo>
                  <a:pt x="4154" y="5231"/>
                </a:lnTo>
                <a:lnTo>
                  <a:pt x="4167" y="5220"/>
                </a:lnTo>
                <a:lnTo>
                  <a:pt x="4178" y="5207"/>
                </a:lnTo>
                <a:lnTo>
                  <a:pt x="4188" y="5194"/>
                </a:lnTo>
                <a:lnTo>
                  <a:pt x="4166" y="5196"/>
                </a:lnTo>
                <a:lnTo>
                  <a:pt x="4175" y="5193"/>
                </a:lnTo>
                <a:lnTo>
                  <a:pt x="4183" y="5188"/>
                </a:lnTo>
                <a:lnTo>
                  <a:pt x="4192" y="5181"/>
                </a:lnTo>
                <a:lnTo>
                  <a:pt x="4201" y="5174"/>
                </a:lnTo>
                <a:lnTo>
                  <a:pt x="4209" y="5167"/>
                </a:lnTo>
                <a:lnTo>
                  <a:pt x="4217" y="5159"/>
                </a:lnTo>
                <a:lnTo>
                  <a:pt x="4230" y="5142"/>
                </a:lnTo>
                <a:lnTo>
                  <a:pt x="4203" y="5145"/>
                </a:lnTo>
                <a:lnTo>
                  <a:pt x="4221" y="5130"/>
                </a:lnTo>
                <a:lnTo>
                  <a:pt x="4239" y="5117"/>
                </a:lnTo>
                <a:lnTo>
                  <a:pt x="4247" y="5109"/>
                </a:lnTo>
                <a:lnTo>
                  <a:pt x="4254" y="5102"/>
                </a:lnTo>
                <a:lnTo>
                  <a:pt x="4263" y="5094"/>
                </a:lnTo>
                <a:lnTo>
                  <a:pt x="4270" y="5084"/>
                </a:lnTo>
                <a:lnTo>
                  <a:pt x="4243" y="5089"/>
                </a:lnTo>
                <a:lnTo>
                  <a:pt x="4270" y="5058"/>
                </a:lnTo>
                <a:lnTo>
                  <a:pt x="4296" y="5025"/>
                </a:lnTo>
                <a:lnTo>
                  <a:pt x="4287" y="5026"/>
                </a:lnTo>
                <a:lnTo>
                  <a:pt x="4279" y="5026"/>
                </a:lnTo>
                <a:lnTo>
                  <a:pt x="4272" y="5025"/>
                </a:lnTo>
                <a:lnTo>
                  <a:pt x="4283" y="5014"/>
                </a:lnTo>
                <a:lnTo>
                  <a:pt x="4295" y="5004"/>
                </a:lnTo>
                <a:lnTo>
                  <a:pt x="4304" y="4993"/>
                </a:lnTo>
                <a:lnTo>
                  <a:pt x="4312" y="4979"/>
                </a:lnTo>
                <a:lnTo>
                  <a:pt x="4297" y="4979"/>
                </a:lnTo>
                <a:lnTo>
                  <a:pt x="4309" y="4966"/>
                </a:lnTo>
                <a:lnTo>
                  <a:pt x="4321" y="4951"/>
                </a:lnTo>
                <a:lnTo>
                  <a:pt x="4332" y="4935"/>
                </a:lnTo>
                <a:lnTo>
                  <a:pt x="4341" y="4919"/>
                </a:lnTo>
                <a:lnTo>
                  <a:pt x="4322" y="4924"/>
                </a:lnTo>
                <a:lnTo>
                  <a:pt x="4331" y="4919"/>
                </a:lnTo>
                <a:lnTo>
                  <a:pt x="4338" y="4911"/>
                </a:lnTo>
                <a:lnTo>
                  <a:pt x="4345" y="4903"/>
                </a:lnTo>
                <a:lnTo>
                  <a:pt x="4352" y="4893"/>
                </a:lnTo>
                <a:lnTo>
                  <a:pt x="4365" y="4873"/>
                </a:lnTo>
                <a:lnTo>
                  <a:pt x="4375" y="4858"/>
                </a:lnTo>
                <a:lnTo>
                  <a:pt x="4355" y="4860"/>
                </a:lnTo>
                <a:lnTo>
                  <a:pt x="4371" y="4844"/>
                </a:lnTo>
                <a:lnTo>
                  <a:pt x="4386" y="4830"/>
                </a:lnTo>
                <a:lnTo>
                  <a:pt x="4404" y="4817"/>
                </a:lnTo>
                <a:lnTo>
                  <a:pt x="4421" y="4803"/>
                </a:lnTo>
                <a:lnTo>
                  <a:pt x="4397" y="4808"/>
                </a:lnTo>
                <a:lnTo>
                  <a:pt x="4456" y="4776"/>
                </a:lnTo>
                <a:lnTo>
                  <a:pt x="4431" y="4776"/>
                </a:lnTo>
                <a:lnTo>
                  <a:pt x="4463" y="4761"/>
                </a:lnTo>
                <a:lnTo>
                  <a:pt x="4494" y="4742"/>
                </a:lnTo>
                <a:lnTo>
                  <a:pt x="4468" y="4742"/>
                </a:lnTo>
                <a:lnTo>
                  <a:pt x="4482" y="4735"/>
                </a:lnTo>
                <a:lnTo>
                  <a:pt x="4498" y="4727"/>
                </a:lnTo>
                <a:lnTo>
                  <a:pt x="4513" y="4718"/>
                </a:lnTo>
                <a:lnTo>
                  <a:pt x="4527" y="4706"/>
                </a:lnTo>
                <a:lnTo>
                  <a:pt x="4503" y="4712"/>
                </a:lnTo>
                <a:lnTo>
                  <a:pt x="4511" y="4707"/>
                </a:lnTo>
                <a:lnTo>
                  <a:pt x="4519" y="4700"/>
                </a:lnTo>
                <a:lnTo>
                  <a:pt x="4526" y="4692"/>
                </a:lnTo>
                <a:lnTo>
                  <a:pt x="4534" y="4684"/>
                </a:lnTo>
                <a:lnTo>
                  <a:pt x="4544" y="4669"/>
                </a:lnTo>
                <a:lnTo>
                  <a:pt x="4547" y="4663"/>
                </a:lnTo>
                <a:lnTo>
                  <a:pt x="4519" y="4675"/>
                </a:lnTo>
                <a:lnTo>
                  <a:pt x="4490" y="4687"/>
                </a:lnTo>
                <a:lnTo>
                  <a:pt x="4490" y="4678"/>
                </a:lnTo>
                <a:lnTo>
                  <a:pt x="4479" y="4686"/>
                </a:lnTo>
                <a:lnTo>
                  <a:pt x="4468" y="4694"/>
                </a:lnTo>
                <a:lnTo>
                  <a:pt x="4454" y="4705"/>
                </a:lnTo>
                <a:lnTo>
                  <a:pt x="4458" y="4687"/>
                </a:lnTo>
                <a:lnTo>
                  <a:pt x="4429" y="4712"/>
                </a:lnTo>
                <a:lnTo>
                  <a:pt x="4400" y="4738"/>
                </a:lnTo>
                <a:lnTo>
                  <a:pt x="4398" y="4719"/>
                </a:lnTo>
                <a:lnTo>
                  <a:pt x="4389" y="4731"/>
                </a:lnTo>
                <a:lnTo>
                  <a:pt x="4381" y="4743"/>
                </a:lnTo>
                <a:lnTo>
                  <a:pt x="4372" y="4755"/>
                </a:lnTo>
                <a:lnTo>
                  <a:pt x="4362" y="4766"/>
                </a:lnTo>
                <a:lnTo>
                  <a:pt x="4357" y="4752"/>
                </a:lnTo>
                <a:lnTo>
                  <a:pt x="4346" y="4763"/>
                </a:lnTo>
                <a:lnTo>
                  <a:pt x="4335" y="4775"/>
                </a:lnTo>
                <a:lnTo>
                  <a:pt x="4323" y="4789"/>
                </a:lnTo>
                <a:lnTo>
                  <a:pt x="4322" y="4784"/>
                </a:lnTo>
                <a:lnTo>
                  <a:pt x="4320" y="4779"/>
                </a:lnTo>
                <a:lnTo>
                  <a:pt x="4317" y="4776"/>
                </a:lnTo>
                <a:lnTo>
                  <a:pt x="4314" y="4775"/>
                </a:lnTo>
                <a:lnTo>
                  <a:pt x="4311" y="4774"/>
                </a:lnTo>
                <a:lnTo>
                  <a:pt x="4308" y="4775"/>
                </a:lnTo>
                <a:lnTo>
                  <a:pt x="4304" y="4776"/>
                </a:lnTo>
                <a:lnTo>
                  <a:pt x="4300" y="4778"/>
                </a:lnTo>
                <a:lnTo>
                  <a:pt x="4290" y="4785"/>
                </a:lnTo>
                <a:lnTo>
                  <a:pt x="4282" y="4793"/>
                </a:lnTo>
                <a:lnTo>
                  <a:pt x="4265" y="4809"/>
                </a:lnTo>
                <a:lnTo>
                  <a:pt x="4269" y="4787"/>
                </a:lnTo>
                <a:lnTo>
                  <a:pt x="4255" y="4797"/>
                </a:lnTo>
                <a:lnTo>
                  <a:pt x="4241" y="4806"/>
                </a:lnTo>
                <a:lnTo>
                  <a:pt x="4226" y="4815"/>
                </a:lnTo>
                <a:lnTo>
                  <a:pt x="4210" y="4822"/>
                </a:lnTo>
                <a:lnTo>
                  <a:pt x="4222" y="4799"/>
                </a:lnTo>
                <a:lnTo>
                  <a:pt x="4212" y="4803"/>
                </a:lnTo>
                <a:lnTo>
                  <a:pt x="4203" y="4808"/>
                </a:lnTo>
                <a:lnTo>
                  <a:pt x="4195" y="4813"/>
                </a:lnTo>
                <a:lnTo>
                  <a:pt x="4185" y="4820"/>
                </a:lnTo>
                <a:lnTo>
                  <a:pt x="4177" y="4826"/>
                </a:lnTo>
                <a:lnTo>
                  <a:pt x="4169" y="4833"/>
                </a:lnTo>
                <a:lnTo>
                  <a:pt x="4162" y="4840"/>
                </a:lnTo>
                <a:lnTo>
                  <a:pt x="4154" y="4849"/>
                </a:lnTo>
                <a:lnTo>
                  <a:pt x="4159" y="4820"/>
                </a:lnTo>
                <a:lnTo>
                  <a:pt x="4145" y="4833"/>
                </a:lnTo>
                <a:lnTo>
                  <a:pt x="4130" y="4846"/>
                </a:lnTo>
                <a:lnTo>
                  <a:pt x="4116" y="4861"/>
                </a:lnTo>
                <a:lnTo>
                  <a:pt x="4103" y="4876"/>
                </a:lnTo>
                <a:lnTo>
                  <a:pt x="4102" y="4857"/>
                </a:lnTo>
                <a:lnTo>
                  <a:pt x="4089" y="4869"/>
                </a:lnTo>
                <a:lnTo>
                  <a:pt x="4077" y="4882"/>
                </a:lnTo>
                <a:lnTo>
                  <a:pt x="4064" y="4893"/>
                </a:lnTo>
                <a:lnTo>
                  <a:pt x="4049" y="4902"/>
                </a:lnTo>
                <a:lnTo>
                  <a:pt x="4055" y="4878"/>
                </a:lnTo>
                <a:lnTo>
                  <a:pt x="4043" y="4895"/>
                </a:lnTo>
                <a:lnTo>
                  <a:pt x="4035" y="4905"/>
                </a:lnTo>
                <a:lnTo>
                  <a:pt x="4024" y="4917"/>
                </a:lnTo>
                <a:lnTo>
                  <a:pt x="4014" y="4926"/>
                </a:lnTo>
                <a:lnTo>
                  <a:pt x="4004" y="4934"/>
                </a:lnTo>
                <a:lnTo>
                  <a:pt x="4000" y="4937"/>
                </a:lnTo>
                <a:lnTo>
                  <a:pt x="3995" y="4939"/>
                </a:lnTo>
                <a:lnTo>
                  <a:pt x="3990" y="4940"/>
                </a:lnTo>
                <a:lnTo>
                  <a:pt x="3987" y="4939"/>
                </a:lnTo>
                <a:lnTo>
                  <a:pt x="3985" y="4938"/>
                </a:lnTo>
                <a:lnTo>
                  <a:pt x="3984" y="4935"/>
                </a:lnTo>
                <a:lnTo>
                  <a:pt x="3982" y="4924"/>
                </a:lnTo>
                <a:lnTo>
                  <a:pt x="3982" y="4909"/>
                </a:lnTo>
                <a:lnTo>
                  <a:pt x="3982" y="4892"/>
                </a:lnTo>
                <a:lnTo>
                  <a:pt x="3984" y="4859"/>
                </a:lnTo>
                <a:lnTo>
                  <a:pt x="3986" y="4838"/>
                </a:lnTo>
                <a:lnTo>
                  <a:pt x="3977" y="4850"/>
                </a:lnTo>
                <a:lnTo>
                  <a:pt x="3979" y="4841"/>
                </a:lnTo>
                <a:lnTo>
                  <a:pt x="3980" y="4832"/>
                </a:lnTo>
                <a:lnTo>
                  <a:pt x="3980" y="4822"/>
                </a:lnTo>
                <a:lnTo>
                  <a:pt x="3979" y="4811"/>
                </a:lnTo>
                <a:lnTo>
                  <a:pt x="3976" y="4789"/>
                </a:lnTo>
                <a:lnTo>
                  <a:pt x="3972" y="4765"/>
                </a:lnTo>
                <a:lnTo>
                  <a:pt x="3962" y="4718"/>
                </a:lnTo>
                <a:lnTo>
                  <a:pt x="3958" y="4696"/>
                </a:lnTo>
                <a:lnTo>
                  <a:pt x="3957" y="4686"/>
                </a:lnTo>
                <a:lnTo>
                  <a:pt x="3957" y="4676"/>
                </a:lnTo>
                <a:lnTo>
                  <a:pt x="3946" y="4698"/>
                </a:lnTo>
                <a:lnTo>
                  <a:pt x="3947" y="4682"/>
                </a:lnTo>
                <a:lnTo>
                  <a:pt x="3947" y="4665"/>
                </a:lnTo>
                <a:lnTo>
                  <a:pt x="3945" y="4649"/>
                </a:lnTo>
                <a:lnTo>
                  <a:pt x="3943" y="4633"/>
                </a:lnTo>
                <a:lnTo>
                  <a:pt x="3939" y="4609"/>
                </a:lnTo>
                <a:lnTo>
                  <a:pt x="3937" y="4599"/>
                </a:lnTo>
                <a:lnTo>
                  <a:pt x="3922" y="4641"/>
                </a:lnTo>
                <a:lnTo>
                  <a:pt x="3923" y="4633"/>
                </a:lnTo>
                <a:lnTo>
                  <a:pt x="3923" y="4626"/>
                </a:lnTo>
                <a:lnTo>
                  <a:pt x="3922" y="4609"/>
                </a:lnTo>
                <a:lnTo>
                  <a:pt x="3920" y="4594"/>
                </a:lnTo>
                <a:lnTo>
                  <a:pt x="3916" y="4579"/>
                </a:lnTo>
                <a:lnTo>
                  <a:pt x="3912" y="4568"/>
                </a:lnTo>
                <a:lnTo>
                  <a:pt x="3908" y="4559"/>
                </a:lnTo>
                <a:lnTo>
                  <a:pt x="3904" y="4550"/>
                </a:lnTo>
                <a:lnTo>
                  <a:pt x="3899" y="4573"/>
                </a:lnTo>
                <a:lnTo>
                  <a:pt x="3900" y="4563"/>
                </a:lnTo>
                <a:lnTo>
                  <a:pt x="3900" y="4551"/>
                </a:lnTo>
                <a:lnTo>
                  <a:pt x="3898" y="4536"/>
                </a:lnTo>
                <a:lnTo>
                  <a:pt x="3896" y="4522"/>
                </a:lnTo>
                <a:lnTo>
                  <a:pt x="3890" y="4497"/>
                </a:lnTo>
                <a:lnTo>
                  <a:pt x="3887" y="4487"/>
                </a:lnTo>
                <a:lnTo>
                  <a:pt x="3878" y="4510"/>
                </a:lnTo>
                <a:lnTo>
                  <a:pt x="3879" y="4501"/>
                </a:lnTo>
                <a:lnTo>
                  <a:pt x="3880" y="4492"/>
                </a:lnTo>
                <a:lnTo>
                  <a:pt x="3879" y="4472"/>
                </a:lnTo>
                <a:lnTo>
                  <a:pt x="3877" y="4454"/>
                </a:lnTo>
                <a:lnTo>
                  <a:pt x="3874" y="4435"/>
                </a:lnTo>
                <a:lnTo>
                  <a:pt x="3868" y="4407"/>
                </a:lnTo>
                <a:lnTo>
                  <a:pt x="3864" y="4396"/>
                </a:lnTo>
                <a:lnTo>
                  <a:pt x="3854" y="4405"/>
                </a:lnTo>
                <a:lnTo>
                  <a:pt x="3857" y="4393"/>
                </a:lnTo>
                <a:lnTo>
                  <a:pt x="3859" y="4379"/>
                </a:lnTo>
                <a:lnTo>
                  <a:pt x="3857" y="4367"/>
                </a:lnTo>
                <a:lnTo>
                  <a:pt x="3856" y="4355"/>
                </a:lnTo>
                <a:lnTo>
                  <a:pt x="3852" y="4337"/>
                </a:lnTo>
                <a:lnTo>
                  <a:pt x="3850" y="4330"/>
                </a:lnTo>
                <a:lnTo>
                  <a:pt x="3837" y="4352"/>
                </a:lnTo>
                <a:lnTo>
                  <a:pt x="3838" y="4344"/>
                </a:lnTo>
                <a:lnTo>
                  <a:pt x="3839" y="4337"/>
                </a:lnTo>
                <a:lnTo>
                  <a:pt x="3840" y="4323"/>
                </a:lnTo>
                <a:lnTo>
                  <a:pt x="3839" y="4309"/>
                </a:lnTo>
                <a:lnTo>
                  <a:pt x="3837" y="4297"/>
                </a:lnTo>
                <a:lnTo>
                  <a:pt x="3835" y="4287"/>
                </a:lnTo>
                <a:lnTo>
                  <a:pt x="3832" y="4278"/>
                </a:lnTo>
                <a:lnTo>
                  <a:pt x="3830" y="4271"/>
                </a:lnTo>
                <a:lnTo>
                  <a:pt x="3827" y="4300"/>
                </a:lnTo>
                <a:lnTo>
                  <a:pt x="3827" y="4294"/>
                </a:lnTo>
                <a:lnTo>
                  <a:pt x="3827" y="4289"/>
                </a:lnTo>
                <a:lnTo>
                  <a:pt x="3823" y="4277"/>
                </a:lnTo>
                <a:lnTo>
                  <a:pt x="3819" y="4267"/>
                </a:lnTo>
                <a:lnTo>
                  <a:pt x="3814" y="4257"/>
                </a:lnTo>
                <a:lnTo>
                  <a:pt x="3804" y="4240"/>
                </a:lnTo>
                <a:lnTo>
                  <a:pt x="3799" y="4234"/>
                </a:lnTo>
                <a:lnTo>
                  <a:pt x="3794" y="4246"/>
                </a:lnTo>
                <a:lnTo>
                  <a:pt x="3789" y="4259"/>
                </a:lnTo>
                <a:lnTo>
                  <a:pt x="3786" y="4271"/>
                </a:lnTo>
                <a:lnTo>
                  <a:pt x="3784" y="4284"/>
                </a:lnTo>
                <a:lnTo>
                  <a:pt x="3783" y="4296"/>
                </a:lnTo>
                <a:lnTo>
                  <a:pt x="3784" y="4309"/>
                </a:lnTo>
                <a:lnTo>
                  <a:pt x="3785" y="4322"/>
                </a:lnTo>
                <a:lnTo>
                  <a:pt x="3787" y="4334"/>
                </a:lnTo>
                <a:lnTo>
                  <a:pt x="3775" y="4321"/>
                </a:lnTo>
                <a:lnTo>
                  <a:pt x="3775" y="4330"/>
                </a:lnTo>
                <a:lnTo>
                  <a:pt x="3775" y="4341"/>
                </a:lnTo>
                <a:lnTo>
                  <a:pt x="3778" y="4365"/>
                </a:lnTo>
                <a:lnTo>
                  <a:pt x="3782" y="4391"/>
                </a:lnTo>
                <a:lnTo>
                  <a:pt x="3766" y="4377"/>
                </a:lnTo>
                <a:lnTo>
                  <a:pt x="3765" y="4393"/>
                </a:lnTo>
                <a:lnTo>
                  <a:pt x="3766" y="4407"/>
                </a:lnTo>
                <a:lnTo>
                  <a:pt x="3767" y="4422"/>
                </a:lnTo>
                <a:lnTo>
                  <a:pt x="3769" y="4434"/>
                </a:lnTo>
                <a:lnTo>
                  <a:pt x="3773" y="4452"/>
                </a:lnTo>
                <a:lnTo>
                  <a:pt x="3775" y="4459"/>
                </a:lnTo>
                <a:lnTo>
                  <a:pt x="3762" y="4450"/>
                </a:lnTo>
                <a:lnTo>
                  <a:pt x="3759" y="4497"/>
                </a:lnTo>
                <a:lnTo>
                  <a:pt x="3756" y="4525"/>
                </a:lnTo>
                <a:lnTo>
                  <a:pt x="3747" y="4501"/>
                </a:lnTo>
                <a:lnTo>
                  <a:pt x="3744" y="4511"/>
                </a:lnTo>
                <a:lnTo>
                  <a:pt x="3740" y="4524"/>
                </a:lnTo>
                <a:lnTo>
                  <a:pt x="3735" y="4551"/>
                </a:lnTo>
                <a:lnTo>
                  <a:pt x="3729" y="4583"/>
                </a:lnTo>
                <a:lnTo>
                  <a:pt x="3721" y="4566"/>
                </a:lnTo>
                <a:lnTo>
                  <a:pt x="3705" y="4634"/>
                </a:lnTo>
                <a:lnTo>
                  <a:pt x="3696" y="4672"/>
                </a:lnTo>
                <a:lnTo>
                  <a:pt x="3686" y="4651"/>
                </a:lnTo>
                <a:lnTo>
                  <a:pt x="3682" y="4657"/>
                </a:lnTo>
                <a:lnTo>
                  <a:pt x="3679" y="4663"/>
                </a:lnTo>
                <a:lnTo>
                  <a:pt x="3674" y="4677"/>
                </a:lnTo>
                <a:lnTo>
                  <a:pt x="3669" y="4693"/>
                </a:lnTo>
                <a:lnTo>
                  <a:pt x="3666" y="4707"/>
                </a:lnTo>
                <a:lnTo>
                  <a:pt x="3662" y="4732"/>
                </a:lnTo>
                <a:lnTo>
                  <a:pt x="3661" y="4742"/>
                </a:lnTo>
                <a:lnTo>
                  <a:pt x="3649" y="4728"/>
                </a:lnTo>
                <a:lnTo>
                  <a:pt x="3646" y="4734"/>
                </a:lnTo>
                <a:lnTo>
                  <a:pt x="3644" y="4742"/>
                </a:lnTo>
                <a:lnTo>
                  <a:pt x="3641" y="4759"/>
                </a:lnTo>
                <a:lnTo>
                  <a:pt x="3640" y="4776"/>
                </a:lnTo>
                <a:lnTo>
                  <a:pt x="3640" y="4794"/>
                </a:lnTo>
                <a:lnTo>
                  <a:pt x="3641" y="4823"/>
                </a:lnTo>
                <a:lnTo>
                  <a:pt x="3642" y="4835"/>
                </a:lnTo>
                <a:lnTo>
                  <a:pt x="3626" y="4824"/>
                </a:lnTo>
                <a:lnTo>
                  <a:pt x="3624" y="4832"/>
                </a:lnTo>
                <a:lnTo>
                  <a:pt x="3622" y="4840"/>
                </a:lnTo>
                <a:lnTo>
                  <a:pt x="3621" y="4858"/>
                </a:lnTo>
                <a:lnTo>
                  <a:pt x="3621" y="4875"/>
                </a:lnTo>
                <a:lnTo>
                  <a:pt x="3624" y="4891"/>
                </a:lnTo>
                <a:lnTo>
                  <a:pt x="3626" y="4905"/>
                </a:lnTo>
                <a:lnTo>
                  <a:pt x="3628" y="4917"/>
                </a:lnTo>
                <a:lnTo>
                  <a:pt x="3631" y="4927"/>
                </a:lnTo>
                <a:lnTo>
                  <a:pt x="3630" y="4930"/>
                </a:lnTo>
                <a:lnTo>
                  <a:pt x="3628" y="4932"/>
                </a:lnTo>
                <a:lnTo>
                  <a:pt x="3627" y="4933"/>
                </a:lnTo>
                <a:lnTo>
                  <a:pt x="3625" y="4933"/>
                </a:lnTo>
                <a:lnTo>
                  <a:pt x="3619" y="4933"/>
                </a:lnTo>
                <a:lnTo>
                  <a:pt x="3613" y="4930"/>
                </a:lnTo>
                <a:lnTo>
                  <a:pt x="3606" y="4925"/>
                </a:lnTo>
                <a:lnTo>
                  <a:pt x="3598" y="4919"/>
                </a:lnTo>
                <a:lnTo>
                  <a:pt x="3581" y="4904"/>
                </a:lnTo>
                <a:lnTo>
                  <a:pt x="3564" y="4887"/>
                </a:lnTo>
                <a:lnTo>
                  <a:pt x="3549" y="4869"/>
                </a:lnTo>
                <a:lnTo>
                  <a:pt x="3531" y="4849"/>
                </a:lnTo>
                <a:lnTo>
                  <a:pt x="3528" y="4862"/>
                </a:lnTo>
                <a:lnTo>
                  <a:pt x="3517" y="4843"/>
                </a:lnTo>
                <a:lnTo>
                  <a:pt x="3507" y="4825"/>
                </a:lnTo>
                <a:lnTo>
                  <a:pt x="3495" y="4807"/>
                </a:lnTo>
                <a:lnTo>
                  <a:pt x="3482" y="4791"/>
                </a:lnTo>
                <a:lnTo>
                  <a:pt x="3479" y="4818"/>
                </a:lnTo>
                <a:lnTo>
                  <a:pt x="3475" y="4806"/>
                </a:lnTo>
                <a:lnTo>
                  <a:pt x="3471" y="4795"/>
                </a:lnTo>
                <a:lnTo>
                  <a:pt x="3465" y="4784"/>
                </a:lnTo>
                <a:lnTo>
                  <a:pt x="3459" y="4773"/>
                </a:lnTo>
                <a:lnTo>
                  <a:pt x="3450" y="4763"/>
                </a:lnTo>
                <a:lnTo>
                  <a:pt x="3443" y="4754"/>
                </a:lnTo>
                <a:lnTo>
                  <a:pt x="3434" y="4744"/>
                </a:lnTo>
                <a:lnTo>
                  <a:pt x="3425" y="4736"/>
                </a:lnTo>
                <a:lnTo>
                  <a:pt x="3424" y="4766"/>
                </a:lnTo>
                <a:lnTo>
                  <a:pt x="3419" y="4752"/>
                </a:lnTo>
                <a:lnTo>
                  <a:pt x="3413" y="4736"/>
                </a:lnTo>
                <a:lnTo>
                  <a:pt x="3407" y="4721"/>
                </a:lnTo>
                <a:lnTo>
                  <a:pt x="3399" y="4707"/>
                </a:lnTo>
                <a:lnTo>
                  <a:pt x="3385" y="4686"/>
                </a:lnTo>
                <a:lnTo>
                  <a:pt x="3379" y="4678"/>
                </a:lnTo>
                <a:lnTo>
                  <a:pt x="3372" y="4695"/>
                </a:lnTo>
                <a:lnTo>
                  <a:pt x="3367" y="4685"/>
                </a:lnTo>
                <a:lnTo>
                  <a:pt x="3362" y="4674"/>
                </a:lnTo>
                <a:lnTo>
                  <a:pt x="3356" y="4665"/>
                </a:lnTo>
                <a:lnTo>
                  <a:pt x="3350" y="4656"/>
                </a:lnTo>
                <a:lnTo>
                  <a:pt x="3340" y="4642"/>
                </a:lnTo>
                <a:lnTo>
                  <a:pt x="3336" y="4637"/>
                </a:lnTo>
                <a:lnTo>
                  <a:pt x="3330" y="4659"/>
                </a:lnTo>
                <a:lnTo>
                  <a:pt x="3328" y="4653"/>
                </a:lnTo>
                <a:lnTo>
                  <a:pt x="3326" y="4646"/>
                </a:lnTo>
                <a:lnTo>
                  <a:pt x="3323" y="4640"/>
                </a:lnTo>
                <a:lnTo>
                  <a:pt x="3319" y="4635"/>
                </a:lnTo>
                <a:lnTo>
                  <a:pt x="3310" y="4624"/>
                </a:lnTo>
                <a:lnTo>
                  <a:pt x="3301" y="4615"/>
                </a:lnTo>
                <a:lnTo>
                  <a:pt x="3292" y="4606"/>
                </a:lnTo>
                <a:lnTo>
                  <a:pt x="3283" y="4599"/>
                </a:lnTo>
                <a:lnTo>
                  <a:pt x="3276" y="4594"/>
                </a:lnTo>
                <a:lnTo>
                  <a:pt x="3278" y="4627"/>
                </a:lnTo>
                <a:lnTo>
                  <a:pt x="3271" y="4613"/>
                </a:lnTo>
                <a:lnTo>
                  <a:pt x="3266" y="4600"/>
                </a:lnTo>
                <a:lnTo>
                  <a:pt x="3261" y="4587"/>
                </a:lnTo>
                <a:lnTo>
                  <a:pt x="3256" y="4572"/>
                </a:lnTo>
                <a:lnTo>
                  <a:pt x="3251" y="4559"/>
                </a:lnTo>
                <a:lnTo>
                  <a:pt x="3248" y="4544"/>
                </a:lnTo>
                <a:lnTo>
                  <a:pt x="3243" y="4516"/>
                </a:lnTo>
                <a:lnTo>
                  <a:pt x="3240" y="4487"/>
                </a:lnTo>
                <a:lnTo>
                  <a:pt x="3239" y="4457"/>
                </a:lnTo>
                <a:lnTo>
                  <a:pt x="3239" y="4427"/>
                </a:lnTo>
                <a:lnTo>
                  <a:pt x="3240" y="4397"/>
                </a:lnTo>
                <a:lnTo>
                  <a:pt x="3242" y="4367"/>
                </a:lnTo>
                <a:lnTo>
                  <a:pt x="3245" y="4338"/>
                </a:lnTo>
                <a:lnTo>
                  <a:pt x="3250" y="4279"/>
                </a:lnTo>
                <a:lnTo>
                  <a:pt x="3256" y="4223"/>
                </a:lnTo>
                <a:lnTo>
                  <a:pt x="3258" y="4196"/>
                </a:lnTo>
                <a:lnTo>
                  <a:pt x="3259" y="4170"/>
                </a:lnTo>
                <a:lnTo>
                  <a:pt x="3275" y="4170"/>
                </a:lnTo>
                <a:lnTo>
                  <a:pt x="3292" y="4172"/>
                </a:lnTo>
                <a:lnTo>
                  <a:pt x="3325" y="4176"/>
                </a:lnTo>
                <a:lnTo>
                  <a:pt x="3390" y="4188"/>
                </a:lnTo>
                <a:lnTo>
                  <a:pt x="3421" y="4192"/>
                </a:lnTo>
                <a:lnTo>
                  <a:pt x="3438" y="4193"/>
                </a:lnTo>
                <a:lnTo>
                  <a:pt x="3454" y="4194"/>
                </a:lnTo>
                <a:lnTo>
                  <a:pt x="3471" y="4194"/>
                </a:lnTo>
                <a:lnTo>
                  <a:pt x="3487" y="4193"/>
                </a:lnTo>
                <a:lnTo>
                  <a:pt x="3504" y="4192"/>
                </a:lnTo>
                <a:lnTo>
                  <a:pt x="3521" y="4189"/>
                </a:lnTo>
                <a:lnTo>
                  <a:pt x="3482" y="4181"/>
                </a:lnTo>
                <a:lnTo>
                  <a:pt x="3507" y="4178"/>
                </a:lnTo>
                <a:lnTo>
                  <a:pt x="3531" y="4175"/>
                </a:lnTo>
                <a:lnTo>
                  <a:pt x="3554" y="4170"/>
                </a:lnTo>
                <a:lnTo>
                  <a:pt x="3578" y="4163"/>
                </a:lnTo>
                <a:lnTo>
                  <a:pt x="3601" y="4155"/>
                </a:lnTo>
                <a:lnTo>
                  <a:pt x="3624" y="4144"/>
                </a:lnTo>
                <a:lnTo>
                  <a:pt x="3644" y="4132"/>
                </a:lnTo>
                <a:lnTo>
                  <a:pt x="3654" y="4126"/>
                </a:lnTo>
                <a:lnTo>
                  <a:pt x="3664" y="4119"/>
                </a:lnTo>
                <a:lnTo>
                  <a:pt x="3628" y="4121"/>
                </a:lnTo>
                <a:lnTo>
                  <a:pt x="3646" y="4114"/>
                </a:lnTo>
                <a:lnTo>
                  <a:pt x="3664" y="4104"/>
                </a:lnTo>
                <a:lnTo>
                  <a:pt x="3681" y="4095"/>
                </a:lnTo>
                <a:lnTo>
                  <a:pt x="3698" y="4084"/>
                </a:lnTo>
                <a:lnTo>
                  <a:pt x="3713" y="4071"/>
                </a:lnTo>
                <a:lnTo>
                  <a:pt x="3728" y="4058"/>
                </a:lnTo>
                <a:lnTo>
                  <a:pt x="3741" y="4043"/>
                </a:lnTo>
                <a:lnTo>
                  <a:pt x="3753" y="4028"/>
                </a:lnTo>
                <a:lnTo>
                  <a:pt x="3732" y="4033"/>
                </a:lnTo>
                <a:lnTo>
                  <a:pt x="3755" y="4015"/>
                </a:lnTo>
                <a:lnTo>
                  <a:pt x="3777" y="3994"/>
                </a:lnTo>
                <a:lnTo>
                  <a:pt x="3798" y="3972"/>
                </a:lnTo>
                <a:lnTo>
                  <a:pt x="3816" y="3949"/>
                </a:lnTo>
                <a:lnTo>
                  <a:pt x="3787" y="3951"/>
                </a:lnTo>
                <a:lnTo>
                  <a:pt x="3801" y="3944"/>
                </a:lnTo>
                <a:lnTo>
                  <a:pt x="3815" y="3937"/>
                </a:lnTo>
                <a:lnTo>
                  <a:pt x="3828" y="3930"/>
                </a:lnTo>
                <a:lnTo>
                  <a:pt x="3841" y="3922"/>
                </a:lnTo>
                <a:lnTo>
                  <a:pt x="3853" y="3912"/>
                </a:lnTo>
                <a:lnTo>
                  <a:pt x="3865" y="3902"/>
                </a:lnTo>
                <a:lnTo>
                  <a:pt x="3876" y="3892"/>
                </a:lnTo>
                <a:lnTo>
                  <a:pt x="3886" y="3882"/>
                </a:lnTo>
                <a:lnTo>
                  <a:pt x="3867" y="3873"/>
                </a:lnTo>
                <a:lnTo>
                  <a:pt x="3906" y="3856"/>
                </a:lnTo>
                <a:lnTo>
                  <a:pt x="3937" y="3841"/>
                </a:lnTo>
                <a:lnTo>
                  <a:pt x="3948" y="3835"/>
                </a:lnTo>
                <a:lnTo>
                  <a:pt x="3956" y="3830"/>
                </a:lnTo>
                <a:lnTo>
                  <a:pt x="3935" y="3825"/>
                </a:lnTo>
                <a:lnTo>
                  <a:pt x="3973" y="3808"/>
                </a:lnTo>
                <a:lnTo>
                  <a:pt x="4011" y="3793"/>
                </a:lnTo>
                <a:lnTo>
                  <a:pt x="4049" y="3776"/>
                </a:lnTo>
                <a:lnTo>
                  <a:pt x="4087" y="3760"/>
                </a:lnTo>
                <a:lnTo>
                  <a:pt x="4056" y="3762"/>
                </a:lnTo>
                <a:lnTo>
                  <a:pt x="4024" y="3765"/>
                </a:lnTo>
                <a:lnTo>
                  <a:pt x="3990" y="3771"/>
                </a:lnTo>
                <a:lnTo>
                  <a:pt x="3957" y="3780"/>
                </a:lnTo>
                <a:lnTo>
                  <a:pt x="3941" y="3784"/>
                </a:lnTo>
                <a:lnTo>
                  <a:pt x="3926" y="3790"/>
                </a:lnTo>
                <a:lnTo>
                  <a:pt x="3910" y="3795"/>
                </a:lnTo>
                <a:lnTo>
                  <a:pt x="3896" y="3802"/>
                </a:lnTo>
                <a:lnTo>
                  <a:pt x="3881" y="3808"/>
                </a:lnTo>
                <a:lnTo>
                  <a:pt x="3868" y="3817"/>
                </a:lnTo>
                <a:lnTo>
                  <a:pt x="3856" y="3824"/>
                </a:lnTo>
                <a:lnTo>
                  <a:pt x="3845" y="3833"/>
                </a:lnTo>
                <a:lnTo>
                  <a:pt x="3855" y="3810"/>
                </a:lnTo>
                <a:lnTo>
                  <a:pt x="3834" y="3818"/>
                </a:lnTo>
                <a:lnTo>
                  <a:pt x="3785" y="3834"/>
                </a:lnTo>
                <a:lnTo>
                  <a:pt x="3759" y="3843"/>
                </a:lnTo>
                <a:lnTo>
                  <a:pt x="3733" y="3854"/>
                </a:lnTo>
                <a:lnTo>
                  <a:pt x="3712" y="3863"/>
                </a:lnTo>
                <a:lnTo>
                  <a:pt x="3704" y="3867"/>
                </a:lnTo>
                <a:lnTo>
                  <a:pt x="3698" y="3871"/>
                </a:lnTo>
                <a:lnTo>
                  <a:pt x="3725" y="3835"/>
                </a:lnTo>
                <a:lnTo>
                  <a:pt x="3652" y="3862"/>
                </a:lnTo>
                <a:lnTo>
                  <a:pt x="3617" y="3875"/>
                </a:lnTo>
                <a:lnTo>
                  <a:pt x="3582" y="3891"/>
                </a:lnTo>
                <a:lnTo>
                  <a:pt x="3604" y="3864"/>
                </a:lnTo>
                <a:lnTo>
                  <a:pt x="3589" y="3869"/>
                </a:lnTo>
                <a:lnTo>
                  <a:pt x="3557" y="3883"/>
                </a:lnTo>
                <a:lnTo>
                  <a:pt x="3536" y="3891"/>
                </a:lnTo>
                <a:lnTo>
                  <a:pt x="3516" y="3901"/>
                </a:lnTo>
                <a:lnTo>
                  <a:pt x="3497" y="3911"/>
                </a:lnTo>
                <a:lnTo>
                  <a:pt x="3480" y="3922"/>
                </a:lnTo>
                <a:lnTo>
                  <a:pt x="3495" y="3895"/>
                </a:lnTo>
                <a:lnTo>
                  <a:pt x="3510" y="3869"/>
                </a:lnTo>
                <a:lnTo>
                  <a:pt x="3527" y="3843"/>
                </a:lnTo>
                <a:lnTo>
                  <a:pt x="3543" y="3819"/>
                </a:lnTo>
                <a:lnTo>
                  <a:pt x="3560" y="3793"/>
                </a:lnTo>
                <a:lnTo>
                  <a:pt x="3576" y="3768"/>
                </a:lnTo>
                <a:lnTo>
                  <a:pt x="3591" y="3741"/>
                </a:lnTo>
                <a:lnTo>
                  <a:pt x="3604" y="3714"/>
                </a:lnTo>
                <a:lnTo>
                  <a:pt x="3575" y="3731"/>
                </a:lnTo>
                <a:lnTo>
                  <a:pt x="3592" y="3696"/>
                </a:lnTo>
                <a:lnTo>
                  <a:pt x="3607" y="3661"/>
                </a:lnTo>
                <a:lnTo>
                  <a:pt x="3613" y="3643"/>
                </a:lnTo>
                <a:lnTo>
                  <a:pt x="3619" y="3625"/>
                </a:lnTo>
                <a:lnTo>
                  <a:pt x="3626" y="3606"/>
                </a:lnTo>
                <a:lnTo>
                  <a:pt x="3631" y="3588"/>
                </a:lnTo>
                <a:lnTo>
                  <a:pt x="3604" y="3622"/>
                </a:lnTo>
                <a:lnTo>
                  <a:pt x="3614" y="3596"/>
                </a:lnTo>
                <a:lnTo>
                  <a:pt x="3624" y="3570"/>
                </a:lnTo>
                <a:lnTo>
                  <a:pt x="3632" y="3543"/>
                </a:lnTo>
                <a:lnTo>
                  <a:pt x="3639" y="3517"/>
                </a:lnTo>
                <a:lnTo>
                  <a:pt x="3644" y="3490"/>
                </a:lnTo>
                <a:lnTo>
                  <a:pt x="3649" y="3462"/>
                </a:lnTo>
                <a:lnTo>
                  <a:pt x="3651" y="3435"/>
                </a:lnTo>
                <a:lnTo>
                  <a:pt x="3652" y="3407"/>
                </a:lnTo>
                <a:lnTo>
                  <a:pt x="3635" y="3431"/>
                </a:lnTo>
                <a:lnTo>
                  <a:pt x="3656" y="3315"/>
                </a:lnTo>
                <a:lnTo>
                  <a:pt x="3640" y="3325"/>
                </a:lnTo>
                <a:lnTo>
                  <a:pt x="3652" y="3262"/>
                </a:lnTo>
                <a:lnTo>
                  <a:pt x="3664" y="3199"/>
                </a:lnTo>
                <a:lnTo>
                  <a:pt x="3645" y="3216"/>
                </a:lnTo>
                <a:lnTo>
                  <a:pt x="3665" y="3160"/>
                </a:lnTo>
                <a:lnTo>
                  <a:pt x="3685" y="3104"/>
                </a:lnTo>
                <a:lnTo>
                  <a:pt x="3660" y="3111"/>
                </a:lnTo>
                <a:lnTo>
                  <a:pt x="3683" y="3060"/>
                </a:lnTo>
                <a:lnTo>
                  <a:pt x="3708" y="3008"/>
                </a:lnTo>
                <a:lnTo>
                  <a:pt x="3688" y="3013"/>
                </a:lnTo>
                <a:lnTo>
                  <a:pt x="3704" y="2986"/>
                </a:lnTo>
                <a:lnTo>
                  <a:pt x="3717" y="2964"/>
                </a:lnTo>
                <a:lnTo>
                  <a:pt x="3730" y="2948"/>
                </a:lnTo>
                <a:lnTo>
                  <a:pt x="3708" y="2952"/>
                </a:lnTo>
                <a:lnTo>
                  <a:pt x="3720" y="2922"/>
                </a:lnTo>
                <a:lnTo>
                  <a:pt x="3732" y="2897"/>
                </a:lnTo>
                <a:lnTo>
                  <a:pt x="3738" y="2886"/>
                </a:lnTo>
                <a:lnTo>
                  <a:pt x="3744" y="2877"/>
                </a:lnTo>
                <a:lnTo>
                  <a:pt x="3735" y="2887"/>
                </a:lnTo>
                <a:lnTo>
                  <a:pt x="3712" y="2912"/>
                </a:lnTo>
                <a:lnTo>
                  <a:pt x="3686" y="2941"/>
                </a:lnTo>
                <a:lnTo>
                  <a:pt x="3675" y="2956"/>
                </a:lnTo>
                <a:lnTo>
                  <a:pt x="3666" y="2969"/>
                </a:lnTo>
                <a:lnTo>
                  <a:pt x="3664" y="2944"/>
                </a:lnTo>
                <a:lnTo>
                  <a:pt x="3638" y="3004"/>
                </a:lnTo>
                <a:lnTo>
                  <a:pt x="3617" y="3051"/>
                </a:lnTo>
                <a:lnTo>
                  <a:pt x="3604" y="3083"/>
                </a:lnTo>
                <a:lnTo>
                  <a:pt x="3599" y="3052"/>
                </a:lnTo>
                <a:lnTo>
                  <a:pt x="3593" y="3061"/>
                </a:lnTo>
                <a:lnTo>
                  <a:pt x="3577" y="3088"/>
                </a:lnTo>
                <a:lnTo>
                  <a:pt x="3554" y="3127"/>
                </a:lnTo>
                <a:lnTo>
                  <a:pt x="3543" y="3150"/>
                </a:lnTo>
                <a:lnTo>
                  <a:pt x="3531" y="3174"/>
                </a:lnTo>
                <a:lnTo>
                  <a:pt x="3521" y="3143"/>
                </a:lnTo>
                <a:lnTo>
                  <a:pt x="3512" y="3150"/>
                </a:lnTo>
                <a:lnTo>
                  <a:pt x="3492" y="3166"/>
                </a:lnTo>
                <a:lnTo>
                  <a:pt x="3479" y="3177"/>
                </a:lnTo>
                <a:lnTo>
                  <a:pt x="3466" y="3190"/>
                </a:lnTo>
                <a:lnTo>
                  <a:pt x="3454" y="3204"/>
                </a:lnTo>
                <a:lnTo>
                  <a:pt x="3444" y="3219"/>
                </a:lnTo>
                <a:lnTo>
                  <a:pt x="3439" y="3194"/>
                </a:lnTo>
                <a:lnTo>
                  <a:pt x="3401" y="3242"/>
                </a:lnTo>
                <a:lnTo>
                  <a:pt x="3382" y="3266"/>
                </a:lnTo>
                <a:lnTo>
                  <a:pt x="3365" y="3291"/>
                </a:lnTo>
                <a:lnTo>
                  <a:pt x="3347" y="3316"/>
                </a:lnTo>
                <a:lnTo>
                  <a:pt x="3330" y="3341"/>
                </a:lnTo>
                <a:lnTo>
                  <a:pt x="3314" y="3368"/>
                </a:lnTo>
                <a:lnTo>
                  <a:pt x="3299" y="3395"/>
                </a:lnTo>
                <a:lnTo>
                  <a:pt x="3302" y="3372"/>
                </a:lnTo>
                <a:lnTo>
                  <a:pt x="3304" y="3351"/>
                </a:lnTo>
                <a:lnTo>
                  <a:pt x="3305" y="3329"/>
                </a:lnTo>
                <a:lnTo>
                  <a:pt x="3305" y="3307"/>
                </a:lnTo>
                <a:lnTo>
                  <a:pt x="3304" y="3286"/>
                </a:lnTo>
                <a:lnTo>
                  <a:pt x="3302" y="3265"/>
                </a:lnTo>
                <a:lnTo>
                  <a:pt x="3296" y="3222"/>
                </a:lnTo>
                <a:lnTo>
                  <a:pt x="3282" y="3137"/>
                </a:lnTo>
                <a:lnTo>
                  <a:pt x="3277" y="3095"/>
                </a:lnTo>
                <a:lnTo>
                  <a:pt x="3275" y="3073"/>
                </a:lnTo>
                <a:lnTo>
                  <a:pt x="3274" y="3052"/>
                </a:lnTo>
                <a:lnTo>
                  <a:pt x="3217" y="3151"/>
                </a:lnTo>
                <a:lnTo>
                  <a:pt x="3220" y="3138"/>
                </a:lnTo>
                <a:lnTo>
                  <a:pt x="3224" y="3125"/>
                </a:lnTo>
                <a:lnTo>
                  <a:pt x="3226" y="3111"/>
                </a:lnTo>
                <a:lnTo>
                  <a:pt x="3227" y="3098"/>
                </a:lnTo>
                <a:lnTo>
                  <a:pt x="3227" y="3085"/>
                </a:lnTo>
                <a:lnTo>
                  <a:pt x="3227" y="3071"/>
                </a:lnTo>
                <a:lnTo>
                  <a:pt x="3226" y="3059"/>
                </a:lnTo>
                <a:lnTo>
                  <a:pt x="3224" y="3046"/>
                </a:lnTo>
                <a:lnTo>
                  <a:pt x="3222" y="3032"/>
                </a:lnTo>
                <a:lnTo>
                  <a:pt x="3218" y="3020"/>
                </a:lnTo>
                <a:lnTo>
                  <a:pt x="3214" y="3006"/>
                </a:lnTo>
                <a:lnTo>
                  <a:pt x="3210" y="2994"/>
                </a:lnTo>
                <a:lnTo>
                  <a:pt x="3204" y="2982"/>
                </a:lnTo>
                <a:lnTo>
                  <a:pt x="3198" y="2970"/>
                </a:lnTo>
                <a:lnTo>
                  <a:pt x="3192" y="2959"/>
                </a:lnTo>
                <a:lnTo>
                  <a:pt x="3183" y="2948"/>
                </a:lnTo>
                <a:lnTo>
                  <a:pt x="3169" y="2986"/>
                </a:lnTo>
                <a:lnTo>
                  <a:pt x="3164" y="2930"/>
                </a:lnTo>
                <a:lnTo>
                  <a:pt x="3160" y="2903"/>
                </a:lnTo>
                <a:lnTo>
                  <a:pt x="3153" y="2875"/>
                </a:lnTo>
                <a:lnTo>
                  <a:pt x="3150" y="2863"/>
                </a:lnTo>
                <a:lnTo>
                  <a:pt x="3145" y="2850"/>
                </a:lnTo>
                <a:lnTo>
                  <a:pt x="3140" y="2837"/>
                </a:lnTo>
                <a:lnTo>
                  <a:pt x="3134" y="2825"/>
                </a:lnTo>
                <a:lnTo>
                  <a:pt x="3127" y="2814"/>
                </a:lnTo>
                <a:lnTo>
                  <a:pt x="3118" y="2802"/>
                </a:lnTo>
                <a:lnTo>
                  <a:pt x="3109" y="2792"/>
                </a:lnTo>
                <a:lnTo>
                  <a:pt x="3099" y="2782"/>
                </a:lnTo>
                <a:lnTo>
                  <a:pt x="3094" y="2815"/>
                </a:lnTo>
                <a:lnTo>
                  <a:pt x="3090" y="2803"/>
                </a:lnTo>
                <a:lnTo>
                  <a:pt x="3083" y="2791"/>
                </a:lnTo>
                <a:lnTo>
                  <a:pt x="3070" y="2765"/>
                </a:lnTo>
                <a:lnTo>
                  <a:pt x="3088" y="2765"/>
                </a:lnTo>
                <a:lnTo>
                  <a:pt x="3105" y="2767"/>
                </a:lnTo>
                <a:lnTo>
                  <a:pt x="3123" y="2769"/>
                </a:lnTo>
                <a:lnTo>
                  <a:pt x="3141" y="2773"/>
                </a:lnTo>
                <a:lnTo>
                  <a:pt x="3176" y="2780"/>
                </a:lnTo>
                <a:lnTo>
                  <a:pt x="3194" y="2783"/>
                </a:lnTo>
                <a:lnTo>
                  <a:pt x="3211" y="2785"/>
                </a:lnTo>
                <a:lnTo>
                  <a:pt x="3196" y="2767"/>
                </a:lnTo>
                <a:lnTo>
                  <a:pt x="3208" y="2771"/>
                </a:lnTo>
                <a:lnTo>
                  <a:pt x="3220" y="2774"/>
                </a:lnTo>
                <a:lnTo>
                  <a:pt x="3234" y="2775"/>
                </a:lnTo>
                <a:lnTo>
                  <a:pt x="3246" y="2775"/>
                </a:lnTo>
                <a:lnTo>
                  <a:pt x="3259" y="2774"/>
                </a:lnTo>
                <a:lnTo>
                  <a:pt x="3272" y="2772"/>
                </a:lnTo>
                <a:lnTo>
                  <a:pt x="3284" y="2768"/>
                </a:lnTo>
                <a:lnTo>
                  <a:pt x="3297" y="2763"/>
                </a:lnTo>
                <a:lnTo>
                  <a:pt x="3291" y="2760"/>
                </a:lnTo>
                <a:lnTo>
                  <a:pt x="3287" y="2756"/>
                </a:lnTo>
                <a:lnTo>
                  <a:pt x="3285" y="2753"/>
                </a:lnTo>
                <a:lnTo>
                  <a:pt x="3285" y="2750"/>
                </a:lnTo>
                <a:lnTo>
                  <a:pt x="3287" y="2747"/>
                </a:lnTo>
                <a:lnTo>
                  <a:pt x="3291" y="2743"/>
                </a:lnTo>
                <a:lnTo>
                  <a:pt x="3295" y="2741"/>
                </a:lnTo>
                <a:lnTo>
                  <a:pt x="3300" y="2739"/>
                </a:lnTo>
                <a:lnTo>
                  <a:pt x="3312" y="2735"/>
                </a:lnTo>
                <a:lnTo>
                  <a:pt x="3326" y="2731"/>
                </a:lnTo>
                <a:lnTo>
                  <a:pt x="3353" y="2725"/>
                </a:lnTo>
                <a:lnTo>
                  <a:pt x="3330" y="2722"/>
                </a:lnTo>
                <a:lnTo>
                  <a:pt x="3349" y="2716"/>
                </a:lnTo>
                <a:lnTo>
                  <a:pt x="3369" y="2707"/>
                </a:lnTo>
                <a:lnTo>
                  <a:pt x="3388" y="2699"/>
                </a:lnTo>
                <a:lnTo>
                  <a:pt x="3407" y="2690"/>
                </a:lnTo>
                <a:lnTo>
                  <a:pt x="3384" y="2685"/>
                </a:lnTo>
                <a:lnTo>
                  <a:pt x="3420" y="2682"/>
                </a:lnTo>
                <a:lnTo>
                  <a:pt x="3455" y="2676"/>
                </a:lnTo>
                <a:lnTo>
                  <a:pt x="3528" y="2666"/>
                </a:lnTo>
                <a:lnTo>
                  <a:pt x="3513" y="2663"/>
                </a:lnTo>
                <a:lnTo>
                  <a:pt x="3498" y="2661"/>
                </a:lnTo>
                <a:lnTo>
                  <a:pt x="3483" y="2660"/>
                </a:lnTo>
                <a:lnTo>
                  <a:pt x="3469" y="2659"/>
                </a:lnTo>
                <a:lnTo>
                  <a:pt x="3454" y="2658"/>
                </a:lnTo>
                <a:lnTo>
                  <a:pt x="3439" y="2659"/>
                </a:lnTo>
                <a:lnTo>
                  <a:pt x="3425" y="2660"/>
                </a:lnTo>
                <a:lnTo>
                  <a:pt x="3410" y="2662"/>
                </a:lnTo>
                <a:lnTo>
                  <a:pt x="3447" y="2649"/>
                </a:lnTo>
                <a:lnTo>
                  <a:pt x="3397" y="2648"/>
                </a:lnTo>
                <a:lnTo>
                  <a:pt x="3347" y="2646"/>
                </a:lnTo>
                <a:lnTo>
                  <a:pt x="3382" y="2634"/>
                </a:lnTo>
                <a:lnTo>
                  <a:pt x="3374" y="2631"/>
                </a:lnTo>
                <a:lnTo>
                  <a:pt x="3364" y="2629"/>
                </a:lnTo>
                <a:lnTo>
                  <a:pt x="3351" y="2626"/>
                </a:lnTo>
                <a:lnTo>
                  <a:pt x="3336" y="2624"/>
                </a:lnTo>
                <a:lnTo>
                  <a:pt x="3319" y="2623"/>
                </a:lnTo>
                <a:lnTo>
                  <a:pt x="3302" y="2623"/>
                </a:lnTo>
                <a:lnTo>
                  <a:pt x="3293" y="2625"/>
                </a:lnTo>
                <a:lnTo>
                  <a:pt x="3284" y="2626"/>
                </a:lnTo>
                <a:lnTo>
                  <a:pt x="3292" y="2623"/>
                </a:lnTo>
                <a:lnTo>
                  <a:pt x="3309" y="2614"/>
                </a:lnTo>
                <a:lnTo>
                  <a:pt x="3320" y="2607"/>
                </a:lnTo>
                <a:lnTo>
                  <a:pt x="3331" y="2600"/>
                </a:lnTo>
                <a:lnTo>
                  <a:pt x="3341" y="2593"/>
                </a:lnTo>
                <a:lnTo>
                  <a:pt x="3348" y="2585"/>
                </a:lnTo>
                <a:lnTo>
                  <a:pt x="3329" y="2589"/>
                </a:lnTo>
                <a:lnTo>
                  <a:pt x="3366" y="2553"/>
                </a:lnTo>
                <a:lnTo>
                  <a:pt x="3384" y="2533"/>
                </a:lnTo>
                <a:lnTo>
                  <a:pt x="3393" y="2524"/>
                </a:lnTo>
                <a:lnTo>
                  <a:pt x="3400" y="2514"/>
                </a:lnTo>
                <a:lnTo>
                  <a:pt x="3397" y="2515"/>
                </a:lnTo>
                <a:lnTo>
                  <a:pt x="3392" y="2517"/>
                </a:lnTo>
                <a:lnTo>
                  <a:pt x="3382" y="2522"/>
                </a:lnTo>
                <a:lnTo>
                  <a:pt x="3378" y="2523"/>
                </a:lnTo>
                <a:lnTo>
                  <a:pt x="3377" y="2523"/>
                </a:lnTo>
                <a:lnTo>
                  <a:pt x="3376" y="2522"/>
                </a:lnTo>
                <a:lnTo>
                  <a:pt x="3376" y="2521"/>
                </a:lnTo>
                <a:lnTo>
                  <a:pt x="3376" y="2519"/>
                </a:lnTo>
                <a:lnTo>
                  <a:pt x="3380" y="2513"/>
                </a:lnTo>
                <a:lnTo>
                  <a:pt x="3395" y="2494"/>
                </a:lnTo>
                <a:lnTo>
                  <a:pt x="3411" y="2474"/>
                </a:lnTo>
                <a:lnTo>
                  <a:pt x="3445" y="2438"/>
                </a:lnTo>
                <a:lnTo>
                  <a:pt x="3415" y="2452"/>
                </a:lnTo>
                <a:lnTo>
                  <a:pt x="3424" y="2442"/>
                </a:lnTo>
                <a:lnTo>
                  <a:pt x="3432" y="2433"/>
                </a:lnTo>
                <a:lnTo>
                  <a:pt x="3446" y="2413"/>
                </a:lnTo>
                <a:lnTo>
                  <a:pt x="3460" y="2393"/>
                </a:lnTo>
                <a:lnTo>
                  <a:pt x="3466" y="2383"/>
                </a:lnTo>
                <a:lnTo>
                  <a:pt x="3474" y="2372"/>
                </a:lnTo>
                <a:lnTo>
                  <a:pt x="3447" y="2381"/>
                </a:lnTo>
                <a:lnTo>
                  <a:pt x="3457" y="2367"/>
                </a:lnTo>
                <a:lnTo>
                  <a:pt x="3467" y="2354"/>
                </a:lnTo>
                <a:lnTo>
                  <a:pt x="3488" y="2329"/>
                </a:lnTo>
                <a:lnTo>
                  <a:pt x="3511" y="2305"/>
                </a:lnTo>
                <a:lnTo>
                  <a:pt x="3535" y="2283"/>
                </a:lnTo>
                <a:lnTo>
                  <a:pt x="3496" y="2293"/>
                </a:lnTo>
                <a:lnTo>
                  <a:pt x="3515" y="2273"/>
                </a:lnTo>
                <a:lnTo>
                  <a:pt x="3537" y="2254"/>
                </a:lnTo>
                <a:lnTo>
                  <a:pt x="3559" y="2235"/>
                </a:lnTo>
                <a:lnTo>
                  <a:pt x="3582" y="2219"/>
                </a:lnTo>
                <a:lnTo>
                  <a:pt x="3558" y="2220"/>
                </a:lnTo>
                <a:lnTo>
                  <a:pt x="3567" y="2209"/>
                </a:lnTo>
                <a:lnTo>
                  <a:pt x="3576" y="2200"/>
                </a:lnTo>
                <a:lnTo>
                  <a:pt x="3586" y="2192"/>
                </a:lnTo>
                <a:lnTo>
                  <a:pt x="3597" y="2184"/>
                </a:lnTo>
                <a:lnTo>
                  <a:pt x="3618" y="2168"/>
                </a:lnTo>
                <a:lnTo>
                  <a:pt x="3640" y="2154"/>
                </a:lnTo>
                <a:lnTo>
                  <a:pt x="3662" y="2139"/>
                </a:lnTo>
                <a:lnTo>
                  <a:pt x="3682" y="2123"/>
                </a:lnTo>
                <a:lnTo>
                  <a:pt x="3692" y="2114"/>
                </a:lnTo>
                <a:lnTo>
                  <a:pt x="3701" y="2104"/>
                </a:lnTo>
                <a:lnTo>
                  <a:pt x="3710" y="2093"/>
                </a:lnTo>
                <a:lnTo>
                  <a:pt x="3718" y="2082"/>
                </a:lnTo>
                <a:lnTo>
                  <a:pt x="3677" y="2102"/>
                </a:lnTo>
                <a:lnTo>
                  <a:pt x="3637" y="2123"/>
                </a:lnTo>
                <a:lnTo>
                  <a:pt x="3597" y="2145"/>
                </a:lnTo>
                <a:lnTo>
                  <a:pt x="3558" y="2168"/>
                </a:lnTo>
                <a:lnTo>
                  <a:pt x="3577" y="2141"/>
                </a:lnTo>
                <a:lnTo>
                  <a:pt x="3488" y="2195"/>
                </a:lnTo>
                <a:lnTo>
                  <a:pt x="3493" y="2182"/>
                </a:lnTo>
                <a:lnTo>
                  <a:pt x="3479" y="2185"/>
                </a:lnTo>
                <a:lnTo>
                  <a:pt x="3466" y="2189"/>
                </a:lnTo>
                <a:lnTo>
                  <a:pt x="3452" y="2195"/>
                </a:lnTo>
                <a:lnTo>
                  <a:pt x="3440" y="2201"/>
                </a:lnTo>
                <a:lnTo>
                  <a:pt x="3429" y="2208"/>
                </a:lnTo>
                <a:lnTo>
                  <a:pt x="3417" y="2218"/>
                </a:lnTo>
                <a:lnTo>
                  <a:pt x="3407" y="2227"/>
                </a:lnTo>
                <a:lnTo>
                  <a:pt x="3397" y="2237"/>
                </a:lnTo>
                <a:lnTo>
                  <a:pt x="3407" y="2205"/>
                </a:lnTo>
                <a:lnTo>
                  <a:pt x="3385" y="2217"/>
                </a:lnTo>
                <a:lnTo>
                  <a:pt x="3365" y="2231"/>
                </a:lnTo>
                <a:lnTo>
                  <a:pt x="3346" y="2246"/>
                </a:lnTo>
                <a:lnTo>
                  <a:pt x="3328" y="2262"/>
                </a:lnTo>
                <a:lnTo>
                  <a:pt x="3326" y="2243"/>
                </a:lnTo>
                <a:lnTo>
                  <a:pt x="3308" y="2259"/>
                </a:lnTo>
                <a:lnTo>
                  <a:pt x="3291" y="2272"/>
                </a:lnTo>
                <a:lnTo>
                  <a:pt x="3272" y="2286"/>
                </a:lnTo>
                <a:lnTo>
                  <a:pt x="3252" y="2298"/>
                </a:lnTo>
                <a:lnTo>
                  <a:pt x="3264" y="2272"/>
                </a:lnTo>
                <a:lnTo>
                  <a:pt x="3276" y="2248"/>
                </a:lnTo>
                <a:lnTo>
                  <a:pt x="3291" y="2224"/>
                </a:lnTo>
                <a:lnTo>
                  <a:pt x="3306" y="2200"/>
                </a:lnTo>
                <a:lnTo>
                  <a:pt x="3280" y="2217"/>
                </a:lnTo>
                <a:lnTo>
                  <a:pt x="3304" y="2163"/>
                </a:lnTo>
                <a:lnTo>
                  <a:pt x="3326" y="2108"/>
                </a:lnTo>
                <a:lnTo>
                  <a:pt x="3301" y="2125"/>
                </a:lnTo>
                <a:lnTo>
                  <a:pt x="3311" y="2093"/>
                </a:lnTo>
                <a:lnTo>
                  <a:pt x="3315" y="2076"/>
                </a:lnTo>
                <a:lnTo>
                  <a:pt x="3320" y="2060"/>
                </a:lnTo>
                <a:lnTo>
                  <a:pt x="3324" y="2042"/>
                </a:lnTo>
                <a:lnTo>
                  <a:pt x="3327" y="2026"/>
                </a:lnTo>
                <a:lnTo>
                  <a:pt x="3328" y="2009"/>
                </a:lnTo>
                <a:lnTo>
                  <a:pt x="3328" y="1993"/>
                </a:lnTo>
                <a:lnTo>
                  <a:pt x="3306" y="2012"/>
                </a:lnTo>
                <a:lnTo>
                  <a:pt x="3312" y="1959"/>
                </a:lnTo>
                <a:lnTo>
                  <a:pt x="3318" y="1906"/>
                </a:lnTo>
                <a:lnTo>
                  <a:pt x="3300" y="1930"/>
                </a:lnTo>
                <a:lnTo>
                  <a:pt x="3301" y="1901"/>
                </a:lnTo>
                <a:lnTo>
                  <a:pt x="3303" y="1871"/>
                </a:lnTo>
                <a:lnTo>
                  <a:pt x="3307" y="1842"/>
                </a:lnTo>
                <a:lnTo>
                  <a:pt x="3312" y="1813"/>
                </a:lnTo>
                <a:lnTo>
                  <a:pt x="3287" y="1837"/>
                </a:lnTo>
                <a:lnTo>
                  <a:pt x="3293" y="1798"/>
                </a:lnTo>
                <a:lnTo>
                  <a:pt x="3297" y="1779"/>
                </a:lnTo>
                <a:lnTo>
                  <a:pt x="3300" y="1759"/>
                </a:lnTo>
                <a:lnTo>
                  <a:pt x="3305" y="1740"/>
                </a:lnTo>
                <a:lnTo>
                  <a:pt x="3310" y="1721"/>
                </a:lnTo>
                <a:lnTo>
                  <a:pt x="3316" y="1702"/>
                </a:lnTo>
                <a:lnTo>
                  <a:pt x="3323" y="1684"/>
                </a:lnTo>
                <a:lnTo>
                  <a:pt x="3299" y="1701"/>
                </a:lnTo>
                <a:lnTo>
                  <a:pt x="3307" y="1671"/>
                </a:lnTo>
                <a:lnTo>
                  <a:pt x="3316" y="1642"/>
                </a:lnTo>
                <a:lnTo>
                  <a:pt x="3328" y="1615"/>
                </a:lnTo>
                <a:lnTo>
                  <a:pt x="3341" y="1587"/>
                </a:lnTo>
                <a:lnTo>
                  <a:pt x="3310" y="1603"/>
                </a:lnTo>
                <a:lnTo>
                  <a:pt x="3333" y="1565"/>
                </a:lnTo>
                <a:lnTo>
                  <a:pt x="3350" y="1533"/>
                </a:lnTo>
                <a:lnTo>
                  <a:pt x="3358" y="1519"/>
                </a:lnTo>
                <a:lnTo>
                  <a:pt x="3363" y="1508"/>
                </a:lnTo>
                <a:lnTo>
                  <a:pt x="3336" y="1523"/>
                </a:lnTo>
                <a:lnTo>
                  <a:pt x="3343" y="1515"/>
                </a:lnTo>
                <a:lnTo>
                  <a:pt x="3361" y="1493"/>
                </a:lnTo>
                <a:lnTo>
                  <a:pt x="3370" y="1481"/>
                </a:lnTo>
                <a:lnTo>
                  <a:pt x="3378" y="1468"/>
                </a:lnTo>
                <a:lnTo>
                  <a:pt x="3385" y="1456"/>
                </a:lnTo>
                <a:lnTo>
                  <a:pt x="3390" y="1447"/>
                </a:lnTo>
                <a:lnTo>
                  <a:pt x="3367" y="1458"/>
                </a:lnTo>
                <a:lnTo>
                  <a:pt x="3376" y="1445"/>
                </a:lnTo>
                <a:lnTo>
                  <a:pt x="3384" y="1431"/>
                </a:lnTo>
                <a:lnTo>
                  <a:pt x="3392" y="1417"/>
                </a:lnTo>
                <a:lnTo>
                  <a:pt x="3398" y="1402"/>
                </a:lnTo>
                <a:lnTo>
                  <a:pt x="3403" y="1388"/>
                </a:lnTo>
                <a:lnTo>
                  <a:pt x="3407" y="1372"/>
                </a:lnTo>
                <a:lnTo>
                  <a:pt x="3411" y="1357"/>
                </a:lnTo>
                <a:lnTo>
                  <a:pt x="3413" y="1340"/>
                </a:lnTo>
                <a:lnTo>
                  <a:pt x="3403" y="1354"/>
                </a:lnTo>
                <a:lnTo>
                  <a:pt x="3392" y="1367"/>
                </a:lnTo>
                <a:lnTo>
                  <a:pt x="3381" y="1382"/>
                </a:lnTo>
                <a:lnTo>
                  <a:pt x="3372" y="1396"/>
                </a:lnTo>
                <a:lnTo>
                  <a:pt x="3363" y="1411"/>
                </a:lnTo>
                <a:lnTo>
                  <a:pt x="3356" y="1426"/>
                </a:lnTo>
                <a:lnTo>
                  <a:pt x="3348" y="1441"/>
                </a:lnTo>
                <a:lnTo>
                  <a:pt x="3341" y="1457"/>
                </a:lnTo>
                <a:lnTo>
                  <a:pt x="3335" y="1441"/>
                </a:lnTo>
                <a:lnTo>
                  <a:pt x="3327" y="1458"/>
                </a:lnTo>
                <a:lnTo>
                  <a:pt x="3318" y="1474"/>
                </a:lnTo>
                <a:lnTo>
                  <a:pt x="3311" y="1492"/>
                </a:lnTo>
                <a:lnTo>
                  <a:pt x="3305" y="1510"/>
                </a:lnTo>
                <a:lnTo>
                  <a:pt x="3303" y="1480"/>
                </a:lnTo>
                <a:lnTo>
                  <a:pt x="3268" y="1566"/>
                </a:lnTo>
                <a:lnTo>
                  <a:pt x="3266" y="1544"/>
                </a:lnTo>
                <a:lnTo>
                  <a:pt x="3253" y="1564"/>
                </a:lnTo>
                <a:lnTo>
                  <a:pt x="3244" y="1583"/>
                </a:lnTo>
                <a:lnTo>
                  <a:pt x="3241" y="1590"/>
                </a:lnTo>
                <a:lnTo>
                  <a:pt x="3239" y="1597"/>
                </a:lnTo>
                <a:lnTo>
                  <a:pt x="3238" y="1578"/>
                </a:lnTo>
                <a:lnTo>
                  <a:pt x="3226" y="1597"/>
                </a:lnTo>
                <a:lnTo>
                  <a:pt x="3214" y="1618"/>
                </a:lnTo>
                <a:lnTo>
                  <a:pt x="3205" y="1639"/>
                </a:lnTo>
                <a:lnTo>
                  <a:pt x="3197" y="1662"/>
                </a:lnTo>
                <a:lnTo>
                  <a:pt x="3197" y="1633"/>
                </a:lnTo>
                <a:lnTo>
                  <a:pt x="3178" y="1653"/>
                </a:lnTo>
                <a:lnTo>
                  <a:pt x="3161" y="1672"/>
                </a:lnTo>
                <a:lnTo>
                  <a:pt x="3144" y="1694"/>
                </a:lnTo>
                <a:lnTo>
                  <a:pt x="3129" y="1716"/>
                </a:lnTo>
                <a:lnTo>
                  <a:pt x="3129" y="1698"/>
                </a:lnTo>
                <a:lnTo>
                  <a:pt x="3120" y="1705"/>
                </a:lnTo>
                <a:lnTo>
                  <a:pt x="3113" y="1713"/>
                </a:lnTo>
                <a:lnTo>
                  <a:pt x="3107" y="1720"/>
                </a:lnTo>
                <a:lnTo>
                  <a:pt x="3101" y="1728"/>
                </a:lnTo>
                <a:lnTo>
                  <a:pt x="3095" y="1736"/>
                </a:lnTo>
                <a:lnTo>
                  <a:pt x="3090" y="1746"/>
                </a:lnTo>
                <a:lnTo>
                  <a:pt x="3085" y="1755"/>
                </a:lnTo>
                <a:lnTo>
                  <a:pt x="3082" y="1764"/>
                </a:lnTo>
                <a:lnTo>
                  <a:pt x="3079" y="1742"/>
                </a:lnTo>
                <a:lnTo>
                  <a:pt x="3070" y="1751"/>
                </a:lnTo>
                <a:lnTo>
                  <a:pt x="3061" y="1760"/>
                </a:lnTo>
                <a:lnTo>
                  <a:pt x="3052" y="1769"/>
                </a:lnTo>
                <a:lnTo>
                  <a:pt x="3045" y="1780"/>
                </a:lnTo>
                <a:lnTo>
                  <a:pt x="3039" y="1790"/>
                </a:lnTo>
                <a:lnTo>
                  <a:pt x="3033" y="1800"/>
                </a:lnTo>
                <a:lnTo>
                  <a:pt x="3028" y="1812"/>
                </a:lnTo>
                <a:lnTo>
                  <a:pt x="3023" y="1824"/>
                </a:lnTo>
                <a:lnTo>
                  <a:pt x="3018" y="1806"/>
                </a:lnTo>
                <a:lnTo>
                  <a:pt x="3011" y="1817"/>
                </a:lnTo>
                <a:lnTo>
                  <a:pt x="3004" y="1827"/>
                </a:lnTo>
                <a:lnTo>
                  <a:pt x="2999" y="1838"/>
                </a:lnTo>
                <a:lnTo>
                  <a:pt x="2995" y="1850"/>
                </a:lnTo>
                <a:lnTo>
                  <a:pt x="2991" y="1861"/>
                </a:lnTo>
                <a:lnTo>
                  <a:pt x="2988" y="1873"/>
                </a:lnTo>
                <a:lnTo>
                  <a:pt x="2985" y="1886"/>
                </a:lnTo>
                <a:lnTo>
                  <a:pt x="2984" y="1898"/>
                </a:lnTo>
                <a:lnTo>
                  <a:pt x="2975" y="1878"/>
                </a:lnTo>
                <a:lnTo>
                  <a:pt x="2972" y="1888"/>
                </a:lnTo>
                <a:lnTo>
                  <a:pt x="2970" y="1899"/>
                </a:lnTo>
                <a:lnTo>
                  <a:pt x="2967" y="1922"/>
                </a:lnTo>
                <a:lnTo>
                  <a:pt x="2965" y="1945"/>
                </a:lnTo>
                <a:lnTo>
                  <a:pt x="2963" y="1955"/>
                </a:lnTo>
                <a:lnTo>
                  <a:pt x="2960" y="1966"/>
                </a:lnTo>
                <a:lnTo>
                  <a:pt x="2948" y="1947"/>
                </a:lnTo>
                <a:lnTo>
                  <a:pt x="2947" y="1961"/>
                </a:lnTo>
                <a:lnTo>
                  <a:pt x="2945" y="1975"/>
                </a:lnTo>
                <a:lnTo>
                  <a:pt x="2940" y="2002"/>
                </a:lnTo>
                <a:lnTo>
                  <a:pt x="2935" y="2023"/>
                </a:lnTo>
                <a:lnTo>
                  <a:pt x="2932" y="2029"/>
                </a:lnTo>
                <a:lnTo>
                  <a:pt x="2930" y="2032"/>
                </a:lnTo>
                <a:lnTo>
                  <a:pt x="2927" y="2049"/>
                </a:lnTo>
                <a:lnTo>
                  <a:pt x="2922" y="2074"/>
                </a:lnTo>
                <a:lnTo>
                  <a:pt x="2916" y="2098"/>
                </a:lnTo>
                <a:lnTo>
                  <a:pt x="2914" y="2109"/>
                </a:lnTo>
                <a:lnTo>
                  <a:pt x="2911" y="2105"/>
                </a:lnTo>
                <a:lnTo>
                  <a:pt x="2908" y="2100"/>
                </a:lnTo>
                <a:lnTo>
                  <a:pt x="2905" y="2094"/>
                </a:lnTo>
                <a:lnTo>
                  <a:pt x="2904" y="2088"/>
                </a:lnTo>
                <a:lnTo>
                  <a:pt x="2902" y="2073"/>
                </a:lnTo>
                <a:lnTo>
                  <a:pt x="2902" y="2058"/>
                </a:lnTo>
                <a:lnTo>
                  <a:pt x="2903" y="2027"/>
                </a:lnTo>
                <a:lnTo>
                  <a:pt x="2902" y="2014"/>
                </a:lnTo>
                <a:lnTo>
                  <a:pt x="2901" y="2007"/>
                </a:lnTo>
                <a:lnTo>
                  <a:pt x="2900" y="2001"/>
                </a:lnTo>
                <a:lnTo>
                  <a:pt x="2890" y="2015"/>
                </a:lnTo>
                <a:lnTo>
                  <a:pt x="2887" y="1992"/>
                </a:lnTo>
                <a:lnTo>
                  <a:pt x="2883" y="1968"/>
                </a:lnTo>
                <a:lnTo>
                  <a:pt x="2881" y="1946"/>
                </a:lnTo>
                <a:lnTo>
                  <a:pt x="2880" y="1922"/>
                </a:lnTo>
                <a:lnTo>
                  <a:pt x="2866" y="1930"/>
                </a:lnTo>
                <a:lnTo>
                  <a:pt x="2867" y="1918"/>
                </a:lnTo>
                <a:lnTo>
                  <a:pt x="2866" y="1905"/>
                </a:lnTo>
                <a:lnTo>
                  <a:pt x="2865" y="1892"/>
                </a:lnTo>
                <a:lnTo>
                  <a:pt x="2862" y="1880"/>
                </a:lnTo>
                <a:lnTo>
                  <a:pt x="2859" y="1868"/>
                </a:lnTo>
                <a:lnTo>
                  <a:pt x="2855" y="1856"/>
                </a:lnTo>
                <a:lnTo>
                  <a:pt x="2849" y="1845"/>
                </a:lnTo>
                <a:lnTo>
                  <a:pt x="2844" y="1833"/>
                </a:lnTo>
                <a:lnTo>
                  <a:pt x="2836" y="1851"/>
                </a:lnTo>
                <a:lnTo>
                  <a:pt x="2834" y="1840"/>
                </a:lnTo>
                <a:lnTo>
                  <a:pt x="2831" y="1830"/>
                </a:lnTo>
                <a:lnTo>
                  <a:pt x="2828" y="1821"/>
                </a:lnTo>
                <a:lnTo>
                  <a:pt x="2824" y="1811"/>
                </a:lnTo>
                <a:lnTo>
                  <a:pt x="2820" y="1801"/>
                </a:lnTo>
                <a:lnTo>
                  <a:pt x="2814" y="1792"/>
                </a:lnTo>
                <a:lnTo>
                  <a:pt x="2808" y="1784"/>
                </a:lnTo>
                <a:lnTo>
                  <a:pt x="2802" y="1775"/>
                </a:lnTo>
                <a:lnTo>
                  <a:pt x="2795" y="1797"/>
                </a:lnTo>
                <a:lnTo>
                  <a:pt x="2785" y="1775"/>
                </a:lnTo>
                <a:lnTo>
                  <a:pt x="2774" y="1754"/>
                </a:lnTo>
                <a:lnTo>
                  <a:pt x="2763" y="1732"/>
                </a:lnTo>
                <a:lnTo>
                  <a:pt x="2750" y="1713"/>
                </a:lnTo>
                <a:lnTo>
                  <a:pt x="2746" y="1739"/>
                </a:lnTo>
                <a:lnTo>
                  <a:pt x="2735" y="1721"/>
                </a:lnTo>
                <a:lnTo>
                  <a:pt x="2723" y="1702"/>
                </a:lnTo>
                <a:lnTo>
                  <a:pt x="2709" y="1685"/>
                </a:lnTo>
                <a:lnTo>
                  <a:pt x="2696" y="1667"/>
                </a:lnTo>
                <a:lnTo>
                  <a:pt x="2695" y="1694"/>
                </a:lnTo>
                <a:lnTo>
                  <a:pt x="2680" y="1678"/>
                </a:lnTo>
                <a:lnTo>
                  <a:pt x="2666" y="1660"/>
                </a:lnTo>
                <a:lnTo>
                  <a:pt x="2651" y="1642"/>
                </a:lnTo>
                <a:lnTo>
                  <a:pt x="2639" y="1624"/>
                </a:lnTo>
                <a:lnTo>
                  <a:pt x="2637" y="1646"/>
                </a:lnTo>
                <a:lnTo>
                  <a:pt x="2626" y="1627"/>
                </a:lnTo>
                <a:lnTo>
                  <a:pt x="2613" y="1608"/>
                </a:lnTo>
                <a:lnTo>
                  <a:pt x="2599" y="1593"/>
                </a:lnTo>
                <a:lnTo>
                  <a:pt x="2582" y="1578"/>
                </a:lnTo>
                <a:lnTo>
                  <a:pt x="2584" y="1599"/>
                </a:lnTo>
                <a:lnTo>
                  <a:pt x="2571" y="1585"/>
                </a:lnTo>
                <a:lnTo>
                  <a:pt x="2558" y="1569"/>
                </a:lnTo>
                <a:lnTo>
                  <a:pt x="2545" y="1553"/>
                </a:lnTo>
                <a:lnTo>
                  <a:pt x="2533" y="1537"/>
                </a:lnTo>
                <a:lnTo>
                  <a:pt x="2527" y="1551"/>
                </a:lnTo>
                <a:lnTo>
                  <a:pt x="2497" y="1519"/>
                </a:lnTo>
                <a:lnTo>
                  <a:pt x="2465" y="1488"/>
                </a:lnTo>
                <a:lnTo>
                  <a:pt x="2465" y="1503"/>
                </a:lnTo>
                <a:lnTo>
                  <a:pt x="2450" y="1488"/>
                </a:lnTo>
                <a:lnTo>
                  <a:pt x="2437" y="1474"/>
                </a:lnTo>
                <a:lnTo>
                  <a:pt x="2425" y="1462"/>
                </a:lnTo>
                <a:lnTo>
                  <a:pt x="2418" y="1477"/>
                </a:lnTo>
                <a:lnTo>
                  <a:pt x="2397" y="1435"/>
                </a:lnTo>
                <a:lnTo>
                  <a:pt x="2375" y="1395"/>
                </a:lnTo>
                <a:lnTo>
                  <a:pt x="2371" y="1423"/>
                </a:lnTo>
                <a:lnTo>
                  <a:pt x="2359" y="1397"/>
                </a:lnTo>
                <a:lnTo>
                  <a:pt x="2345" y="1371"/>
                </a:lnTo>
                <a:lnTo>
                  <a:pt x="2330" y="1348"/>
                </a:lnTo>
                <a:lnTo>
                  <a:pt x="2314" y="1324"/>
                </a:lnTo>
                <a:lnTo>
                  <a:pt x="2314" y="1353"/>
                </a:lnTo>
                <a:lnTo>
                  <a:pt x="2301" y="1329"/>
                </a:lnTo>
                <a:lnTo>
                  <a:pt x="2288" y="1305"/>
                </a:lnTo>
                <a:lnTo>
                  <a:pt x="2275" y="1281"/>
                </a:lnTo>
                <a:lnTo>
                  <a:pt x="2264" y="1256"/>
                </a:lnTo>
                <a:lnTo>
                  <a:pt x="2263" y="1282"/>
                </a:lnTo>
                <a:lnTo>
                  <a:pt x="2245" y="1256"/>
                </a:lnTo>
                <a:lnTo>
                  <a:pt x="2227" y="1230"/>
                </a:lnTo>
                <a:lnTo>
                  <a:pt x="2207" y="1204"/>
                </a:lnTo>
                <a:lnTo>
                  <a:pt x="2188" y="1181"/>
                </a:lnTo>
                <a:lnTo>
                  <a:pt x="2187" y="1197"/>
                </a:lnTo>
                <a:lnTo>
                  <a:pt x="2188" y="1214"/>
                </a:lnTo>
                <a:lnTo>
                  <a:pt x="2190" y="1229"/>
                </a:lnTo>
                <a:lnTo>
                  <a:pt x="2194" y="1246"/>
                </a:lnTo>
                <a:lnTo>
                  <a:pt x="2199" y="1261"/>
                </a:lnTo>
                <a:lnTo>
                  <a:pt x="2206" y="1276"/>
                </a:lnTo>
                <a:lnTo>
                  <a:pt x="2214" y="1290"/>
                </a:lnTo>
                <a:lnTo>
                  <a:pt x="2224" y="1303"/>
                </a:lnTo>
                <a:lnTo>
                  <a:pt x="2197" y="1295"/>
                </a:lnTo>
                <a:lnTo>
                  <a:pt x="2207" y="1303"/>
                </a:lnTo>
                <a:lnTo>
                  <a:pt x="2218" y="1313"/>
                </a:lnTo>
                <a:lnTo>
                  <a:pt x="2226" y="1322"/>
                </a:lnTo>
                <a:lnTo>
                  <a:pt x="2233" y="1331"/>
                </a:lnTo>
                <a:lnTo>
                  <a:pt x="2247" y="1351"/>
                </a:lnTo>
                <a:lnTo>
                  <a:pt x="2256" y="1361"/>
                </a:lnTo>
                <a:lnTo>
                  <a:pt x="2264" y="1371"/>
                </a:lnTo>
                <a:lnTo>
                  <a:pt x="2247" y="1363"/>
                </a:lnTo>
                <a:lnTo>
                  <a:pt x="2237" y="1358"/>
                </a:lnTo>
                <a:lnTo>
                  <a:pt x="2272" y="1400"/>
                </a:lnTo>
                <a:lnTo>
                  <a:pt x="2305" y="1445"/>
                </a:lnTo>
                <a:lnTo>
                  <a:pt x="2284" y="1437"/>
                </a:lnTo>
                <a:lnTo>
                  <a:pt x="2305" y="1474"/>
                </a:lnTo>
                <a:lnTo>
                  <a:pt x="2327" y="1512"/>
                </a:lnTo>
                <a:lnTo>
                  <a:pt x="2303" y="1497"/>
                </a:lnTo>
                <a:lnTo>
                  <a:pt x="2305" y="1522"/>
                </a:lnTo>
                <a:lnTo>
                  <a:pt x="2308" y="1546"/>
                </a:lnTo>
                <a:lnTo>
                  <a:pt x="2313" y="1570"/>
                </a:lnTo>
                <a:lnTo>
                  <a:pt x="2322" y="1593"/>
                </a:lnTo>
                <a:lnTo>
                  <a:pt x="2303" y="1581"/>
                </a:lnTo>
                <a:lnTo>
                  <a:pt x="2302" y="1593"/>
                </a:lnTo>
                <a:lnTo>
                  <a:pt x="2302" y="1606"/>
                </a:lnTo>
                <a:lnTo>
                  <a:pt x="2303" y="1619"/>
                </a:lnTo>
                <a:lnTo>
                  <a:pt x="2306" y="1631"/>
                </a:lnTo>
                <a:lnTo>
                  <a:pt x="2309" y="1644"/>
                </a:lnTo>
                <a:lnTo>
                  <a:pt x="2314" y="1655"/>
                </a:lnTo>
                <a:lnTo>
                  <a:pt x="2321" y="1666"/>
                </a:lnTo>
                <a:lnTo>
                  <a:pt x="2327" y="1677"/>
                </a:lnTo>
                <a:lnTo>
                  <a:pt x="2309" y="1672"/>
                </a:lnTo>
                <a:lnTo>
                  <a:pt x="2312" y="1702"/>
                </a:lnTo>
                <a:lnTo>
                  <a:pt x="2313" y="1719"/>
                </a:lnTo>
                <a:lnTo>
                  <a:pt x="2315" y="1735"/>
                </a:lnTo>
                <a:lnTo>
                  <a:pt x="2319" y="1752"/>
                </a:lnTo>
                <a:lnTo>
                  <a:pt x="2323" y="1767"/>
                </a:lnTo>
                <a:lnTo>
                  <a:pt x="2329" y="1782"/>
                </a:lnTo>
                <a:lnTo>
                  <a:pt x="2335" y="1795"/>
                </a:lnTo>
                <a:lnTo>
                  <a:pt x="2318" y="1781"/>
                </a:lnTo>
                <a:lnTo>
                  <a:pt x="2318" y="1796"/>
                </a:lnTo>
                <a:lnTo>
                  <a:pt x="2319" y="1814"/>
                </a:lnTo>
                <a:lnTo>
                  <a:pt x="2321" y="1830"/>
                </a:lnTo>
                <a:lnTo>
                  <a:pt x="2324" y="1848"/>
                </a:lnTo>
                <a:lnTo>
                  <a:pt x="2327" y="1865"/>
                </a:lnTo>
                <a:lnTo>
                  <a:pt x="2332" y="1881"/>
                </a:lnTo>
                <a:lnTo>
                  <a:pt x="2338" y="1897"/>
                </a:lnTo>
                <a:lnTo>
                  <a:pt x="2345" y="1912"/>
                </a:lnTo>
                <a:lnTo>
                  <a:pt x="2335" y="1908"/>
                </a:lnTo>
                <a:lnTo>
                  <a:pt x="2329" y="1907"/>
                </a:lnTo>
                <a:lnTo>
                  <a:pt x="2338" y="1930"/>
                </a:lnTo>
                <a:lnTo>
                  <a:pt x="2348" y="1953"/>
                </a:lnTo>
                <a:lnTo>
                  <a:pt x="2361" y="1974"/>
                </a:lnTo>
                <a:lnTo>
                  <a:pt x="2375" y="1994"/>
                </a:lnTo>
                <a:lnTo>
                  <a:pt x="2356" y="1990"/>
                </a:lnTo>
                <a:lnTo>
                  <a:pt x="2369" y="2015"/>
                </a:lnTo>
                <a:lnTo>
                  <a:pt x="2383" y="2038"/>
                </a:lnTo>
                <a:lnTo>
                  <a:pt x="2400" y="2060"/>
                </a:lnTo>
                <a:lnTo>
                  <a:pt x="2418" y="2082"/>
                </a:lnTo>
                <a:lnTo>
                  <a:pt x="2396" y="2081"/>
                </a:lnTo>
                <a:lnTo>
                  <a:pt x="2418" y="2101"/>
                </a:lnTo>
                <a:lnTo>
                  <a:pt x="2434" y="2119"/>
                </a:lnTo>
                <a:lnTo>
                  <a:pt x="2452" y="2138"/>
                </a:lnTo>
                <a:lnTo>
                  <a:pt x="2467" y="2159"/>
                </a:lnTo>
                <a:lnTo>
                  <a:pt x="2474" y="2168"/>
                </a:lnTo>
                <a:lnTo>
                  <a:pt x="2479" y="2178"/>
                </a:lnTo>
                <a:lnTo>
                  <a:pt x="2483" y="2186"/>
                </a:lnTo>
                <a:lnTo>
                  <a:pt x="2486" y="2194"/>
                </a:lnTo>
                <a:lnTo>
                  <a:pt x="2486" y="2200"/>
                </a:lnTo>
                <a:lnTo>
                  <a:pt x="2485" y="2203"/>
                </a:lnTo>
                <a:lnTo>
                  <a:pt x="2483" y="2205"/>
                </a:lnTo>
                <a:lnTo>
                  <a:pt x="2483" y="2203"/>
                </a:lnTo>
                <a:lnTo>
                  <a:pt x="2481" y="2201"/>
                </a:lnTo>
                <a:lnTo>
                  <a:pt x="2473" y="2193"/>
                </a:lnTo>
                <a:lnTo>
                  <a:pt x="2444" y="2169"/>
                </a:lnTo>
                <a:lnTo>
                  <a:pt x="2414" y="2145"/>
                </a:lnTo>
                <a:lnTo>
                  <a:pt x="2395" y="2131"/>
                </a:lnTo>
                <a:lnTo>
                  <a:pt x="2403" y="2154"/>
                </a:lnTo>
                <a:lnTo>
                  <a:pt x="2382" y="2138"/>
                </a:lnTo>
                <a:lnTo>
                  <a:pt x="2360" y="2124"/>
                </a:lnTo>
                <a:lnTo>
                  <a:pt x="2337" y="2112"/>
                </a:lnTo>
                <a:lnTo>
                  <a:pt x="2313" y="2101"/>
                </a:lnTo>
                <a:lnTo>
                  <a:pt x="2321" y="2118"/>
                </a:lnTo>
                <a:lnTo>
                  <a:pt x="2311" y="2111"/>
                </a:lnTo>
                <a:lnTo>
                  <a:pt x="2302" y="2103"/>
                </a:lnTo>
                <a:lnTo>
                  <a:pt x="2292" y="2097"/>
                </a:lnTo>
                <a:lnTo>
                  <a:pt x="2281" y="2092"/>
                </a:lnTo>
                <a:lnTo>
                  <a:pt x="2270" y="2087"/>
                </a:lnTo>
                <a:lnTo>
                  <a:pt x="2260" y="2083"/>
                </a:lnTo>
                <a:lnTo>
                  <a:pt x="2248" y="2080"/>
                </a:lnTo>
                <a:lnTo>
                  <a:pt x="2236" y="2076"/>
                </a:lnTo>
                <a:lnTo>
                  <a:pt x="2246" y="2092"/>
                </a:lnTo>
                <a:lnTo>
                  <a:pt x="2223" y="2085"/>
                </a:lnTo>
                <a:lnTo>
                  <a:pt x="2200" y="2079"/>
                </a:lnTo>
                <a:lnTo>
                  <a:pt x="2176" y="2073"/>
                </a:lnTo>
                <a:lnTo>
                  <a:pt x="2154" y="2069"/>
                </a:lnTo>
                <a:lnTo>
                  <a:pt x="2166" y="2085"/>
                </a:lnTo>
                <a:lnTo>
                  <a:pt x="2118" y="2071"/>
                </a:lnTo>
                <a:lnTo>
                  <a:pt x="2068" y="2058"/>
                </a:lnTo>
                <a:lnTo>
                  <a:pt x="2073" y="2072"/>
                </a:lnTo>
                <a:lnTo>
                  <a:pt x="2056" y="2065"/>
                </a:lnTo>
                <a:lnTo>
                  <a:pt x="2036" y="2059"/>
                </a:lnTo>
                <a:lnTo>
                  <a:pt x="2018" y="2054"/>
                </a:lnTo>
                <a:lnTo>
                  <a:pt x="1998" y="2051"/>
                </a:lnTo>
                <a:lnTo>
                  <a:pt x="2009" y="2068"/>
                </a:lnTo>
                <a:lnTo>
                  <a:pt x="1985" y="2057"/>
                </a:lnTo>
                <a:lnTo>
                  <a:pt x="1960" y="2048"/>
                </a:lnTo>
                <a:lnTo>
                  <a:pt x="1934" y="2040"/>
                </a:lnTo>
                <a:lnTo>
                  <a:pt x="1908" y="2034"/>
                </a:lnTo>
                <a:lnTo>
                  <a:pt x="1920" y="2055"/>
                </a:lnTo>
                <a:lnTo>
                  <a:pt x="1900" y="2041"/>
                </a:lnTo>
                <a:lnTo>
                  <a:pt x="1880" y="2030"/>
                </a:lnTo>
                <a:lnTo>
                  <a:pt x="1861" y="2020"/>
                </a:lnTo>
                <a:lnTo>
                  <a:pt x="1839" y="2011"/>
                </a:lnTo>
                <a:lnTo>
                  <a:pt x="1846" y="2026"/>
                </a:lnTo>
                <a:lnTo>
                  <a:pt x="1818" y="2008"/>
                </a:lnTo>
                <a:lnTo>
                  <a:pt x="1795" y="1995"/>
                </a:lnTo>
                <a:lnTo>
                  <a:pt x="1786" y="1990"/>
                </a:lnTo>
                <a:lnTo>
                  <a:pt x="1778" y="1988"/>
                </a:lnTo>
                <a:lnTo>
                  <a:pt x="1785" y="2003"/>
                </a:lnTo>
                <a:lnTo>
                  <a:pt x="1775" y="1995"/>
                </a:lnTo>
                <a:lnTo>
                  <a:pt x="1766" y="1987"/>
                </a:lnTo>
                <a:lnTo>
                  <a:pt x="1755" y="1981"/>
                </a:lnTo>
                <a:lnTo>
                  <a:pt x="1743" y="1974"/>
                </a:lnTo>
                <a:lnTo>
                  <a:pt x="1731" y="1970"/>
                </a:lnTo>
                <a:lnTo>
                  <a:pt x="1719" y="1967"/>
                </a:lnTo>
                <a:lnTo>
                  <a:pt x="1705" y="1965"/>
                </a:lnTo>
                <a:lnTo>
                  <a:pt x="1692" y="1964"/>
                </a:lnTo>
                <a:lnTo>
                  <a:pt x="1710" y="1981"/>
                </a:lnTo>
                <a:lnTo>
                  <a:pt x="1697" y="1974"/>
                </a:lnTo>
                <a:lnTo>
                  <a:pt x="1684" y="1970"/>
                </a:lnTo>
                <a:lnTo>
                  <a:pt x="1669" y="1966"/>
                </a:lnTo>
                <a:lnTo>
                  <a:pt x="1656" y="1962"/>
                </a:lnTo>
                <a:lnTo>
                  <a:pt x="1641" y="1960"/>
                </a:lnTo>
                <a:lnTo>
                  <a:pt x="1627" y="1958"/>
                </a:lnTo>
                <a:lnTo>
                  <a:pt x="1612" y="1957"/>
                </a:lnTo>
                <a:lnTo>
                  <a:pt x="1598" y="1957"/>
                </a:lnTo>
                <a:lnTo>
                  <a:pt x="1611" y="1968"/>
                </a:lnTo>
                <a:lnTo>
                  <a:pt x="1626" y="1979"/>
                </a:lnTo>
                <a:lnTo>
                  <a:pt x="1641" y="1988"/>
                </a:lnTo>
                <a:lnTo>
                  <a:pt x="1657" y="1997"/>
                </a:lnTo>
                <a:lnTo>
                  <a:pt x="1673" y="2005"/>
                </a:lnTo>
                <a:lnTo>
                  <a:pt x="1690" y="2012"/>
                </a:lnTo>
                <a:lnTo>
                  <a:pt x="1706" y="2018"/>
                </a:lnTo>
                <a:lnTo>
                  <a:pt x="1724" y="2024"/>
                </a:lnTo>
                <a:lnTo>
                  <a:pt x="1702" y="2028"/>
                </a:lnTo>
                <a:lnTo>
                  <a:pt x="1760" y="2052"/>
                </a:lnTo>
                <a:lnTo>
                  <a:pt x="1817" y="2074"/>
                </a:lnTo>
                <a:lnTo>
                  <a:pt x="1786" y="2081"/>
                </a:lnTo>
                <a:lnTo>
                  <a:pt x="1836" y="2105"/>
                </a:lnTo>
                <a:lnTo>
                  <a:pt x="1887" y="2128"/>
                </a:lnTo>
                <a:lnTo>
                  <a:pt x="1862" y="2132"/>
                </a:lnTo>
                <a:lnTo>
                  <a:pt x="1908" y="2159"/>
                </a:lnTo>
                <a:lnTo>
                  <a:pt x="1955" y="2185"/>
                </a:lnTo>
                <a:lnTo>
                  <a:pt x="1926" y="2185"/>
                </a:lnTo>
                <a:lnTo>
                  <a:pt x="1964" y="2214"/>
                </a:lnTo>
                <a:lnTo>
                  <a:pt x="2001" y="2243"/>
                </a:lnTo>
                <a:lnTo>
                  <a:pt x="1975" y="2240"/>
                </a:lnTo>
                <a:lnTo>
                  <a:pt x="1989" y="2255"/>
                </a:lnTo>
                <a:lnTo>
                  <a:pt x="2003" y="2268"/>
                </a:lnTo>
                <a:lnTo>
                  <a:pt x="2017" y="2282"/>
                </a:lnTo>
                <a:lnTo>
                  <a:pt x="2032" y="2295"/>
                </a:lnTo>
                <a:lnTo>
                  <a:pt x="2024" y="2294"/>
                </a:lnTo>
                <a:lnTo>
                  <a:pt x="2006" y="2295"/>
                </a:lnTo>
                <a:lnTo>
                  <a:pt x="2011" y="2305"/>
                </a:lnTo>
                <a:lnTo>
                  <a:pt x="2018" y="2315"/>
                </a:lnTo>
                <a:lnTo>
                  <a:pt x="2024" y="2324"/>
                </a:lnTo>
                <a:lnTo>
                  <a:pt x="2032" y="2333"/>
                </a:lnTo>
                <a:lnTo>
                  <a:pt x="2039" y="2341"/>
                </a:lnTo>
                <a:lnTo>
                  <a:pt x="2047" y="2349"/>
                </a:lnTo>
                <a:lnTo>
                  <a:pt x="2057" y="2356"/>
                </a:lnTo>
                <a:lnTo>
                  <a:pt x="2066" y="2362"/>
                </a:lnTo>
                <a:lnTo>
                  <a:pt x="2039" y="2359"/>
                </a:lnTo>
                <a:lnTo>
                  <a:pt x="2045" y="2367"/>
                </a:lnTo>
                <a:lnTo>
                  <a:pt x="2053" y="2374"/>
                </a:lnTo>
                <a:lnTo>
                  <a:pt x="2060" y="2382"/>
                </a:lnTo>
                <a:lnTo>
                  <a:pt x="2067" y="2389"/>
                </a:lnTo>
                <a:lnTo>
                  <a:pt x="2075" y="2395"/>
                </a:lnTo>
                <a:lnTo>
                  <a:pt x="2085" y="2400"/>
                </a:lnTo>
                <a:lnTo>
                  <a:pt x="2093" y="2405"/>
                </a:lnTo>
                <a:lnTo>
                  <a:pt x="2102" y="2409"/>
                </a:lnTo>
                <a:lnTo>
                  <a:pt x="2080" y="2421"/>
                </a:lnTo>
                <a:lnTo>
                  <a:pt x="2101" y="2435"/>
                </a:lnTo>
                <a:lnTo>
                  <a:pt x="2121" y="2450"/>
                </a:lnTo>
                <a:lnTo>
                  <a:pt x="2139" y="2465"/>
                </a:lnTo>
                <a:lnTo>
                  <a:pt x="2157" y="2482"/>
                </a:lnTo>
                <a:lnTo>
                  <a:pt x="2130" y="2485"/>
                </a:lnTo>
                <a:lnTo>
                  <a:pt x="2142" y="2494"/>
                </a:lnTo>
                <a:lnTo>
                  <a:pt x="2155" y="2502"/>
                </a:lnTo>
                <a:lnTo>
                  <a:pt x="2167" y="2509"/>
                </a:lnTo>
                <a:lnTo>
                  <a:pt x="2180" y="2516"/>
                </a:lnTo>
                <a:lnTo>
                  <a:pt x="2194" y="2521"/>
                </a:lnTo>
                <a:lnTo>
                  <a:pt x="2207" y="2525"/>
                </a:lnTo>
                <a:lnTo>
                  <a:pt x="2222" y="2528"/>
                </a:lnTo>
                <a:lnTo>
                  <a:pt x="2236" y="2530"/>
                </a:lnTo>
                <a:lnTo>
                  <a:pt x="2217" y="2540"/>
                </a:lnTo>
                <a:lnTo>
                  <a:pt x="2226" y="2546"/>
                </a:lnTo>
                <a:lnTo>
                  <a:pt x="2235" y="2550"/>
                </a:lnTo>
                <a:lnTo>
                  <a:pt x="2244" y="2554"/>
                </a:lnTo>
                <a:lnTo>
                  <a:pt x="2254" y="2557"/>
                </a:lnTo>
                <a:lnTo>
                  <a:pt x="2264" y="2559"/>
                </a:lnTo>
                <a:lnTo>
                  <a:pt x="2273" y="2561"/>
                </a:lnTo>
                <a:lnTo>
                  <a:pt x="2284" y="2562"/>
                </a:lnTo>
                <a:lnTo>
                  <a:pt x="2294" y="2562"/>
                </a:lnTo>
                <a:lnTo>
                  <a:pt x="2266" y="2571"/>
                </a:lnTo>
                <a:lnTo>
                  <a:pt x="2292" y="2581"/>
                </a:lnTo>
                <a:lnTo>
                  <a:pt x="2318" y="2588"/>
                </a:lnTo>
                <a:lnTo>
                  <a:pt x="2344" y="2595"/>
                </a:lnTo>
                <a:lnTo>
                  <a:pt x="2371" y="2599"/>
                </a:lnTo>
                <a:lnTo>
                  <a:pt x="2345" y="2606"/>
                </a:lnTo>
                <a:lnTo>
                  <a:pt x="2369" y="2614"/>
                </a:lnTo>
                <a:lnTo>
                  <a:pt x="2412" y="2627"/>
                </a:lnTo>
                <a:lnTo>
                  <a:pt x="2434" y="2634"/>
                </a:lnTo>
                <a:lnTo>
                  <a:pt x="2454" y="2640"/>
                </a:lnTo>
                <a:lnTo>
                  <a:pt x="2466" y="2647"/>
                </a:lnTo>
                <a:lnTo>
                  <a:pt x="2469" y="2649"/>
                </a:lnTo>
                <a:lnTo>
                  <a:pt x="2470" y="2650"/>
                </a:lnTo>
                <a:lnTo>
                  <a:pt x="2468" y="2651"/>
                </a:lnTo>
                <a:lnTo>
                  <a:pt x="2463" y="2652"/>
                </a:lnTo>
                <a:lnTo>
                  <a:pt x="2449" y="2653"/>
                </a:lnTo>
                <a:lnTo>
                  <a:pt x="2432" y="2653"/>
                </a:lnTo>
                <a:lnTo>
                  <a:pt x="2410" y="2652"/>
                </a:lnTo>
                <a:lnTo>
                  <a:pt x="2369" y="2649"/>
                </a:lnTo>
                <a:lnTo>
                  <a:pt x="2353" y="2649"/>
                </a:lnTo>
                <a:lnTo>
                  <a:pt x="2343" y="2649"/>
                </a:lnTo>
                <a:lnTo>
                  <a:pt x="2358" y="2662"/>
                </a:lnTo>
                <a:lnTo>
                  <a:pt x="2326" y="2665"/>
                </a:lnTo>
                <a:lnTo>
                  <a:pt x="2294" y="2671"/>
                </a:lnTo>
                <a:lnTo>
                  <a:pt x="2278" y="2675"/>
                </a:lnTo>
                <a:lnTo>
                  <a:pt x="2262" y="2680"/>
                </a:lnTo>
                <a:lnTo>
                  <a:pt x="2247" y="2685"/>
                </a:lnTo>
                <a:lnTo>
                  <a:pt x="2232" y="2690"/>
                </a:lnTo>
                <a:lnTo>
                  <a:pt x="2250" y="2693"/>
                </a:lnTo>
                <a:lnTo>
                  <a:pt x="2224" y="2703"/>
                </a:lnTo>
                <a:lnTo>
                  <a:pt x="2202" y="2712"/>
                </a:lnTo>
                <a:lnTo>
                  <a:pt x="2193" y="2717"/>
                </a:lnTo>
                <a:lnTo>
                  <a:pt x="2186" y="2721"/>
                </a:lnTo>
                <a:lnTo>
                  <a:pt x="2204" y="2728"/>
                </a:lnTo>
                <a:lnTo>
                  <a:pt x="2195" y="2735"/>
                </a:lnTo>
                <a:lnTo>
                  <a:pt x="2185" y="2741"/>
                </a:lnTo>
                <a:lnTo>
                  <a:pt x="2175" y="2746"/>
                </a:lnTo>
                <a:lnTo>
                  <a:pt x="2166" y="2748"/>
                </a:lnTo>
                <a:lnTo>
                  <a:pt x="2162" y="2748"/>
                </a:lnTo>
                <a:lnTo>
                  <a:pt x="2158" y="2747"/>
                </a:lnTo>
                <a:lnTo>
                  <a:pt x="2153" y="2746"/>
                </a:lnTo>
                <a:lnTo>
                  <a:pt x="2148" y="2743"/>
                </a:lnTo>
                <a:lnTo>
                  <a:pt x="2144" y="2740"/>
                </a:lnTo>
                <a:lnTo>
                  <a:pt x="2140" y="2736"/>
                </a:lnTo>
                <a:lnTo>
                  <a:pt x="2137" y="2732"/>
                </a:lnTo>
                <a:lnTo>
                  <a:pt x="2133" y="2727"/>
                </a:lnTo>
                <a:lnTo>
                  <a:pt x="2136" y="2735"/>
                </a:lnTo>
                <a:lnTo>
                  <a:pt x="2139" y="2743"/>
                </a:lnTo>
                <a:lnTo>
                  <a:pt x="2140" y="2748"/>
                </a:lnTo>
                <a:lnTo>
                  <a:pt x="2140" y="2752"/>
                </a:lnTo>
                <a:lnTo>
                  <a:pt x="2139" y="2755"/>
                </a:lnTo>
                <a:lnTo>
                  <a:pt x="2136" y="2758"/>
                </a:lnTo>
                <a:lnTo>
                  <a:pt x="2129" y="2750"/>
                </a:lnTo>
                <a:lnTo>
                  <a:pt x="2121" y="2741"/>
                </a:lnTo>
                <a:lnTo>
                  <a:pt x="2103" y="2726"/>
                </a:lnTo>
                <a:lnTo>
                  <a:pt x="2086" y="2710"/>
                </a:lnTo>
                <a:lnTo>
                  <a:pt x="2070" y="2695"/>
                </a:lnTo>
                <a:lnTo>
                  <a:pt x="2079" y="2715"/>
                </a:lnTo>
                <a:lnTo>
                  <a:pt x="2024" y="2697"/>
                </a:lnTo>
                <a:lnTo>
                  <a:pt x="2031" y="2713"/>
                </a:lnTo>
                <a:lnTo>
                  <a:pt x="2038" y="2726"/>
                </a:lnTo>
                <a:lnTo>
                  <a:pt x="2046" y="2738"/>
                </a:lnTo>
                <a:lnTo>
                  <a:pt x="2056" y="2751"/>
                </a:lnTo>
                <a:lnTo>
                  <a:pt x="2066" y="2762"/>
                </a:lnTo>
                <a:lnTo>
                  <a:pt x="2077" y="2773"/>
                </a:lnTo>
                <a:lnTo>
                  <a:pt x="2089" y="2784"/>
                </a:lnTo>
                <a:lnTo>
                  <a:pt x="2101" y="2794"/>
                </a:lnTo>
                <a:lnTo>
                  <a:pt x="2083" y="2789"/>
                </a:lnTo>
                <a:lnTo>
                  <a:pt x="2085" y="2794"/>
                </a:lnTo>
                <a:lnTo>
                  <a:pt x="2086" y="2798"/>
                </a:lnTo>
                <a:lnTo>
                  <a:pt x="2086" y="2802"/>
                </a:lnTo>
                <a:lnTo>
                  <a:pt x="2085" y="2805"/>
                </a:lnTo>
                <a:lnTo>
                  <a:pt x="2083" y="2808"/>
                </a:lnTo>
                <a:lnTo>
                  <a:pt x="2078" y="2810"/>
                </a:lnTo>
                <a:lnTo>
                  <a:pt x="2073" y="2813"/>
                </a:lnTo>
                <a:lnTo>
                  <a:pt x="2068" y="2815"/>
                </a:lnTo>
                <a:lnTo>
                  <a:pt x="2087" y="2818"/>
                </a:lnTo>
                <a:lnTo>
                  <a:pt x="2042" y="2839"/>
                </a:lnTo>
                <a:lnTo>
                  <a:pt x="1999" y="2862"/>
                </a:lnTo>
                <a:lnTo>
                  <a:pt x="2021" y="2863"/>
                </a:lnTo>
                <a:lnTo>
                  <a:pt x="1978" y="2887"/>
                </a:lnTo>
                <a:lnTo>
                  <a:pt x="1935" y="2909"/>
                </a:lnTo>
                <a:lnTo>
                  <a:pt x="1952" y="2913"/>
                </a:lnTo>
                <a:lnTo>
                  <a:pt x="1941" y="2917"/>
                </a:lnTo>
                <a:lnTo>
                  <a:pt x="1931" y="2922"/>
                </a:lnTo>
                <a:lnTo>
                  <a:pt x="1921" y="2927"/>
                </a:lnTo>
                <a:lnTo>
                  <a:pt x="1910" y="2933"/>
                </a:lnTo>
                <a:lnTo>
                  <a:pt x="1901" y="2940"/>
                </a:lnTo>
                <a:lnTo>
                  <a:pt x="1892" y="2948"/>
                </a:lnTo>
                <a:lnTo>
                  <a:pt x="1884" y="2955"/>
                </a:lnTo>
                <a:lnTo>
                  <a:pt x="1875" y="2963"/>
                </a:lnTo>
                <a:lnTo>
                  <a:pt x="1890" y="2961"/>
                </a:lnTo>
                <a:lnTo>
                  <a:pt x="1904" y="2957"/>
                </a:lnTo>
                <a:lnTo>
                  <a:pt x="1919" y="2953"/>
                </a:lnTo>
                <a:lnTo>
                  <a:pt x="1932" y="2947"/>
                </a:lnTo>
                <a:lnTo>
                  <a:pt x="1945" y="2940"/>
                </a:lnTo>
                <a:lnTo>
                  <a:pt x="1958" y="2933"/>
                </a:lnTo>
                <a:lnTo>
                  <a:pt x="1970" y="2925"/>
                </a:lnTo>
                <a:lnTo>
                  <a:pt x="1982" y="2916"/>
                </a:lnTo>
                <a:lnTo>
                  <a:pt x="1977" y="2935"/>
                </a:lnTo>
                <a:lnTo>
                  <a:pt x="2002" y="2924"/>
                </a:lnTo>
                <a:lnTo>
                  <a:pt x="2025" y="2910"/>
                </a:lnTo>
                <a:lnTo>
                  <a:pt x="2047" y="2896"/>
                </a:lnTo>
                <a:lnTo>
                  <a:pt x="2068" y="2881"/>
                </a:lnTo>
                <a:lnTo>
                  <a:pt x="2066" y="2894"/>
                </a:lnTo>
                <a:lnTo>
                  <a:pt x="2074" y="2887"/>
                </a:lnTo>
                <a:lnTo>
                  <a:pt x="2084" y="2881"/>
                </a:lnTo>
                <a:lnTo>
                  <a:pt x="2093" y="2875"/>
                </a:lnTo>
                <a:lnTo>
                  <a:pt x="2102" y="2870"/>
                </a:lnTo>
                <a:lnTo>
                  <a:pt x="2111" y="2867"/>
                </a:lnTo>
                <a:lnTo>
                  <a:pt x="2120" y="2865"/>
                </a:lnTo>
                <a:lnTo>
                  <a:pt x="2127" y="2864"/>
                </a:lnTo>
                <a:lnTo>
                  <a:pt x="2132" y="2865"/>
                </a:lnTo>
                <a:lnTo>
                  <a:pt x="2137" y="2863"/>
                </a:lnTo>
                <a:lnTo>
                  <a:pt x="2141" y="2863"/>
                </a:lnTo>
                <a:lnTo>
                  <a:pt x="2144" y="2864"/>
                </a:lnTo>
                <a:lnTo>
                  <a:pt x="2148" y="2866"/>
                </a:lnTo>
                <a:lnTo>
                  <a:pt x="2152" y="2869"/>
                </a:lnTo>
                <a:lnTo>
                  <a:pt x="2155" y="2874"/>
                </a:lnTo>
                <a:lnTo>
                  <a:pt x="2157" y="2881"/>
                </a:lnTo>
                <a:lnTo>
                  <a:pt x="2160" y="2889"/>
                </a:lnTo>
                <a:lnTo>
                  <a:pt x="2138" y="2886"/>
                </a:lnTo>
                <a:lnTo>
                  <a:pt x="2151" y="2902"/>
                </a:lnTo>
                <a:lnTo>
                  <a:pt x="2163" y="2919"/>
                </a:lnTo>
                <a:lnTo>
                  <a:pt x="2185" y="2953"/>
                </a:lnTo>
                <a:lnTo>
                  <a:pt x="2206" y="2988"/>
                </a:lnTo>
                <a:lnTo>
                  <a:pt x="2225" y="3024"/>
                </a:lnTo>
                <a:lnTo>
                  <a:pt x="2176" y="3009"/>
                </a:lnTo>
                <a:lnTo>
                  <a:pt x="2206" y="3047"/>
                </a:lnTo>
                <a:lnTo>
                  <a:pt x="2222" y="3067"/>
                </a:lnTo>
                <a:lnTo>
                  <a:pt x="2237" y="3087"/>
                </a:lnTo>
                <a:lnTo>
                  <a:pt x="2252" y="3107"/>
                </a:lnTo>
                <a:lnTo>
                  <a:pt x="2265" y="3129"/>
                </a:lnTo>
                <a:lnTo>
                  <a:pt x="2276" y="3151"/>
                </a:lnTo>
                <a:lnTo>
                  <a:pt x="2280" y="3161"/>
                </a:lnTo>
                <a:lnTo>
                  <a:pt x="2285" y="3172"/>
                </a:lnTo>
                <a:lnTo>
                  <a:pt x="2282" y="3170"/>
                </a:lnTo>
                <a:lnTo>
                  <a:pt x="2277" y="3168"/>
                </a:lnTo>
                <a:lnTo>
                  <a:pt x="2262" y="3165"/>
                </a:lnTo>
                <a:lnTo>
                  <a:pt x="2246" y="3162"/>
                </a:lnTo>
                <a:lnTo>
                  <a:pt x="2240" y="3160"/>
                </a:lnTo>
                <a:lnTo>
                  <a:pt x="2243" y="3167"/>
                </a:lnTo>
                <a:lnTo>
                  <a:pt x="2247" y="3173"/>
                </a:lnTo>
                <a:lnTo>
                  <a:pt x="2257" y="3188"/>
                </a:lnTo>
                <a:lnTo>
                  <a:pt x="2268" y="3201"/>
                </a:lnTo>
                <a:lnTo>
                  <a:pt x="2279" y="3214"/>
                </a:lnTo>
                <a:lnTo>
                  <a:pt x="2292" y="3227"/>
                </a:lnTo>
                <a:lnTo>
                  <a:pt x="2303" y="3240"/>
                </a:lnTo>
                <a:lnTo>
                  <a:pt x="2313" y="3255"/>
                </a:lnTo>
                <a:lnTo>
                  <a:pt x="2322" y="3269"/>
                </a:lnTo>
                <a:lnTo>
                  <a:pt x="2295" y="3272"/>
                </a:lnTo>
                <a:lnTo>
                  <a:pt x="2310" y="3310"/>
                </a:lnTo>
                <a:lnTo>
                  <a:pt x="2325" y="3341"/>
                </a:lnTo>
                <a:lnTo>
                  <a:pt x="2341" y="3376"/>
                </a:lnTo>
                <a:lnTo>
                  <a:pt x="2358" y="3410"/>
                </a:lnTo>
                <a:lnTo>
                  <a:pt x="2373" y="3438"/>
                </a:lnTo>
                <a:lnTo>
                  <a:pt x="2379" y="3450"/>
                </a:lnTo>
                <a:lnTo>
                  <a:pt x="2386" y="3457"/>
                </a:lnTo>
                <a:lnTo>
                  <a:pt x="2391" y="3462"/>
                </a:lnTo>
                <a:lnTo>
                  <a:pt x="2393" y="3463"/>
                </a:lnTo>
                <a:lnTo>
                  <a:pt x="2394" y="3463"/>
                </a:lnTo>
                <a:lnTo>
                  <a:pt x="2389" y="3463"/>
                </a:lnTo>
                <a:lnTo>
                  <a:pt x="2381" y="3463"/>
                </a:lnTo>
                <a:lnTo>
                  <a:pt x="2372" y="3460"/>
                </a:lnTo>
                <a:lnTo>
                  <a:pt x="2360" y="3457"/>
                </a:lnTo>
                <a:lnTo>
                  <a:pt x="2332" y="3447"/>
                </a:lnTo>
                <a:lnTo>
                  <a:pt x="2299" y="3434"/>
                </a:lnTo>
                <a:lnTo>
                  <a:pt x="2265" y="3422"/>
                </a:lnTo>
                <a:lnTo>
                  <a:pt x="2247" y="3417"/>
                </a:lnTo>
                <a:lnTo>
                  <a:pt x="2231" y="3413"/>
                </a:lnTo>
                <a:lnTo>
                  <a:pt x="2215" y="3408"/>
                </a:lnTo>
                <a:lnTo>
                  <a:pt x="2201" y="3406"/>
                </a:lnTo>
                <a:lnTo>
                  <a:pt x="2188" y="3405"/>
                </a:lnTo>
                <a:lnTo>
                  <a:pt x="2176" y="3407"/>
                </a:lnTo>
                <a:lnTo>
                  <a:pt x="2205" y="3422"/>
                </a:lnTo>
                <a:lnTo>
                  <a:pt x="2198" y="3423"/>
                </a:lnTo>
                <a:lnTo>
                  <a:pt x="2189" y="3423"/>
                </a:lnTo>
                <a:lnTo>
                  <a:pt x="2179" y="3422"/>
                </a:lnTo>
                <a:lnTo>
                  <a:pt x="2169" y="3420"/>
                </a:lnTo>
                <a:lnTo>
                  <a:pt x="2147" y="3416"/>
                </a:lnTo>
                <a:lnTo>
                  <a:pt x="2126" y="3409"/>
                </a:lnTo>
                <a:lnTo>
                  <a:pt x="2106" y="3403"/>
                </a:lnTo>
                <a:lnTo>
                  <a:pt x="2090" y="3398"/>
                </a:lnTo>
                <a:lnTo>
                  <a:pt x="2075" y="3392"/>
                </a:lnTo>
                <a:lnTo>
                  <a:pt x="2094" y="3419"/>
                </a:lnTo>
                <a:lnTo>
                  <a:pt x="2062" y="3410"/>
                </a:lnTo>
                <a:lnTo>
                  <a:pt x="2030" y="3401"/>
                </a:lnTo>
                <a:lnTo>
                  <a:pt x="1998" y="3392"/>
                </a:lnTo>
                <a:lnTo>
                  <a:pt x="1966" y="3383"/>
                </a:lnTo>
                <a:lnTo>
                  <a:pt x="1971" y="3409"/>
                </a:lnTo>
                <a:lnTo>
                  <a:pt x="1959" y="3400"/>
                </a:lnTo>
                <a:lnTo>
                  <a:pt x="1943" y="3390"/>
                </a:lnTo>
                <a:lnTo>
                  <a:pt x="1908" y="3368"/>
                </a:lnTo>
                <a:lnTo>
                  <a:pt x="1867" y="3344"/>
                </a:lnTo>
                <a:lnTo>
                  <a:pt x="1879" y="3375"/>
                </a:lnTo>
                <a:lnTo>
                  <a:pt x="1849" y="3350"/>
                </a:lnTo>
                <a:lnTo>
                  <a:pt x="1819" y="3324"/>
                </a:lnTo>
                <a:lnTo>
                  <a:pt x="1789" y="3297"/>
                </a:lnTo>
                <a:lnTo>
                  <a:pt x="1761" y="3269"/>
                </a:lnTo>
                <a:lnTo>
                  <a:pt x="1765" y="3303"/>
                </a:lnTo>
                <a:lnTo>
                  <a:pt x="1758" y="3296"/>
                </a:lnTo>
                <a:lnTo>
                  <a:pt x="1750" y="3288"/>
                </a:lnTo>
                <a:lnTo>
                  <a:pt x="1734" y="3267"/>
                </a:lnTo>
                <a:lnTo>
                  <a:pt x="1722" y="3250"/>
                </a:lnTo>
                <a:lnTo>
                  <a:pt x="1717" y="3242"/>
                </a:lnTo>
                <a:lnTo>
                  <a:pt x="1717" y="3291"/>
                </a:lnTo>
                <a:lnTo>
                  <a:pt x="1716" y="3337"/>
                </a:lnTo>
                <a:lnTo>
                  <a:pt x="1714" y="3361"/>
                </a:lnTo>
                <a:lnTo>
                  <a:pt x="1711" y="3385"/>
                </a:lnTo>
                <a:lnTo>
                  <a:pt x="1708" y="3408"/>
                </a:lnTo>
                <a:lnTo>
                  <a:pt x="1703" y="3432"/>
                </a:lnTo>
                <a:lnTo>
                  <a:pt x="1690" y="3415"/>
                </a:lnTo>
                <a:lnTo>
                  <a:pt x="1694" y="3468"/>
                </a:lnTo>
                <a:lnTo>
                  <a:pt x="1698" y="3522"/>
                </a:lnTo>
                <a:lnTo>
                  <a:pt x="1681" y="3511"/>
                </a:lnTo>
                <a:lnTo>
                  <a:pt x="1683" y="3563"/>
                </a:lnTo>
                <a:lnTo>
                  <a:pt x="1684" y="3595"/>
                </a:lnTo>
                <a:lnTo>
                  <a:pt x="1668" y="3570"/>
                </a:lnTo>
                <a:lnTo>
                  <a:pt x="1665" y="3598"/>
                </a:lnTo>
                <a:lnTo>
                  <a:pt x="1661" y="3627"/>
                </a:lnTo>
                <a:lnTo>
                  <a:pt x="1654" y="3655"/>
                </a:lnTo>
                <a:lnTo>
                  <a:pt x="1645" y="3683"/>
                </a:lnTo>
                <a:lnTo>
                  <a:pt x="1637" y="3665"/>
                </a:lnTo>
                <a:lnTo>
                  <a:pt x="1631" y="3676"/>
                </a:lnTo>
                <a:lnTo>
                  <a:pt x="1625" y="3690"/>
                </a:lnTo>
                <a:lnTo>
                  <a:pt x="1612" y="3723"/>
                </a:lnTo>
                <a:lnTo>
                  <a:pt x="1599" y="3763"/>
                </a:lnTo>
                <a:lnTo>
                  <a:pt x="1587" y="3743"/>
                </a:lnTo>
                <a:lnTo>
                  <a:pt x="1575" y="3773"/>
                </a:lnTo>
                <a:lnTo>
                  <a:pt x="1562" y="3816"/>
                </a:lnTo>
                <a:lnTo>
                  <a:pt x="1544" y="3870"/>
                </a:lnTo>
                <a:lnTo>
                  <a:pt x="1536" y="3840"/>
                </a:lnTo>
                <a:lnTo>
                  <a:pt x="1529" y="3863"/>
                </a:lnTo>
                <a:lnTo>
                  <a:pt x="1524" y="3887"/>
                </a:lnTo>
                <a:lnTo>
                  <a:pt x="1520" y="3910"/>
                </a:lnTo>
                <a:lnTo>
                  <a:pt x="1517" y="3934"/>
                </a:lnTo>
                <a:lnTo>
                  <a:pt x="1510" y="3983"/>
                </a:lnTo>
                <a:lnTo>
                  <a:pt x="1507" y="4006"/>
                </a:lnTo>
                <a:lnTo>
                  <a:pt x="1504" y="4030"/>
                </a:lnTo>
                <a:lnTo>
                  <a:pt x="1486" y="4021"/>
                </a:lnTo>
                <a:lnTo>
                  <a:pt x="1468" y="4010"/>
                </a:lnTo>
                <a:lnTo>
                  <a:pt x="1452" y="3998"/>
                </a:lnTo>
                <a:lnTo>
                  <a:pt x="1436" y="3986"/>
                </a:lnTo>
                <a:lnTo>
                  <a:pt x="1421" y="3971"/>
                </a:lnTo>
                <a:lnTo>
                  <a:pt x="1407" y="3957"/>
                </a:lnTo>
                <a:lnTo>
                  <a:pt x="1380" y="3927"/>
                </a:lnTo>
                <a:lnTo>
                  <a:pt x="1353" y="3896"/>
                </a:lnTo>
                <a:lnTo>
                  <a:pt x="1326" y="3865"/>
                </a:lnTo>
                <a:lnTo>
                  <a:pt x="1312" y="3851"/>
                </a:lnTo>
                <a:lnTo>
                  <a:pt x="1297" y="3837"/>
                </a:lnTo>
                <a:lnTo>
                  <a:pt x="1282" y="3824"/>
                </a:lnTo>
                <a:lnTo>
                  <a:pt x="1265" y="3811"/>
                </a:lnTo>
                <a:lnTo>
                  <a:pt x="1268" y="3828"/>
                </a:lnTo>
                <a:lnTo>
                  <a:pt x="1258" y="3815"/>
                </a:lnTo>
                <a:lnTo>
                  <a:pt x="1246" y="3802"/>
                </a:lnTo>
                <a:lnTo>
                  <a:pt x="1232" y="3790"/>
                </a:lnTo>
                <a:lnTo>
                  <a:pt x="1219" y="3780"/>
                </a:lnTo>
                <a:lnTo>
                  <a:pt x="1197" y="3764"/>
                </a:lnTo>
                <a:lnTo>
                  <a:pt x="1188" y="3759"/>
                </a:lnTo>
                <a:lnTo>
                  <a:pt x="1190" y="3793"/>
                </a:lnTo>
                <a:lnTo>
                  <a:pt x="1186" y="3786"/>
                </a:lnTo>
                <a:lnTo>
                  <a:pt x="1182" y="3778"/>
                </a:lnTo>
                <a:lnTo>
                  <a:pt x="1170" y="3765"/>
                </a:lnTo>
                <a:lnTo>
                  <a:pt x="1158" y="3753"/>
                </a:lnTo>
                <a:lnTo>
                  <a:pt x="1147" y="3741"/>
                </a:lnTo>
                <a:lnTo>
                  <a:pt x="1126" y="3724"/>
                </a:lnTo>
                <a:lnTo>
                  <a:pt x="1118" y="3718"/>
                </a:lnTo>
                <a:lnTo>
                  <a:pt x="1126" y="3743"/>
                </a:lnTo>
                <a:lnTo>
                  <a:pt x="1121" y="3738"/>
                </a:lnTo>
                <a:lnTo>
                  <a:pt x="1115" y="3733"/>
                </a:lnTo>
                <a:lnTo>
                  <a:pt x="1100" y="3723"/>
                </a:lnTo>
                <a:lnTo>
                  <a:pt x="1085" y="3712"/>
                </a:lnTo>
                <a:lnTo>
                  <a:pt x="1068" y="3703"/>
                </a:lnTo>
                <a:lnTo>
                  <a:pt x="1041" y="3690"/>
                </a:lnTo>
                <a:lnTo>
                  <a:pt x="1029" y="3685"/>
                </a:lnTo>
                <a:lnTo>
                  <a:pt x="1039" y="3703"/>
                </a:lnTo>
                <a:lnTo>
                  <a:pt x="1032" y="3697"/>
                </a:lnTo>
                <a:lnTo>
                  <a:pt x="1025" y="3692"/>
                </a:lnTo>
                <a:lnTo>
                  <a:pt x="1011" y="3682"/>
                </a:lnTo>
                <a:lnTo>
                  <a:pt x="994" y="3673"/>
                </a:lnTo>
                <a:lnTo>
                  <a:pt x="979" y="3667"/>
                </a:lnTo>
                <a:lnTo>
                  <a:pt x="965" y="3662"/>
                </a:lnTo>
                <a:lnTo>
                  <a:pt x="954" y="3658"/>
                </a:lnTo>
                <a:lnTo>
                  <a:pt x="944" y="3656"/>
                </a:lnTo>
                <a:lnTo>
                  <a:pt x="953" y="3676"/>
                </a:lnTo>
                <a:lnTo>
                  <a:pt x="939" y="3667"/>
                </a:lnTo>
                <a:lnTo>
                  <a:pt x="927" y="3660"/>
                </a:lnTo>
                <a:lnTo>
                  <a:pt x="915" y="3655"/>
                </a:lnTo>
                <a:lnTo>
                  <a:pt x="903" y="3652"/>
                </a:lnTo>
                <a:lnTo>
                  <a:pt x="894" y="3649"/>
                </a:lnTo>
                <a:lnTo>
                  <a:pt x="887" y="3648"/>
                </a:lnTo>
                <a:lnTo>
                  <a:pt x="881" y="3648"/>
                </a:lnTo>
                <a:lnTo>
                  <a:pt x="888" y="3666"/>
                </a:lnTo>
                <a:lnTo>
                  <a:pt x="872" y="3655"/>
                </a:lnTo>
                <a:lnTo>
                  <a:pt x="857" y="3645"/>
                </a:lnTo>
                <a:lnTo>
                  <a:pt x="840" y="3638"/>
                </a:lnTo>
                <a:lnTo>
                  <a:pt x="825" y="3631"/>
                </a:lnTo>
                <a:lnTo>
                  <a:pt x="800" y="3623"/>
                </a:lnTo>
                <a:lnTo>
                  <a:pt x="790" y="3621"/>
                </a:lnTo>
                <a:lnTo>
                  <a:pt x="813" y="3652"/>
                </a:lnTo>
                <a:lnTo>
                  <a:pt x="796" y="3645"/>
                </a:lnTo>
                <a:lnTo>
                  <a:pt x="780" y="3638"/>
                </a:lnTo>
                <a:lnTo>
                  <a:pt x="764" y="3629"/>
                </a:lnTo>
                <a:lnTo>
                  <a:pt x="750" y="3619"/>
                </a:lnTo>
                <a:lnTo>
                  <a:pt x="735" y="3607"/>
                </a:lnTo>
                <a:lnTo>
                  <a:pt x="722" y="3596"/>
                </a:lnTo>
                <a:lnTo>
                  <a:pt x="710" y="3583"/>
                </a:lnTo>
                <a:lnTo>
                  <a:pt x="697" y="3570"/>
                </a:lnTo>
                <a:lnTo>
                  <a:pt x="691" y="3588"/>
                </a:lnTo>
                <a:lnTo>
                  <a:pt x="673" y="3566"/>
                </a:lnTo>
                <a:lnTo>
                  <a:pt x="659" y="3549"/>
                </a:lnTo>
                <a:lnTo>
                  <a:pt x="644" y="3533"/>
                </a:lnTo>
                <a:lnTo>
                  <a:pt x="643" y="3567"/>
                </a:lnTo>
                <a:lnTo>
                  <a:pt x="635" y="3554"/>
                </a:lnTo>
                <a:lnTo>
                  <a:pt x="626" y="3541"/>
                </a:lnTo>
                <a:lnTo>
                  <a:pt x="617" y="3529"/>
                </a:lnTo>
                <a:lnTo>
                  <a:pt x="609" y="3518"/>
                </a:lnTo>
                <a:lnTo>
                  <a:pt x="594" y="3502"/>
                </a:lnTo>
                <a:lnTo>
                  <a:pt x="588" y="3496"/>
                </a:lnTo>
                <a:lnTo>
                  <a:pt x="584" y="3519"/>
                </a:lnTo>
                <a:lnTo>
                  <a:pt x="578" y="3507"/>
                </a:lnTo>
                <a:lnTo>
                  <a:pt x="569" y="3495"/>
                </a:lnTo>
                <a:lnTo>
                  <a:pt x="560" y="3484"/>
                </a:lnTo>
                <a:lnTo>
                  <a:pt x="551" y="3472"/>
                </a:lnTo>
                <a:lnTo>
                  <a:pt x="534" y="3456"/>
                </a:lnTo>
                <a:lnTo>
                  <a:pt x="527" y="3449"/>
                </a:lnTo>
                <a:lnTo>
                  <a:pt x="530" y="3486"/>
                </a:lnTo>
                <a:lnTo>
                  <a:pt x="511" y="3464"/>
                </a:lnTo>
                <a:lnTo>
                  <a:pt x="488" y="3441"/>
                </a:lnTo>
                <a:lnTo>
                  <a:pt x="461" y="3415"/>
                </a:lnTo>
                <a:lnTo>
                  <a:pt x="464" y="3426"/>
                </a:lnTo>
                <a:lnTo>
                  <a:pt x="468" y="3436"/>
                </a:lnTo>
                <a:lnTo>
                  <a:pt x="478" y="3458"/>
                </a:lnTo>
                <a:lnTo>
                  <a:pt x="490" y="3478"/>
                </a:lnTo>
                <a:lnTo>
                  <a:pt x="501" y="3498"/>
                </a:lnTo>
                <a:lnTo>
                  <a:pt x="513" y="3518"/>
                </a:lnTo>
                <a:lnTo>
                  <a:pt x="522" y="3536"/>
                </a:lnTo>
                <a:lnTo>
                  <a:pt x="525" y="3545"/>
                </a:lnTo>
                <a:lnTo>
                  <a:pt x="527" y="3555"/>
                </a:lnTo>
                <a:lnTo>
                  <a:pt x="529" y="3563"/>
                </a:lnTo>
                <a:lnTo>
                  <a:pt x="529" y="3571"/>
                </a:lnTo>
                <a:lnTo>
                  <a:pt x="532" y="3576"/>
                </a:lnTo>
                <a:lnTo>
                  <a:pt x="535" y="3582"/>
                </a:lnTo>
                <a:lnTo>
                  <a:pt x="544" y="3590"/>
                </a:lnTo>
                <a:lnTo>
                  <a:pt x="553" y="3597"/>
                </a:lnTo>
                <a:lnTo>
                  <a:pt x="563" y="3603"/>
                </a:lnTo>
                <a:lnTo>
                  <a:pt x="571" y="3607"/>
                </a:lnTo>
                <a:lnTo>
                  <a:pt x="579" y="3610"/>
                </a:lnTo>
                <a:lnTo>
                  <a:pt x="585" y="3613"/>
                </a:lnTo>
                <a:lnTo>
                  <a:pt x="569" y="3621"/>
                </a:lnTo>
                <a:lnTo>
                  <a:pt x="578" y="3629"/>
                </a:lnTo>
                <a:lnTo>
                  <a:pt x="587" y="3638"/>
                </a:lnTo>
                <a:lnTo>
                  <a:pt x="608" y="3654"/>
                </a:lnTo>
                <a:lnTo>
                  <a:pt x="624" y="3665"/>
                </a:lnTo>
                <a:lnTo>
                  <a:pt x="631" y="3669"/>
                </a:lnTo>
                <a:lnTo>
                  <a:pt x="611" y="3670"/>
                </a:lnTo>
                <a:lnTo>
                  <a:pt x="627" y="3692"/>
                </a:lnTo>
                <a:lnTo>
                  <a:pt x="648" y="3715"/>
                </a:lnTo>
                <a:lnTo>
                  <a:pt x="670" y="3739"/>
                </a:lnTo>
                <a:lnTo>
                  <a:pt x="647" y="3731"/>
                </a:lnTo>
                <a:lnTo>
                  <a:pt x="649" y="3739"/>
                </a:lnTo>
                <a:lnTo>
                  <a:pt x="651" y="3748"/>
                </a:lnTo>
                <a:lnTo>
                  <a:pt x="659" y="3766"/>
                </a:lnTo>
                <a:lnTo>
                  <a:pt x="669" y="3786"/>
                </a:lnTo>
                <a:lnTo>
                  <a:pt x="681" y="3805"/>
                </a:lnTo>
                <a:lnTo>
                  <a:pt x="701" y="3837"/>
                </a:lnTo>
                <a:lnTo>
                  <a:pt x="712" y="3850"/>
                </a:lnTo>
                <a:lnTo>
                  <a:pt x="688" y="3841"/>
                </a:lnTo>
                <a:lnTo>
                  <a:pt x="689" y="3847"/>
                </a:lnTo>
                <a:lnTo>
                  <a:pt x="691" y="3852"/>
                </a:lnTo>
                <a:lnTo>
                  <a:pt x="699" y="3865"/>
                </a:lnTo>
                <a:lnTo>
                  <a:pt x="709" y="3882"/>
                </a:lnTo>
                <a:lnTo>
                  <a:pt x="720" y="3898"/>
                </a:lnTo>
                <a:lnTo>
                  <a:pt x="739" y="3926"/>
                </a:lnTo>
                <a:lnTo>
                  <a:pt x="748" y="3938"/>
                </a:lnTo>
                <a:lnTo>
                  <a:pt x="720" y="3921"/>
                </a:lnTo>
                <a:lnTo>
                  <a:pt x="722" y="3929"/>
                </a:lnTo>
                <a:lnTo>
                  <a:pt x="726" y="3939"/>
                </a:lnTo>
                <a:lnTo>
                  <a:pt x="731" y="3950"/>
                </a:lnTo>
                <a:lnTo>
                  <a:pt x="736" y="3960"/>
                </a:lnTo>
                <a:lnTo>
                  <a:pt x="750" y="3981"/>
                </a:lnTo>
                <a:lnTo>
                  <a:pt x="764" y="4001"/>
                </a:lnTo>
                <a:lnTo>
                  <a:pt x="779" y="4019"/>
                </a:lnTo>
                <a:lnTo>
                  <a:pt x="790" y="4033"/>
                </a:lnTo>
                <a:lnTo>
                  <a:pt x="801" y="4047"/>
                </a:lnTo>
                <a:lnTo>
                  <a:pt x="772" y="4028"/>
                </a:lnTo>
                <a:lnTo>
                  <a:pt x="782" y="4043"/>
                </a:lnTo>
                <a:lnTo>
                  <a:pt x="793" y="4061"/>
                </a:lnTo>
                <a:lnTo>
                  <a:pt x="820" y="4097"/>
                </a:lnTo>
                <a:lnTo>
                  <a:pt x="843" y="4127"/>
                </a:lnTo>
                <a:lnTo>
                  <a:pt x="853" y="4139"/>
                </a:lnTo>
                <a:lnTo>
                  <a:pt x="826" y="4128"/>
                </a:lnTo>
                <a:lnTo>
                  <a:pt x="831" y="4134"/>
                </a:lnTo>
                <a:lnTo>
                  <a:pt x="836" y="4141"/>
                </a:lnTo>
                <a:lnTo>
                  <a:pt x="850" y="4155"/>
                </a:lnTo>
                <a:lnTo>
                  <a:pt x="865" y="4168"/>
                </a:lnTo>
                <a:lnTo>
                  <a:pt x="881" y="4181"/>
                </a:lnTo>
                <a:lnTo>
                  <a:pt x="907" y="4199"/>
                </a:lnTo>
                <a:lnTo>
                  <a:pt x="919" y="4206"/>
                </a:lnTo>
                <a:lnTo>
                  <a:pt x="903" y="4217"/>
                </a:lnTo>
                <a:lnTo>
                  <a:pt x="914" y="4225"/>
                </a:lnTo>
                <a:lnTo>
                  <a:pt x="933" y="4238"/>
                </a:lnTo>
                <a:lnTo>
                  <a:pt x="987" y="4272"/>
                </a:lnTo>
                <a:lnTo>
                  <a:pt x="1036" y="4304"/>
                </a:lnTo>
                <a:lnTo>
                  <a:pt x="1052" y="4315"/>
                </a:lnTo>
                <a:lnTo>
                  <a:pt x="1057" y="4319"/>
                </a:lnTo>
                <a:lnTo>
                  <a:pt x="1058" y="4320"/>
                </a:lnTo>
                <a:lnTo>
                  <a:pt x="1045" y="4319"/>
                </a:lnTo>
                <a:lnTo>
                  <a:pt x="1032" y="4316"/>
                </a:lnTo>
                <a:lnTo>
                  <a:pt x="1020" y="4312"/>
                </a:lnTo>
                <a:lnTo>
                  <a:pt x="1007" y="4308"/>
                </a:lnTo>
                <a:lnTo>
                  <a:pt x="983" y="4299"/>
                </a:lnTo>
                <a:lnTo>
                  <a:pt x="959" y="4289"/>
                </a:lnTo>
                <a:lnTo>
                  <a:pt x="935" y="4278"/>
                </a:lnTo>
                <a:lnTo>
                  <a:pt x="911" y="4269"/>
                </a:lnTo>
                <a:lnTo>
                  <a:pt x="898" y="4265"/>
                </a:lnTo>
                <a:lnTo>
                  <a:pt x="886" y="4262"/>
                </a:lnTo>
                <a:lnTo>
                  <a:pt x="872" y="4259"/>
                </a:lnTo>
                <a:lnTo>
                  <a:pt x="859" y="4257"/>
                </a:lnTo>
                <a:lnTo>
                  <a:pt x="870" y="4279"/>
                </a:lnTo>
                <a:lnTo>
                  <a:pt x="856" y="4272"/>
                </a:lnTo>
                <a:lnTo>
                  <a:pt x="837" y="4264"/>
                </a:lnTo>
                <a:lnTo>
                  <a:pt x="817" y="4257"/>
                </a:lnTo>
                <a:lnTo>
                  <a:pt x="796" y="4251"/>
                </a:lnTo>
                <a:lnTo>
                  <a:pt x="761" y="4241"/>
                </a:lnTo>
                <a:lnTo>
                  <a:pt x="747" y="4237"/>
                </a:lnTo>
                <a:lnTo>
                  <a:pt x="770" y="4265"/>
                </a:lnTo>
                <a:lnTo>
                  <a:pt x="750" y="4258"/>
                </a:lnTo>
                <a:lnTo>
                  <a:pt x="728" y="4253"/>
                </a:lnTo>
                <a:lnTo>
                  <a:pt x="706" y="4249"/>
                </a:lnTo>
                <a:lnTo>
                  <a:pt x="685" y="4245"/>
                </a:lnTo>
                <a:lnTo>
                  <a:pt x="663" y="4242"/>
                </a:lnTo>
                <a:lnTo>
                  <a:pt x="640" y="4241"/>
                </a:lnTo>
                <a:lnTo>
                  <a:pt x="619" y="4240"/>
                </a:lnTo>
                <a:lnTo>
                  <a:pt x="597" y="4241"/>
                </a:lnTo>
                <a:lnTo>
                  <a:pt x="609" y="4262"/>
                </a:lnTo>
                <a:lnTo>
                  <a:pt x="599" y="4260"/>
                </a:lnTo>
                <a:lnTo>
                  <a:pt x="589" y="4259"/>
                </a:lnTo>
                <a:lnTo>
                  <a:pt x="579" y="4258"/>
                </a:lnTo>
                <a:lnTo>
                  <a:pt x="568" y="4258"/>
                </a:lnTo>
                <a:lnTo>
                  <a:pt x="548" y="4260"/>
                </a:lnTo>
                <a:lnTo>
                  <a:pt x="529" y="4263"/>
                </a:lnTo>
                <a:lnTo>
                  <a:pt x="513" y="4266"/>
                </a:lnTo>
                <a:lnTo>
                  <a:pt x="499" y="4269"/>
                </a:lnTo>
                <a:lnTo>
                  <a:pt x="488" y="4273"/>
                </a:lnTo>
                <a:lnTo>
                  <a:pt x="515" y="4292"/>
                </a:lnTo>
                <a:lnTo>
                  <a:pt x="504" y="4289"/>
                </a:lnTo>
                <a:lnTo>
                  <a:pt x="494" y="4288"/>
                </a:lnTo>
                <a:lnTo>
                  <a:pt x="484" y="4287"/>
                </a:lnTo>
                <a:lnTo>
                  <a:pt x="475" y="4286"/>
                </a:lnTo>
                <a:lnTo>
                  <a:pt x="456" y="4287"/>
                </a:lnTo>
                <a:lnTo>
                  <a:pt x="439" y="4289"/>
                </a:lnTo>
                <a:lnTo>
                  <a:pt x="426" y="4292"/>
                </a:lnTo>
                <a:lnTo>
                  <a:pt x="416" y="4295"/>
                </a:lnTo>
                <a:lnTo>
                  <a:pt x="408" y="4298"/>
                </a:lnTo>
                <a:lnTo>
                  <a:pt x="415" y="4320"/>
                </a:lnTo>
                <a:lnTo>
                  <a:pt x="404" y="4318"/>
                </a:lnTo>
                <a:lnTo>
                  <a:pt x="394" y="4316"/>
                </a:lnTo>
                <a:lnTo>
                  <a:pt x="376" y="4313"/>
                </a:lnTo>
                <a:lnTo>
                  <a:pt x="358" y="4313"/>
                </a:lnTo>
                <a:lnTo>
                  <a:pt x="344" y="4315"/>
                </a:lnTo>
                <a:lnTo>
                  <a:pt x="331" y="4317"/>
                </a:lnTo>
                <a:lnTo>
                  <a:pt x="322" y="4319"/>
                </a:lnTo>
                <a:lnTo>
                  <a:pt x="314" y="4321"/>
                </a:lnTo>
                <a:lnTo>
                  <a:pt x="330" y="4334"/>
                </a:lnTo>
                <a:lnTo>
                  <a:pt x="319" y="4330"/>
                </a:lnTo>
                <a:lnTo>
                  <a:pt x="304" y="4325"/>
                </a:lnTo>
                <a:lnTo>
                  <a:pt x="269" y="4313"/>
                </a:lnTo>
                <a:lnTo>
                  <a:pt x="225" y="4300"/>
                </a:lnTo>
                <a:lnTo>
                  <a:pt x="254" y="4327"/>
                </a:lnTo>
                <a:lnTo>
                  <a:pt x="221" y="4313"/>
                </a:lnTo>
                <a:lnTo>
                  <a:pt x="204" y="4307"/>
                </a:lnTo>
                <a:lnTo>
                  <a:pt x="188" y="4302"/>
                </a:lnTo>
                <a:lnTo>
                  <a:pt x="170" y="4298"/>
                </a:lnTo>
                <a:lnTo>
                  <a:pt x="154" y="4295"/>
                </a:lnTo>
                <a:lnTo>
                  <a:pt x="136" y="4294"/>
                </a:lnTo>
                <a:lnTo>
                  <a:pt x="119" y="4295"/>
                </a:lnTo>
                <a:lnTo>
                  <a:pt x="154" y="4319"/>
                </a:lnTo>
                <a:lnTo>
                  <a:pt x="135" y="4313"/>
                </a:lnTo>
                <a:lnTo>
                  <a:pt x="116" y="4309"/>
                </a:lnTo>
                <a:lnTo>
                  <a:pt x="97" y="4306"/>
                </a:lnTo>
                <a:lnTo>
                  <a:pt x="78" y="4303"/>
                </a:lnTo>
                <a:lnTo>
                  <a:pt x="58" y="4301"/>
                </a:lnTo>
                <a:lnTo>
                  <a:pt x="39" y="4300"/>
                </a:lnTo>
                <a:lnTo>
                  <a:pt x="20" y="4300"/>
                </a:lnTo>
                <a:lnTo>
                  <a:pt x="0" y="4300"/>
                </a:lnTo>
                <a:lnTo>
                  <a:pt x="19" y="4316"/>
                </a:lnTo>
                <a:lnTo>
                  <a:pt x="37" y="4330"/>
                </a:lnTo>
                <a:lnTo>
                  <a:pt x="72" y="4355"/>
                </a:lnTo>
                <a:lnTo>
                  <a:pt x="96" y="4371"/>
                </a:lnTo>
                <a:lnTo>
                  <a:pt x="106" y="4376"/>
                </a:lnTo>
                <a:lnTo>
                  <a:pt x="69" y="4384"/>
                </a:lnTo>
                <a:lnTo>
                  <a:pt x="84" y="4394"/>
                </a:lnTo>
                <a:lnTo>
                  <a:pt x="99" y="4403"/>
                </a:lnTo>
                <a:lnTo>
                  <a:pt x="114" y="4411"/>
                </a:lnTo>
                <a:lnTo>
                  <a:pt x="128" y="4419"/>
                </a:lnTo>
                <a:lnTo>
                  <a:pt x="150" y="4428"/>
                </a:lnTo>
                <a:lnTo>
                  <a:pt x="158" y="4431"/>
                </a:lnTo>
                <a:lnTo>
                  <a:pt x="143" y="4442"/>
                </a:lnTo>
                <a:lnTo>
                  <a:pt x="213" y="4466"/>
                </a:lnTo>
                <a:lnTo>
                  <a:pt x="282" y="4490"/>
                </a:lnTo>
                <a:lnTo>
                  <a:pt x="270" y="4503"/>
                </a:lnTo>
                <a:lnTo>
                  <a:pt x="309" y="4523"/>
                </a:lnTo>
                <a:lnTo>
                  <a:pt x="329" y="4533"/>
                </a:lnTo>
                <a:lnTo>
                  <a:pt x="312" y="4536"/>
                </a:lnTo>
                <a:lnTo>
                  <a:pt x="323" y="4548"/>
                </a:lnTo>
                <a:lnTo>
                  <a:pt x="336" y="4559"/>
                </a:lnTo>
                <a:lnTo>
                  <a:pt x="363" y="4579"/>
                </a:lnTo>
                <a:lnTo>
                  <a:pt x="394" y="4602"/>
                </a:lnTo>
                <a:lnTo>
                  <a:pt x="374" y="4607"/>
                </a:lnTo>
                <a:lnTo>
                  <a:pt x="385" y="4616"/>
                </a:lnTo>
                <a:lnTo>
                  <a:pt x="399" y="4627"/>
                </a:lnTo>
                <a:lnTo>
                  <a:pt x="434" y="4650"/>
                </a:lnTo>
                <a:lnTo>
                  <a:pt x="477" y="4676"/>
                </a:lnTo>
                <a:lnTo>
                  <a:pt x="450" y="4678"/>
                </a:lnTo>
                <a:lnTo>
                  <a:pt x="474" y="4694"/>
                </a:lnTo>
                <a:lnTo>
                  <a:pt x="501" y="4709"/>
                </a:lnTo>
                <a:lnTo>
                  <a:pt x="533" y="4727"/>
                </a:lnTo>
                <a:lnTo>
                  <a:pt x="514" y="4736"/>
                </a:lnTo>
                <a:lnTo>
                  <a:pt x="526" y="4742"/>
                </a:lnTo>
                <a:lnTo>
                  <a:pt x="543" y="4749"/>
                </a:lnTo>
                <a:lnTo>
                  <a:pt x="562" y="4754"/>
                </a:lnTo>
                <a:lnTo>
                  <a:pt x="582" y="4759"/>
                </a:lnTo>
                <a:lnTo>
                  <a:pt x="617" y="4767"/>
                </a:lnTo>
                <a:lnTo>
                  <a:pt x="631" y="4770"/>
                </a:lnTo>
                <a:lnTo>
                  <a:pt x="586" y="4783"/>
                </a:lnTo>
                <a:lnTo>
                  <a:pt x="594" y="4787"/>
                </a:lnTo>
                <a:lnTo>
                  <a:pt x="603" y="4790"/>
                </a:lnTo>
                <a:lnTo>
                  <a:pt x="625" y="4795"/>
                </a:lnTo>
                <a:lnTo>
                  <a:pt x="649" y="4799"/>
                </a:lnTo>
                <a:lnTo>
                  <a:pt x="673" y="4802"/>
                </a:lnTo>
                <a:lnTo>
                  <a:pt x="714" y="4805"/>
                </a:lnTo>
                <a:lnTo>
                  <a:pt x="731" y="4806"/>
                </a:lnTo>
                <a:lnTo>
                  <a:pt x="707" y="4829"/>
                </a:lnTo>
                <a:lnTo>
                  <a:pt x="730" y="4825"/>
                </a:lnTo>
                <a:lnTo>
                  <a:pt x="754" y="4823"/>
                </a:lnTo>
                <a:lnTo>
                  <a:pt x="778" y="4822"/>
                </a:lnTo>
                <a:lnTo>
                  <a:pt x="802" y="4823"/>
                </a:lnTo>
                <a:lnTo>
                  <a:pt x="826" y="4826"/>
                </a:lnTo>
                <a:lnTo>
                  <a:pt x="850" y="4828"/>
                </a:lnTo>
                <a:lnTo>
                  <a:pt x="896" y="4836"/>
                </a:lnTo>
                <a:lnTo>
                  <a:pt x="797" y="4869"/>
                </a:lnTo>
                <a:lnTo>
                  <a:pt x="749" y="4886"/>
                </a:lnTo>
                <a:lnTo>
                  <a:pt x="701" y="4904"/>
                </a:lnTo>
                <a:lnTo>
                  <a:pt x="678" y="4915"/>
                </a:lnTo>
                <a:lnTo>
                  <a:pt x="655" y="4925"/>
                </a:lnTo>
                <a:lnTo>
                  <a:pt x="632" y="4936"/>
                </a:lnTo>
                <a:lnTo>
                  <a:pt x="610" y="4949"/>
                </a:lnTo>
                <a:lnTo>
                  <a:pt x="588" y="4962"/>
                </a:lnTo>
                <a:lnTo>
                  <a:pt x="566" y="4976"/>
                </a:lnTo>
                <a:lnTo>
                  <a:pt x="546" y="4991"/>
                </a:lnTo>
                <a:lnTo>
                  <a:pt x="525" y="5007"/>
                </a:lnTo>
                <a:lnTo>
                  <a:pt x="571" y="5004"/>
                </a:lnTo>
                <a:lnTo>
                  <a:pt x="556" y="5014"/>
                </a:lnTo>
                <a:lnTo>
                  <a:pt x="523" y="5038"/>
                </a:lnTo>
                <a:lnTo>
                  <a:pt x="486" y="5067"/>
                </a:lnTo>
                <a:lnTo>
                  <a:pt x="470" y="5079"/>
                </a:lnTo>
                <a:lnTo>
                  <a:pt x="461" y="5089"/>
                </a:lnTo>
                <a:lnTo>
                  <a:pt x="497" y="5080"/>
                </a:lnTo>
                <a:lnTo>
                  <a:pt x="489" y="5086"/>
                </a:lnTo>
                <a:lnTo>
                  <a:pt x="479" y="5093"/>
                </a:lnTo>
                <a:lnTo>
                  <a:pt x="466" y="5101"/>
                </a:lnTo>
                <a:lnTo>
                  <a:pt x="454" y="5112"/>
                </a:lnTo>
                <a:lnTo>
                  <a:pt x="442" y="5124"/>
                </a:lnTo>
                <a:lnTo>
                  <a:pt x="429" y="5138"/>
                </a:lnTo>
                <a:lnTo>
                  <a:pt x="424" y="5145"/>
                </a:lnTo>
                <a:lnTo>
                  <a:pt x="420" y="5153"/>
                </a:lnTo>
                <a:lnTo>
                  <a:pt x="450" y="5150"/>
                </a:lnTo>
                <a:lnTo>
                  <a:pt x="441" y="5159"/>
                </a:lnTo>
                <a:lnTo>
                  <a:pt x="417" y="5181"/>
                </a:lnTo>
                <a:lnTo>
                  <a:pt x="404" y="5196"/>
                </a:lnTo>
                <a:lnTo>
                  <a:pt x="392" y="5209"/>
                </a:lnTo>
                <a:lnTo>
                  <a:pt x="383" y="5223"/>
                </a:lnTo>
                <a:lnTo>
                  <a:pt x="379" y="5230"/>
                </a:lnTo>
                <a:lnTo>
                  <a:pt x="377" y="5235"/>
                </a:lnTo>
                <a:lnTo>
                  <a:pt x="399" y="5230"/>
                </a:lnTo>
                <a:lnTo>
                  <a:pt x="391" y="5238"/>
                </a:lnTo>
                <a:lnTo>
                  <a:pt x="371" y="5259"/>
                </a:lnTo>
                <a:lnTo>
                  <a:pt x="361" y="5272"/>
                </a:lnTo>
                <a:lnTo>
                  <a:pt x="350" y="5286"/>
                </a:lnTo>
                <a:lnTo>
                  <a:pt x="342" y="5298"/>
                </a:lnTo>
                <a:lnTo>
                  <a:pt x="334" y="5309"/>
                </a:lnTo>
                <a:lnTo>
                  <a:pt x="360" y="5306"/>
                </a:lnTo>
                <a:lnTo>
                  <a:pt x="335" y="5335"/>
                </a:lnTo>
                <a:lnTo>
                  <a:pt x="316" y="5360"/>
                </a:lnTo>
                <a:lnTo>
                  <a:pt x="309" y="5371"/>
                </a:lnTo>
                <a:lnTo>
                  <a:pt x="303" y="5381"/>
                </a:lnTo>
                <a:lnTo>
                  <a:pt x="318" y="5378"/>
                </a:lnTo>
                <a:lnTo>
                  <a:pt x="296" y="5396"/>
                </a:lnTo>
                <a:lnTo>
                  <a:pt x="277" y="5411"/>
                </a:lnTo>
                <a:lnTo>
                  <a:pt x="258" y="5428"/>
                </a:lnTo>
                <a:lnTo>
                  <a:pt x="271" y="5433"/>
                </a:lnTo>
                <a:lnTo>
                  <a:pt x="263" y="5441"/>
                </a:lnTo>
                <a:lnTo>
                  <a:pt x="245" y="5462"/>
                </a:lnTo>
                <a:lnTo>
                  <a:pt x="234" y="5475"/>
                </a:lnTo>
                <a:lnTo>
                  <a:pt x="223" y="5489"/>
                </a:lnTo>
                <a:lnTo>
                  <a:pt x="214" y="5503"/>
                </a:lnTo>
                <a:lnTo>
                  <a:pt x="207" y="5518"/>
                </a:lnTo>
                <a:lnTo>
                  <a:pt x="218" y="5512"/>
                </a:lnTo>
                <a:lnTo>
                  <a:pt x="245" y="5501"/>
                </a:lnTo>
                <a:lnTo>
                  <a:pt x="275" y="5487"/>
                </a:lnTo>
                <a:lnTo>
                  <a:pt x="287" y="5479"/>
                </a:lnTo>
                <a:lnTo>
                  <a:pt x="297" y="5473"/>
                </a:lnTo>
                <a:lnTo>
                  <a:pt x="290" y="5490"/>
                </a:lnTo>
                <a:lnTo>
                  <a:pt x="298" y="5488"/>
                </a:lnTo>
                <a:lnTo>
                  <a:pt x="319" y="5480"/>
                </a:lnTo>
                <a:lnTo>
                  <a:pt x="330" y="5475"/>
                </a:lnTo>
                <a:lnTo>
                  <a:pt x="343" y="5469"/>
                </a:lnTo>
                <a:lnTo>
                  <a:pt x="353" y="5463"/>
                </a:lnTo>
                <a:lnTo>
                  <a:pt x="361" y="5456"/>
                </a:lnTo>
                <a:lnTo>
                  <a:pt x="361" y="5474"/>
                </a:lnTo>
                <a:lnTo>
                  <a:pt x="367" y="5472"/>
                </a:lnTo>
                <a:lnTo>
                  <a:pt x="383" y="5468"/>
                </a:lnTo>
                <a:lnTo>
                  <a:pt x="402" y="5460"/>
                </a:lnTo>
                <a:lnTo>
                  <a:pt x="414" y="5456"/>
                </a:lnTo>
                <a:lnTo>
                  <a:pt x="425" y="5450"/>
                </a:lnTo>
                <a:lnTo>
                  <a:pt x="407" y="5483"/>
                </a:lnTo>
                <a:lnTo>
                  <a:pt x="446" y="5474"/>
                </a:lnTo>
                <a:lnTo>
                  <a:pt x="480" y="5466"/>
                </a:lnTo>
                <a:lnTo>
                  <a:pt x="511" y="5458"/>
                </a:lnTo>
                <a:lnTo>
                  <a:pt x="491" y="5484"/>
                </a:lnTo>
                <a:lnTo>
                  <a:pt x="503" y="5481"/>
                </a:lnTo>
                <a:lnTo>
                  <a:pt x="532" y="5475"/>
                </a:lnTo>
                <a:lnTo>
                  <a:pt x="549" y="5470"/>
                </a:lnTo>
                <a:lnTo>
                  <a:pt x="565" y="5465"/>
                </a:lnTo>
                <a:lnTo>
                  <a:pt x="581" y="5459"/>
                </a:lnTo>
                <a:lnTo>
                  <a:pt x="587" y="5456"/>
                </a:lnTo>
                <a:lnTo>
                  <a:pt x="592" y="5452"/>
                </a:lnTo>
                <a:lnTo>
                  <a:pt x="583" y="5472"/>
                </a:lnTo>
                <a:lnTo>
                  <a:pt x="591" y="5470"/>
                </a:lnTo>
                <a:lnTo>
                  <a:pt x="612" y="5466"/>
                </a:lnTo>
                <a:lnTo>
                  <a:pt x="624" y="5463"/>
                </a:lnTo>
                <a:lnTo>
                  <a:pt x="637" y="5459"/>
                </a:lnTo>
                <a:lnTo>
                  <a:pt x="651" y="5454"/>
                </a:lnTo>
                <a:lnTo>
                  <a:pt x="663" y="5447"/>
                </a:lnTo>
                <a:lnTo>
                  <a:pt x="646" y="5469"/>
                </a:lnTo>
                <a:lnTo>
                  <a:pt x="657" y="5467"/>
                </a:lnTo>
                <a:lnTo>
                  <a:pt x="683" y="5462"/>
                </a:lnTo>
                <a:lnTo>
                  <a:pt x="699" y="5457"/>
                </a:lnTo>
                <a:lnTo>
                  <a:pt x="716" y="5452"/>
                </a:lnTo>
                <a:lnTo>
                  <a:pt x="731" y="5446"/>
                </a:lnTo>
                <a:lnTo>
                  <a:pt x="746" y="5439"/>
                </a:lnTo>
                <a:lnTo>
                  <a:pt x="728" y="5464"/>
                </a:lnTo>
                <a:lnTo>
                  <a:pt x="736" y="5462"/>
                </a:lnTo>
                <a:lnTo>
                  <a:pt x="746" y="5459"/>
                </a:lnTo>
                <a:lnTo>
                  <a:pt x="757" y="5455"/>
                </a:lnTo>
                <a:lnTo>
                  <a:pt x="769" y="5450"/>
                </a:lnTo>
                <a:lnTo>
                  <a:pt x="782" y="5442"/>
                </a:lnTo>
                <a:lnTo>
                  <a:pt x="794" y="5434"/>
                </a:lnTo>
                <a:lnTo>
                  <a:pt x="800" y="5429"/>
                </a:lnTo>
                <a:lnTo>
                  <a:pt x="805" y="5424"/>
                </a:lnTo>
                <a:lnTo>
                  <a:pt x="804" y="5451"/>
                </a:lnTo>
                <a:lnTo>
                  <a:pt x="813" y="5450"/>
                </a:lnTo>
                <a:lnTo>
                  <a:pt x="823" y="5447"/>
                </a:lnTo>
                <a:lnTo>
                  <a:pt x="835" y="5443"/>
                </a:lnTo>
                <a:lnTo>
                  <a:pt x="850" y="5439"/>
                </a:lnTo>
                <a:lnTo>
                  <a:pt x="864" y="5432"/>
                </a:lnTo>
                <a:lnTo>
                  <a:pt x="880" y="5423"/>
                </a:lnTo>
                <a:lnTo>
                  <a:pt x="886" y="5418"/>
                </a:lnTo>
                <a:lnTo>
                  <a:pt x="893" y="5411"/>
                </a:lnTo>
                <a:lnTo>
                  <a:pt x="889" y="5432"/>
                </a:lnTo>
                <a:lnTo>
                  <a:pt x="900" y="5425"/>
                </a:lnTo>
                <a:lnTo>
                  <a:pt x="912" y="5418"/>
                </a:lnTo>
                <a:lnTo>
                  <a:pt x="926" y="5408"/>
                </a:lnTo>
                <a:lnTo>
                  <a:pt x="942" y="5397"/>
                </a:lnTo>
                <a:lnTo>
                  <a:pt x="958" y="5384"/>
                </a:lnTo>
                <a:lnTo>
                  <a:pt x="972" y="5369"/>
                </a:lnTo>
                <a:lnTo>
                  <a:pt x="980" y="5362"/>
                </a:lnTo>
                <a:lnTo>
                  <a:pt x="985" y="5355"/>
                </a:lnTo>
                <a:lnTo>
                  <a:pt x="970" y="5401"/>
                </a:lnTo>
                <a:lnTo>
                  <a:pt x="986" y="5388"/>
                </a:lnTo>
                <a:lnTo>
                  <a:pt x="1001" y="5374"/>
                </a:lnTo>
                <a:lnTo>
                  <a:pt x="1018" y="5363"/>
                </a:lnTo>
                <a:lnTo>
                  <a:pt x="1034" y="5352"/>
                </a:lnTo>
                <a:lnTo>
                  <a:pt x="1052" y="5342"/>
                </a:lnTo>
                <a:lnTo>
                  <a:pt x="1069" y="5333"/>
                </a:lnTo>
                <a:lnTo>
                  <a:pt x="1089" y="5326"/>
                </a:lnTo>
                <a:lnTo>
                  <a:pt x="1107" y="5321"/>
                </a:lnTo>
                <a:lnTo>
                  <a:pt x="1108" y="5335"/>
                </a:lnTo>
                <a:lnTo>
                  <a:pt x="1108" y="5349"/>
                </a:lnTo>
                <a:lnTo>
                  <a:pt x="1105" y="5363"/>
                </a:lnTo>
                <a:lnTo>
                  <a:pt x="1101" y="5377"/>
                </a:lnTo>
                <a:lnTo>
                  <a:pt x="1095" y="5392"/>
                </a:lnTo>
                <a:lnTo>
                  <a:pt x="1089" y="5405"/>
                </a:lnTo>
                <a:lnTo>
                  <a:pt x="1080" y="5418"/>
                </a:lnTo>
                <a:lnTo>
                  <a:pt x="1070" y="5430"/>
                </a:lnTo>
                <a:lnTo>
                  <a:pt x="1099" y="5421"/>
                </a:lnTo>
                <a:lnTo>
                  <a:pt x="1090" y="5440"/>
                </a:lnTo>
                <a:lnTo>
                  <a:pt x="1068" y="5484"/>
                </a:lnTo>
                <a:lnTo>
                  <a:pt x="1056" y="5508"/>
                </a:lnTo>
                <a:lnTo>
                  <a:pt x="1046" y="5532"/>
                </a:lnTo>
                <a:lnTo>
                  <a:pt x="1038" y="5552"/>
                </a:lnTo>
                <a:lnTo>
                  <a:pt x="1036" y="5559"/>
                </a:lnTo>
                <a:lnTo>
                  <a:pt x="1035" y="5565"/>
                </a:lnTo>
                <a:lnTo>
                  <a:pt x="1058" y="5554"/>
                </a:lnTo>
                <a:lnTo>
                  <a:pt x="1054" y="5562"/>
                </a:lnTo>
                <a:lnTo>
                  <a:pt x="1045" y="5581"/>
                </a:lnTo>
                <a:lnTo>
                  <a:pt x="1039" y="5594"/>
                </a:lnTo>
                <a:lnTo>
                  <a:pt x="1036" y="5607"/>
                </a:lnTo>
                <a:lnTo>
                  <a:pt x="1033" y="5621"/>
                </a:lnTo>
                <a:lnTo>
                  <a:pt x="1032" y="5633"/>
                </a:lnTo>
                <a:lnTo>
                  <a:pt x="1051" y="5626"/>
                </a:lnTo>
                <a:lnTo>
                  <a:pt x="1048" y="5634"/>
                </a:lnTo>
                <a:lnTo>
                  <a:pt x="1040" y="5656"/>
                </a:lnTo>
                <a:lnTo>
                  <a:pt x="1032" y="5685"/>
                </a:lnTo>
                <a:lnTo>
                  <a:pt x="1029" y="5699"/>
                </a:lnTo>
                <a:lnTo>
                  <a:pt x="1027" y="5714"/>
                </a:lnTo>
                <a:lnTo>
                  <a:pt x="1039" y="5702"/>
                </a:lnTo>
                <a:lnTo>
                  <a:pt x="1026" y="5737"/>
                </a:lnTo>
                <a:lnTo>
                  <a:pt x="1015" y="5768"/>
                </a:lnTo>
                <a:lnTo>
                  <a:pt x="1009" y="5784"/>
                </a:lnTo>
                <a:lnTo>
                  <a:pt x="1006" y="5796"/>
                </a:lnTo>
                <a:lnTo>
                  <a:pt x="1023" y="5787"/>
                </a:lnTo>
                <a:lnTo>
                  <a:pt x="1003" y="5819"/>
                </a:lnTo>
                <a:lnTo>
                  <a:pt x="988" y="5846"/>
                </a:lnTo>
                <a:lnTo>
                  <a:pt x="981" y="5859"/>
                </a:lnTo>
                <a:lnTo>
                  <a:pt x="977" y="5870"/>
                </a:lnTo>
                <a:lnTo>
                  <a:pt x="994" y="5874"/>
                </a:lnTo>
                <a:lnTo>
                  <a:pt x="981" y="5893"/>
                </a:lnTo>
                <a:lnTo>
                  <a:pt x="968" y="5911"/>
                </a:lnTo>
                <a:lnTo>
                  <a:pt x="957" y="5931"/>
                </a:lnTo>
                <a:lnTo>
                  <a:pt x="947" y="5952"/>
                </a:lnTo>
                <a:lnTo>
                  <a:pt x="936" y="5972"/>
                </a:lnTo>
                <a:lnTo>
                  <a:pt x="928" y="5993"/>
                </a:lnTo>
                <a:lnTo>
                  <a:pt x="920" y="6014"/>
                </a:lnTo>
                <a:lnTo>
                  <a:pt x="914" y="6036"/>
                </a:lnTo>
                <a:lnTo>
                  <a:pt x="927" y="6022"/>
                </a:lnTo>
                <a:lnTo>
                  <a:pt x="959" y="5990"/>
                </a:lnTo>
                <a:lnTo>
                  <a:pt x="977" y="5971"/>
                </a:lnTo>
                <a:lnTo>
                  <a:pt x="992" y="5953"/>
                </a:lnTo>
                <a:lnTo>
                  <a:pt x="1004" y="5937"/>
                </a:lnTo>
                <a:lnTo>
                  <a:pt x="1008" y="5932"/>
                </a:lnTo>
                <a:lnTo>
                  <a:pt x="1011" y="5927"/>
                </a:lnTo>
                <a:lnTo>
                  <a:pt x="1006" y="5956"/>
                </a:lnTo>
                <a:lnTo>
                  <a:pt x="1015" y="5942"/>
                </a:lnTo>
                <a:lnTo>
                  <a:pt x="1033" y="5910"/>
                </a:lnTo>
                <a:lnTo>
                  <a:pt x="1042" y="5891"/>
                </a:lnTo>
                <a:lnTo>
                  <a:pt x="1052" y="5872"/>
                </a:lnTo>
                <a:lnTo>
                  <a:pt x="1058" y="5854"/>
                </a:lnTo>
                <a:lnTo>
                  <a:pt x="1061" y="5846"/>
                </a:lnTo>
                <a:lnTo>
                  <a:pt x="1062" y="5839"/>
                </a:lnTo>
                <a:lnTo>
                  <a:pt x="1058" y="5873"/>
                </a:lnTo>
                <a:lnTo>
                  <a:pt x="1064" y="5865"/>
                </a:lnTo>
                <a:lnTo>
                  <a:pt x="1081" y="5843"/>
                </a:lnTo>
                <a:lnTo>
                  <a:pt x="1091" y="5828"/>
                </a:lnTo>
                <a:lnTo>
                  <a:pt x="1101" y="5810"/>
                </a:lnTo>
                <a:lnTo>
                  <a:pt x="1112" y="5791"/>
                </a:lnTo>
                <a:lnTo>
                  <a:pt x="1121" y="5769"/>
                </a:lnTo>
                <a:lnTo>
                  <a:pt x="1122" y="5794"/>
                </a:lnTo>
                <a:lnTo>
                  <a:pt x="1129" y="5787"/>
                </a:lnTo>
                <a:lnTo>
                  <a:pt x="1137" y="5777"/>
                </a:lnTo>
                <a:lnTo>
                  <a:pt x="1147" y="5765"/>
                </a:lnTo>
                <a:lnTo>
                  <a:pt x="1156" y="5750"/>
                </a:lnTo>
                <a:lnTo>
                  <a:pt x="1165" y="5731"/>
                </a:lnTo>
                <a:lnTo>
                  <a:pt x="1169" y="5721"/>
                </a:lnTo>
                <a:lnTo>
                  <a:pt x="1173" y="5709"/>
                </a:lnTo>
                <a:lnTo>
                  <a:pt x="1176" y="5697"/>
                </a:lnTo>
                <a:lnTo>
                  <a:pt x="1179" y="5685"/>
                </a:lnTo>
                <a:lnTo>
                  <a:pt x="1176" y="5741"/>
                </a:lnTo>
                <a:lnTo>
                  <a:pt x="1186" y="5727"/>
                </a:lnTo>
                <a:lnTo>
                  <a:pt x="1195" y="5711"/>
                </a:lnTo>
                <a:lnTo>
                  <a:pt x="1214" y="5680"/>
                </a:lnTo>
                <a:lnTo>
                  <a:pt x="1223" y="5666"/>
                </a:lnTo>
                <a:lnTo>
                  <a:pt x="1233" y="5651"/>
                </a:lnTo>
                <a:lnTo>
                  <a:pt x="1243" y="5636"/>
                </a:lnTo>
                <a:lnTo>
                  <a:pt x="1255" y="5623"/>
                </a:lnTo>
                <a:lnTo>
                  <a:pt x="1258" y="5673"/>
                </a:lnTo>
                <a:lnTo>
                  <a:pt x="1266" y="5664"/>
                </a:lnTo>
                <a:lnTo>
                  <a:pt x="1286" y="5641"/>
                </a:lnTo>
                <a:lnTo>
                  <a:pt x="1296" y="5628"/>
                </a:lnTo>
                <a:lnTo>
                  <a:pt x="1306" y="5613"/>
                </a:lnTo>
                <a:lnTo>
                  <a:pt x="1314" y="5599"/>
                </a:lnTo>
                <a:lnTo>
                  <a:pt x="1317" y="5593"/>
                </a:lnTo>
                <a:lnTo>
                  <a:pt x="1318" y="5588"/>
                </a:lnTo>
                <a:lnTo>
                  <a:pt x="1324" y="5615"/>
                </a:lnTo>
                <a:lnTo>
                  <a:pt x="1364" y="5569"/>
                </a:lnTo>
                <a:lnTo>
                  <a:pt x="1402" y="5522"/>
                </a:lnTo>
                <a:lnTo>
                  <a:pt x="1396" y="5561"/>
                </a:lnTo>
                <a:lnTo>
                  <a:pt x="1405" y="5558"/>
                </a:lnTo>
                <a:lnTo>
                  <a:pt x="1415" y="5553"/>
                </a:lnTo>
                <a:lnTo>
                  <a:pt x="1427" y="5546"/>
                </a:lnTo>
                <a:lnTo>
                  <a:pt x="1439" y="5536"/>
                </a:lnTo>
                <a:lnTo>
                  <a:pt x="1447" y="5530"/>
                </a:lnTo>
                <a:lnTo>
                  <a:pt x="1453" y="5524"/>
                </a:lnTo>
                <a:lnTo>
                  <a:pt x="1459" y="5516"/>
                </a:lnTo>
                <a:lnTo>
                  <a:pt x="1464" y="5507"/>
                </a:lnTo>
                <a:lnTo>
                  <a:pt x="1469" y="5498"/>
                </a:lnTo>
                <a:lnTo>
                  <a:pt x="1474" y="5487"/>
                </a:lnTo>
                <a:lnTo>
                  <a:pt x="1468" y="5526"/>
                </a:lnTo>
                <a:lnTo>
                  <a:pt x="1476" y="5520"/>
                </a:lnTo>
                <a:lnTo>
                  <a:pt x="1485" y="5512"/>
                </a:lnTo>
                <a:lnTo>
                  <a:pt x="1496" y="5503"/>
                </a:lnTo>
                <a:lnTo>
                  <a:pt x="1507" y="5492"/>
                </a:lnTo>
                <a:lnTo>
                  <a:pt x="1520" y="5477"/>
                </a:lnTo>
                <a:lnTo>
                  <a:pt x="1531" y="5462"/>
                </a:lnTo>
                <a:lnTo>
                  <a:pt x="1536" y="5454"/>
                </a:lnTo>
                <a:lnTo>
                  <a:pt x="1541" y="5445"/>
                </a:lnTo>
                <a:lnTo>
                  <a:pt x="1543" y="5467"/>
                </a:lnTo>
                <a:lnTo>
                  <a:pt x="1567" y="5426"/>
                </a:lnTo>
                <a:lnTo>
                  <a:pt x="1580" y="5404"/>
                </a:lnTo>
                <a:lnTo>
                  <a:pt x="1592" y="5385"/>
                </a:lnTo>
                <a:lnTo>
                  <a:pt x="1605" y="5365"/>
                </a:lnTo>
                <a:lnTo>
                  <a:pt x="1621" y="5345"/>
                </a:lnTo>
                <a:lnTo>
                  <a:pt x="1636" y="5328"/>
                </a:lnTo>
                <a:lnTo>
                  <a:pt x="1654" y="5311"/>
                </a:lnTo>
                <a:lnTo>
                  <a:pt x="1654" y="5322"/>
                </a:lnTo>
                <a:lnTo>
                  <a:pt x="1653" y="5345"/>
                </a:lnTo>
                <a:lnTo>
                  <a:pt x="1653" y="5359"/>
                </a:lnTo>
                <a:lnTo>
                  <a:pt x="1654" y="5373"/>
                </a:lnTo>
                <a:lnTo>
                  <a:pt x="1656" y="5386"/>
                </a:lnTo>
                <a:lnTo>
                  <a:pt x="1659" y="5396"/>
                </a:lnTo>
                <a:lnTo>
                  <a:pt x="1678" y="5384"/>
                </a:lnTo>
                <a:lnTo>
                  <a:pt x="1682" y="5409"/>
                </a:lnTo>
                <a:lnTo>
                  <a:pt x="1685" y="5434"/>
                </a:lnTo>
                <a:lnTo>
                  <a:pt x="1689" y="5458"/>
                </a:lnTo>
                <a:lnTo>
                  <a:pt x="1697" y="5438"/>
                </a:lnTo>
                <a:lnTo>
                  <a:pt x="1698" y="5445"/>
                </a:lnTo>
                <a:lnTo>
                  <a:pt x="1701" y="5463"/>
                </a:lnTo>
                <a:lnTo>
                  <a:pt x="1703" y="5473"/>
                </a:lnTo>
                <a:lnTo>
                  <a:pt x="1706" y="5485"/>
                </a:lnTo>
                <a:lnTo>
                  <a:pt x="1710" y="5495"/>
                </a:lnTo>
                <a:lnTo>
                  <a:pt x="1716" y="5504"/>
                </a:lnTo>
                <a:lnTo>
                  <a:pt x="1724" y="5486"/>
                </a:lnTo>
                <a:lnTo>
                  <a:pt x="1725" y="5495"/>
                </a:lnTo>
                <a:lnTo>
                  <a:pt x="1729" y="5519"/>
                </a:lnTo>
                <a:lnTo>
                  <a:pt x="1732" y="5533"/>
                </a:lnTo>
                <a:lnTo>
                  <a:pt x="1736" y="5550"/>
                </a:lnTo>
                <a:lnTo>
                  <a:pt x="1741" y="5566"/>
                </a:lnTo>
                <a:lnTo>
                  <a:pt x="1748" y="5583"/>
                </a:lnTo>
                <a:lnTo>
                  <a:pt x="1752" y="5565"/>
                </a:lnTo>
                <a:lnTo>
                  <a:pt x="1752" y="5576"/>
                </a:lnTo>
                <a:lnTo>
                  <a:pt x="1753" y="5603"/>
                </a:lnTo>
                <a:lnTo>
                  <a:pt x="1755" y="5620"/>
                </a:lnTo>
                <a:lnTo>
                  <a:pt x="1758" y="5636"/>
                </a:lnTo>
                <a:lnTo>
                  <a:pt x="1762" y="5652"/>
                </a:lnTo>
                <a:lnTo>
                  <a:pt x="1765" y="5658"/>
                </a:lnTo>
                <a:lnTo>
                  <a:pt x="1768" y="5664"/>
                </a:lnTo>
                <a:lnTo>
                  <a:pt x="1775" y="5650"/>
                </a:lnTo>
                <a:lnTo>
                  <a:pt x="1774" y="5656"/>
                </a:lnTo>
                <a:lnTo>
                  <a:pt x="1773" y="5671"/>
                </a:lnTo>
                <a:lnTo>
                  <a:pt x="1773" y="5681"/>
                </a:lnTo>
                <a:lnTo>
                  <a:pt x="1774" y="5692"/>
                </a:lnTo>
                <a:lnTo>
                  <a:pt x="1776" y="5704"/>
                </a:lnTo>
                <a:lnTo>
                  <a:pt x="1779" y="5715"/>
                </a:lnTo>
                <a:lnTo>
                  <a:pt x="1738" y="5712"/>
                </a:lnTo>
                <a:lnTo>
                  <a:pt x="1744" y="5725"/>
                </a:lnTo>
                <a:lnTo>
                  <a:pt x="1717" y="5725"/>
                </a:lnTo>
                <a:lnTo>
                  <a:pt x="1689" y="5727"/>
                </a:lnTo>
                <a:lnTo>
                  <a:pt x="1662" y="5732"/>
                </a:lnTo>
                <a:lnTo>
                  <a:pt x="1634" y="5738"/>
                </a:lnTo>
                <a:lnTo>
                  <a:pt x="1656" y="5742"/>
                </a:lnTo>
                <a:lnTo>
                  <a:pt x="1644" y="5747"/>
                </a:lnTo>
                <a:lnTo>
                  <a:pt x="1633" y="5753"/>
                </a:lnTo>
                <a:lnTo>
                  <a:pt x="1622" y="5756"/>
                </a:lnTo>
                <a:lnTo>
                  <a:pt x="1609" y="5760"/>
                </a:lnTo>
                <a:lnTo>
                  <a:pt x="1597" y="5762"/>
                </a:lnTo>
                <a:lnTo>
                  <a:pt x="1586" y="5764"/>
                </a:lnTo>
                <a:lnTo>
                  <a:pt x="1573" y="5765"/>
                </a:lnTo>
                <a:lnTo>
                  <a:pt x="1561" y="5765"/>
                </a:lnTo>
                <a:lnTo>
                  <a:pt x="1569" y="5779"/>
                </a:lnTo>
                <a:lnTo>
                  <a:pt x="1556" y="5781"/>
                </a:lnTo>
                <a:lnTo>
                  <a:pt x="1543" y="5781"/>
                </a:lnTo>
                <a:lnTo>
                  <a:pt x="1531" y="5781"/>
                </a:lnTo>
                <a:lnTo>
                  <a:pt x="1519" y="5779"/>
                </a:lnTo>
                <a:lnTo>
                  <a:pt x="1506" y="5776"/>
                </a:lnTo>
                <a:lnTo>
                  <a:pt x="1494" y="5773"/>
                </a:lnTo>
                <a:lnTo>
                  <a:pt x="1482" y="5768"/>
                </a:lnTo>
                <a:lnTo>
                  <a:pt x="1470" y="5763"/>
                </a:lnTo>
                <a:lnTo>
                  <a:pt x="1484" y="5777"/>
                </a:lnTo>
                <a:lnTo>
                  <a:pt x="1458" y="5773"/>
                </a:lnTo>
                <a:lnTo>
                  <a:pt x="1432" y="5771"/>
                </a:lnTo>
                <a:lnTo>
                  <a:pt x="1406" y="5769"/>
                </a:lnTo>
                <a:lnTo>
                  <a:pt x="1381" y="5768"/>
                </a:lnTo>
                <a:lnTo>
                  <a:pt x="1399" y="5779"/>
                </a:lnTo>
                <a:lnTo>
                  <a:pt x="1374" y="5777"/>
                </a:lnTo>
                <a:lnTo>
                  <a:pt x="1350" y="5772"/>
                </a:lnTo>
                <a:lnTo>
                  <a:pt x="1324" y="5769"/>
                </a:lnTo>
                <a:lnTo>
                  <a:pt x="1312" y="5769"/>
                </a:lnTo>
                <a:lnTo>
                  <a:pt x="1300" y="5769"/>
                </a:lnTo>
                <a:lnTo>
                  <a:pt x="1316" y="5781"/>
                </a:lnTo>
                <a:lnTo>
                  <a:pt x="1301" y="5780"/>
                </a:lnTo>
                <a:lnTo>
                  <a:pt x="1287" y="5779"/>
                </a:lnTo>
                <a:lnTo>
                  <a:pt x="1272" y="5779"/>
                </a:lnTo>
                <a:lnTo>
                  <a:pt x="1258" y="5779"/>
                </a:lnTo>
                <a:lnTo>
                  <a:pt x="1243" y="5780"/>
                </a:lnTo>
                <a:lnTo>
                  <a:pt x="1229" y="5783"/>
                </a:lnTo>
                <a:lnTo>
                  <a:pt x="1215" y="5786"/>
                </a:lnTo>
                <a:lnTo>
                  <a:pt x="1201" y="5789"/>
                </a:lnTo>
                <a:lnTo>
                  <a:pt x="1225" y="5799"/>
                </a:lnTo>
                <a:lnTo>
                  <a:pt x="1249" y="5807"/>
                </a:lnTo>
                <a:lnTo>
                  <a:pt x="1273" y="5813"/>
                </a:lnTo>
                <a:lnTo>
                  <a:pt x="1298" y="5818"/>
                </a:lnTo>
                <a:lnTo>
                  <a:pt x="1268" y="5823"/>
                </a:lnTo>
                <a:lnTo>
                  <a:pt x="1362" y="5835"/>
                </a:lnTo>
                <a:lnTo>
                  <a:pt x="1346" y="5843"/>
                </a:lnTo>
                <a:lnTo>
                  <a:pt x="1367" y="5848"/>
                </a:lnTo>
                <a:lnTo>
                  <a:pt x="1390" y="5854"/>
                </a:lnTo>
                <a:lnTo>
                  <a:pt x="1413" y="5858"/>
                </a:lnTo>
                <a:lnTo>
                  <a:pt x="1435" y="5861"/>
                </a:lnTo>
                <a:lnTo>
                  <a:pt x="1417" y="5868"/>
                </a:lnTo>
                <a:lnTo>
                  <a:pt x="1430" y="5869"/>
                </a:lnTo>
                <a:lnTo>
                  <a:pt x="1443" y="5871"/>
                </a:lnTo>
                <a:lnTo>
                  <a:pt x="1457" y="5875"/>
                </a:lnTo>
                <a:lnTo>
                  <a:pt x="1470" y="5879"/>
                </a:lnTo>
                <a:lnTo>
                  <a:pt x="1483" y="5884"/>
                </a:lnTo>
                <a:lnTo>
                  <a:pt x="1495" y="5890"/>
                </a:lnTo>
                <a:lnTo>
                  <a:pt x="1507" y="5896"/>
                </a:lnTo>
                <a:lnTo>
                  <a:pt x="1519" y="5904"/>
                </a:lnTo>
                <a:lnTo>
                  <a:pt x="1492" y="5896"/>
                </a:lnTo>
                <a:lnTo>
                  <a:pt x="1506" y="5913"/>
                </a:lnTo>
                <a:lnTo>
                  <a:pt x="1523" y="5930"/>
                </a:lnTo>
                <a:lnTo>
                  <a:pt x="1540" y="5944"/>
                </a:lnTo>
                <a:lnTo>
                  <a:pt x="1560" y="5957"/>
                </a:lnTo>
                <a:lnTo>
                  <a:pt x="1541" y="5956"/>
                </a:lnTo>
                <a:lnTo>
                  <a:pt x="1551" y="5964"/>
                </a:lnTo>
                <a:lnTo>
                  <a:pt x="1560" y="5971"/>
                </a:lnTo>
                <a:lnTo>
                  <a:pt x="1569" y="5978"/>
                </a:lnTo>
                <a:lnTo>
                  <a:pt x="1580" y="5986"/>
                </a:lnTo>
                <a:lnTo>
                  <a:pt x="1590" y="5992"/>
                </a:lnTo>
                <a:lnTo>
                  <a:pt x="1601" y="5998"/>
                </a:lnTo>
                <a:lnTo>
                  <a:pt x="1611" y="6003"/>
                </a:lnTo>
                <a:lnTo>
                  <a:pt x="1623" y="6007"/>
                </a:lnTo>
                <a:lnTo>
                  <a:pt x="1605" y="6010"/>
                </a:lnTo>
                <a:lnTo>
                  <a:pt x="1619" y="6020"/>
                </a:lnTo>
                <a:lnTo>
                  <a:pt x="1632" y="6027"/>
                </a:lnTo>
                <a:lnTo>
                  <a:pt x="1645" y="6032"/>
                </a:lnTo>
                <a:lnTo>
                  <a:pt x="1659" y="6038"/>
                </a:lnTo>
                <a:lnTo>
                  <a:pt x="1687" y="6048"/>
                </a:lnTo>
                <a:lnTo>
                  <a:pt x="1700" y="6056"/>
                </a:lnTo>
                <a:lnTo>
                  <a:pt x="1712" y="6063"/>
                </a:lnTo>
                <a:lnTo>
                  <a:pt x="1693" y="6064"/>
                </a:lnTo>
                <a:lnTo>
                  <a:pt x="1711" y="6073"/>
                </a:lnTo>
                <a:lnTo>
                  <a:pt x="1731" y="6080"/>
                </a:lnTo>
                <a:lnTo>
                  <a:pt x="1751" y="6087"/>
                </a:lnTo>
                <a:lnTo>
                  <a:pt x="1770" y="6092"/>
                </a:lnTo>
                <a:lnTo>
                  <a:pt x="1743" y="6098"/>
                </a:lnTo>
                <a:lnTo>
                  <a:pt x="1754" y="6102"/>
                </a:lnTo>
                <a:lnTo>
                  <a:pt x="1765" y="6105"/>
                </a:lnTo>
                <a:lnTo>
                  <a:pt x="1776" y="6108"/>
                </a:lnTo>
                <a:lnTo>
                  <a:pt x="1788" y="6110"/>
                </a:lnTo>
                <a:lnTo>
                  <a:pt x="1799" y="6111"/>
                </a:lnTo>
                <a:lnTo>
                  <a:pt x="1810" y="6112"/>
                </a:lnTo>
                <a:lnTo>
                  <a:pt x="1823" y="6112"/>
                </a:lnTo>
                <a:lnTo>
                  <a:pt x="1834" y="6111"/>
                </a:lnTo>
                <a:lnTo>
                  <a:pt x="1811" y="6123"/>
                </a:lnTo>
                <a:lnTo>
                  <a:pt x="1830" y="6124"/>
                </a:lnTo>
                <a:lnTo>
                  <a:pt x="1853" y="6125"/>
                </a:lnTo>
                <a:lnTo>
                  <a:pt x="1903" y="6126"/>
                </a:lnTo>
                <a:lnTo>
                  <a:pt x="1929" y="6127"/>
                </a:lnTo>
                <a:lnTo>
                  <a:pt x="1954" y="6130"/>
                </a:lnTo>
                <a:lnTo>
                  <a:pt x="1965" y="6132"/>
                </a:lnTo>
                <a:lnTo>
                  <a:pt x="1975" y="6134"/>
                </a:lnTo>
                <a:lnTo>
                  <a:pt x="1985" y="6137"/>
                </a:lnTo>
                <a:lnTo>
                  <a:pt x="1993" y="6141"/>
                </a:lnTo>
                <a:lnTo>
                  <a:pt x="1991" y="6141"/>
                </a:lnTo>
                <a:lnTo>
                  <a:pt x="1989" y="6141"/>
                </a:lnTo>
                <a:lnTo>
                  <a:pt x="1983" y="6142"/>
                </a:lnTo>
                <a:lnTo>
                  <a:pt x="1974" y="6146"/>
                </a:lnTo>
                <a:lnTo>
                  <a:pt x="1965" y="6153"/>
                </a:lnTo>
                <a:lnTo>
                  <a:pt x="1944" y="6169"/>
                </a:lnTo>
                <a:lnTo>
                  <a:pt x="1922" y="6189"/>
                </a:lnTo>
                <a:lnTo>
                  <a:pt x="1898" y="6209"/>
                </a:lnTo>
                <a:lnTo>
                  <a:pt x="1877" y="6229"/>
                </a:lnTo>
                <a:lnTo>
                  <a:pt x="1853" y="6254"/>
                </a:lnTo>
                <a:lnTo>
                  <a:pt x="1878" y="6254"/>
                </a:lnTo>
                <a:lnTo>
                  <a:pt x="1853" y="6266"/>
                </a:lnTo>
                <a:lnTo>
                  <a:pt x="1827" y="6278"/>
                </a:lnTo>
                <a:lnTo>
                  <a:pt x="1802" y="6293"/>
                </a:lnTo>
                <a:lnTo>
                  <a:pt x="1777" y="6308"/>
                </a:lnTo>
                <a:lnTo>
                  <a:pt x="1807" y="6307"/>
                </a:lnTo>
                <a:lnTo>
                  <a:pt x="1785" y="6321"/>
                </a:lnTo>
                <a:lnTo>
                  <a:pt x="1764" y="6335"/>
                </a:lnTo>
                <a:lnTo>
                  <a:pt x="1743" y="6352"/>
                </a:lnTo>
                <a:lnTo>
                  <a:pt x="1725" y="6369"/>
                </a:lnTo>
                <a:lnTo>
                  <a:pt x="1749" y="6364"/>
                </a:lnTo>
                <a:lnTo>
                  <a:pt x="1728" y="6378"/>
                </a:lnTo>
                <a:lnTo>
                  <a:pt x="1708" y="6396"/>
                </a:lnTo>
                <a:lnTo>
                  <a:pt x="1691" y="6414"/>
                </a:lnTo>
                <a:lnTo>
                  <a:pt x="1674" y="6434"/>
                </a:lnTo>
                <a:lnTo>
                  <a:pt x="1694" y="6430"/>
                </a:lnTo>
                <a:lnTo>
                  <a:pt x="1677" y="6446"/>
                </a:lnTo>
                <a:lnTo>
                  <a:pt x="1662" y="6464"/>
                </a:lnTo>
                <a:lnTo>
                  <a:pt x="1647" y="6482"/>
                </a:lnTo>
                <a:lnTo>
                  <a:pt x="1632" y="6501"/>
                </a:lnTo>
                <a:lnTo>
                  <a:pt x="1651" y="6492"/>
                </a:lnTo>
                <a:lnTo>
                  <a:pt x="1647" y="6501"/>
                </a:lnTo>
                <a:lnTo>
                  <a:pt x="1640" y="6510"/>
                </a:lnTo>
                <a:lnTo>
                  <a:pt x="1634" y="6519"/>
                </a:lnTo>
                <a:lnTo>
                  <a:pt x="1627" y="6526"/>
                </a:lnTo>
                <a:lnTo>
                  <a:pt x="1620" y="6532"/>
                </a:lnTo>
                <a:lnTo>
                  <a:pt x="1610" y="6538"/>
                </a:lnTo>
                <a:lnTo>
                  <a:pt x="1602" y="6543"/>
                </a:lnTo>
                <a:lnTo>
                  <a:pt x="1592" y="6548"/>
                </a:lnTo>
                <a:lnTo>
                  <a:pt x="1611" y="6551"/>
                </a:lnTo>
                <a:lnTo>
                  <a:pt x="1591" y="6566"/>
                </a:lnTo>
                <a:lnTo>
                  <a:pt x="1569" y="6581"/>
                </a:lnTo>
                <a:lnTo>
                  <a:pt x="1548" y="6597"/>
                </a:lnTo>
                <a:lnTo>
                  <a:pt x="1526" y="6611"/>
                </a:lnTo>
                <a:lnTo>
                  <a:pt x="1554" y="6604"/>
                </a:lnTo>
                <a:lnTo>
                  <a:pt x="1533" y="6624"/>
                </a:lnTo>
                <a:lnTo>
                  <a:pt x="1514" y="6644"/>
                </a:lnTo>
                <a:lnTo>
                  <a:pt x="1496" y="6667"/>
                </a:lnTo>
                <a:lnTo>
                  <a:pt x="1480" y="6691"/>
                </a:lnTo>
                <a:lnTo>
                  <a:pt x="1502" y="6679"/>
                </a:lnTo>
                <a:lnTo>
                  <a:pt x="1524" y="6666"/>
                </a:lnTo>
                <a:lnTo>
                  <a:pt x="1545" y="6652"/>
                </a:lnTo>
                <a:lnTo>
                  <a:pt x="1565" y="6636"/>
                </a:lnTo>
                <a:lnTo>
                  <a:pt x="1558" y="6653"/>
                </a:lnTo>
                <a:lnTo>
                  <a:pt x="1592" y="6629"/>
                </a:lnTo>
                <a:lnTo>
                  <a:pt x="1626" y="6605"/>
                </a:lnTo>
                <a:lnTo>
                  <a:pt x="1628" y="6615"/>
                </a:lnTo>
                <a:lnTo>
                  <a:pt x="1648" y="6609"/>
                </a:lnTo>
                <a:lnTo>
                  <a:pt x="1667" y="6603"/>
                </a:lnTo>
                <a:lnTo>
                  <a:pt x="1687" y="6597"/>
                </a:lnTo>
                <a:lnTo>
                  <a:pt x="1705" y="6589"/>
                </a:lnTo>
                <a:lnTo>
                  <a:pt x="1689" y="6608"/>
                </a:lnTo>
                <a:lnTo>
                  <a:pt x="1722" y="6597"/>
                </a:lnTo>
                <a:lnTo>
                  <a:pt x="1737" y="6592"/>
                </a:lnTo>
                <a:lnTo>
                  <a:pt x="1754" y="6587"/>
                </a:lnTo>
                <a:lnTo>
                  <a:pt x="1771" y="6582"/>
                </a:lnTo>
                <a:lnTo>
                  <a:pt x="1788" y="6579"/>
                </a:lnTo>
                <a:lnTo>
                  <a:pt x="1804" y="6577"/>
                </a:lnTo>
                <a:lnTo>
                  <a:pt x="1822" y="6576"/>
                </a:lnTo>
                <a:lnTo>
                  <a:pt x="1807" y="6588"/>
                </a:lnTo>
                <a:lnTo>
                  <a:pt x="1846" y="6583"/>
                </a:lnTo>
                <a:lnTo>
                  <a:pt x="1887" y="6578"/>
                </a:lnTo>
                <a:lnTo>
                  <a:pt x="1871" y="6592"/>
                </a:lnTo>
                <a:lnTo>
                  <a:pt x="1895" y="6587"/>
                </a:lnTo>
                <a:lnTo>
                  <a:pt x="1919" y="6580"/>
                </a:lnTo>
                <a:lnTo>
                  <a:pt x="1941" y="6573"/>
                </a:lnTo>
                <a:lnTo>
                  <a:pt x="1965" y="6566"/>
                </a:lnTo>
                <a:lnTo>
                  <a:pt x="1952" y="6582"/>
                </a:lnTo>
                <a:lnTo>
                  <a:pt x="1999" y="6565"/>
                </a:lnTo>
                <a:lnTo>
                  <a:pt x="2044" y="6545"/>
                </a:lnTo>
                <a:lnTo>
                  <a:pt x="2039" y="6560"/>
                </a:lnTo>
                <a:lnTo>
                  <a:pt x="2083" y="6535"/>
                </a:lnTo>
                <a:lnTo>
                  <a:pt x="2105" y="6524"/>
                </a:lnTo>
                <a:lnTo>
                  <a:pt x="2128" y="6512"/>
                </a:lnTo>
                <a:lnTo>
                  <a:pt x="2117" y="6527"/>
                </a:lnTo>
                <a:lnTo>
                  <a:pt x="2127" y="6523"/>
                </a:lnTo>
                <a:lnTo>
                  <a:pt x="2138" y="6518"/>
                </a:lnTo>
                <a:lnTo>
                  <a:pt x="2160" y="6505"/>
                </a:lnTo>
                <a:lnTo>
                  <a:pt x="2181" y="6494"/>
                </a:lnTo>
                <a:lnTo>
                  <a:pt x="2192" y="6490"/>
                </a:lnTo>
                <a:lnTo>
                  <a:pt x="2202" y="6486"/>
                </a:lnTo>
                <a:lnTo>
                  <a:pt x="2191" y="6510"/>
                </a:lnTo>
                <a:lnTo>
                  <a:pt x="2206" y="6497"/>
                </a:lnTo>
                <a:lnTo>
                  <a:pt x="2226" y="6479"/>
                </a:lnTo>
                <a:lnTo>
                  <a:pt x="2248" y="6457"/>
                </a:lnTo>
                <a:lnTo>
                  <a:pt x="2236" y="6485"/>
                </a:lnTo>
                <a:lnTo>
                  <a:pt x="2252" y="6474"/>
                </a:lnTo>
                <a:lnTo>
                  <a:pt x="2260" y="6468"/>
                </a:lnTo>
                <a:lnTo>
                  <a:pt x="2268" y="6461"/>
                </a:lnTo>
                <a:lnTo>
                  <a:pt x="2275" y="6453"/>
                </a:lnTo>
                <a:lnTo>
                  <a:pt x="2281" y="6444"/>
                </a:lnTo>
                <a:lnTo>
                  <a:pt x="2287" y="6436"/>
                </a:lnTo>
                <a:lnTo>
                  <a:pt x="2288" y="6432"/>
                </a:lnTo>
                <a:lnTo>
                  <a:pt x="2289" y="6428"/>
                </a:lnTo>
                <a:lnTo>
                  <a:pt x="2289" y="6446"/>
                </a:lnTo>
                <a:lnTo>
                  <a:pt x="2297" y="6439"/>
                </a:lnTo>
                <a:lnTo>
                  <a:pt x="2304" y="6430"/>
                </a:lnTo>
                <a:lnTo>
                  <a:pt x="2315" y="6410"/>
                </a:lnTo>
                <a:lnTo>
                  <a:pt x="2322" y="6401"/>
                </a:lnTo>
                <a:lnTo>
                  <a:pt x="2329" y="6391"/>
                </a:lnTo>
                <a:lnTo>
                  <a:pt x="2336" y="6382"/>
                </a:lnTo>
                <a:lnTo>
                  <a:pt x="2344" y="6374"/>
                </a:lnTo>
                <a:lnTo>
                  <a:pt x="2347" y="6373"/>
                </a:lnTo>
                <a:lnTo>
                  <a:pt x="2348" y="6374"/>
                </a:lnTo>
                <a:lnTo>
                  <a:pt x="2348" y="6377"/>
                </a:lnTo>
                <a:lnTo>
                  <a:pt x="2348" y="6382"/>
                </a:lnTo>
                <a:lnTo>
                  <a:pt x="2346" y="6395"/>
                </a:lnTo>
                <a:lnTo>
                  <a:pt x="2342" y="6410"/>
                </a:lnTo>
                <a:lnTo>
                  <a:pt x="2334" y="6440"/>
                </a:lnTo>
                <a:lnTo>
                  <a:pt x="2330" y="6454"/>
                </a:lnTo>
                <a:lnTo>
                  <a:pt x="2351" y="6445"/>
                </a:lnTo>
                <a:lnTo>
                  <a:pt x="2345" y="6456"/>
                </a:lnTo>
                <a:lnTo>
                  <a:pt x="2340" y="6466"/>
                </a:lnTo>
                <a:lnTo>
                  <a:pt x="2336" y="6476"/>
                </a:lnTo>
                <a:lnTo>
                  <a:pt x="2333" y="6488"/>
                </a:lnTo>
                <a:lnTo>
                  <a:pt x="2331" y="6499"/>
                </a:lnTo>
                <a:lnTo>
                  <a:pt x="2329" y="6510"/>
                </a:lnTo>
                <a:lnTo>
                  <a:pt x="2329" y="6522"/>
                </a:lnTo>
                <a:lnTo>
                  <a:pt x="2329" y="6533"/>
                </a:lnTo>
                <a:lnTo>
                  <a:pt x="2343" y="6519"/>
                </a:lnTo>
                <a:lnTo>
                  <a:pt x="2338" y="6538"/>
                </a:lnTo>
                <a:lnTo>
                  <a:pt x="2336" y="6559"/>
                </a:lnTo>
                <a:lnTo>
                  <a:pt x="2336" y="6579"/>
                </a:lnTo>
                <a:lnTo>
                  <a:pt x="2338" y="6599"/>
                </a:lnTo>
                <a:lnTo>
                  <a:pt x="2345" y="6588"/>
                </a:lnTo>
                <a:lnTo>
                  <a:pt x="2348" y="6583"/>
                </a:lnTo>
                <a:lnTo>
                  <a:pt x="2346" y="6595"/>
                </a:lnTo>
                <a:lnTo>
                  <a:pt x="2345" y="6606"/>
                </a:lnTo>
                <a:lnTo>
                  <a:pt x="2344" y="6618"/>
                </a:lnTo>
                <a:lnTo>
                  <a:pt x="2344" y="6630"/>
                </a:lnTo>
                <a:lnTo>
                  <a:pt x="2346" y="6641"/>
                </a:lnTo>
                <a:lnTo>
                  <a:pt x="2347" y="6653"/>
                </a:lnTo>
                <a:lnTo>
                  <a:pt x="2351" y="6663"/>
                </a:lnTo>
                <a:lnTo>
                  <a:pt x="2354" y="6674"/>
                </a:lnTo>
                <a:lnTo>
                  <a:pt x="2357" y="6671"/>
                </a:lnTo>
                <a:lnTo>
                  <a:pt x="2359" y="6668"/>
                </a:lnTo>
                <a:lnTo>
                  <a:pt x="2362" y="6663"/>
                </a:lnTo>
                <a:lnTo>
                  <a:pt x="2364" y="6656"/>
                </a:lnTo>
                <a:lnTo>
                  <a:pt x="2362" y="6679"/>
                </a:lnTo>
                <a:lnTo>
                  <a:pt x="2363" y="6702"/>
                </a:lnTo>
                <a:lnTo>
                  <a:pt x="2365" y="6725"/>
                </a:lnTo>
                <a:lnTo>
                  <a:pt x="2369" y="6747"/>
                </a:lnTo>
                <a:lnTo>
                  <a:pt x="2380" y="6727"/>
                </a:lnTo>
                <a:lnTo>
                  <a:pt x="2385" y="6716"/>
                </a:lnTo>
                <a:lnTo>
                  <a:pt x="2382" y="6728"/>
                </a:lnTo>
                <a:lnTo>
                  <a:pt x="2381" y="6739"/>
                </a:lnTo>
                <a:lnTo>
                  <a:pt x="2380" y="6750"/>
                </a:lnTo>
                <a:lnTo>
                  <a:pt x="2380" y="6763"/>
                </a:lnTo>
                <a:lnTo>
                  <a:pt x="2381" y="6774"/>
                </a:lnTo>
                <a:lnTo>
                  <a:pt x="2383" y="6786"/>
                </a:lnTo>
                <a:lnTo>
                  <a:pt x="2386" y="6796"/>
                </a:lnTo>
                <a:lnTo>
                  <a:pt x="2389" y="6807"/>
                </a:lnTo>
                <a:lnTo>
                  <a:pt x="2398" y="6796"/>
                </a:lnTo>
                <a:lnTo>
                  <a:pt x="2400" y="6793"/>
                </a:lnTo>
                <a:lnTo>
                  <a:pt x="2394" y="6815"/>
                </a:lnTo>
                <a:lnTo>
                  <a:pt x="2391" y="6839"/>
                </a:lnTo>
                <a:lnTo>
                  <a:pt x="2389" y="6863"/>
                </a:lnTo>
                <a:lnTo>
                  <a:pt x="2389" y="6886"/>
                </a:lnTo>
                <a:lnTo>
                  <a:pt x="2405" y="6867"/>
                </a:lnTo>
                <a:lnTo>
                  <a:pt x="2402" y="6890"/>
                </a:lnTo>
                <a:lnTo>
                  <a:pt x="2399" y="6912"/>
                </a:lnTo>
                <a:lnTo>
                  <a:pt x="2398" y="6935"/>
                </a:lnTo>
                <a:lnTo>
                  <a:pt x="2398" y="6959"/>
                </a:lnTo>
                <a:lnTo>
                  <a:pt x="2409" y="6937"/>
                </a:lnTo>
                <a:lnTo>
                  <a:pt x="2408" y="6950"/>
                </a:lnTo>
                <a:lnTo>
                  <a:pt x="2408" y="6965"/>
                </a:lnTo>
                <a:lnTo>
                  <a:pt x="2409" y="6978"/>
                </a:lnTo>
                <a:lnTo>
                  <a:pt x="2411" y="6993"/>
                </a:lnTo>
                <a:lnTo>
                  <a:pt x="2413" y="7006"/>
                </a:lnTo>
                <a:lnTo>
                  <a:pt x="2418" y="7020"/>
                </a:lnTo>
                <a:lnTo>
                  <a:pt x="2422" y="7033"/>
                </a:lnTo>
                <a:lnTo>
                  <a:pt x="2428" y="7045"/>
                </a:lnTo>
                <a:lnTo>
                  <a:pt x="2433" y="6953"/>
                </a:lnTo>
                <a:lnTo>
                  <a:pt x="2440" y="6966"/>
                </a:lnTo>
                <a:lnTo>
                  <a:pt x="2442" y="6865"/>
                </a:lnTo>
                <a:lnTo>
                  <a:pt x="2449" y="6885"/>
                </a:lnTo>
                <a:lnTo>
                  <a:pt x="2454" y="6862"/>
                </a:lnTo>
                <a:lnTo>
                  <a:pt x="2458" y="6839"/>
                </a:lnTo>
                <a:lnTo>
                  <a:pt x="2460" y="6815"/>
                </a:lnTo>
                <a:lnTo>
                  <a:pt x="2462" y="6793"/>
                </a:lnTo>
                <a:lnTo>
                  <a:pt x="2467" y="6834"/>
                </a:lnTo>
                <a:lnTo>
                  <a:pt x="2473" y="6814"/>
                </a:lnTo>
                <a:lnTo>
                  <a:pt x="2478" y="6794"/>
                </a:lnTo>
                <a:lnTo>
                  <a:pt x="2483" y="6773"/>
                </a:lnTo>
                <a:lnTo>
                  <a:pt x="2486" y="6753"/>
                </a:lnTo>
                <a:lnTo>
                  <a:pt x="2490" y="6773"/>
                </a:lnTo>
                <a:lnTo>
                  <a:pt x="2500" y="6753"/>
                </a:lnTo>
                <a:lnTo>
                  <a:pt x="2508" y="6731"/>
                </a:lnTo>
                <a:lnTo>
                  <a:pt x="2515" y="6709"/>
                </a:lnTo>
                <a:lnTo>
                  <a:pt x="2521" y="6687"/>
                </a:lnTo>
                <a:lnTo>
                  <a:pt x="2523" y="6716"/>
                </a:lnTo>
                <a:lnTo>
                  <a:pt x="2532" y="6699"/>
                </a:lnTo>
                <a:lnTo>
                  <a:pt x="2540" y="6679"/>
                </a:lnTo>
                <a:lnTo>
                  <a:pt x="2546" y="6660"/>
                </a:lnTo>
                <a:lnTo>
                  <a:pt x="2550" y="6640"/>
                </a:lnTo>
                <a:lnTo>
                  <a:pt x="2556" y="6666"/>
                </a:lnTo>
                <a:lnTo>
                  <a:pt x="2565" y="6649"/>
                </a:lnTo>
                <a:lnTo>
                  <a:pt x="2573" y="6632"/>
                </a:lnTo>
                <a:lnTo>
                  <a:pt x="2579" y="6613"/>
                </a:lnTo>
                <a:lnTo>
                  <a:pt x="2584" y="6596"/>
                </a:lnTo>
                <a:lnTo>
                  <a:pt x="2589" y="6616"/>
                </a:lnTo>
                <a:lnTo>
                  <a:pt x="2594" y="6606"/>
                </a:lnTo>
                <a:lnTo>
                  <a:pt x="2598" y="6597"/>
                </a:lnTo>
                <a:lnTo>
                  <a:pt x="2605" y="6576"/>
                </a:lnTo>
                <a:lnTo>
                  <a:pt x="2609" y="6555"/>
                </a:lnTo>
                <a:lnTo>
                  <a:pt x="2611" y="6533"/>
                </a:lnTo>
                <a:lnTo>
                  <a:pt x="2616" y="6557"/>
                </a:lnTo>
                <a:lnTo>
                  <a:pt x="2621" y="6541"/>
                </a:lnTo>
                <a:lnTo>
                  <a:pt x="2625" y="6526"/>
                </a:lnTo>
                <a:lnTo>
                  <a:pt x="2627" y="6509"/>
                </a:lnTo>
                <a:lnTo>
                  <a:pt x="2628" y="6493"/>
                </a:lnTo>
                <a:lnTo>
                  <a:pt x="2636" y="6506"/>
                </a:lnTo>
                <a:lnTo>
                  <a:pt x="2637" y="6485"/>
                </a:lnTo>
                <a:lnTo>
                  <a:pt x="2637" y="6463"/>
                </a:lnTo>
                <a:lnTo>
                  <a:pt x="2636" y="6441"/>
                </a:lnTo>
                <a:lnTo>
                  <a:pt x="2633" y="6421"/>
                </a:lnTo>
                <a:lnTo>
                  <a:pt x="2648" y="6443"/>
                </a:lnTo>
                <a:lnTo>
                  <a:pt x="2645" y="6418"/>
                </a:lnTo>
                <a:lnTo>
                  <a:pt x="2641" y="6378"/>
                </a:lnTo>
                <a:lnTo>
                  <a:pt x="2634" y="6328"/>
                </a:lnTo>
                <a:lnTo>
                  <a:pt x="2637" y="6329"/>
                </a:lnTo>
                <a:lnTo>
                  <a:pt x="2641" y="6330"/>
                </a:lnTo>
                <a:lnTo>
                  <a:pt x="2644" y="6332"/>
                </a:lnTo>
                <a:lnTo>
                  <a:pt x="2648" y="6335"/>
                </a:lnTo>
                <a:lnTo>
                  <a:pt x="2656" y="6343"/>
                </a:lnTo>
                <a:lnTo>
                  <a:pt x="2663" y="6354"/>
                </a:lnTo>
                <a:lnTo>
                  <a:pt x="2675" y="6375"/>
                </a:lnTo>
                <a:lnTo>
                  <a:pt x="2684" y="6392"/>
                </a:lnTo>
                <a:lnTo>
                  <a:pt x="2681" y="6374"/>
                </a:lnTo>
                <a:lnTo>
                  <a:pt x="2688" y="6378"/>
                </a:lnTo>
                <a:lnTo>
                  <a:pt x="2693" y="6386"/>
                </a:lnTo>
                <a:lnTo>
                  <a:pt x="2700" y="6395"/>
                </a:lnTo>
                <a:lnTo>
                  <a:pt x="2706" y="6404"/>
                </a:lnTo>
                <a:lnTo>
                  <a:pt x="2717" y="6424"/>
                </a:lnTo>
                <a:lnTo>
                  <a:pt x="2727" y="6437"/>
                </a:lnTo>
                <a:lnTo>
                  <a:pt x="2727" y="6425"/>
                </a:lnTo>
                <a:lnTo>
                  <a:pt x="2730" y="6430"/>
                </a:lnTo>
                <a:lnTo>
                  <a:pt x="2734" y="6436"/>
                </a:lnTo>
                <a:lnTo>
                  <a:pt x="2742" y="6451"/>
                </a:lnTo>
                <a:lnTo>
                  <a:pt x="2750" y="6469"/>
                </a:lnTo>
                <a:lnTo>
                  <a:pt x="2751" y="6448"/>
                </a:lnTo>
                <a:lnTo>
                  <a:pt x="2757" y="6457"/>
                </a:lnTo>
                <a:lnTo>
                  <a:pt x="2760" y="6466"/>
                </a:lnTo>
                <a:lnTo>
                  <a:pt x="2764" y="6476"/>
                </a:lnTo>
                <a:lnTo>
                  <a:pt x="2766" y="6486"/>
                </a:lnTo>
                <a:lnTo>
                  <a:pt x="2768" y="6495"/>
                </a:lnTo>
                <a:lnTo>
                  <a:pt x="2769" y="6505"/>
                </a:lnTo>
                <a:lnTo>
                  <a:pt x="2770" y="6515"/>
                </a:lnTo>
                <a:lnTo>
                  <a:pt x="2770" y="6526"/>
                </a:lnTo>
                <a:lnTo>
                  <a:pt x="2770" y="6519"/>
                </a:lnTo>
                <a:lnTo>
                  <a:pt x="2772" y="6510"/>
                </a:lnTo>
                <a:lnTo>
                  <a:pt x="2776" y="6502"/>
                </a:lnTo>
                <a:lnTo>
                  <a:pt x="2784" y="6541"/>
                </a:lnTo>
                <a:lnTo>
                  <a:pt x="2791" y="6579"/>
                </a:lnTo>
                <a:lnTo>
                  <a:pt x="2791" y="6575"/>
                </a:lnTo>
                <a:lnTo>
                  <a:pt x="2792" y="6571"/>
                </a:lnTo>
                <a:lnTo>
                  <a:pt x="2795" y="6566"/>
                </a:lnTo>
                <a:lnTo>
                  <a:pt x="2798" y="6564"/>
                </a:lnTo>
                <a:lnTo>
                  <a:pt x="2799" y="6563"/>
                </a:lnTo>
                <a:lnTo>
                  <a:pt x="2801" y="6574"/>
                </a:lnTo>
                <a:lnTo>
                  <a:pt x="2804" y="6586"/>
                </a:lnTo>
                <a:lnTo>
                  <a:pt x="2808" y="6597"/>
                </a:lnTo>
                <a:lnTo>
                  <a:pt x="2812" y="6607"/>
                </a:lnTo>
                <a:lnTo>
                  <a:pt x="2818" y="6618"/>
                </a:lnTo>
                <a:lnTo>
                  <a:pt x="2825" y="6628"/>
                </a:lnTo>
                <a:lnTo>
                  <a:pt x="2831" y="6637"/>
                </a:lnTo>
                <a:lnTo>
                  <a:pt x="2839" y="6646"/>
                </a:lnTo>
                <a:lnTo>
                  <a:pt x="2834" y="6635"/>
                </a:lnTo>
                <a:lnTo>
                  <a:pt x="2830" y="6622"/>
                </a:lnTo>
                <a:lnTo>
                  <a:pt x="2828" y="6606"/>
                </a:lnTo>
                <a:lnTo>
                  <a:pt x="2825" y="6590"/>
                </a:lnTo>
                <a:lnTo>
                  <a:pt x="2823" y="6558"/>
                </a:lnTo>
                <a:lnTo>
                  <a:pt x="2820" y="6531"/>
                </a:lnTo>
                <a:lnTo>
                  <a:pt x="2839" y="6552"/>
                </a:lnTo>
                <a:lnTo>
                  <a:pt x="2816" y="6503"/>
                </a:lnTo>
                <a:lnTo>
                  <a:pt x="2793" y="6457"/>
                </a:lnTo>
                <a:lnTo>
                  <a:pt x="2807" y="6472"/>
                </a:lnTo>
                <a:lnTo>
                  <a:pt x="2797" y="6420"/>
                </a:lnTo>
                <a:lnTo>
                  <a:pt x="2788" y="6367"/>
                </a:lnTo>
                <a:lnTo>
                  <a:pt x="2799" y="6387"/>
                </a:lnTo>
                <a:lnTo>
                  <a:pt x="2800" y="6376"/>
                </a:lnTo>
                <a:lnTo>
                  <a:pt x="2799" y="6365"/>
                </a:lnTo>
                <a:lnTo>
                  <a:pt x="2797" y="6342"/>
                </a:lnTo>
                <a:lnTo>
                  <a:pt x="2792" y="6321"/>
                </a:lnTo>
                <a:lnTo>
                  <a:pt x="2788" y="6299"/>
                </a:lnTo>
                <a:lnTo>
                  <a:pt x="2798" y="6321"/>
                </a:lnTo>
                <a:lnTo>
                  <a:pt x="2799" y="6308"/>
                </a:lnTo>
                <a:lnTo>
                  <a:pt x="2798" y="6296"/>
                </a:lnTo>
                <a:lnTo>
                  <a:pt x="2797" y="6284"/>
                </a:lnTo>
                <a:lnTo>
                  <a:pt x="2794" y="6272"/>
                </a:lnTo>
                <a:lnTo>
                  <a:pt x="2790" y="6261"/>
                </a:lnTo>
                <a:lnTo>
                  <a:pt x="2784" y="6249"/>
                </a:lnTo>
                <a:lnTo>
                  <a:pt x="2777" y="6239"/>
                </a:lnTo>
                <a:lnTo>
                  <a:pt x="2770" y="6229"/>
                </a:lnTo>
                <a:lnTo>
                  <a:pt x="2792" y="6249"/>
                </a:lnTo>
                <a:lnTo>
                  <a:pt x="2788" y="6237"/>
                </a:lnTo>
                <a:lnTo>
                  <a:pt x="2783" y="6225"/>
                </a:lnTo>
                <a:lnTo>
                  <a:pt x="2778" y="6212"/>
                </a:lnTo>
                <a:lnTo>
                  <a:pt x="2773" y="6201"/>
                </a:lnTo>
                <a:lnTo>
                  <a:pt x="2766" y="6190"/>
                </a:lnTo>
                <a:lnTo>
                  <a:pt x="2760" y="6178"/>
                </a:lnTo>
                <a:lnTo>
                  <a:pt x="2751" y="6168"/>
                </a:lnTo>
                <a:lnTo>
                  <a:pt x="2743" y="6158"/>
                </a:lnTo>
                <a:lnTo>
                  <a:pt x="2761" y="6162"/>
                </a:lnTo>
                <a:lnTo>
                  <a:pt x="2757" y="6155"/>
                </a:lnTo>
                <a:lnTo>
                  <a:pt x="2750" y="6146"/>
                </a:lnTo>
                <a:lnTo>
                  <a:pt x="2743" y="6137"/>
                </a:lnTo>
                <a:lnTo>
                  <a:pt x="2733" y="6127"/>
                </a:lnTo>
                <a:lnTo>
                  <a:pt x="2711" y="6104"/>
                </a:lnTo>
                <a:lnTo>
                  <a:pt x="2690" y="6080"/>
                </a:lnTo>
                <a:lnTo>
                  <a:pt x="2679" y="6069"/>
                </a:lnTo>
                <a:lnTo>
                  <a:pt x="2670" y="6057"/>
                </a:lnTo>
                <a:lnTo>
                  <a:pt x="2663" y="6045"/>
                </a:lnTo>
                <a:lnTo>
                  <a:pt x="2657" y="6034"/>
                </a:lnTo>
                <a:lnTo>
                  <a:pt x="2656" y="6029"/>
                </a:lnTo>
                <a:lnTo>
                  <a:pt x="2655" y="6024"/>
                </a:lnTo>
                <a:lnTo>
                  <a:pt x="2654" y="6019"/>
                </a:lnTo>
                <a:lnTo>
                  <a:pt x="2655" y="6013"/>
                </a:lnTo>
                <a:lnTo>
                  <a:pt x="2656" y="6009"/>
                </a:lnTo>
                <a:lnTo>
                  <a:pt x="2658" y="6005"/>
                </a:lnTo>
                <a:lnTo>
                  <a:pt x="2661" y="6001"/>
                </a:lnTo>
                <a:lnTo>
                  <a:pt x="2665" y="5997"/>
                </a:lnTo>
                <a:lnTo>
                  <a:pt x="2673" y="5995"/>
                </a:lnTo>
                <a:lnTo>
                  <a:pt x="2681" y="5994"/>
                </a:lnTo>
                <a:lnTo>
                  <a:pt x="2700" y="5992"/>
                </a:lnTo>
                <a:lnTo>
                  <a:pt x="2721" y="5992"/>
                </a:lnTo>
                <a:lnTo>
                  <a:pt x="2743" y="5994"/>
                </a:lnTo>
                <a:lnTo>
                  <a:pt x="2767" y="5997"/>
                </a:lnTo>
                <a:lnTo>
                  <a:pt x="2792" y="6000"/>
                </a:lnTo>
                <a:lnTo>
                  <a:pt x="2843" y="6010"/>
                </a:lnTo>
                <a:lnTo>
                  <a:pt x="2945" y="6033"/>
                </a:lnTo>
                <a:lnTo>
                  <a:pt x="2969" y="6037"/>
                </a:lnTo>
                <a:lnTo>
                  <a:pt x="2991" y="6041"/>
                </a:lnTo>
                <a:lnTo>
                  <a:pt x="3011" y="6043"/>
                </a:lnTo>
                <a:lnTo>
                  <a:pt x="3030" y="6044"/>
                </a:lnTo>
                <a:lnTo>
                  <a:pt x="3071" y="6045"/>
                </a:lnTo>
                <a:lnTo>
                  <a:pt x="3110" y="6046"/>
                </a:lnTo>
                <a:lnTo>
                  <a:pt x="3185" y="6047"/>
                </a:lnTo>
                <a:lnTo>
                  <a:pt x="3220" y="6047"/>
                </a:lnTo>
                <a:lnTo>
                  <a:pt x="3256" y="6049"/>
                </a:lnTo>
                <a:lnTo>
                  <a:pt x="3289" y="6053"/>
                </a:lnTo>
                <a:lnTo>
                  <a:pt x="3321" y="6058"/>
                </a:lnTo>
                <a:lnTo>
                  <a:pt x="3353" y="6065"/>
                </a:lnTo>
                <a:lnTo>
                  <a:pt x="3369" y="6069"/>
                </a:lnTo>
                <a:lnTo>
                  <a:pt x="3384" y="6073"/>
                </a:lnTo>
                <a:lnTo>
                  <a:pt x="3400" y="6079"/>
                </a:lnTo>
                <a:lnTo>
                  <a:pt x="3415" y="6086"/>
                </a:lnTo>
                <a:lnTo>
                  <a:pt x="3431" y="6093"/>
                </a:lnTo>
                <a:lnTo>
                  <a:pt x="3446" y="6101"/>
                </a:lnTo>
                <a:lnTo>
                  <a:pt x="3461" y="6109"/>
                </a:lnTo>
                <a:lnTo>
                  <a:pt x="3476" y="6120"/>
                </a:lnTo>
                <a:lnTo>
                  <a:pt x="3491" y="6130"/>
                </a:lnTo>
                <a:lnTo>
                  <a:pt x="3506" y="6142"/>
                </a:lnTo>
                <a:lnTo>
                  <a:pt x="3520" y="6155"/>
                </a:lnTo>
                <a:lnTo>
                  <a:pt x="3535" y="6169"/>
                </a:lnTo>
                <a:lnTo>
                  <a:pt x="3550" y="6184"/>
                </a:lnTo>
                <a:lnTo>
                  <a:pt x="3565" y="6200"/>
                </a:lnTo>
                <a:lnTo>
                  <a:pt x="3676" y="6328"/>
                </a:lnTo>
                <a:lnTo>
                  <a:pt x="3787" y="6456"/>
                </a:lnTo>
                <a:lnTo>
                  <a:pt x="3843" y="6520"/>
                </a:lnTo>
                <a:lnTo>
                  <a:pt x="3899" y="6583"/>
                </a:lnTo>
                <a:lnTo>
                  <a:pt x="3956" y="6645"/>
                </a:lnTo>
                <a:lnTo>
                  <a:pt x="4014" y="6707"/>
                </a:lnTo>
                <a:lnTo>
                  <a:pt x="4052" y="6746"/>
                </a:lnTo>
                <a:lnTo>
                  <a:pt x="4090" y="6785"/>
                </a:lnTo>
                <a:lnTo>
                  <a:pt x="4165" y="6859"/>
                </a:lnTo>
                <a:lnTo>
                  <a:pt x="4200" y="6896"/>
                </a:lnTo>
                <a:lnTo>
                  <a:pt x="4235" y="6933"/>
                </a:lnTo>
                <a:lnTo>
                  <a:pt x="4267" y="6971"/>
                </a:lnTo>
                <a:lnTo>
                  <a:pt x="4282" y="6991"/>
                </a:lnTo>
                <a:lnTo>
                  <a:pt x="4297" y="7010"/>
                </a:lnTo>
                <a:lnTo>
                  <a:pt x="4310" y="7030"/>
                </a:lnTo>
                <a:lnTo>
                  <a:pt x="4323" y="7050"/>
                </a:lnTo>
                <a:lnTo>
                  <a:pt x="4336" y="7071"/>
                </a:lnTo>
                <a:lnTo>
                  <a:pt x="4347" y="7092"/>
                </a:lnTo>
                <a:lnTo>
                  <a:pt x="4358" y="7113"/>
                </a:lnTo>
                <a:lnTo>
                  <a:pt x="4368" y="7136"/>
                </a:lnTo>
                <a:lnTo>
                  <a:pt x="4377" y="7159"/>
                </a:lnTo>
                <a:lnTo>
                  <a:pt x="4384" y="7181"/>
                </a:lnTo>
                <a:lnTo>
                  <a:pt x="4391" y="7206"/>
                </a:lnTo>
                <a:lnTo>
                  <a:pt x="4397" y="7230"/>
                </a:lnTo>
                <a:lnTo>
                  <a:pt x="4401" y="7256"/>
                </a:lnTo>
                <a:lnTo>
                  <a:pt x="4404" y="7281"/>
                </a:lnTo>
                <a:lnTo>
                  <a:pt x="4406" y="7308"/>
                </a:lnTo>
                <a:lnTo>
                  <a:pt x="4407" y="7336"/>
                </a:lnTo>
                <a:lnTo>
                  <a:pt x="4406" y="7364"/>
                </a:lnTo>
                <a:lnTo>
                  <a:pt x="4404" y="7394"/>
                </a:lnTo>
                <a:lnTo>
                  <a:pt x="4414" y="7393"/>
                </a:lnTo>
                <a:lnTo>
                  <a:pt x="4424" y="7391"/>
                </a:lnTo>
                <a:lnTo>
                  <a:pt x="4433" y="7389"/>
                </a:lnTo>
                <a:lnTo>
                  <a:pt x="4441" y="7386"/>
                </a:lnTo>
                <a:lnTo>
                  <a:pt x="4447" y="7381"/>
                </a:lnTo>
                <a:lnTo>
                  <a:pt x="4453" y="7376"/>
                </a:lnTo>
                <a:lnTo>
                  <a:pt x="4457" y="7372"/>
                </a:lnTo>
                <a:lnTo>
                  <a:pt x="4462" y="7366"/>
                </a:lnTo>
                <a:lnTo>
                  <a:pt x="4466" y="7360"/>
                </a:lnTo>
                <a:lnTo>
                  <a:pt x="4468" y="7354"/>
                </a:lnTo>
                <a:lnTo>
                  <a:pt x="4470" y="7346"/>
                </a:lnTo>
                <a:lnTo>
                  <a:pt x="4472" y="7339"/>
                </a:lnTo>
                <a:lnTo>
                  <a:pt x="4474" y="7323"/>
                </a:lnTo>
                <a:lnTo>
                  <a:pt x="4474" y="7306"/>
                </a:lnTo>
                <a:lnTo>
                  <a:pt x="4472" y="7269"/>
                </a:lnTo>
                <a:lnTo>
                  <a:pt x="4472" y="7250"/>
                </a:lnTo>
                <a:lnTo>
                  <a:pt x="4471" y="7232"/>
                </a:lnTo>
                <a:lnTo>
                  <a:pt x="4472" y="7213"/>
                </a:lnTo>
                <a:lnTo>
                  <a:pt x="4475" y="7195"/>
                </a:lnTo>
                <a:lnTo>
                  <a:pt x="4477" y="7186"/>
                </a:lnTo>
                <a:lnTo>
                  <a:pt x="4480" y="7177"/>
                </a:lnTo>
                <a:lnTo>
                  <a:pt x="4483" y="7169"/>
                </a:lnTo>
                <a:lnTo>
                  <a:pt x="4487" y="7161"/>
                </a:lnTo>
                <a:lnTo>
                  <a:pt x="4540" y="7072"/>
                </a:lnTo>
                <a:lnTo>
                  <a:pt x="4591" y="6981"/>
                </a:lnTo>
                <a:lnTo>
                  <a:pt x="4641" y="6891"/>
                </a:lnTo>
                <a:lnTo>
                  <a:pt x="4689" y="6799"/>
                </a:lnTo>
                <a:lnTo>
                  <a:pt x="4809" y="6568"/>
                </a:lnTo>
                <a:lnTo>
                  <a:pt x="4869" y="6453"/>
                </a:lnTo>
                <a:lnTo>
                  <a:pt x="4929" y="6337"/>
                </a:lnTo>
                <a:lnTo>
                  <a:pt x="4990" y="6223"/>
                </a:lnTo>
                <a:lnTo>
                  <a:pt x="5053" y="6108"/>
                </a:lnTo>
                <a:lnTo>
                  <a:pt x="5117" y="5995"/>
                </a:lnTo>
                <a:lnTo>
                  <a:pt x="5182" y="5881"/>
                </a:lnTo>
                <a:lnTo>
                  <a:pt x="5196" y="5858"/>
                </a:lnTo>
                <a:lnTo>
                  <a:pt x="5212" y="5835"/>
                </a:lnTo>
                <a:lnTo>
                  <a:pt x="5227" y="5813"/>
                </a:lnTo>
                <a:lnTo>
                  <a:pt x="5244" y="5794"/>
                </a:lnTo>
                <a:lnTo>
                  <a:pt x="5260" y="5774"/>
                </a:lnTo>
                <a:lnTo>
                  <a:pt x="5278" y="5756"/>
                </a:lnTo>
                <a:lnTo>
                  <a:pt x="5296" y="5739"/>
                </a:lnTo>
                <a:lnTo>
                  <a:pt x="5315" y="5724"/>
                </a:lnTo>
                <a:lnTo>
                  <a:pt x="5334" y="5708"/>
                </a:lnTo>
                <a:lnTo>
                  <a:pt x="5353" y="5695"/>
                </a:lnTo>
                <a:lnTo>
                  <a:pt x="5374" y="5681"/>
                </a:lnTo>
                <a:lnTo>
                  <a:pt x="5394" y="5670"/>
                </a:lnTo>
                <a:lnTo>
                  <a:pt x="5415" y="5659"/>
                </a:lnTo>
                <a:lnTo>
                  <a:pt x="5437" y="5650"/>
                </a:lnTo>
                <a:lnTo>
                  <a:pt x="5458" y="5640"/>
                </a:lnTo>
                <a:lnTo>
                  <a:pt x="5480" y="5632"/>
                </a:lnTo>
                <a:lnTo>
                  <a:pt x="5503" y="5625"/>
                </a:lnTo>
                <a:lnTo>
                  <a:pt x="5525" y="5619"/>
                </a:lnTo>
                <a:lnTo>
                  <a:pt x="5549" y="5613"/>
                </a:lnTo>
                <a:lnTo>
                  <a:pt x="5573" y="5609"/>
                </a:lnTo>
                <a:lnTo>
                  <a:pt x="5596" y="5605"/>
                </a:lnTo>
                <a:lnTo>
                  <a:pt x="5620" y="5602"/>
                </a:lnTo>
                <a:lnTo>
                  <a:pt x="5645" y="5600"/>
                </a:lnTo>
                <a:lnTo>
                  <a:pt x="5670" y="5599"/>
                </a:lnTo>
                <a:lnTo>
                  <a:pt x="5694" y="5599"/>
                </a:lnTo>
                <a:lnTo>
                  <a:pt x="5720" y="5599"/>
                </a:lnTo>
                <a:lnTo>
                  <a:pt x="5746" y="5600"/>
                </a:lnTo>
                <a:lnTo>
                  <a:pt x="5772" y="5602"/>
                </a:lnTo>
                <a:lnTo>
                  <a:pt x="5797" y="5604"/>
                </a:lnTo>
                <a:lnTo>
                  <a:pt x="5823" y="5607"/>
                </a:lnTo>
                <a:lnTo>
                  <a:pt x="5876" y="5614"/>
                </a:lnTo>
                <a:lnTo>
                  <a:pt x="5909" y="5620"/>
                </a:lnTo>
                <a:lnTo>
                  <a:pt x="5942" y="5624"/>
                </a:lnTo>
                <a:lnTo>
                  <a:pt x="5975" y="5627"/>
                </a:lnTo>
                <a:lnTo>
                  <a:pt x="6008" y="5629"/>
                </a:lnTo>
                <a:lnTo>
                  <a:pt x="6042" y="5630"/>
                </a:lnTo>
                <a:lnTo>
                  <a:pt x="6075" y="5631"/>
                </a:lnTo>
                <a:lnTo>
                  <a:pt x="6142" y="5630"/>
                </a:lnTo>
                <a:lnTo>
                  <a:pt x="6158" y="5630"/>
                </a:lnTo>
                <a:lnTo>
                  <a:pt x="6174" y="5632"/>
                </a:lnTo>
                <a:lnTo>
                  <a:pt x="6189" y="5635"/>
                </a:lnTo>
                <a:lnTo>
                  <a:pt x="6203" y="5638"/>
                </a:lnTo>
                <a:lnTo>
                  <a:pt x="6218" y="5643"/>
                </a:lnTo>
                <a:lnTo>
                  <a:pt x="6232" y="5648"/>
                </a:lnTo>
                <a:lnTo>
                  <a:pt x="6246" y="5656"/>
                </a:lnTo>
                <a:lnTo>
                  <a:pt x="6259" y="5663"/>
                </a:lnTo>
                <a:lnTo>
                  <a:pt x="6286" y="5678"/>
                </a:lnTo>
                <a:lnTo>
                  <a:pt x="6313" y="5696"/>
                </a:lnTo>
                <a:lnTo>
                  <a:pt x="6340" y="5713"/>
                </a:lnTo>
                <a:lnTo>
                  <a:pt x="6368" y="5731"/>
                </a:lnTo>
                <a:lnTo>
                  <a:pt x="6417" y="5759"/>
                </a:lnTo>
                <a:lnTo>
                  <a:pt x="6470" y="5789"/>
                </a:lnTo>
                <a:lnTo>
                  <a:pt x="6526" y="5821"/>
                </a:lnTo>
                <a:lnTo>
                  <a:pt x="6555" y="5838"/>
                </a:lnTo>
                <a:lnTo>
                  <a:pt x="6583" y="5856"/>
                </a:lnTo>
                <a:lnTo>
                  <a:pt x="6611" y="5874"/>
                </a:lnTo>
                <a:lnTo>
                  <a:pt x="6637" y="5894"/>
                </a:lnTo>
                <a:lnTo>
                  <a:pt x="6662" y="5913"/>
                </a:lnTo>
                <a:lnTo>
                  <a:pt x="6687" y="5934"/>
                </a:lnTo>
                <a:lnTo>
                  <a:pt x="6710" y="5955"/>
                </a:lnTo>
                <a:lnTo>
                  <a:pt x="6729" y="5976"/>
                </a:lnTo>
                <a:lnTo>
                  <a:pt x="6748" y="5999"/>
                </a:lnTo>
                <a:lnTo>
                  <a:pt x="6756" y="6010"/>
                </a:lnTo>
                <a:lnTo>
                  <a:pt x="6763" y="6022"/>
                </a:lnTo>
                <a:lnTo>
                  <a:pt x="6752" y="6028"/>
                </a:lnTo>
                <a:lnTo>
                  <a:pt x="6742" y="6032"/>
                </a:lnTo>
                <a:lnTo>
                  <a:pt x="6730" y="6034"/>
                </a:lnTo>
                <a:lnTo>
                  <a:pt x="6719" y="6036"/>
                </a:lnTo>
                <a:lnTo>
                  <a:pt x="6708" y="6037"/>
                </a:lnTo>
                <a:lnTo>
                  <a:pt x="6696" y="6038"/>
                </a:lnTo>
                <a:lnTo>
                  <a:pt x="6685" y="6037"/>
                </a:lnTo>
                <a:lnTo>
                  <a:pt x="6674" y="6036"/>
                </a:lnTo>
                <a:lnTo>
                  <a:pt x="6651" y="6032"/>
                </a:lnTo>
                <a:lnTo>
                  <a:pt x="6627" y="6027"/>
                </a:lnTo>
                <a:lnTo>
                  <a:pt x="6583" y="6014"/>
                </a:lnTo>
                <a:lnTo>
                  <a:pt x="6594" y="6030"/>
                </a:lnTo>
                <a:lnTo>
                  <a:pt x="6584" y="6026"/>
                </a:lnTo>
                <a:lnTo>
                  <a:pt x="6574" y="6023"/>
                </a:lnTo>
                <a:lnTo>
                  <a:pt x="6563" y="6021"/>
                </a:lnTo>
                <a:lnTo>
                  <a:pt x="6552" y="6020"/>
                </a:lnTo>
                <a:lnTo>
                  <a:pt x="6542" y="6020"/>
                </a:lnTo>
                <a:lnTo>
                  <a:pt x="6530" y="6022"/>
                </a:lnTo>
                <a:lnTo>
                  <a:pt x="6520" y="6024"/>
                </a:lnTo>
                <a:lnTo>
                  <a:pt x="6509" y="6027"/>
                </a:lnTo>
                <a:lnTo>
                  <a:pt x="6514" y="6031"/>
                </a:lnTo>
                <a:lnTo>
                  <a:pt x="6517" y="6034"/>
                </a:lnTo>
                <a:lnTo>
                  <a:pt x="6518" y="6037"/>
                </a:lnTo>
                <a:lnTo>
                  <a:pt x="6518" y="6040"/>
                </a:lnTo>
                <a:lnTo>
                  <a:pt x="6516" y="6042"/>
                </a:lnTo>
                <a:lnTo>
                  <a:pt x="6514" y="6044"/>
                </a:lnTo>
                <a:lnTo>
                  <a:pt x="6506" y="6048"/>
                </a:lnTo>
                <a:lnTo>
                  <a:pt x="6494" y="6051"/>
                </a:lnTo>
                <a:lnTo>
                  <a:pt x="6482" y="6053"/>
                </a:lnTo>
                <a:lnTo>
                  <a:pt x="6458" y="6057"/>
                </a:lnTo>
                <a:lnTo>
                  <a:pt x="6479" y="6061"/>
                </a:lnTo>
                <a:lnTo>
                  <a:pt x="6461" y="6065"/>
                </a:lnTo>
                <a:lnTo>
                  <a:pt x="6444" y="6070"/>
                </a:lnTo>
                <a:lnTo>
                  <a:pt x="6427" y="6076"/>
                </a:lnTo>
                <a:lnTo>
                  <a:pt x="6411" y="6084"/>
                </a:lnTo>
                <a:lnTo>
                  <a:pt x="6430" y="6089"/>
                </a:lnTo>
                <a:lnTo>
                  <a:pt x="6369" y="6092"/>
                </a:lnTo>
                <a:lnTo>
                  <a:pt x="6308" y="6096"/>
                </a:lnTo>
                <a:lnTo>
                  <a:pt x="6332" y="6102"/>
                </a:lnTo>
                <a:lnTo>
                  <a:pt x="6345" y="6105"/>
                </a:lnTo>
                <a:lnTo>
                  <a:pt x="6357" y="6106"/>
                </a:lnTo>
                <a:lnTo>
                  <a:pt x="6369" y="6107"/>
                </a:lnTo>
                <a:lnTo>
                  <a:pt x="6382" y="6108"/>
                </a:lnTo>
                <a:lnTo>
                  <a:pt x="6394" y="6107"/>
                </a:lnTo>
                <a:lnTo>
                  <a:pt x="6407" y="6106"/>
                </a:lnTo>
                <a:lnTo>
                  <a:pt x="6375" y="6117"/>
                </a:lnTo>
                <a:lnTo>
                  <a:pt x="6417" y="6120"/>
                </a:lnTo>
                <a:lnTo>
                  <a:pt x="6459" y="6125"/>
                </a:lnTo>
                <a:lnTo>
                  <a:pt x="6428" y="6132"/>
                </a:lnTo>
                <a:lnTo>
                  <a:pt x="6435" y="6135"/>
                </a:lnTo>
                <a:lnTo>
                  <a:pt x="6444" y="6138"/>
                </a:lnTo>
                <a:lnTo>
                  <a:pt x="6455" y="6141"/>
                </a:lnTo>
                <a:lnTo>
                  <a:pt x="6467" y="6143"/>
                </a:lnTo>
                <a:lnTo>
                  <a:pt x="6482" y="6145"/>
                </a:lnTo>
                <a:lnTo>
                  <a:pt x="6496" y="6145"/>
                </a:lnTo>
                <a:lnTo>
                  <a:pt x="6512" y="6144"/>
                </a:lnTo>
                <a:lnTo>
                  <a:pt x="6504" y="6146"/>
                </a:lnTo>
                <a:lnTo>
                  <a:pt x="6489" y="6154"/>
                </a:lnTo>
                <a:lnTo>
                  <a:pt x="6480" y="6158"/>
                </a:lnTo>
                <a:lnTo>
                  <a:pt x="6470" y="6164"/>
                </a:lnTo>
                <a:lnTo>
                  <a:pt x="6461" y="6169"/>
                </a:lnTo>
                <a:lnTo>
                  <a:pt x="6454" y="6176"/>
                </a:lnTo>
                <a:lnTo>
                  <a:pt x="6471" y="6173"/>
                </a:lnTo>
                <a:lnTo>
                  <a:pt x="6437" y="6202"/>
                </a:lnTo>
                <a:lnTo>
                  <a:pt x="6421" y="6218"/>
                </a:lnTo>
                <a:lnTo>
                  <a:pt x="6414" y="6226"/>
                </a:lnTo>
                <a:lnTo>
                  <a:pt x="6407" y="6233"/>
                </a:lnTo>
                <a:lnTo>
                  <a:pt x="6414" y="6231"/>
                </a:lnTo>
                <a:lnTo>
                  <a:pt x="6423" y="6228"/>
                </a:lnTo>
                <a:lnTo>
                  <a:pt x="6426" y="6227"/>
                </a:lnTo>
                <a:lnTo>
                  <a:pt x="6427" y="6228"/>
                </a:lnTo>
                <a:lnTo>
                  <a:pt x="6427" y="6230"/>
                </a:lnTo>
                <a:lnTo>
                  <a:pt x="6423" y="6235"/>
                </a:lnTo>
                <a:lnTo>
                  <a:pt x="6410" y="6251"/>
                </a:lnTo>
                <a:lnTo>
                  <a:pt x="6394" y="6266"/>
                </a:lnTo>
                <a:lnTo>
                  <a:pt x="6379" y="6281"/>
                </a:lnTo>
                <a:lnTo>
                  <a:pt x="6364" y="6295"/>
                </a:lnTo>
                <a:lnTo>
                  <a:pt x="6390" y="6285"/>
                </a:lnTo>
                <a:lnTo>
                  <a:pt x="6382" y="6292"/>
                </a:lnTo>
                <a:lnTo>
                  <a:pt x="6375" y="6300"/>
                </a:lnTo>
                <a:lnTo>
                  <a:pt x="6361" y="6315"/>
                </a:lnTo>
                <a:lnTo>
                  <a:pt x="6349" y="6332"/>
                </a:lnTo>
                <a:lnTo>
                  <a:pt x="6335" y="6348"/>
                </a:lnTo>
                <a:lnTo>
                  <a:pt x="6359" y="6344"/>
                </a:lnTo>
                <a:lnTo>
                  <a:pt x="6341" y="6365"/>
                </a:lnTo>
                <a:lnTo>
                  <a:pt x="6321" y="6385"/>
                </a:lnTo>
                <a:lnTo>
                  <a:pt x="6300" y="6403"/>
                </a:lnTo>
                <a:lnTo>
                  <a:pt x="6279" y="6422"/>
                </a:lnTo>
                <a:lnTo>
                  <a:pt x="6313" y="6414"/>
                </a:lnTo>
                <a:lnTo>
                  <a:pt x="6294" y="6430"/>
                </a:lnTo>
                <a:lnTo>
                  <a:pt x="6276" y="6445"/>
                </a:lnTo>
                <a:lnTo>
                  <a:pt x="6256" y="6460"/>
                </a:lnTo>
                <a:lnTo>
                  <a:pt x="6234" y="6472"/>
                </a:lnTo>
                <a:lnTo>
                  <a:pt x="6255" y="6473"/>
                </a:lnTo>
                <a:lnTo>
                  <a:pt x="6217" y="6497"/>
                </a:lnTo>
                <a:lnTo>
                  <a:pt x="6197" y="6508"/>
                </a:lnTo>
                <a:lnTo>
                  <a:pt x="6179" y="6521"/>
                </a:lnTo>
                <a:lnTo>
                  <a:pt x="6160" y="6534"/>
                </a:lnTo>
                <a:lnTo>
                  <a:pt x="6143" y="6547"/>
                </a:lnTo>
                <a:lnTo>
                  <a:pt x="6126" y="6564"/>
                </a:lnTo>
                <a:lnTo>
                  <a:pt x="6119" y="6572"/>
                </a:lnTo>
                <a:lnTo>
                  <a:pt x="6112" y="6580"/>
                </a:lnTo>
                <a:lnTo>
                  <a:pt x="6148" y="6567"/>
                </a:lnTo>
                <a:lnTo>
                  <a:pt x="6183" y="6552"/>
                </a:lnTo>
                <a:lnTo>
                  <a:pt x="6218" y="6535"/>
                </a:lnTo>
                <a:lnTo>
                  <a:pt x="6253" y="6516"/>
                </a:lnTo>
                <a:lnTo>
                  <a:pt x="6234" y="6539"/>
                </a:lnTo>
                <a:lnTo>
                  <a:pt x="6313" y="6499"/>
                </a:lnTo>
                <a:lnTo>
                  <a:pt x="6309" y="6509"/>
                </a:lnTo>
                <a:lnTo>
                  <a:pt x="6321" y="6507"/>
                </a:lnTo>
                <a:lnTo>
                  <a:pt x="6332" y="6505"/>
                </a:lnTo>
                <a:lnTo>
                  <a:pt x="6344" y="6501"/>
                </a:lnTo>
                <a:lnTo>
                  <a:pt x="6354" y="6496"/>
                </a:lnTo>
                <a:lnTo>
                  <a:pt x="6364" y="6490"/>
                </a:lnTo>
                <a:lnTo>
                  <a:pt x="6375" y="6483"/>
                </a:lnTo>
                <a:lnTo>
                  <a:pt x="6384" y="6476"/>
                </a:lnTo>
                <a:lnTo>
                  <a:pt x="6393" y="6468"/>
                </a:lnTo>
                <a:lnTo>
                  <a:pt x="6383" y="6494"/>
                </a:lnTo>
                <a:lnTo>
                  <a:pt x="6401" y="6486"/>
                </a:lnTo>
                <a:lnTo>
                  <a:pt x="6420" y="6475"/>
                </a:lnTo>
                <a:lnTo>
                  <a:pt x="6436" y="6464"/>
                </a:lnTo>
                <a:lnTo>
                  <a:pt x="6453" y="6451"/>
                </a:lnTo>
                <a:lnTo>
                  <a:pt x="6453" y="6466"/>
                </a:lnTo>
                <a:lnTo>
                  <a:pt x="6486" y="6444"/>
                </a:lnTo>
                <a:lnTo>
                  <a:pt x="6519" y="6424"/>
                </a:lnTo>
                <a:lnTo>
                  <a:pt x="6508" y="6445"/>
                </a:lnTo>
                <a:lnTo>
                  <a:pt x="6496" y="6466"/>
                </a:lnTo>
                <a:lnTo>
                  <a:pt x="6483" y="6486"/>
                </a:lnTo>
                <a:lnTo>
                  <a:pt x="6468" y="6505"/>
                </a:lnTo>
                <a:lnTo>
                  <a:pt x="6491" y="6492"/>
                </a:lnTo>
                <a:lnTo>
                  <a:pt x="6467" y="6536"/>
                </a:lnTo>
                <a:lnTo>
                  <a:pt x="6447" y="6581"/>
                </a:lnTo>
                <a:lnTo>
                  <a:pt x="6468" y="6569"/>
                </a:lnTo>
                <a:lnTo>
                  <a:pt x="6458" y="6595"/>
                </a:lnTo>
                <a:lnTo>
                  <a:pt x="6448" y="6623"/>
                </a:lnTo>
                <a:lnTo>
                  <a:pt x="6444" y="6637"/>
                </a:lnTo>
                <a:lnTo>
                  <a:pt x="6441" y="6652"/>
                </a:lnTo>
                <a:lnTo>
                  <a:pt x="6439" y="6665"/>
                </a:lnTo>
                <a:lnTo>
                  <a:pt x="6437" y="6679"/>
                </a:lnTo>
                <a:lnTo>
                  <a:pt x="6457" y="6665"/>
                </a:lnTo>
                <a:lnTo>
                  <a:pt x="6441" y="6753"/>
                </a:lnTo>
                <a:lnTo>
                  <a:pt x="6457" y="6734"/>
                </a:lnTo>
                <a:lnTo>
                  <a:pt x="6455" y="6759"/>
                </a:lnTo>
                <a:lnTo>
                  <a:pt x="6452" y="6783"/>
                </a:lnTo>
                <a:lnTo>
                  <a:pt x="6447" y="6808"/>
                </a:lnTo>
                <a:lnTo>
                  <a:pt x="6441" y="6833"/>
                </a:lnTo>
                <a:lnTo>
                  <a:pt x="6462" y="6813"/>
                </a:lnTo>
                <a:lnTo>
                  <a:pt x="6456" y="6846"/>
                </a:lnTo>
                <a:lnTo>
                  <a:pt x="6447" y="6878"/>
                </a:lnTo>
                <a:lnTo>
                  <a:pt x="6436" y="6910"/>
                </a:lnTo>
                <a:lnTo>
                  <a:pt x="6423" y="6941"/>
                </a:lnTo>
                <a:lnTo>
                  <a:pt x="6445" y="6929"/>
                </a:lnTo>
                <a:lnTo>
                  <a:pt x="6436" y="6953"/>
                </a:lnTo>
                <a:lnTo>
                  <a:pt x="6426" y="6976"/>
                </a:lnTo>
                <a:lnTo>
                  <a:pt x="6415" y="7000"/>
                </a:lnTo>
                <a:lnTo>
                  <a:pt x="6402" y="7023"/>
                </a:lnTo>
                <a:lnTo>
                  <a:pt x="6429" y="7010"/>
                </a:lnTo>
                <a:lnTo>
                  <a:pt x="6408" y="7042"/>
                </a:lnTo>
                <a:lnTo>
                  <a:pt x="6391" y="7068"/>
                </a:lnTo>
                <a:lnTo>
                  <a:pt x="6380" y="7088"/>
                </a:lnTo>
                <a:lnTo>
                  <a:pt x="6402" y="7077"/>
                </a:lnTo>
                <a:lnTo>
                  <a:pt x="6396" y="7085"/>
                </a:lnTo>
                <a:lnTo>
                  <a:pt x="6381" y="7101"/>
                </a:lnTo>
                <a:lnTo>
                  <a:pt x="6364" y="7122"/>
                </a:lnTo>
                <a:lnTo>
                  <a:pt x="6357" y="7131"/>
                </a:lnTo>
                <a:lnTo>
                  <a:pt x="6353" y="7139"/>
                </a:lnTo>
                <a:lnTo>
                  <a:pt x="6373" y="7130"/>
                </a:lnTo>
                <a:lnTo>
                  <a:pt x="6364" y="7141"/>
                </a:lnTo>
                <a:lnTo>
                  <a:pt x="6357" y="7152"/>
                </a:lnTo>
                <a:lnTo>
                  <a:pt x="6350" y="7164"/>
                </a:lnTo>
                <a:lnTo>
                  <a:pt x="6344" y="7175"/>
                </a:lnTo>
                <a:lnTo>
                  <a:pt x="6339" y="7188"/>
                </a:lnTo>
                <a:lnTo>
                  <a:pt x="6333" y="7201"/>
                </a:lnTo>
                <a:lnTo>
                  <a:pt x="6330" y="7213"/>
                </a:lnTo>
                <a:lnTo>
                  <a:pt x="6327" y="7227"/>
                </a:lnTo>
                <a:lnTo>
                  <a:pt x="6337" y="7216"/>
                </a:lnTo>
                <a:lnTo>
                  <a:pt x="6347" y="7206"/>
                </a:lnTo>
                <a:lnTo>
                  <a:pt x="6356" y="7195"/>
                </a:lnTo>
                <a:lnTo>
                  <a:pt x="6365" y="7182"/>
                </a:lnTo>
                <a:lnTo>
                  <a:pt x="6374" y="7171"/>
                </a:lnTo>
                <a:lnTo>
                  <a:pt x="6381" y="7159"/>
                </a:lnTo>
                <a:lnTo>
                  <a:pt x="6388" y="7145"/>
                </a:lnTo>
                <a:lnTo>
                  <a:pt x="6394" y="7133"/>
                </a:lnTo>
                <a:lnTo>
                  <a:pt x="6399" y="7145"/>
                </a:lnTo>
                <a:lnTo>
                  <a:pt x="6408" y="7132"/>
                </a:lnTo>
                <a:lnTo>
                  <a:pt x="6415" y="7119"/>
                </a:lnTo>
                <a:lnTo>
                  <a:pt x="6422" y="7105"/>
                </a:lnTo>
                <a:lnTo>
                  <a:pt x="6428" y="7091"/>
                </a:lnTo>
                <a:lnTo>
                  <a:pt x="6428" y="7115"/>
                </a:lnTo>
                <a:lnTo>
                  <a:pt x="6463" y="7044"/>
                </a:lnTo>
                <a:lnTo>
                  <a:pt x="6463" y="7064"/>
                </a:lnTo>
                <a:lnTo>
                  <a:pt x="6476" y="7046"/>
                </a:lnTo>
                <a:lnTo>
                  <a:pt x="6484" y="7032"/>
                </a:lnTo>
                <a:lnTo>
                  <a:pt x="6487" y="7026"/>
                </a:lnTo>
                <a:lnTo>
                  <a:pt x="6489" y="7020"/>
                </a:lnTo>
                <a:lnTo>
                  <a:pt x="6489" y="7036"/>
                </a:lnTo>
                <a:lnTo>
                  <a:pt x="6501" y="7021"/>
                </a:lnTo>
                <a:lnTo>
                  <a:pt x="6512" y="7003"/>
                </a:lnTo>
                <a:lnTo>
                  <a:pt x="6521" y="6986"/>
                </a:lnTo>
                <a:lnTo>
                  <a:pt x="6529" y="6968"/>
                </a:lnTo>
                <a:lnTo>
                  <a:pt x="6528" y="6992"/>
                </a:lnTo>
                <a:lnTo>
                  <a:pt x="6545" y="6976"/>
                </a:lnTo>
                <a:lnTo>
                  <a:pt x="6560" y="6961"/>
                </a:lnTo>
                <a:lnTo>
                  <a:pt x="6576" y="6943"/>
                </a:lnTo>
                <a:lnTo>
                  <a:pt x="6590" y="6926"/>
                </a:lnTo>
                <a:lnTo>
                  <a:pt x="6589" y="6940"/>
                </a:lnTo>
                <a:lnTo>
                  <a:pt x="6596" y="6935"/>
                </a:lnTo>
                <a:lnTo>
                  <a:pt x="6602" y="6929"/>
                </a:lnTo>
                <a:lnTo>
                  <a:pt x="6609" y="6924"/>
                </a:lnTo>
                <a:lnTo>
                  <a:pt x="6615" y="6916"/>
                </a:lnTo>
                <a:lnTo>
                  <a:pt x="6624" y="6902"/>
                </a:lnTo>
                <a:lnTo>
                  <a:pt x="6632" y="6887"/>
                </a:lnTo>
                <a:lnTo>
                  <a:pt x="6633" y="6905"/>
                </a:lnTo>
                <a:lnTo>
                  <a:pt x="6642" y="6899"/>
                </a:lnTo>
                <a:lnTo>
                  <a:pt x="6650" y="6892"/>
                </a:lnTo>
                <a:lnTo>
                  <a:pt x="6657" y="6885"/>
                </a:lnTo>
                <a:lnTo>
                  <a:pt x="6664" y="6876"/>
                </a:lnTo>
                <a:lnTo>
                  <a:pt x="6670" y="6868"/>
                </a:lnTo>
                <a:lnTo>
                  <a:pt x="6677" y="6860"/>
                </a:lnTo>
                <a:lnTo>
                  <a:pt x="6682" y="6850"/>
                </a:lnTo>
                <a:lnTo>
                  <a:pt x="6686" y="6840"/>
                </a:lnTo>
                <a:lnTo>
                  <a:pt x="6689" y="6855"/>
                </a:lnTo>
                <a:lnTo>
                  <a:pt x="6696" y="6846"/>
                </a:lnTo>
                <a:lnTo>
                  <a:pt x="6702" y="6838"/>
                </a:lnTo>
                <a:lnTo>
                  <a:pt x="6708" y="6829"/>
                </a:lnTo>
                <a:lnTo>
                  <a:pt x="6713" y="6821"/>
                </a:lnTo>
                <a:lnTo>
                  <a:pt x="6716" y="6810"/>
                </a:lnTo>
                <a:lnTo>
                  <a:pt x="6719" y="6801"/>
                </a:lnTo>
                <a:lnTo>
                  <a:pt x="6721" y="6791"/>
                </a:lnTo>
                <a:lnTo>
                  <a:pt x="6723" y="6779"/>
                </a:lnTo>
                <a:lnTo>
                  <a:pt x="6730" y="6798"/>
                </a:lnTo>
                <a:lnTo>
                  <a:pt x="6733" y="6789"/>
                </a:lnTo>
                <a:lnTo>
                  <a:pt x="6735" y="6779"/>
                </a:lnTo>
                <a:lnTo>
                  <a:pt x="6739" y="6761"/>
                </a:lnTo>
                <a:lnTo>
                  <a:pt x="6743" y="6741"/>
                </a:lnTo>
                <a:lnTo>
                  <a:pt x="6745" y="6732"/>
                </a:lnTo>
                <a:lnTo>
                  <a:pt x="6748" y="6724"/>
                </a:lnTo>
                <a:lnTo>
                  <a:pt x="6756" y="6740"/>
                </a:lnTo>
                <a:lnTo>
                  <a:pt x="6758" y="6729"/>
                </a:lnTo>
                <a:lnTo>
                  <a:pt x="6761" y="6718"/>
                </a:lnTo>
                <a:lnTo>
                  <a:pt x="6768" y="6694"/>
                </a:lnTo>
                <a:lnTo>
                  <a:pt x="6775" y="6676"/>
                </a:lnTo>
                <a:lnTo>
                  <a:pt x="6777" y="6671"/>
                </a:lnTo>
                <a:lnTo>
                  <a:pt x="6777" y="6670"/>
                </a:lnTo>
                <a:lnTo>
                  <a:pt x="6781" y="6656"/>
                </a:lnTo>
                <a:lnTo>
                  <a:pt x="6787" y="6634"/>
                </a:lnTo>
                <a:lnTo>
                  <a:pt x="6792" y="6613"/>
                </a:lnTo>
                <a:lnTo>
                  <a:pt x="6794" y="6604"/>
                </a:lnTo>
                <a:lnTo>
                  <a:pt x="6797" y="6608"/>
                </a:lnTo>
                <a:lnTo>
                  <a:pt x="6800" y="6612"/>
                </a:lnTo>
                <a:lnTo>
                  <a:pt x="6801" y="6618"/>
                </a:lnTo>
                <a:lnTo>
                  <a:pt x="6802" y="6624"/>
                </a:lnTo>
                <a:lnTo>
                  <a:pt x="6803" y="6635"/>
                </a:lnTo>
                <a:lnTo>
                  <a:pt x="6802" y="6648"/>
                </a:lnTo>
                <a:lnTo>
                  <a:pt x="6800" y="6675"/>
                </a:lnTo>
                <a:lnTo>
                  <a:pt x="6799" y="6687"/>
                </a:lnTo>
                <a:lnTo>
                  <a:pt x="6801" y="6697"/>
                </a:lnTo>
                <a:lnTo>
                  <a:pt x="6810" y="6687"/>
                </a:lnTo>
                <a:lnTo>
                  <a:pt x="6812" y="6706"/>
                </a:lnTo>
                <a:lnTo>
                  <a:pt x="6813" y="6726"/>
                </a:lnTo>
                <a:lnTo>
                  <a:pt x="6814" y="6745"/>
                </a:lnTo>
                <a:lnTo>
                  <a:pt x="6813" y="6765"/>
                </a:lnTo>
                <a:lnTo>
                  <a:pt x="6825" y="6759"/>
                </a:lnTo>
                <a:lnTo>
                  <a:pt x="6824" y="6770"/>
                </a:lnTo>
                <a:lnTo>
                  <a:pt x="6824" y="6780"/>
                </a:lnTo>
                <a:lnTo>
                  <a:pt x="6824" y="6791"/>
                </a:lnTo>
                <a:lnTo>
                  <a:pt x="6826" y="6802"/>
                </a:lnTo>
                <a:lnTo>
                  <a:pt x="6828" y="6812"/>
                </a:lnTo>
                <a:lnTo>
                  <a:pt x="6830" y="6823"/>
                </a:lnTo>
                <a:lnTo>
                  <a:pt x="6834" y="6833"/>
                </a:lnTo>
                <a:lnTo>
                  <a:pt x="6838" y="6843"/>
                </a:lnTo>
                <a:lnTo>
                  <a:pt x="6846" y="6828"/>
                </a:lnTo>
                <a:lnTo>
                  <a:pt x="6849" y="6846"/>
                </a:lnTo>
                <a:lnTo>
                  <a:pt x="6854" y="6863"/>
                </a:lnTo>
                <a:lnTo>
                  <a:pt x="6861" y="6879"/>
                </a:lnTo>
                <a:lnTo>
                  <a:pt x="6870" y="6894"/>
                </a:lnTo>
                <a:lnTo>
                  <a:pt x="6879" y="6876"/>
                </a:lnTo>
                <a:lnTo>
                  <a:pt x="6885" y="6896"/>
                </a:lnTo>
                <a:lnTo>
                  <a:pt x="6893" y="6914"/>
                </a:lnTo>
                <a:lnTo>
                  <a:pt x="6901" y="6933"/>
                </a:lnTo>
                <a:lnTo>
                  <a:pt x="6911" y="6952"/>
                </a:lnTo>
                <a:lnTo>
                  <a:pt x="6916" y="6929"/>
                </a:lnTo>
                <a:lnTo>
                  <a:pt x="6934" y="6961"/>
                </a:lnTo>
                <a:lnTo>
                  <a:pt x="6954" y="6993"/>
                </a:lnTo>
                <a:lnTo>
                  <a:pt x="6957" y="6969"/>
                </a:lnTo>
                <a:lnTo>
                  <a:pt x="6968" y="6985"/>
                </a:lnTo>
                <a:lnTo>
                  <a:pt x="6980" y="7000"/>
                </a:lnTo>
                <a:lnTo>
                  <a:pt x="7000" y="7032"/>
                </a:lnTo>
                <a:lnTo>
                  <a:pt x="7002" y="7014"/>
                </a:lnTo>
                <a:lnTo>
                  <a:pt x="7011" y="7031"/>
                </a:lnTo>
                <a:lnTo>
                  <a:pt x="7021" y="7046"/>
                </a:lnTo>
                <a:lnTo>
                  <a:pt x="7032" y="7061"/>
                </a:lnTo>
                <a:lnTo>
                  <a:pt x="7045" y="7074"/>
                </a:lnTo>
                <a:lnTo>
                  <a:pt x="7045" y="7057"/>
                </a:lnTo>
                <a:lnTo>
                  <a:pt x="7066" y="7083"/>
                </a:lnTo>
                <a:lnTo>
                  <a:pt x="7085" y="7112"/>
                </a:lnTo>
                <a:lnTo>
                  <a:pt x="7091" y="7101"/>
                </a:lnTo>
                <a:lnTo>
                  <a:pt x="7115" y="7130"/>
                </a:lnTo>
                <a:lnTo>
                  <a:pt x="7139" y="7158"/>
                </a:lnTo>
                <a:lnTo>
                  <a:pt x="7140" y="7144"/>
                </a:lnTo>
                <a:lnTo>
                  <a:pt x="7152" y="7159"/>
                </a:lnTo>
                <a:lnTo>
                  <a:pt x="7162" y="7171"/>
                </a:lnTo>
                <a:lnTo>
                  <a:pt x="7172" y="7182"/>
                </a:lnTo>
                <a:lnTo>
                  <a:pt x="7179" y="7170"/>
                </a:lnTo>
                <a:lnTo>
                  <a:pt x="7194" y="7206"/>
                </a:lnTo>
                <a:lnTo>
                  <a:pt x="7211" y="7241"/>
                </a:lnTo>
                <a:lnTo>
                  <a:pt x="7216" y="7219"/>
                </a:lnTo>
                <a:lnTo>
                  <a:pt x="7224" y="7241"/>
                </a:lnTo>
                <a:lnTo>
                  <a:pt x="7234" y="7263"/>
                </a:lnTo>
                <a:lnTo>
                  <a:pt x="7246" y="7284"/>
                </a:lnTo>
                <a:lnTo>
                  <a:pt x="7258" y="7305"/>
                </a:lnTo>
                <a:lnTo>
                  <a:pt x="7259" y="7281"/>
                </a:lnTo>
                <a:lnTo>
                  <a:pt x="7269" y="7302"/>
                </a:lnTo>
                <a:lnTo>
                  <a:pt x="7280" y="7323"/>
                </a:lnTo>
                <a:lnTo>
                  <a:pt x="7288" y="7344"/>
                </a:lnTo>
                <a:lnTo>
                  <a:pt x="7296" y="7366"/>
                </a:lnTo>
                <a:lnTo>
                  <a:pt x="7299" y="7344"/>
                </a:lnTo>
                <a:lnTo>
                  <a:pt x="7313" y="7368"/>
                </a:lnTo>
                <a:lnTo>
                  <a:pt x="7326" y="7391"/>
                </a:lnTo>
                <a:lnTo>
                  <a:pt x="7341" y="7413"/>
                </a:lnTo>
                <a:lnTo>
                  <a:pt x="7357" y="7435"/>
                </a:lnTo>
                <a:lnTo>
                  <a:pt x="7359" y="7421"/>
                </a:lnTo>
                <a:lnTo>
                  <a:pt x="7359" y="7407"/>
                </a:lnTo>
                <a:lnTo>
                  <a:pt x="7358" y="7394"/>
                </a:lnTo>
                <a:lnTo>
                  <a:pt x="7356" y="7379"/>
                </a:lnTo>
                <a:lnTo>
                  <a:pt x="7352" y="7366"/>
                </a:lnTo>
                <a:lnTo>
                  <a:pt x="7347" y="7354"/>
                </a:lnTo>
                <a:lnTo>
                  <a:pt x="7340" y="7341"/>
                </a:lnTo>
                <a:lnTo>
                  <a:pt x="7333" y="7329"/>
                </a:lnTo>
                <a:lnTo>
                  <a:pt x="7356" y="7337"/>
                </a:lnTo>
                <a:lnTo>
                  <a:pt x="7347" y="7330"/>
                </a:lnTo>
                <a:lnTo>
                  <a:pt x="7339" y="7322"/>
                </a:lnTo>
                <a:lnTo>
                  <a:pt x="7332" y="7313"/>
                </a:lnTo>
                <a:lnTo>
                  <a:pt x="7327" y="7304"/>
                </a:lnTo>
                <a:lnTo>
                  <a:pt x="7316" y="7287"/>
                </a:lnTo>
                <a:lnTo>
                  <a:pt x="7303" y="7268"/>
                </a:lnTo>
                <a:lnTo>
                  <a:pt x="7317" y="7276"/>
                </a:lnTo>
                <a:lnTo>
                  <a:pt x="7325" y="7281"/>
                </a:lnTo>
                <a:lnTo>
                  <a:pt x="7298" y="7243"/>
                </a:lnTo>
                <a:lnTo>
                  <a:pt x="7272" y="7204"/>
                </a:lnTo>
                <a:lnTo>
                  <a:pt x="7290" y="7211"/>
                </a:lnTo>
                <a:lnTo>
                  <a:pt x="7274" y="7178"/>
                </a:lnTo>
                <a:lnTo>
                  <a:pt x="7258" y="7145"/>
                </a:lnTo>
                <a:lnTo>
                  <a:pt x="7278" y="7160"/>
                </a:lnTo>
                <a:lnTo>
                  <a:pt x="7278" y="7138"/>
                </a:lnTo>
                <a:lnTo>
                  <a:pt x="7277" y="7117"/>
                </a:lnTo>
                <a:lnTo>
                  <a:pt x="7272" y="7097"/>
                </a:lnTo>
                <a:lnTo>
                  <a:pt x="7267" y="7077"/>
                </a:lnTo>
                <a:lnTo>
                  <a:pt x="7282" y="7089"/>
                </a:lnTo>
                <a:lnTo>
                  <a:pt x="7284" y="7078"/>
                </a:lnTo>
                <a:lnTo>
                  <a:pt x="7285" y="7067"/>
                </a:lnTo>
                <a:lnTo>
                  <a:pt x="7284" y="7057"/>
                </a:lnTo>
                <a:lnTo>
                  <a:pt x="7283" y="7045"/>
                </a:lnTo>
                <a:lnTo>
                  <a:pt x="7281" y="7035"/>
                </a:lnTo>
                <a:lnTo>
                  <a:pt x="7277" y="7025"/>
                </a:lnTo>
                <a:lnTo>
                  <a:pt x="7272" y="7015"/>
                </a:lnTo>
                <a:lnTo>
                  <a:pt x="7267" y="7006"/>
                </a:lnTo>
                <a:lnTo>
                  <a:pt x="7282" y="7010"/>
                </a:lnTo>
                <a:lnTo>
                  <a:pt x="7282" y="6986"/>
                </a:lnTo>
                <a:lnTo>
                  <a:pt x="7281" y="6956"/>
                </a:lnTo>
                <a:lnTo>
                  <a:pt x="7279" y="6941"/>
                </a:lnTo>
                <a:lnTo>
                  <a:pt x="7275" y="6928"/>
                </a:lnTo>
                <a:lnTo>
                  <a:pt x="7272" y="6915"/>
                </a:lnTo>
                <a:lnTo>
                  <a:pt x="7267" y="6905"/>
                </a:lnTo>
                <a:lnTo>
                  <a:pt x="7282" y="6919"/>
                </a:lnTo>
                <a:lnTo>
                  <a:pt x="7283" y="6904"/>
                </a:lnTo>
                <a:lnTo>
                  <a:pt x="7283" y="6890"/>
                </a:lnTo>
                <a:lnTo>
                  <a:pt x="7282" y="6875"/>
                </a:lnTo>
                <a:lnTo>
                  <a:pt x="7281" y="6861"/>
                </a:lnTo>
                <a:lnTo>
                  <a:pt x="7278" y="6846"/>
                </a:lnTo>
                <a:lnTo>
                  <a:pt x="7274" y="6833"/>
                </a:lnTo>
                <a:lnTo>
                  <a:pt x="7270" y="6819"/>
                </a:lnTo>
                <a:lnTo>
                  <a:pt x="7265" y="6806"/>
                </a:lnTo>
                <a:lnTo>
                  <a:pt x="7274" y="6808"/>
                </a:lnTo>
                <a:lnTo>
                  <a:pt x="7280" y="6809"/>
                </a:lnTo>
                <a:lnTo>
                  <a:pt x="7273" y="6790"/>
                </a:lnTo>
                <a:lnTo>
                  <a:pt x="7265" y="6770"/>
                </a:lnTo>
                <a:lnTo>
                  <a:pt x="7256" y="6752"/>
                </a:lnTo>
                <a:lnTo>
                  <a:pt x="7246" y="6734"/>
                </a:lnTo>
                <a:lnTo>
                  <a:pt x="7261" y="6738"/>
                </a:lnTo>
                <a:lnTo>
                  <a:pt x="7252" y="6716"/>
                </a:lnTo>
                <a:lnTo>
                  <a:pt x="7240" y="6696"/>
                </a:lnTo>
                <a:lnTo>
                  <a:pt x="7228" y="6676"/>
                </a:lnTo>
                <a:lnTo>
                  <a:pt x="7214" y="6658"/>
                </a:lnTo>
                <a:lnTo>
                  <a:pt x="7232" y="6660"/>
                </a:lnTo>
                <a:lnTo>
                  <a:pt x="7216" y="6641"/>
                </a:lnTo>
                <a:lnTo>
                  <a:pt x="7202" y="6625"/>
                </a:lnTo>
                <a:lnTo>
                  <a:pt x="7189" y="6607"/>
                </a:lnTo>
                <a:lnTo>
                  <a:pt x="7177" y="6589"/>
                </a:lnTo>
                <a:lnTo>
                  <a:pt x="7171" y="6580"/>
                </a:lnTo>
                <a:lnTo>
                  <a:pt x="7168" y="6572"/>
                </a:lnTo>
                <a:lnTo>
                  <a:pt x="7165" y="6564"/>
                </a:lnTo>
                <a:lnTo>
                  <a:pt x="7163" y="6558"/>
                </a:lnTo>
                <a:lnTo>
                  <a:pt x="7164" y="6553"/>
                </a:lnTo>
                <a:lnTo>
                  <a:pt x="7164" y="6551"/>
                </a:lnTo>
                <a:lnTo>
                  <a:pt x="7166" y="6548"/>
                </a:lnTo>
                <a:lnTo>
                  <a:pt x="7166" y="6551"/>
                </a:lnTo>
                <a:lnTo>
                  <a:pt x="7167" y="6553"/>
                </a:lnTo>
                <a:lnTo>
                  <a:pt x="7174" y="6560"/>
                </a:lnTo>
                <a:lnTo>
                  <a:pt x="7197" y="6581"/>
                </a:lnTo>
                <a:lnTo>
                  <a:pt x="7222" y="6603"/>
                </a:lnTo>
                <a:lnTo>
                  <a:pt x="7236" y="6616"/>
                </a:lnTo>
                <a:lnTo>
                  <a:pt x="7231" y="6597"/>
                </a:lnTo>
                <a:lnTo>
                  <a:pt x="7248" y="6611"/>
                </a:lnTo>
                <a:lnTo>
                  <a:pt x="7265" y="6625"/>
                </a:lnTo>
                <a:lnTo>
                  <a:pt x="7284" y="6636"/>
                </a:lnTo>
                <a:lnTo>
                  <a:pt x="7303" y="6646"/>
                </a:lnTo>
                <a:lnTo>
                  <a:pt x="7299" y="6632"/>
                </a:lnTo>
                <a:lnTo>
                  <a:pt x="7306" y="6639"/>
                </a:lnTo>
                <a:lnTo>
                  <a:pt x="7314" y="6645"/>
                </a:lnTo>
                <a:lnTo>
                  <a:pt x="7322" y="6652"/>
                </a:lnTo>
                <a:lnTo>
                  <a:pt x="7330" y="6657"/>
                </a:lnTo>
                <a:lnTo>
                  <a:pt x="7339" y="6662"/>
                </a:lnTo>
                <a:lnTo>
                  <a:pt x="7349" y="6666"/>
                </a:lnTo>
                <a:lnTo>
                  <a:pt x="7358" y="6669"/>
                </a:lnTo>
                <a:lnTo>
                  <a:pt x="7367" y="6672"/>
                </a:lnTo>
                <a:lnTo>
                  <a:pt x="7360" y="6659"/>
                </a:lnTo>
                <a:lnTo>
                  <a:pt x="7380" y="6666"/>
                </a:lnTo>
                <a:lnTo>
                  <a:pt x="7399" y="6672"/>
                </a:lnTo>
                <a:lnTo>
                  <a:pt x="7418" y="6678"/>
                </a:lnTo>
                <a:lnTo>
                  <a:pt x="7437" y="6682"/>
                </a:lnTo>
                <a:lnTo>
                  <a:pt x="7428" y="6670"/>
                </a:lnTo>
                <a:lnTo>
                  <a:pt x="7468" y="6685"/>
                </a:lnTo>
                <a:lnTo>
                  <a:pt x="7509" y="6697"/>
                </a:lnTo>
                <a:lnTo>
                  <a:pt x="7505" y="6686"/>
                </a:lnTo>
                <a:lnTo>
                  <a:pt x="7521" y="6693"/>
                </a:lnTo>
                <a:lnTo>
                  <a:pt x="7536" y="6699"/>
                </a:lnTo>
                <a:lnTo>
                  <a:pt x="7553" y="6704"/>
                </a:lnTo>
                <a:lnTo>
                  <a:pt x="7568" y="6708"/>
                </a:lnTo>
                <a:lnTo>
                  <a:pt x="7560" y="6693"/>
                </a:lnTo>
                <a:lnTo>
                  <a:pt x="7581" y="6703"/>
                </a:lnTo>
                <a:lnTo>
                  <a:pt x="7601" y="6712"/>
                </a:lnTo>
                <a:lnTo>
                  <a:pt x="7622" y="6721"/>
                </a:lnTo>
                <a:lnTo>
                  <a:pt x="7643" y="6728"/>
                </a:lnTo>
                <a:lnTo>
                  <a:pt x="7635" y="6709"/>
                </a:lnTo>
                <a:lnTo>
                  <a:pt x="7651" y="6721"/>
                </a:lnTo>
                <a:lnTo>
                  <a:pt x="7667" y="6732"/>
                </a:lnTo>
                <a:lnTo>
                  <a:pt x="7684" y="6742"/>
                </a:lnTo>
                <a:lnTo>
                  <a:pt x="7700" y="6752"/>
                </a:lnTo>
                <a:lnTo>
                  <a:pt x="7696" y="6737"/>
                </a:lnTo>
                <a:lnTo>
                  <a:pt x="7719" y="6755"/>
                </a:lnTo>
                <a:lnTo>
                  <a:pt x="7737" y="6767"/>
                </a:lnTo>
                <a:lnTo>
                  <a:pt x="7746" y="6772"/>
                </a:lnTo>
                <a:lnTo>
                  <a:pt x="7752" y="6774"/>
                </a:lnTo>
                <a:lnTo>
                  <a:pt x="7747" y="6760"/>
                </a:lnTo>
                <a:lnTo>
                  <a:pt x="7754" y="6768"/>
                </a:lnTo>
                <a:lnTo>
                  <a:pt x="7762" y="6776"/>
                </a:lnTo>
                <a:lnTo>
                  <a:pt x="7770" y="6782"/>
                </a:lnTo>
                <a:lnTo>
                  <a:pt x="7780" y="6788"/>
                </a:lnTo>
                <a:lnTo>
                  <a:pt x="7790" y="6792"/>
                </a:lnTo>
                <a:lnTo>
                  <a:pt x="7800" y="6795"/>
                </a:lnTo>
                <a:lnTo>
                  <a:pt x="7811" y="6798"/>
                </a:lnTo>
                <a:lnTo>
                  <a:pt x="7823" y="6799"/>
                </a:lnTo>
                <a:lnTo>
                  <a:pt x="7808" y="6785"/>
                </a:lnTo>
                <a:lnTo>
                  <a:pt x="7819" y="6790"/>
                </a:lnTo>
                <a:lnTo>
                  <a:pt x="7830" y="6795"/>
                </a:lnTo>
                <a:lnTo>
                  <a:pt x="7842" y="6799"/>
                </a:lnTo>
                <a:lnTo>
                  <a:pt x="7854" y="6803"/>
                </a:lnTo>
                <a:lnTo>
                  <a:pt x="7866" y="6805"/>
                </a:lnTo>
                <a:lnTo>
                  <a:pt x="7877" y="6808"/>
                </a:lnTo>
                <a:lnTo>
                  <a:pt x="7890" y="6810"/>
                </a:lnTo>
                <a:lnTo>
                  <a:pt x="7902" y="6811"/>
                </a:lnTo>
                <a:lnTo>
                  <a:pt x="7891" y="6801"/>
                </a:lnTo>
                <a:lnTo>
                  <a:pt x="7878" y="6792"/>
                </a:lnTo>
                <a:lnTo>
                  <a:pt x="7866" y="6782"/>
                </a:lnTo>
                <a:lnTo>
                  <a:pt x="7854" y="6774"/>
                </a:lnTo>
                <a:lnTo>
                  <a:pt x="7840" y="6766"/>
                </a:lnTo>
                <a:lnTo>
                  <a:pt x="7827" y="6759"/>
                </a:lnTo>
                <a:lnTo>
                  <a:pt x="7814" y="6753"/>
                </a:lnTo>
                <a:lnTo>
                  <a:pt x="7800" y="6747"/>
                </a:lnTo>
                <a:lnTo>
                  <a:pt x="7818" y="6744"/>
                </a:lnTo>
                <a:lnTo>
                  <a:pt x="7770" y="6721"/>
                </a:lnTo>
                <a:lnTo>
                  <a:pt x="7724" y="6699"/>
                </a:lnTo>
                <a:lnTo>
                  <a:pt x="7750" y="6695"/>
                </a:lnTo>
                <a:lnTo>
                  <a:pt x="7709" y="6671"/>
                </a:lnTo>
                <a:lnTo>
                  <a:pt x="7667" y="6648"/>
                </a:lnTo>
                <a:lnTo>
                  <a:pt x="7688" y="6646"/>
                </a:lnTo>
                <a:lnTo>
                  <a:pt x="7652" y="6621"/>
                </a:lnTo>
                <a:lnTo>
                  <a:pt x="7614" y="6597"/>
                </a:lnTo>
                <a:lnTo>
                  <a:pt x="7637" y="6598"/>
                </a:lnTo>
                <a:lnTo>
                  <a:pt x="7606" y="6571"/>
                </a:lnTo>
                <a:lnTo>
                  <a:pt x="7576" y="6544"/>
                </a:lnTo>
                <a:lnTo>
                  <a:pt x="7599" y="6548"/>
                </a:lnTo>
                <a:lnTo>
                  <a:pt x="7577" y="6523"/>
                </a:lnTo>
                <a:lnTo>
                  <a:pt x="7554" y="6499"/>
                </a:lnTo>
                <a:lnTo>
                  <a:pt x="7561" y="6499"/>
                </a:lnTo>
                <a:lnTo>
                  <a:pt x="7575" y="6500"/>
                </a:lnTo>
                <a:lnTo>
                  <a:pt x="7572" y="6491"/>
                </a:lnTo>
                <a:lnTo>
                  <a:pt x="7567" y="6482"/>
                </a:lnTo>
                <a:lnTo>
                  <a:pt x="7562" y="6474"/>
                </a:lnTo>
                <a:lnTo>
                  <a:pt x="7557" y="6466"/>
                </a:lnTo>
                <a:lnTo>
                  <a:pt x="7550" y="6459"/>
                </a:lnTo>
                <a:lnTo>
                  <a:pt x="7543" y="6453"/>
                </a:lnTo>
                <a:lnTo>
                  <a:pt x="7536" y="6445"/>
                </a:lnTo>
                <a:lnTo>
                  <a:pt x="7528" y="6439"/>
                </a:lnTo>
                <a:lnTo>
                  <a:pt x="7552" y="6444"/>
                </a:lnTo>
                <a:lnTo>
                  <a:pt x="7541" y="6430"/>
                </a:lnTo>
                <a:lnTo>
                  <a:pt x="7529" y="6418"/>
                </a:lnTo>
                <a:lnTo>
                  <a:pt x="7516" y="6406"/>
                </a:lnTo>
                <a:lnTo>
                  <a:pt x="7501" y="6397"/>
                </a:lnTo>
                <a:lnTo>
                  <a:pt x="7520" y="6389"/>
                </a:lnTo>
                <a:lnTo>
                  <a:pt x="7504" y="6376"/>
                </a:lnTo>
                <a:lnTo>
                  <a:pt x="7488" y="6362"/>
                </a:lnTo>
                <a:lnTo>
                  <a:pt x="7473" y="6348"/>
                </a:lnTo>
                <a:lnTo>
                  <a:pt x="7459" y="6333"/>
                </a:lnTo>
                <a:lnTo>
                  <a:pt x="7482" y="6332"/>
                </a:lnTo>
                <a:lnTo>
                  <a:pt x="7472" y="6324"/>
                </a:lnTo>
                <a:lnTo>
                  <a:pt x="7462" y="6316"/>
                </a:lnTo>
                <a:lnTo>
                  <a:pt x="7452" y="6309"/>
                </a:lnTo>
                <a:lnTo>
                  <a:pt x="7441" y="6303"/>
                </a:lnTo>
                <a:lnTo>
                  <a:pt x="7430" y="6298"/>
                </a:lnTo>
                <a:lnTo>
                  <a:pt x="7419" y="6294"/>
                </a:lnTo>
                <a:lnTo>
                  <a:pt x="7406" y="6291"/>
                </a:lnTo>
                <a:lnTo>
                  <a:pt x="7394" y="6288"/>
                </a:lnTo>
                <a:lnTo>
                  <a:pt x="7412" y="6280"/>
                </a:lnTo>
                <a:lnTo>
                  <a:pt x="7396" y="6271"/>
                </a:lnTo>
                <a:lnTo>
                  <a:pt x="7381" y="6264"/>
                </a:lnTo>
                <a:lnTo>
                  <a:pt x="7364" y="6259"/>
                </a:lnTo>
                <a:lnTo>
                  <a:pt x="7348" y="6257"/>
                </a:lnTo>
                <a:lnTo>
                  <a:pt x="7371" y="6251"/>
                </a:lnTo>
                <a:lnTo>
                  <a:pt x="7351" y="6241"/>
                </a:lnTo>
                <a:lnTo>
                  <a:pt x="7329" y="6233"/>
                </a:lnTo>
                <a:lnTo>
                  <a:pt x="7306" y="6227"/>
                </a:lnTo>
                <a:lnTo>
                  <a:pt x="7285" y="6221"/>
                </a:lnTo>
                <a:lnTo>
                  <a:pt x="7306" y="6215"/>
                </a:lnTo>
                <a:lnTo>
                  <a:pt x="7287" y="6209"/>
                </a:lnTo>
                <a:lnTo>
                  <a:pt x="7251" y="6195"/>
                </a:lnTo>
                <a:lnTo>
                  <a:pt x="7217" y="6180"/>
                </a:lnTo>
                <a:lnTo>
                  <a:pt x="7206" y="6175"/>
                </a:lnTo>
                <a:lnTo>
                  <a:pt x="7203" y="6173"/>
                </a:lnTo>
                <a:lnTo>
                  <a:pt x="7203" y="6172"/>
                </a:lnTo>
                <a:lnTo>
                  <a:pt x="7204" y="6171"/>
                </a:lnTo>
                <a:lnTo>
                  <a:pt x="7208" y="6171"/>
                </a:lnTo>
                <a:lnTo>
                  <a:pt x="7220" y="6171"/>
                </a:lnTo>
                <a:lnTo>
                  <a:pt x="7255" y="6174"/>
                </a:lnTo>
                <a:lnTo>
                  <a:pt x="7312" y="6180"/>
                </a:lnTo>
                <a:lnTo>
                  <a:pt x="7299" y="6168"/>
                </a:lnTo>
                <a:lnTo>
                  <a:pt x="7327" y="6168"/>
                </a:lnTo>
                <a:lnTo>
                  <a:pt x="7354" y="6165"/>
                </a:lnTo>
                <a:lnTo>
                  <a:pt x="7382" y="6160"/>
                </a:lnTo>
                <a:lnTo>
                  <a:pt x="7407" y="6152"/>
                </a:lnTo>
                <a:lnTo>
                  <a:pt x="7393" y="6148"/>
                </a:lnTo>
                <a:lnTo>
                  <a:pt x="7416" y="6141"/>
                </a:lnTo>
                <a:lnTo>
                  <a:pt x="7434" y="6135"/>
                </a:lnTo>
                <a:lnTo>
                  <a:pt x="7442" y="6132"/>
                </a:lnTo>
                <a:lnTo>
                  <a:pt x="7449" y="6129"/>
                </a:lnTo>
                <a:lnTo>
                  <a:pt x="7433" y="6122"/>
                </a:lnTo>
                <a:lnTo>
                  <a:pt x="7457" y="6114"/>
                </a:lnTo>
                <a:lnTo>
                  <a:pt x="7478" y="6107"/>
                </a:lnTo>
                <a:lnTo>
                  <a:pt x="7496" y="6099"/>
                </a:lnTo>
                <a:lnTo>
                  <a:pt x="7471" y="6098"/>
                </a:lnTo>
                <a:lnTo>
                  <a:pt x="7554" y="6056"/>
                </a:lnTo>
                <a:lnTo>
                  <a:pt x="7538" y="6053"/>
                </a:lnTo>
                <a:lnTo>
                  <a:pt x="7542" y="6049"/>
                </a:lnTo>
                <a:lnTo>
                  <a:pt x="7547" y="6048"/>
                </a:lnTo>
                <a:lnTo>
                  <a:pt x="7551" y="6048"/>
                </a:lnTo>
                <a:lnTo>
                  <a:pt x="7555" y="6049"/>
                </a:lnTo>
                <a:lnTo>
                  <a:pt x="7559" y="6051"/>
                </a:lnTo>
                <a:lnTo>
                  <a:pt x="7562" y="6054"/>
                </a:lnTo>
                <a:lnTo>
                  <a:pt x="7566" y="6058"/>
                </a:lnTo>
                <a:lnTo>
                  <a:pt x="7569" y="6063"/>
                </a:lnTo>
                <a:lnTo>
                  <a:pt x="7568" y="6049"/>
                </a:lnTo>
                <a:lnTo>
                  <a:pt x="7584" y="6057"/>
                </a:lnTo>
                <a:lnTo>
                  <a:pt x="7597" y="6065"/>
                </a:lnTo>
                <a:lnTo>
                  <a:pt x="7612" y="6074"/>
                </a:lnTo>
                <a:lnTo>
                  <a:pt x="7625" y="6084"/>
                </a:lnTo>
                <a:lnTo>
                  <a:pt x="7615" y="6070"/>
                </a:lnTo>
                <a:lnTo>
                  <a:pt x="7604" y="6059"/>
                </a:lnTo>
                <a:lnTo>
                  <a:pt x="7583" y="6035"/>
                </a:lnTo>
                <a:lnTo>
                  <a:pt x="7605" y="6025"/>
                </a:lnTo>
                <a:lnTo>
                  <a:pt x="7616" y="6020"/>
                </a:lnTo>
                <a:lnTo>
                  <a:pt x="7596" y="6018"/>
                </a:lnTo>
                <a:lnTo>
                  <a:pt x="7634" y="6000"/>
                </a:lnTo>
                <a:lnTo>
                  <a:pt x="7672" y="5984"/>
                </a:lnTo>
                <a:lnTo>
                  <a:pt x="7658" y="5980"/>
                </a:lnTo>
                <a:lnTo>
                  <a:pt x="7676" y="5973"/>
                </a:lnTo>
                <a:lnTo>
                  <a:pt x="7694" y="5965"/>
                </a:lnTo>
                <a:lnTo>
                  <a:pt x="7710" y="5954"/>
                </a:lnTo>
                <a:lnTo>
                  <a:pt x="7726" y="5941"/>
                </a:lnTo>
                <a:lnTo>
                  <a:pt x="7714" y="5942"/>
                </a:lnTo>
                <a:lnTo>
                  <a:pt x="7701" y="5944"/>
                </a:lnTo>
                <a:lnTo>
                  <a:pt x="7689" y="5947"/>
                </a:lnTo>
                <a:lnTo>
                  <a:pt x="7676" y="5952"/>
                </a:lnTo>
                <a:lnTo>
                  <a:pt x="7665" y="5957"/>
                </a:lnTo>
                <a:lnTo>
                  <a:pt x="7654" y="5962"/>
                </a:lnTo>
                <a:lnTo>
                  <a:pt x="7643" y="5968"/>
                </a:lnTo>
                <a:lnTo>
                  <a:pt x="7633" y="5975"/>
                </a:lnTo>
                <a:lnTo>
                  <a:pt x="7637" y="5960"/>
                </a:lnTo>
                <a:lnTo>
                  <a:pt x="7617" y="5969"/>
                </a:lnTo>
                <a:lnTo>
                  <a:pt x="7593" y="5978"/>
                </a:lnTo>
                <a:lnTo>
                  <a:pt x="7571" y="5986"/>
                </a:lnTo>
                <a:lnTo>
                  <a:pt x="7560" y="5989"/>
                </a:lnTo>
                <a:lnTo>
                  <a:pt x="7553" y="5987"/>
                </a:lnTo>
                <a:lnTo>
                  <a:pt x="7546" y="5984"/>
                </a:lnTo>
                <a:lnTo>
                  <a:pt x="7538" y="5980"/>
                </a:lnTo>
                <a:lnTo>
                  <a:pt x="7532" y="5976"/>
                </a:lnTo>
                <a:lnTo>
                  <a:pt x="7525" y="5971"/>
                </a:lnTo>
                <a:lnTo>
                  <a:pt x="7519" y="5965"/>
                </a:lnTo>
                <a:lnTo>
                  <a:pt x="7513" y="5959"/>
                </a:lnTo>
                <a:lnTo>
                  <a:pt x="7507" y="5953"/>
                </a:lnTo>
                <a:lnTo>
                  <a:pt x="7526" y="5959"/>
                </a:lnTo>
                <a:lnTo>
                  <a:pt x="7512" y="5935"/>
                </a:lnTo>
                <a:lnTo>
                  <a:pt x="7496" y="5911"/>
                </a:lnTo>
                <a:lnTo>
                  <a:pt x="7479" y="5890"/>
                </a:lnTo>
                <a:lnTo>
                  <a:pt x="7459" y="5869"/>
                </a:lnTo>
                <a:lnTo>
                  <a:pt x="7480" y="5875"/>
                </a:lnTo>
                <a:lnTo>
                  <a:pt x="7471" y="5866"/>
                </a:lnTo>
                <a:lnTo>
                  <a:pt x="7450" y="5844"/>
                </a:lnTo>
                <a:lnTo>
                  <a:pt x="7437" y="5832"/>
                </a:lnTo>
                <a:lnTo>
                  <a:pt x="7425" y="5822"/>
                </a:lnTo>
                <a:lnTo>
                  <a:pt x="7415" y="5812"/>
                </a:lnTo>
                <a:lnTo>
                  <a:pt x="7405" y="5808"/>
                </a:lnTo>
                <a:lnTo>
                  <a:pt x="7436" y="5805"/>
                </a:lnTo>
                <a:lnTo>
                  <a:pt x="7428" y="5793"/>
                </a:lnTo>
                <a:lnTo>
                  <a:pt x="7419" y="5780"/>
                </a:lnTo>
                <a:lnTo>
                  <a:pt x="7399" y="5758"/>
                </a:lnTo>
                <a:lnTo>
                  <a:pt x="7381" y="5735"/>
                </a:lnTo>
                <a:lnTo>
                  <a:pt x="7371" y="5723"/>
                </a:lnTo>
                <a:lnTo>
                  <a:pt x="7364" y="5710"/>
                </a:lnTo>
                <a:lnTo>
                  <a:pt x="7397" y="5713"/>
                </a:lnTo>
                <a:lnTo>
                  <a:pt x="7386" y="5706"/>
                </a:lnTo>
                <a:lnTo>
                  <a:pt x="7370" y="5695"/>
                </a:lnTo>
                <a:lnTo>
                  <a:pt x="7358" y="5686"/>
                </a:lnTo>
                <a:lnTo>
                  <a:pt x="7356" y="5683"/>
                </a:lnTo>
                <a:lnTo>
                  <a:pt x="7356" y="5681"/>
                </a:lnTo>
                <a:lnTo>
                  <a:pt x="7358" y="5681"/>
                </a:lnTo>
                <a:lnTo>
                  <a:pt x="7372" y="5683"/>
                </a:lnTo>
                <a:lnTo>
                  <a:pt x="7388" y="5686"/>
                </a:lnTo>
                <a:lnTo>
                  <a:pt x="7403" y="5690"/>
                </a:lnTo>
                <a:lnTo>
                  <a:pt x="7419" y="5695"/>
                </a:lnTo>
                <a:lnTo>
                  <a:pt x="7450" y="5705"/>
                </a:lnTo>
                <a:lnTo>
                  <a:pt x="7465" y="5710"/>
                </a:lnTo>
                <a:lnTo>
                  <a:pt x="7480" y="5714"/>
                </a:lnTo>
                <a:lnTo>
                  <a:pt x="7479" y="5696"/>
                </a:lnTo>
                <a:lnTo>
                  <a:pt x="7486" y="5701"/>
                </a:lnTo>
                <a:lnTo>
                  <a:pt x="7494" y="5705"/>
                </a:lnTo>
                <a:lnTo>
                  <a:pt x="7504" y="5710"/>
                </a:lnTo>
                <a:lnTo>
                  <a:pt x="7517" y="5715"/>
                </a:lnTo>
                <a:lnTo>
                  <a:pt x="7531" y="5719"/>
                </a:lnTo>
                <a:lnTo>
                  <a:pt x="7538" y="5720"/>
                </a:lnTo>
                <a:lnTo>
                  <a:pt x="7546" y="5720"/>
                </a:lnTo>
                <a:lnTo>
                  <a:pt x="7554" y="5720"/>
                </a:lnTo>
                <a:lnTo>
                  <a:pt x="7561" y="5718"/>
                </a:lnTo>
                <a:lnTo>
                  <a:pt x="7551" y="5699"/>
                </a:lnTo>
                <a:lnTo>
                  <a:pt x="7596" y="5704"/>
                </a:lnTo>
                <a:lnTo>
                  <a:pt x="7632" y="5708"/>
                </a:lnTo>
                <a:lnTo>
                  <a:pt x="7657" y="5710"/>
                </a:lnTo>
                <a:lnTo>
                  <a:pt x="7643" y="5698"/>
                </a:lnTo>
                <a:lnTo>
                  <a:pt x="7651" y="5698"/>
                </a:lnTo>
                <a:lnTo>
                  <a:pt x="7668" y="5698"/>
                </a:lnTo>
                <a:lnTo>
                  <a:pt x="7679" y="5698"/>
                </a:lnTo>
                <a:lnTo>
                  <a:pt x="7690" y="5697"/>
                </a:lnTo>
                <a:lnTo>
                  <a:pt x="7701" y="5694"/>
                </a:lnTo>
                <a:lnTo>
                  <a:pt x="7711" y="5691"/>
                </a:lnTo>
                <a:lnTo>
                  <a:pt x="7709" y="5675"/>
                </a:lnTo>
                <a:lnTo>
                  <a:pt x="7719" y="5676"/>
                </a:lnTo>
                <a:lnTo>
                  <a:pt x="7741" y="5677"/>
                </a:lnTo>
                <a:lnTo>
                  <a:pt x="7757" y="5677"/>
                </a:lnTo>
                <a:lnTo>
                  <a:pt x="7772" y="5676"/>
                </a:lnTo>
                <a:lnTo>
                  <a:pt x="7789" y="5675"/>
                </a:lnTo>
                <a:lnTo>
                  <a:pt x="7804" y="5672"/>
                </a:lnTo>
                <a:lnTo>
                  <a:pt x="7798" y="5659"/>
                </a:lnTo>
                <a:lnTo>
                  <a:pt x="7832" y="5656"/>
                </a:lnTo>
                <a:lnTo>
                  <a:pt x="7863" y="5652"/>
                </a:lnTo>
                <a:lnTo>
                  <a:pt x="7892" y="5647"/>
                </a:lnTo>
                <a:lnTo>
                  <a:pt x="7877" y="5626"/>
                </a:lnTo>
                <a:lnTo>
                  <a:pt x="7893" y="5628"/>
                </a:lnTo>
                <a:lnTo>
                  <a:pt x="7907" y="5629"/>
                </a:lnTo>
                <a:lnTo>
                  <a:pt x="7923" y="5629"/>
                </a:lnTo>
                <a:lnTo>
                  <a:pt x="7938" y="5629"/>
                </a:lnTo>
                <a:lnTo>
                  <a:pt x="7953" y="5628"/>
                </a:lnTo>
                <a:lnTo>
                  <a:pt x="7968" y="5627"/>
                </a:lnTo>
                <a:lnTo>
                  <a:pt x="7983" y="5624"/>
                </a:lnTo>
                <a:lnTo>
                  <a:pt x="7998" y="5621"/>
                </a:lnTo>
                <a:lnTo>
                  <a:pt x="7985" y="5606"/>
                </a:lnTo>
                <a:lnTo>
                  <a:pt x="8015" y="5601"/>
                </a:lnTo>
                <a:lnTo>
                  <a:pt x="8045" y="5598"/>
                </a:lnTo>
                <a:lnTo>
                  <a:pt x="8076" y="5597"/>
                </a:lnTo>
                <a:lnTo>
                  <a:pt x="8107" y="5598"/>
                </a:lnTo>
                <a:lnTo>
                  <a:pt x="8083" y="5578"/>
                </a:lnTo>
                <a:lnTo>
                  <a:pt x="8210" y="5607"/>
                </a:lnTo>
                <a:lnTo>
                  <a:pt x="8192" y="5587"/>
                </a:lnTo>
                <a:lnTo>
                  <a:pt x="8207" y="5585"/>
                </a:lnTo>
                <a:lnTo>
                  <a:pt x="8224" y="5585"/>
                </a:lnTo>
                <a:lnTo>
                  <a:pt x="8239" y="5587"/>
                </a:lnTo>
                <a:lnTo>
                  <a:pt x="8255" y="5591"/>
                </a:lnTo>
                <a:lnTo>
                  <a:pt x="8270" y="5596"/>
                </a:lnTo>
                <a:lnTo>
                  <a:pt x="8285" y="5603"/>
                </a:lnTo>
                <a:lnTo>
                  <a:pt x="8298" y="5611"/>
                </a:lnTo>
                <a:lnTo>
                  <a:pt x="8311" y="5622"/>
                </a:lnTo>
                <a:lnTo>
                  <a:pt x="8314" y="5597"/>
                </a:lnTo>
                <a:lnTo>
                  <a:pt x="8327" y="5605"/>
                </a:lnTo>
                <a:lnTo>
                  <a:pt x="8341" y="5611"/>
                </a:lnTo>
                <a:lnTo>
                  <a:pt x="8355" y="5615"/>
                </a:lnTo>
                <a:lnTo>
                  <a:pt x="8369" y="5620"/>
                </a:lnTo>
                <a:lnTo>
                  <a:pt x="8384" y="5621"/>
                </a:lnTo>
                <a:lnTo>
                  <a:pt x="8399" y="5621"/>
                </a:lnTo>
                <a:lnTo>
                  <a:pt x="8413" y="5620"/>
                </a:lnTo>
                <a:lnTo>
                  <a:pt x="8429" y="5617"/>
                </a:lnTo>
                <a:lnTo>
                  <a:pt x="8415" y="5608"/>
                </a:lnTo>
                <a:lnTo>
                  <a:pt x="8385" y="5591"/>
                </a:lnTo>
                <a:lnTo>
                  <a:pt x="8350" y="5573"/>
                </a:lnTo>
                <a:lnTo>
                  <a:pt x="8335" y="5567"/>
                </a:lnTo>
                <a:lnTo>
                  <a:pt x="8325" y="5564"/>
                </a:lnTo>
                <a:lnTo>
                  <a:pt x="8356" y="5559"/>
                </a:lnTo>
                <a:lnTo>
                  <a:pt x="8341" y="5556"/>
                </a:lnTo>
                <a:lnTo>
                  <a:pt x="8306" y="5547"/>
                </a:lnTo>
                <a:lnTo>
                  <a:pt x="8286" y="5543"/>
                </a:lnTo>
                <a:lnTo>
                  <a:pt x="8265" y="5540"/>
                </a:lnTo>
                <a:lnTo>
                  <a:pt x="8246" y="5539"/>
                </a:lnTo>
                <a:lnTo>
                  <a:pt x="8239" y="5539"/>
                </a:lnTo>
                <a:lnTo>
                  <a:pt x="8232" y="5539"/>
                </a:lnTo>
                <a:lnTo>
                  <a:pt x="8258" y="5514"/>
                </a:lnTo>
                <a:lnTo>
                  <a:pt x="8183" y="5514"/>
                </a:lnTo>
                <a:lnTo>
                  <a:pt x="8144" y="5513"/>
                </a:lnTo>
                <a:lnTo>
                  <a:pt x="8106" y="5511"/>
                </a:lnTo>
                <a:lnTo>
                  <a:pt x="8146" y="5496"/>
                </a:lnTo>
                <a:lnTo>
                  <a:pt x="8135" y="5490"/>
                </a:lnTo>
                <a:lnTo>
                  <a:pt x="8124" y="5484"/>
                </a:lnTo>
                <a:lnTo>
                  <a:pt x="8108" y="5476"/>
                </a:lnTo>
                <a:lnTo>
                  <a:pt x="8092" y="5470"/>
                </a:lnTo>
                <a:lnTo>
                  <a:pt x="8073" y="5466"/>
                </a:lnTo>
                <a:lnTo>
                  <a:pt x="8064" y="5465"/>
                </a:lnTo>
                <a:lnTo>
                  <a:pt x="8056" y="5464"/>
                </a:lnTo>
                <a:lnTo>
                  <a:pt x="8048" y="5465"/>
                </a:lnTo>
                <a:lnTo>
                  <a:pt x="8039" y="5466"/>
                </a:lnTo>
                <a:lnTo>
                  <a:pt x="8061" y="5446"/>
                </a:lnTo>
                <a:lnTo>
                  <a:pt x="8053" y="5444"/>
                </a:lnTo>
                <a:lnTo>
                  <a:pt x="8031" y="5439"/>
                </a:lnTo>
                <a:lnTo>
                  <a:pt x="8018" y="5437"/>
                </a:lnTo>
                <a:lnTo>
                  <a:pt x="8002" y="5435"/>
                </a:lnTo>
                <a:lnTo>
                  <a:pt x="7987" y="5435"/>
                </a:lnTo>
                <a:lnTo>
                  <a:pt x="7971" y="5435"/>
                </a:lnTo>
                <a:lnTo>
                  <a:pt x="7988" y="5416"/>
                </a:lnTo>
                <a:lnTo>
                  <a:pt x="7975" y="5413"/>
                </a:lnTo>
                <a:lnTo>
                  <a:pt x="7961" y="5410"/>
                </a:lnTo>
                <a:lnTo>
                  <a:pt x="7942" y="5408"/>
                </a:lnTo>
                <a:lnTo>
                  <a:pt x="7922" y="5406"/>
                </a:lnTo>
                <a:lnTo>
                  <a:pt x="7899" y="5406"/>
                </a:lnTo>
                <a:lnTo>
                  <a:pt x="7877" y="5407"/>
                </a:lnTo>
                <a:lnTo>
                  <a:pt x="7867" y="5409"/>
                </a:lnTo>
                <a:lnTo>
                  <a:pt x="7857" y="5411"/>
                </a:lnTo>
                <a:lnTo>
                  <a:pt x="7893" y="5393"/>
                </a:lnTo>
                <a:lnTo>
                  <a:pt x="7878" y="5386"/>
                </a:lnTo>
                <a:lnTo>
                  <a:pt x="7863" y="5379"/>
                </a:lnTo>
                <a:lnTo>
                  <a:pt x="7847" y="5374"/>
                </a:lnTo>
                <a:lnTo>
                  <a:pt x="7830" y="5371"/>
                </a:lnTo>
                <a:lnTo>
                  <a:pt x="7814" y="5369"/>
                </a:lnTo>
                <a:lnTo>
                  <a:pt x="7797" y="5369"/>
                </a:lnTo>
                <a:lnTo>
                  <a:pt x="7780" y="5369"/>
                </a:lnTo>
                <a:lnTo>
                  <a:pt x="7763" y="5371"/>
                </a:lnTo>
                <a:lnTo>
                  <a:pt x="7795" y="5352"/>
                </a:lnTo>
                <a:lnTo>
                  <a:pt x="7767" y="5347"/>
                </a:lnTo>
                <a:lnTo>
                  <a:pt x="7739" y="5342"/>
                </a:lnTo>
                <a:lnTo>
                  <a:pt x="7711" y="5339"/>
                </a:lnTo>
                <a:lnTo>
                  <a:pt x="7684" y="5336"/>
                </a:lnTo>
                <a:lnTo>
                  <a:pt x="7698" y="5325"/>
                </a:lnTo>
                <a:lnTo>
                  <a:pt x="7663" y="5314"/>
                </a:lnTo>
                <a:lnTo>
                  <a:pt x="7634" y="5305"/>
                </a:lnTo>
                <a:lnTo>
                  <a:pt x="7604" y="5294"/>
                </a:lnTo>
                <a:lnTo>
                  <a:pt x="7590" y="5288"/>
                </a:lnTo>
                <a:lnTo>
                  <a:pt x="7576" y="5281"/>
                </a:lnTo>
                <a:lnTo>
                  <a:pt x="7564" y="5275"/>
                </a:lnTo>
                <a:lnTo>
                  <a:pt x="7555" y="5269"/>
                </a:lnTo>
                <a:lnTo>
                  <a:pt x="7548" y="5264"/>
                </a:lnTo>
                <a:lnTo>
                  <a:pt x="7546" y="5261"/>
                </a:lnTo>
                <a:lnTo>
                  <a:pt x="7545" y="5258"/>
                </a:lnTo>
                <a:lnTo>
                  <a:pt x="7543" y="5255"/>
                </a:lnTo>
                <a:lnTo>
                  <a:pt x="7545" y="5252"/>
                </a:lnTo>
                <a:lnTo>
                  <a:pt x="7546" y="5250"/>
                </a:lnTo>
                <a:lnTo>
                  <a:pt x="7549" y="5246"/>
                </a:lnTo>
                <a:lnTo>
                  <a:pt x="7562" y="5244"/>
                </a:lnTo>
                <a:lnTo>
                  <a:pt x="7577" y="5240"/>
                </a:lnTo>
                <a:lnTo>
                  <a:pt x="7596" y="5235"/>
                </a:lnTo>
                <a:lnTo>
                  <a:pt x="7617" y="5229"/>
                </a:lnTo>
                <a:lnTo>
                  <a:pt x="7638" y="5220"/>
                </a:lnTo>
                <a:lnTo>
                  <a:pt x="7649" y="5214"/>
                </a:lnTo>
                <a:lnTo>
                  <a:pt x="7658" y="5209"/>
                </a:lnTo>
                <a:lnTo>
                  <a:pt x="7668" y="5203"/>
                </a:lnTo>
                <a:lnTo>
                  <a:pt x="7676" y="5196"/>
                </a:lnTo>
                <a:lnTo>
                  <a:pt x="7654" y="5183"/>
                </a:lnTo>
                <a:lnTo>
                  <a:pt x="7669" y="5177"/>
                </a:lnTo>
                <a:lnTo>
                  <a:pt x="7686" y="5171"/>
                </a:lnTo>
                <a:lnTo>
                  <a:pt x="7705" y="5163"/>
                </a:lnTo>
                <a:lnTo>
                  <a:pt x="7727" y="5154"/>
                </a:lnTo>
                <a:lnTo>
                  <a:pt x="7748" y="5142"/>
                </a:lnTo>
                <a:lnTo>
                  <a:pt x="7757" y="5136"/>
                </a:lnTo>
                <a:lnTo>
                  <a:pt x="7766" y="5129"/>
                </a:lnTo>
                <a:lnTo>
                  <a:pt x="7774" y="5123"/>
                </a:lnTo>
                <a:lnTo>
                  <a:pt x="7781" y="5116"/>
                </a:lnTo>
                <a:lnTo>
                  <a:pt x="7757" y="5109"/>
                </a:lnTo>
                <a:lnTo>
                  <a:pt x="7768" y="5102"/>
                </a:lnTo>
                <a:lnTo>
                  <a:pt x="7781" y="5095"/>
                </a:lnTo>
                <a:lnTo>
                  <a:pt x="7796" y="5085"/>
                </a:lnTo>
                <a:lnTo>
                  <a:pt x="7811" y="5072"/>
                </a:lnTo>
                <a:lnTo>
                  <a:pt x="7828" y="5059"/>
                </a:lnTo>
                <a:lnTo>
                  <a:pt x="7842" y="5043"/>
                </a:lnTo>
                <a:lnTo>
                  <a:pt x="7849" y="5036"/>
                </a:lnTo>
                <a:lnTo>
                  <a:pt x="7854" y="5028"/>
                </a:lnTo>
                <a:lnTo>
                  <a:pt x="7823" y="5028"/>
                </a:lnTo>
                <a:lnTo>
                  <a:pt x="7864" y="4996"/>
                </a:lnTo>
                <a:lnTo>
                  <a:pt x="7937" y="4939"/>
                </a:lnTo>
                <a:lnTo>
                  <a:pt x="7914" y="4940"/>
                </a:lnTo>
                <a:lnTo>
                  <a:pt x="7924" y="4933"/>
                </a:lnTo>
                <a:lnTo>
                  <a:pt x="7950" y="4916"/>
                </a:lnTo>
                <a:lnTo>
                  <a:pt x="7978" y="4893"/>
                </a:lnTo>
                <a:lnTo>
                  <a:pt x="7992" y="4882"/>
                </a:lnTo>
                <a:lnTo>
                  <a:pt x="8002" y="4872"/>
                </a:lnTo>
                <a:lnTo>
                  <a:pt x="7969" y="4873"/>
                </a:lnTo>
                <a:lnTo>
                  <a:pt x="8001" y="4857"/>
                </a:lnTo>
                <a:lnTo>
                  <a:pt x="8058" y="4828"/>
                </a:lnTo>
                <a:lnTo>
                  <a:pt x="8038" y="4816"/>
                </a:lnTo>
                <a:lnTo>
                  <a:pt x="8049" y="4815"/>
                </a:lnTo>
                <a:lnTo>
                  <a:pt x="8059" y="4812"/>
                </a:lnTo>
                <a:lnTo>
                  <a:pt x="8072" y="4809"/>
                </a:lnTo>
                <a:lnTo>
                  <a:pt x="8089" y="4805"/>
                </a:lnTo>
                <a:lnTo>
                  <a:pt x="8106" y="4799"/>
                </a:lnTo>
                <a:lnTo>
                  <a:pt x="8125" y="4792"/>
                </a:lnTo>
                <a:lnTo>
                  <a:pt x="8143" y="4782"/>
                </a:lnTo>
                <a:lnTo>
                  <a:pt x="8117" y="4770"/>
                </a:lnTo>
                <a:lnTo>
                  <a:pt x="8127" y="4767"/>
                </a:lnTo>
                <a:lnTo>
                  <a:pt x="8152" y="4761"/>
                </a:lnTo>
                <a:lnTo>
                  <a:pt x="8180" y="4752"/>
                </a:lnTo>
                <a:lnTo>
                  <a:pt x="8195" y="4746"/>
                </a:lnTo>
                <a:lnTo>
                  <a:pt x="8206" y="4740"/>
                </a:lnTo>
                <a:lnTo>
                  <a:pt x="8183" y="4734"/>
                </a:lnTo>
                <a:lnTo>
                  <a:pt x="8199" y="4730"/>
                </a:lnTo>
                <a:lnTo>
                  <a:pt x="8216" y="4725"/>
                </a:lnTo>
                <a:lnTo>
                  <a:pt x="8231" y="4718"/>
                </a:lnTo>
                <a:lnTo>
                  <a:pt x="8246" y="4709"/>
                </a:lnTo>
                <a:lnTo>
                  <a:pt x="8261" y="4700"/>
                </a:lnTo>
                <a:lnTo>
                  <a:pt x="8274" y="4689"/>
                </a:lnTo>
                <a:lnTo>
                  <a:pt x="8287" y="4677"/>
                </a:lnTo>
                <a:lnTo>
                  <a:pt x="8299" y="4665"/>
                </a:lnTo>
                <a:lnTo>
                  <a:pt x="8289" y="4662"/>
                </a:lnTo>
                <a:lnTo>
                  <a:pt x="8277" y="4661"/>
                </a:lnTo>
                <a:lnTo>
                  <a:pt x="8264" y="4659"/>
                </a:lnTo>
                <a:lnTo>
                  <a:pt x="8249" y="4658"/>
                </a:lnTo>
                <a:lnTo>
                  <a:pt x="8232" y="4658"/>
                </a:lnTo>
                <a:lnTo>
                  <a:pt x="8225" y="4659"/>
                </a:lnTo>
                <a:lnTo>
                  <a:pt x="8218" y="4661"/>
                </a:lnTo>
                <a:lnTo>
                  <a:pt x="8210" y="4663"/>
                </a:lnTo>
                <a:lnTo>
                  <a:pt x="8204" y="4666"/>
                </a:lnTo>
                <a:lnTo>
                  <a:pt x="8236" y="4648"/>
                </a:lnTo>
                <a:lnTo>
                  <a:pt x="8227" y="4649"/>
                </a:lnTo>
                <a:lnTo>
                  <a:pt x="8216" y="4650"/>
                </a:lnTo>
                <a:lnTo>
                  <a:pt x="8201" y="4653"/>
                </a:lnTo>
                <a:lnTo>
                  <a:pt x="8185" y="4657"/>
                </a:lnTo>
                <a:lnTo>
                  <a:pt x="8168" y="4663"/>
                </a:lnTo>
                <a:lnTo>
                  <a:pt x="8160" y="4667"/>
                </a:lnTo>
                <a:lnTo>
                  <a:pt x="8152" y="4671"/>
                </a:lnTo>
                <a:lnTo>
                  <a:pt x="8143" y="4676"/>
                </a:lnTo>
                <a:lnTo>
                  <a:pt x="8136" y="4683"/>
                </a:lnTo>
                <a:lnTo>
                  <a:pt x="8154" y="4655"/>
                </a:lnTo>
                <a:lnTo>
                  <a:pt x="8144" y="4656"/>
                </a:lnTo>
                <a:lnTo>
                  <a:pt x="8134" y="4658"/>
                </a:lnTo>
                <a:lnTo>
                  <a:pt x="8121" y="4661"/>
                </a:lnTo>
                <a:lnTo>
                  <a:pt x="8105" y="4665"/>
                </a:lnTo>
                <a:lnTo>
                  <a:pt x="8090" y="4671"/>
                </a:lnTo>
                <a:lnTo>
                  <a:pt x="8074" y="4679"/>
                </a:lnTo>
                <a:lnTo>
                  <a:pt x="8067" y="4685"/>
                </a:lnTo>
                <a:lnTo>
                  <a:pt x="8061" y="4690"/>
                </a:lnTo>
                <a:lnTo>
                  <a:pt x="8067" y="4673"/>
                </a:lnTo>
                <a:lnTo>
                  <a:pt x="8052" y="4675"/>
                </a:lnTo>
                <a:lnTo>
                  <a:pt x="8034" y="4678"/>
                </a:lnTo>
                <a:lnTo>
                  <a:pt x="8014" y="4683"/>
                </a:lnTo>
                <a:lnTo>
                  <a:pt x="7990" y="4689"/>
                </a:lnTo>
                <a:lnTo>
                  <a:pt x="7965" y="4697"/>
                </a:lnTo>
                <a:lnTo>
                  <a:pt x="7953" y="4701"/>
                </a:lnTo>
                <a:lnTo>
                  <a:pt x="7941" y="4706"/>
                </a:lnTo>
                <a:lnTo>
                  <a:pt x="7930" y="4712"/>
                </a:lnTo>
                <a:lnTo>
                  <a:pt x="7920" y="4719"/>
                </a:lnTo>
                <a:lnTo>
                  <a:pt x="7943" y="4694"/>
                </a:lnTo>
                <a:lnTo>
                  <a:pt x="7929" y="4697"/>
                </a:lnTo>
                <a:lnTo>
                  <a:pt x="7897" y="4704"/>
                </a:lnTo>
                <a:lnTo>
                  <a:pt x="7878" y="4708"/>
                </a:lnTo>
                <a:lnTo>
                  <a:pt x="7860" y="4715"/>
                </a:lnTo>
                <a:lnTo>
                  <a:pt x="7843" y="4721"/>
                </a:lnTo>
                <a:lnTo>
                  <a:pt x="7837" y="4724"/>
                </a:lnTo>
                <a:lnTo>
                  <a:pt x="7831" y="4727"/>
                </a:lnTo>
                <a:lnTo>
                  <a:pt x="7857" y="4708"/>
                </a:lnTo>
                <a:lnTo>
                  <a:pt x="7845" y="4708"/>
                </a:lnTo>
                <a:lnTo>
                  <a:pt x="7832" y="4709"/>
                </a:lnTo>
                <a:lnTo>
                  <a:pt x="7815" y="4710"/>
                </a:lnTo>
                <a:lnTo>
                  <a:pt x="7795" y="4713"/>
                </a:lnTo>
                <a:lnTo>
                  <a:pt x="7775" y="4719"/>
                </a:lnTo>
                <a:lnTo>
                  <a:pt x="7765" y="4722"/>
                </a:lnTo>
                <a:lnTo>
                  <a:pt x="7755" y="4726"/>
                </a:lnTo>
                <a:lnTo>
                  <a:pt x="7746" y="4730"/>
                </a:lnTo>
                <a:lnTo>
                  <a:pt x="7736" y="4736"/>
                </a:lnTo>
                <a:lnTo>
                  <a:pt x="7780" y="4696"/>
                </a:lnTo>
                <a:lnTo>
                  <a:pt x="7767" y="4698"/>
                </a:lnTo>
                <a:lnTo>
                  <a:pt x="7735" y="4706"/>
                </a:lnTo>
                <a:lnTo>
                  <a:pt x="7715" y="4712"/>
                </a:lnTo>
                <a:lnTo>
                  <a:pt x="7694" y="4720"/>
                </a:lnTo>
                <a:lnTo>
                  <a:pt x="7674" y="4728"/>
                </a:lnTo>
                <a:lnTo>
                  <a:pt x="7656" y="4738"/>
                </a:lnTo>
                <a:lnTo>
                  <a:pt x="7674" y="4712"/>
                </a:lnTo>
                <a:lnTo>
                  <a:pt x="7627" y="4724"/>
                </a:lnTo>
                <a:lnTo>
                  <a:pt x="7595" y="4732"/>
                </a:lnTo>
                <a:lnTo>
                  <a:pt x="7561" y="4741"/>
                </a:lnTo>
                <a:lnTo>
                  <a:pt x="7527" y="4751"/>
                </a:lnTo>
                <a:lnTo>
                  <a:pt x="7496" y="4762"/>
                </a:lnTo>
                <a:lnTo>
                  <a:pt x="7483" y="4767"/>
                </a:lnTo>
                <a:lnTo>
                  <a:pt x="7471" y="4772"/>
                </a:lnTo>
                <a:lnTo>
                  <a:pt x="7461" y="4778"/>
                </a:lnTo>
                <a:lnTo>
                  <a:pt x="7454" y="4784"/>
                </a:lnTo>
                <a:lnTo>
                  <a:pt x="7463" y="4766"/>
                </a:lnTo>
                <a:lnTo>
                  <a:pt x="7450" y="4772"/>
                </a:lnTo>
                <a:lnTo>
                  <a:pt x="7435" y="4780"/>
                </a:lnTo>
                <a:lnTo>
                  <a:pt x="7405" y="4800"/>
                </a:lnTo>
                <a:lnTo>
                  <a:pt x="7390" y="4809"/>
                </a:lnTo>
                <a:lnTo>
                  <a:pt x="7374" y="4817"/>
                </a:lnTo>
                <a:lnTo>
                  <a:pt x="7367" y="4820"/>
                </a:lnTo>
                <a:lnTo>
                  <a:pt x="7360" y="4822"/>
                </a:lnTo>
                <a:lnTo>
                  <a:pt x="7353" y="4823"/>
                </a:lnTo>
                <a:lnTo>
                  <a:pt x="7347" y="4823"/>
                </a:lnTo>
                <a:lnTo>
                  <a:pt x="7345" y="4823"/>
                </a:lnTo>
                <a:lnTo>
                  <a:pt x="7344" y="4822"/>
                </a:lnTo>
                <a:lnTo>
                  <a:pt x="7341" y="4819"/>
                </a:lnTo>
                <a:lnTo>
                  <a:pt x="7340" y="4812"/>
                </a:lnTo>
                <a:lnTo>
                  <a:pt x="7340" y="4806"/>
                </a:lnTo>
                <a:lnTo>
                  <a:pt x="7345" y="4789"/>
                </a:lnTo>
                <a:lnTo>
                  <a:pt x="7350" y="4768"/>
                </a:lnTo>
                <a:lnTo>
                  <a:pt x="7357" y="4747"/>
                </a:lnTo>
                <a:lnTo>
                  <a:pt x="7365" y="4728"/>
                </a:lnTo>
                <a:lnTo>
                  <a:pt x="7371" y="4712"/>
                </a:lnTo>
                <a:lnTo>
                  <a:pt x="7376" y="4703"/>
                </a:lnTo>
                <a:lnTo>
                  <a:pt x="7350" y="4724"/>
                </a:lnTo>
                <a:lnTo>
                  <a:pt x="7355" y="4701"/>
                </a:lnTo>
                <a:lnTo>
                  <a:pt x="7361" y="4679"/>
                </a:lnTo>
                <a:lnTo>
                  <a:pt x="7368" y="4657"/>
                </a:lnTo>
                <a:lnTo>
                  <a:pt x="7378" y="4636"/>
                </a:lnTo>
                <a:lnTo>
                  <a:pt x="7354" y="4645"/>
                </a:lnTo>
                <a:lnTo>
                  <a:pt x="7364" y="4621"/>
                </a:lnTo>
                <a:lnTo>
                  <a:pt x="7373" y="4596"/>
                </a:lnTo>
                <a:lnTo>
                  <a:pt x="7383" y="4571"/>
                </a:lnTo>
                <a:lnTo>
                  <a:pt x="7390" y="4545"/>
                </a:lnTo>
                <a:lnTo>
                  <a:pt x="7359" y="4566"/>
                </a:lnTo>
                <a:lnTo>
                  <a:pt x="7364" y="4554"/>
                </a:lnTo>
                <a:lnTo>
                  <a:pt x="7369" y="4540"/>
                </a:lnTo>
                <a:lnTo>
                  <a:pt x="7373" y="4527"/>
                </a:lnTo>
                <a:lnTo>
                  <a:pt x="7376" y="4513"/>
                </a:lnTo>
                <a:lnTo>
                  <a:pt x="7379" y="4500"/>
                </a:lnTo>
                <a:lnTo>
                  <a:pt x="7381" y="4486"/>
                </a:lnTo>
                <a:lnTo>
                  <a:pt x="7381" y="4472"/>
                </a:lnTo>
                <a:lnTo>
                  <a:pt x="7381" y="4458"/>
                </a:lnTo>
                <a:lnTo>
                  <a:pt x="7361" y="4485"/>
                </a:lnTo>
                <a:lnTo>
                  <a:pt x="7358" y="4472"/>
                </a:lnTo>
                <a:lnTo>
                  <a:pt x="7357" y="4461"/>
                </a:lnTo>
                <a:lnTo>
                  <a:pt x="7357" y="4451"/>
                </a:lnTo>
                <a:lnTo>
                  <a:pt x="7359" y="4441"/>
                </a:lnTo>
                <a:lnTo>
                  <a:pt x="7363" y="4434"/>
                </a:lnTo>
                <a:lnTo>
                  <a:pt x="7365" y="4430"/>
                </a:lnTo>
                <a:lnTo>
                  <a:pt x="7369" y="4427"/>
                </a:lnTo>
                <a:lnTo>
                  <a:pt x="7372" y="4425"/>
                </a:lnTo>
                <a:lnTo>
                  <a:pt x="7378" y="4422"/>
                </a:lnTo>
                <a:lnTo>
                  <a:pt x="7388" y="4419"/>
                </a:lnTo>
                <a:lnTo>
                  <a:pt x="7382" y="4413"/>
                </a:lnTo>
                <a:lnTo>
                  <a:pt x="7378" y="4408"/>
                </a:lnTo>
                <a:lnTo>
                  <a:pt x="7376" y="4404"/>
                </a:lnTo>
                <a:lnTo>
                  <a:pt x="7376" y="4400"/>
                </a:lnTo>
                <a:lnTo>
                  <a:pt x="7378" y="4395"/>
                </a:lnTo>
                <a:lnTo>
                  <a:pt x="7382" y="4392"/>
                </a:lnTo>
                <a:lnTo>
                  <a:pt x="7386" y="4388"/>
                </a:lnTo>
                <a:lnTo>
                  <a:pt x="7392" y="4385"/>
                </a:lnTo>
                <a:lnTo>
                  <a:pt x="7405" y="4377"/>
                </a:lnTo>
                <a:lnTo>
                  <a:pt x="7421" y="4371"/>
                </a:lnTo>
                <a:lnTo>
                  <a:pt x="7453" y="4361"/>
                </a:lnTo>
                <a:lnTo>
                  <a:pt x="7435" y="4361"/>
                </a:lnTo>
                <a:lnTo>
                  <a:pt x="7441" y="4357"/>
                </a:lnTo>
                <a:lnTo>
                  <a:pt x="7451" y="4352"/>
                </a:lnTo>
                <a:lnTo>
                  <a:pt x="7473" y="4342"/>
                </a:lnTo>
                <a:lnTo>
                  <a:pt x="7493" y="4336"/>
                </a:lnTo>
                <a:lnTo>
                  <a:pt x="7502" y="4333"/>
                </a:lnTo>
                <a:lnTo>
                  <a:pt x="7482" y="4333"/>
                </a:lnTo>
                <a:lnTo>
                  <a:pt x="7461" y="4335"/>
                </a:lnTo>
                <a:lnTo>
                  <a:pt x="7441" y="4340"/>
                </a:lnTo>
                <a:lnTo>
                  <a:pt x="7423" y="4348"/>
                </a:lnTo>
                <a:lnTo>
                  <a:pt x="7427" y="4331"/>
                </a:lnTo>
                <a:lnTo>
                  <a:pt x="7391" y="4355"/>
                </a:lnTo>
                <a:lnTo>
                  <a:pt x="7372" y="4366"/>
                </a:lnTo>
                <a:lnTo>
                  <a:pt x="7353" y="4376"/>
                </a:lnTo>
                <a:lnTo>
                  <a:pt x="7359" y="4350"/>
                </a:lnTo>
                <a:lnTo>
                  <a:pt x="7361" y="4338"/>
                </a:lnTo>
                <a:lnTo>
                  <a:pt x="7362" y="4330"/>
                </a:lnTo>
                <a:lnTo>
                  <a:pt x="7361" y="4327"/>
                </a:lnTo>
                <a:lnTo>
                  <a:pt x="7360" y="4324"/>
                </a:lnTo>
                <a:lnTo>
                  <a:pt x="7359" y="4323"/>
                </a:lnTo>
                <a:lnTo>
                  <a:pt x="7357" y="4322"/>
                </a:lnTo>
                <a:lnTo>
                  <a:pt x="7354" y="4322"/>
                </a:lnTo>
                <a:lnTo>
                  <a:pt x="7350" y="4323"/>
                </a:lnTo>
                <a:lnTo>
                  <a:pt x="7338" y="4329"/>
                </a:lnTo>
                <a:lnTo>
                  <a:pt x="7349" y="4308"/>
                </a:lnTo>
                <a:lnTo>
                  <a:pt x="7358" y="4288"/>
                </a:lnTo>
                <a:lnTo>
                  <a:pt x="7366" y="4267"/>
                </a:lnTo>
                <a:lnTo>
                  <a:pt x="7347" y="4270"/>
                </a:lnTo>
                <a:lnTo>
                  <a:pt x="7355" y="4253"/>
                </a:lnTo>
                <a:lnTo>
                  <a:pt x="7363" y="4235"/>
                </a:lnTo>
                <a:lnTo>
                  <a:pt x="7373" y="4218"/>
                </a:lnTo>
                <a:lnTo>
                  <a:pt x="7384" y="4201"/>
                </a:lnTo>
                <a:lnTo>
                  <a:pt x="7360" y="4209"/>
                </a:lnTo>
                <a:lnTo>
                  <a:pt x="7375" y="4160"/>
                </a:lnTo>
                <a:lnTo>
                  <a:pt x="7389" y="4110"/>
                </a:lnTo>
                <a:lnTo>
                  <a:pt x="7369" y="4125"/>
                </a:lnTo>
                <a:lnTo>
                  <a:pt x="7375" y="4102"/>
                </a:lnTo>
                <a:lnTo>
                  <a:pt x="7380" y="4084"/>
                </a:lnTo>
                <a:lnTo>
                  <a:pt x="7383" y="4067"/>
                </a:lnTo>
                <a:lnTo>
                  <a:pt x="7371" y="4070"/>
                </a:lnTo>
                <a:lnTo>
                  <a:pt x="7371" y="4056"/>
                </a:lnTo>
                <a:lnTo>
                  <a:pt x="7370" y="4040"/>
                </a:lnTo>
                <a:lnTo>
                  <a:pt x="7367" y="4010"/>
                </a:lnTo>
                <a:lnTo>
                  <a:pt x="7375" y="4017"/>
                </a:lnTo>
                <a:lnTo>
                  <a:pt x="7379" y="3996"/>
                </a:lnTo>
                <a:lnTo>
                  <a:pt x="7388" y="4004"/>
                </a:lnTo>
                <a:lnTo>
                  <a:pt x="7411" y="4024"/>
                </a:lnTo>
                <a:lnTo>
                  <a:pt x="7424" y="4037"/>
                </a:lnTo>
                <a:lnTo>
                  <a:pt x="7436" y="4050"/>
                </a:lnTo>
                <a:lnTo>
                  <a:pt x="7448" y="4063"/>
                </a:lnTo>
                <a:lnTo>
                  <a:pt x="7455" y="4075"/>
                </a:lnTo>
                <a:lnTo>
                  <a:pt x="7438" y="4044"/>
                </a:lnTo>
                <a:lnTo>
                  <a:pt x="7422" y="4015"/>
                </a:lnTo>
                <a:lnTo>
                  <a:pt x="7406" y="3985"/>
                </a:lnTo>
                <a:lnTo>
                  <a:pt x="7399" y="3969"/>
                </a:lnTo>
                <a:lnTo>
                  <a:pt x="7393" y="3954"/>
                </a:lnTo>
                <a:lnTo>
                  <a:pt x="7406" y="3965"/>
                </a:lnTo>
                <a:lnTo>
                  <a:pt x="7400" y="3931"/>
                </a:lnTo>
                <a:lnTo>
                  <a:pt x="7392" y="3898"/>
                </a:lnTo>
                <a:lnTo>
                  <a:pt x="7387" y="3882"/>
                </a:lnTo>
                <a:lnTo>
                  <a:pt x="7382" y="3865"/>
                </a:lnTo>
                <a:lnTo>
                  <a:pt x="7375" y="3850"/>
                </a:lnTo>
                <a:lnTo>
                  <a:pt x="7368" y="3834"/>
                </a:lnTo>
                <a:lnTo>
                  <a:pt x="7388" y="3834"/>
                </a:lnTo>
                <a:lnTo>
                  <a:pt x="7371" y="3808"/>
                </a:lnTo>
                <a:lnTo>
                  <a:pt x="7356" y="3782"/>
                </a:lnTo>
                <a:lnTo>
                  <a:pt x="7342" y="3754"/>
                </a:lnTo>
                <a:lnTo>
                  <a:pt x="7332" y="3725"/>
                </a:lnTo>
                <a:lnTo>
                  <a:pt x="7356" y="3739"/>
                </a:lnTo>
                <a:lnTo>
                  <a:pt x="7346" y="3727"/>
                </a:lnTo>
                <a:lnTo>
                  <a:pt x="7330" y="3707"/>
                </a:lnTo>
                <a:lnTo>
                  <a:pt x="7323" y="3697"/>
                </a:lnTo>
                <a:lnTo>
                  <a:pt x="7317" y="3688"/>
                </a:lnTo>
                <a:lnTo>
                  <a:pt x="7315" y="3681"/>
                </a:lnTo>
                <a:lnTo>
                  <a:pt x="7314" y="3677"/>
                </a:lnTo>
                <a:lnTo>
                  <a:pt x="7315" y="3674"/>
                </a:lnTo>
                <a:lnTo>
                  <a:pt x="7317" y="3674"/>
                </a:lnTo>
                <a:lnTo>
                  <a:pt x="7321" y="3675"/>
                </a:lnTo>
                <a:lnTo>
                  <a:pt x="7332" y="3683"/>
                </a:lnTo>
                <a:lnTo>
                  <a:pt x="7348" y="3694"/>
                </a:lnTo>
                <a:lnTo>
                  <a:pt x="7365" y="3708"/>
                </a:lnTo>
                <a:lnTo>
                  <a:pt x="7399" y="3737"/>
                </a:lnTo>
                <a:lnTo>
                  <a:pt x="7420" y="3754"/>
                </a:lnTo>
                <a:lnTo>
                  <a:pt x="7417" y="3733"/>
                </a:lnTo>
                <a:lnTo>
                  <a:pt x="7438" y="3744"/>
                </a:lnTo>
                <a:lnTo>
                  <a:pt x="7465" y="3760"/>
                </a:lnTo>
                <a:lnTo>
                  <a:pt x="7490" y="3773"/>
                </a:lnTo>
                <a:lnTo>
                  <a:pt x="7499" y="3778"/>
                </a:lnTo>
                <a:lnTo>
                  <a:pt x="7505" y="3781"/>
                </a:lnTo>
                <a:lnTo>
                  <a:pt x="7495" y="3765"/>
                </a:lnTo>
                <a:lnTo>
                  <a:pt x="7523" y="3774"/>
                </a:lnTo>
                <a:lnTo>
                  <a:pt x="7551" y="3783"/>
                </a:lnTo>
                <a:lnTo>
                  <a:pt x="7580" y="3790"/>
                </a:lnTo>
                <a:lnTo>
                  <a:pt x="7607" y="3794"/>
                </a:lnTo>
                <a:lnTo>
                  <a:pt x="7599" y="3781"/>
                </a:lnTo>
                <a:lnTo>
                  <a:pt x="7628" y="3785"/>
                </a:lnTo>
                <a:lnTo>
                  <a:pt x="7658" y="3786"/>
                </a:lnTo>
                <a:lnTo>
                  <a:pt x="7688" y="3786"/>
                </a:lnTo>
                <a:lnTo>
                  <a:pt x="7717" y="3785"/>
                </a:lnTo>
                <a:lnTo>
                  <a:pt x="7696" y="3769"/>
                </a:lnTo>
                <a:lnTo>
                  <a:pt x="7754" y="3769"/>
                </a:lnTo>
                <a:lnTo>
                  <a:pt x="7811" y="3769"/>
                </a:lnTo>
                <a:lnTo>
                  <a:pt x="7807" y="3759"/>
                </a:lnTo>
                <a:lnTo>
                  <a:pt x="7826" y="3760"/>
                </a:lnTo>
                <a:lnTo>
                  <a:pt x="7844" y="3762"/>
                </a:lnTo>
                <a:lnTo>
                  <a:pt x="7863" y="3766"/>
                </a:lnTo>
                <a:lnTo>
                  <a:pt x="7881" y="3771"/>
                </a:lnTo>
                <a:lnTo>
                  <a:pt x="7898" y="3776"/>
                </a:lnTo>
                <a:lnTo>
                  <a:pt x="7916" y="3784"/>
                </a:lnTo>
                <a:lnTo>
                  <a:pt x="7952" y="3798"/>
                </a:lnTo>
                <a:lnTo>
                  <a:pt x="7938" y="3776"/>
                </a:lnTo>
                <a:lnTo>
                  <a:pt x="7953" y="3783"/>
                </a:lnTo>
                <a:lnTo>
                  <a:pt x="7968" y="3790"/>
                </a:lnTo>
                <a:lnTo>
                  <a:pt x="7997" y="3804"/>
                </a:lnTo>
                <a:lnTo>
                  <a:pt x="8025" y="3821"/>
                </a:lnTo>
                <a:lnTo>
                  <a:pt x="8052" y="3838"/>
                </a:lnTo>
                <a:lnTo>
                  <a:pt x="8040" y="3820"/>
                </a:lnTo>
                <a:lnTo>
                  <a:pt x="8067" y="3834"/>
                </a:lnTo>
                <a:lnTo>
                  <a:pt x="8092" y="3851"/>
                </a:lnTo>
                <a:lnTo>
                  <a:pt x="8116" y="3868"/>
                </a:lnTo>
                <a:lnTo>
                  <a:pt x="8138" y="3888"/>
                </a:lnTo>
                <a:lnTo>
                  <a:pt x="8140" y="3873"/>
                </a:lnTo>
                <a:lnTo>
                  <a:pt x="8162" y="3889"/>
                </a:lnTo>
                <a:lnTo>
                  <a:pt x="8172" y="3895"/>
                </a:lnTo>
                <a:lnTo>
                  <a:pt x="8183" y="3901"/>
                </a:lnTo>
                <a:lnTo>
                  <a:pt x="8193" y="3906"/>
                </a:lnTo>
                <a:lnTo>
                  <a:pt x="8204" y="3910"/>
                </a:lnTo>
                <a:lnTo>
                  <a:pt x="8218" y="3915"/>
                </a:lnTo>
                <a:lnTo>
                  <a:pt x="8231" y="3918"/>
                </a:lnTo>
                <a:lnTo>
                  <a:pt x="8225" y="3916"/>
                </a:lnTo>
                <a:lnTo>
                  <a:pt x="8219" y="3912"/>
                </a:lnTo>
                <a:lnTo>
                  <a:pt x="8206" y="3904"/>
                </a:lnTo>
                <a:lnTo>
                  <a:pt x="8194" y="3895"/>
                </a:lnTo>
                <a:lnTo>
                  <a:pt x="8182" y="3883"/>
                </a:lnTo>
                <a:lnTo>
                  <a:pt x="8157" y="3859"/>
                </a:lnTo>
                <a:lnTo>
                  <a:pt x="8146" y="3848"/>
                </a:lnTo>
                <a:lnTo>
                  <a:pt x="8135" y="3838"/>
                </a:lnTo>
                <a:lnTo>
                  <a:pt x="8162" y="3839"/>
                </a:lnTo>
                <a:lnTo>
                  <a:pt x="8130" y="3817"/>
                </a:lnTo>
                <a:lnTo>
                  <a:pt x="8099" y="3796"/>
                </a:lnTo>
                <a:lnTo>
                  <a:pt x="8035" y="3753"/>
                </a:lnTo>
                <a:lnTo>
                  <a:pt x="8063" y="3749"/>
                </a:lnTo>
                <a:lnTo>
                  <a:pt x="8052" y="3738"/>
                </a:lnTo>
                <a:lnTo>
                  <a:pt x="8040" y="3726"/>
                </a:lnTo>
                <a:lnTo>
                  <a:pt x="8019" y="3702"/>
                </a:lnTo>
                <a:lnTo>
                  <a:pt x="7997" y="3677"/>
                </a:lnTo>
                <a:lnTo>
                  <a:pt x="7987" y="3666"/>
                </a:lnTo>
                <a:lnTo>
                  <a:pt x="7974" y="3656"/>
                </a:lnTo>
                <a:lnTo>
                  <a:pt x="8007" y="3656"/>
                </a:lnTo>
                <a:lnTo>
                  <a:pt x="7987" y="3636"/>
                </a:lnTo>
                <a:lnTo>
                  <a:pt x="7965" y="3618"/>
                </a:lnTo>
                <a:lnTo>
                  <a:pt x="7942" y="3600"/>
                </a:lnTo>
                <a:lnTo>
                  <a:pt x="7919" y="3585"/>
                </a:lnTo>
                <a:lnTo>
                  <a:pt x="7944" y="3584"/>
                </a:lnTo>
                <a:lnTo>
                  <a:pt x="7900" y="3555"/>
                </a:lnTo>
                <a:lnTo>
                  <a:pt x="7856" y="3526"/>
                </a:lnTo>
                <a:lnTo>
                  <a:pt x="7882" y="3524"/>
                </a:lnTo>
                <a:lnTo>
                  <a:pt x="7867" y="3516"/>
                </a:lnTo>
                <a:lnTo>
                  <a:pt x="7851" y="3508"/>
                </a:lnTo>
                <a:lnTo>
                  <a:pt x="7815" y="3494"/>
                </a:lnTo>
                <a:lnTo>
                  <a:pt x="7797" y="3487"/>
                </a:lnTo>
                <a:lnTo>
                  <a:pt x="7782" y="3478"/>
                </a:lnTo>
                <a:lnTo>
                  <a:pt x="7773" y="3474"/>
                </a:lnTo>
                <a:lnTo>
                  <a:pt x="7766" y="3469"/>
                </a:lnTo>
                <a:lnTo>
                  <a:pt x="7760" y="3464"/>
                </a:lnTo>
                <a:lnTo>
                  <a:pt x="7755" y="3458"/>
                </a:lnTo>
                <a:lnTo>
                  <a:pt x="7754" y="3456"/>
                </a:lnTo>
                <a:lnTo>
                  <a:pt x="7753" y="3455"/>
                </a:lnTo>
                <a:lnTo>
                  <a:pt x="7754" y="3453"/>
                </a:lnTo>
                <a:lnTo>
                  <a:pt x="7755" y="3451"/>
                </a:lnTo>
                <a:lnTo>
                  <a:pt x="7759" y="3448"/>
                </a:lnTo>
                <a:lnTo>
                  <a:pt x="7765" y="3444"/>
                </a:lnTo>
                <a:lnTo>
                  <a:pt x="7772" y="3441"/>
                </a:lnTo>
                <a:lnTo>
                  <a:pt x="7783" y="3438"/>
                </a:lnTo>
                <a:lnTo>
                  <a:pt x="7804" y="3433"/>
                </a:lnTo>
                <a:lnTo>
                  <a:pt x="7829" y="3429"/>
                </a:lnTo>
                <a:lnTo>
                  <a:pt x="7852" y="3425"/>
                </a:lnTo>
                <a:lnTo>
                  <a:pt x="7871" y="3422"/>
                </a:lnTo>
                <a:lnTo>
                  <a:pt x="7884" y="3419"/>
                </a:lnTo>
                <a:lnTo>
                  <a:pt x="7859" y="3411"/>
                </a:lnTo>
                <a:lnTo>
                  <a:pt x="7893" y="3405"/>
                </a:lnTo>
                <a:lnTo>
                  <a:pt x="7926" y="3400"/>
                </a:lnTo>
                <a:lnTo>
                  <a:pt x="7960" y="3395"/>
                </a:lnTo>
                <a:lnTo>
                  <a:pt x="7994" y="3392"/>
                </a:lnTo>
                <a:lnTo>
                  <a:pt x="7974" y="3381"/>
                </a:lnTo>
                <a:lnTo>
                  <a:pt x="8007" y="3373"/>
                </a:lnTo>
                <a:lnTo>
                  <a:pt x="8040" y="3365"/>
                </a:lnTo>
                <a:lnTo>
                  <a:pt x="8072" y="3357"/>
                </a:lnTo>
                <a:lnTo>
                  <a:pt x="8105" y="3348"/>
                </a:lnTo>
                <a:lnTo>
                  <a:pt x="8076" y="3338"/>
                </a:lnTo>
                <a:lnTo>
                  <a:pt x="8107" y="3328"/>
                </a:lnTo>
                <a:lnTo>
                  <a:pt x="8137" y="3317"/>
                </a:lnTo>
                <a:lnTo>
                  <a:pt x="8168" y="3304"/>
                </a:lnTo>
                <a:lnTo>
                  <a:pt x="8197" y="3291"/>
                </a:lnTo>
                <a:lnTo>
                  <a:pt x="8169" y="3289"/>
                </a:lnTo>
                <a:lnTo>
                  <a:pt x="8216" y="3262"/>
                </a:lnTo>
                <a:lnTo>
                  <a:pt x="8260" y="3234"/>
                </a:lnTo>
                <a:lnTo>
                  <a:pt x="8236" y="3233"/>
                </a:lnTo>
                <a:lnTo>
                  <a:pt x="8245" y="3225"/>
                </a:lnTo>
                <a:lnTo>
                  <a:pt x="8255" y="3219"/>
                </a:lnTo>
                <a:lnTo>
                  <a:pt x="8264" y="3213"/>
                </a:lnTo>
                <a:lnTo>
                  <a:pt x="8274" y="3207"/>
                </a:lnTo>
                <a:lnTo>
                  <a:pt x="8295" y="3197"/>
                </a:lnTo>
                <a:lnTo>
                  <a:pt x="8316" y="3190"/>
                </a:lnTo>
                <a:lnTo>
                  <a:pt x="8360" y="3175"/>
                </a:lnTo>
                <a:lnTo>
                  <a:pt x="8381" y="3168"/>
                </a:lnTo>
                <a:lnTo>
                  <a:pt x="8403" y="3161"/>
                </a:lnTo>
                <a:lnTo>
                  <a:pt x="8368" y="3153"/>
                </a:lnTo>
                <a:lnTo>
                  <a:pt x="8395" y="3146"/>
                </a:lnTo>
                <a:lnTo>
                  <a:pt x="8421" y="3137"/>
                </a:lnTo>
                <a:lnTo>
                  <a:pt x="8446" y="3128"/>
                </a:lnTo>
                <a:lnTo>
                  <a:pt x="8472" y="3119"/>
                </a:lnTo>
                <a:lnTo>
                  <a:pt x="8467" y="3105"/>
                </a:lnTo>
                <a:lnTo>
                  <a:pt x="8578" y="3104"/>
                </a:lnTo>
                <a:lnTo>
                  <a:pt x="8557" y="3092"/>
                </a:lnTo>
                <a:lnTo>
                  <a:pt x="8573" y="3092"/>
                </a:lnTo>
                <a:lnTo>
                  <a:pt x="8591" y="3093"/>
                </a:lnTo>
                <a:lnTo>
                  <a:pt x="8625" y="3091"/>
                </a:lnTo>
                <a:lnTo>
                  <a:pt x="8660" y="3088"/>
                </a:lnTo>
                <a:lnTo>
                  <a:pt x="8694" y="3084"/>
                </a:lnTo>
                <a:lnTo>
                  <a:pt x="8652" y="3069"/>
                </a:lnTo>
                <a:lnTo>
                  <a:pt x="8615" y="3058"/>
                </a:lnTo>
                <a:lnTo>
                  <a:pt x="8599" y="3054"/>
                </a:lnTo>
                <a:lnTo>
                  <a:pt x="8586" y="3051"/>
                </a:lnTo>
                <a:close/>
                <a:moveTo>
                  <a:pt x="3431" y="5456"/>
                </a:moveTo>
                <a:lnTo>
                  <a:pt x="3415" y="5464"/>
                </a:lnTo>
                <a:lnTo>
                  <a:pt x="3424" y="5468"/>
                </a:lnTo>
                <a:lnTo>
                  <a:pt x="3433" y="5470"/>
                </a:lnTo>
                <a:lnTo>
                  <a:pt x="3443" y="5471"/>
                </a:lnTo>
                <a:lnTo>
                  <a:pt x="3453" y="5472"/>
                </a:lnTo>
                <a:lnTo>
                  <a:pt x="3464" y="5473"/>
                </a:lnTo>
                <a:lnTo>
                  <a:pt x="3474" y="5474"/>
                </a:lnTo>
                <a:lnTo>
                  <a:pt x="3483" y="5476"/>
                </a:lnTo>
                <a:lnTo>
                  <a:pt x="3494" y="5480"/>
                </a:lnTo>
                <a:lnTo>
                  <a:pt x="3457" y="5489"/>
                </a:lnTo>
                <a:lnTo>
                  <a:pt x="3430" y="5495"/>
                </a:lnTo>
                <a:lnTo>
                  <a:pt x="3412" y="5498"/>
                </a:lnTo>
                <a:lnTo>
                  <a:pt x="3412" y="5497"/>
                </a:lnTo>
                <a:lnTo>
                  <a:pt x="3401" y="5497"/>
                </a:lnTo>
                <a:lnTo>
                  <a:pt x="3390" y="5498"/>
                </a:lnTo>
                <a:lnTo>
                  <a:pt x="3379" y="5500"/>
                </a:lnTo>
                <a:lnTo>
                  <a:pt x="3370" y="5502"/>
                </a:lnTo>
                <a:lnTo>
                  <a:pt x="3354" y="5507"/>
                </a:lnTo>
                <a:lnTo>
                  <a:pt x="3349" y="5509"/>
                </a:lnTo>
                <a:lnTo>
                  <a:pt x="3367" y="5522"/>
                </a:lnTo>
                <a:lnTo>
                  <a:pt x="3356" y="5528"/>
                </a:lnTo>
                <a:lnTo>
                  <a:pt x="3345" y="5533"/>
                </a:lnTo>
                <a:lnTo>
                  <a:pt x="3335" y="5536"/>
                </a:lnTo>
                <a:lnTo>
                  <a:pt x="3325" y="5537"/>
                </a:lnTo>
                <a:lnTo>
                  <a:pt x="3315" y="5537"/>
                </a:lnTo>
                <a:lnTo>
                  <a:pt x="3306" y="5535"/>
                </a:lnTo>
                <a:lnTo>
                  <a:pt x="3297" y="5532"/>
                </a:lnTo>
                <a:lnTo>
                  <a:pt x="3287" y="5528"/>
                </a:lnTo>
                <a:lnTo>
                  <a:pt x="3279" y="5522"/>
                </a:lnTo>
                <a:lnTo>
                  <a:pt x="3272" y="5516"/>
                </a:lnTo>
                <a:lnTo>
                  <a:pt x="3264" y="5507"/>
                </a:lnTo>
                <a:lnTo>
                  <a:pt x="3257" y="5499"/>
                </a:lnTo>
                <a:lnTo>
                  <a:pt x="3250" y="5489"/>
                </a:lnTo>
                <a:lnTo>
                  <a:pt x="3243" y="5478"/>
                </a:lnTo>
                <a:lnTo>
                  <a:pt x="3232" y="5456"/>
                </a:lnTo>
                <a:lnTo>
                  <a:pt x="3222" y="5432"/>
                </a:lnTo>
                <a:lnTo>
                  <a:pt x="3212" y="5406"/>
                </a:lnTo>
                <a:lnTo>
                  <a:pt x="3205" y="5379"/>
                </a:lnTo>
                <a:lnTo>
                  <a:pt x="3200" y="5354"/>
                </a:lnTo>
                <a:lnTo>
                  <a:pt x="3196" y="5329"/>
                </a:lnTo>
                <a:lnTo>
                  <a:pt x="3194" y="5306"/>
                </a:lnTo>
                <a:lnTo>
                  <a:pt x="3194" y="5286"/>
                </a:lnTo>
                <a:lnTo>
                  <a:pt x="3196" y="5268"/>
                </a:lnTo>
                <a:lnTo>
                  <a:pt x="3216" y="5278"/>
                </a:lnTo>
                <a:lnTo>
                  <a:pt x="3198" y="5281"/>
                </a:lnTo>
                <a:lnTo>
                  <a:pt x="3216" y="5295"/>
                </a:lnTo>
                <a:lnTo>
                  <a:pt x="3228" y="5301"/>
                </a:lnTo>
                <a:lnTo>
                  <a:pt x="3217" y="5306"/>
                </a:lnTo>
                <a:lnTo>
                  <a:pt x="3224" y="5311"/>
                </a:lnTo>
                <a:lnTo>
                  <a:pt x="3230" y="5316"/>
                </a:lnTo>
                <a:lnTo>
                  <a:pt x="3243" y="5322"/>
                </a:lnTo>
                <a:lnTo>
                  <a:pt x="3253" y="5326"/>
                </a:lnTo>
                <a:lnTo>
                  <a:pt x="3259" y="5327"/>
                </a:lnTo>
                <a:lnTo>
                  <a:pt x="3245" y="5327"/>
                </a:lnTo>
                <a:lnTo>
                  <a:pt x="3257" y="5338"/>
                </a:lnTo>
                <a:lnTo>
                  <a:pt x="3269" y="5349"/>
                </a:lnTo>
                <a:lnTo>
                  <a:pt x="3283" y="5357"/>
                </a:lnTo>
                <a:lnTo>
                  <a:pt x="3299" y="5363"/>
                </a:lnTo>
                <a:lnTo>
                  <a:pt x="3287" y="5370"/>
                </a:lnTo>
                <a:lnTo>
                  <a:pt x="3293" y="5375"/>
                </a:lnTo>
                <a:lnTo>
                  <a:pt x="3300" y="5379"/>
                </a:lnTo>
                <a:lnTo>
                  <a:pt x="3315" y="5388"/>
                </a:lnTo>
                <a:lnTo>
                  <a:pt x="3329" y="5394"/>
                </a:lnTo>
                <a:lnTo>
                  <a:pt x="3335" y="5396"/>
                </a:lnTo>
                <a:lnTo>
                  <a:pt x="3325" y="5399"/>
                </a:lnTo>
                <a:lnTo>
                  <a:pt x="3333" y="5404"/>
                </a:lnTo>
                <a:lnTo>
                  <a:pt x="3342" y="5408"/>
                </a:lnTo>
                <a:lnTo>
                  <a:pt x="3360" y="5417"/>
                </a:lnTo>
                <a:lnTo>
                  <a:pt x="3379" y="5425"/>
                </a:lnTo>
                <a:lnTo>
                  <a:pt x="3364" y="5429"/>
                </a:lnTo>
                <a:lnTo>
                  <a:pt x="3371" y="5433"/>
                </a:lnTo>
                <a:lnTo>
                  <a:pt x="3381" y="5437"/>
                </a:lnTo>
                <a:lnTo>
                  <a:pt x="3403" y="5446"/>
                </a:lnTo>
                <a:lnTo>
                  <a:pt x="3431" y="5456"/>
                </a:lnTo>
                <a:close/>
                <a:moveTo>
                  <a:pt x="3297" y="5557"/>
                </a:moveTo>
                <a:lnTo>
                  <a:pt x="3297" y="5557"/>
                </a:lnTo>
                <a:lnTo>
                  <a:pt x="3291" y="5548"/>
                </a:lnTo>
                <a:lnTo>
                  <a:pt x="3319" y="5551"/>
                </a:lnTo>
                <a:lnTo>
                  <a:pt x="3313" y="5552"/>
                </a:lnTo>
                <a:lnTo>
                  <a:pt x="3306" y="5554"/>
                </a:lnTo>
                <a:lnTo>
                  <a:pt x="3297" y="5557"/>
                </a:lnTo>
                <a:close/>
                <a:moveTo>
                  <a:pt x="2171" y="5193"/>
                </a:moveTo>
                <a:lnTo>
                  <a:pt x="2171" y="5193"/>
                </a:lnTo>
                <a:lnTo>
                  <a:pt x="2171" y="5184"/>
                </a:lnTo>
                <a:lnTo>
                  <a:pt x="2172" y="5174"/>
                </a:lnTo>
                <a:lnTo>
                  <a:pt x="2176" y="5156"/>
                </a:lnTo>
                <a:lnTo>
                  <a:pt x="2181" y="5134"/>
                </a:lnTo>
                <a:lnTo>
                  <a:pt x="2178" y="5138"/>
                </a:lnTo>
                <a:lnTo>
                  <a:pt x="2175" y="5143"/>
                </a:lnTo>
                <a:lnTo>
                  <a:pt x="2169" y="5158"/>
                </a:lnTo>
                <a:lnTo>
                  <a:pt x="2164" y="5173"/>
                </a:lnTo>
                <a:lnTo>
                  <a:pt x="2161" y="5186"/>
                </a:lnTo>
                <a:lnTo>
                  <a:pt x="2136" y="5169"/>
                </a:lnTo>
                <a:lnTo>
                  <a:pt x="2112" y="5153"/>
                </a:lnTo>
                <a:lnTo>
                  <a:pt x="2092" y="5136"/>
                </a:lnTo>
                <a:lnTo>
                  <a:pt x="2072" y="5119"/>
                </a:lnTo>
                <a:lnTo>
                  <a:pt x="2055" y="5100"/>
                </a:lnTo>
                <a:lnTo>
                  <a:pt x="2038" y="5082"/>
                </a:lnTo>
                <a:lnTo>
                  <a:pt x="2022" y="5063"/>
                </a:lnTo>
                <a:lnTo>
                  <a:pt x="2007" y="5043"/>
                </a:lnTo>
                <a:lnTo>
                  <a:pt x="1994" y="5023"/>
                </a:lnTo>
                <a:lnTo>
                  <a:pt x="1980" y="5002"/>
                </a:lnTo>
                <a:lnTo>
                  <a:pt x="1954" y="4959"/>
                </a:lnTo>
                <a:lnTo>
                  <a:pt x="1900" y="4863"/>
                </a:lnTo>
                <a:lnTo>
                  <a:pt x="1894" y="4853"/>
                </a:lnTo>
                <a:lnTo>
                  <a:pt x="1890" y="4843"/>
                </a:lnTo>
                <a:lnTo>
                  <a:pt x="1887" y="4834"/>
                </a:lnTo>
                <a:lnTo>
                  <a:pt x="1885" y="4825"/>
                </a:lnTo>
                <a:lnTo>
                  <a:pt x="1884" y="4817"/>
                </a:lnTo>
                <a:lnTo>
                  <a:pt x="1884" y="4809"/>
                </a:lnTo>
                <a:lnTo>
                  <a:pt x="1884" y="4801"/>
                </a:lnTo>
                <a:lnTo>
                  <a:pt x="1886" y="4794"/>
                </a:lnTo>
                <a:lnTo>
                  <a:pt x="1888" y="4788"/>
                </a:lnTo>
                <a:lnTo>
                  <a:pt x="1891" y="4782"/>
                </a:lnTo>
                <a:lnTo>
                  <a:pt x="1895" y="4775"/>
                </a:lnTo>
                <a:lnTo>
                  <a:pt x="1899" y="4769"/>
                </a:lnTo>
                <a:lnTo>
                  <a:pt x="1910" y="4759"/>
                </a:lnTo>
                <a:lnTo>
                  <a:pt x="1923" y="4750"/>
                </a:lnTo>
                <a:lnTo>
                  <a:pt x="1937" y="4740"/>
                </a:lnTo>
                <a:lnTo>
                  <a:pt x="1954" y="4732"/>
                </a:lnTo>
                <a:lnTo>
                  <a:pt x="1970" y="4725"/>
                </a:lnTo>
                <a:lnTo>
                  <a:pt x="1987" y="4718"/>
                </a:lnTo>
                <a:lnTo>
                  <a:pt x="2021" y="4704"/>
                </a:lnTo>
                <a:lnTo>
                  <a:pt x="2036" y="4697"/>
                </a:lnTo>
                <a:lnTo>
                  <a:pt x="2051" y="4690"/>
                </a:lnTo>
                <a:lnTo>
                  <a:pt x="2047" y="4688"/>
                </a:lnTo>
                <a:lnTo>
                  <a:pt x="2043" y="4686"/>
                </a:lnTo>
                <a:lnTo>
                  <a:pt x="2032" y="4684"/>
                </a:lnTo>
                <a:lnTo>
                  <a:pt x="2019" y="4682"/>
                </a:lnTo>
                <a:lnTo>
                  <a:pt x="2038" y="4678"/>
                </a:lnTo>
                <a:lnTo>
                  <a:pt x="2057" y="4673"/>
                </a:lnTo>
                <a:lnTo>
                  <a:pt x="2075" y="4667"/>
                </a:lnTo>
                <a:lnTo>
                  <a:pt x="2093" y="4659"/>
                </a:lnTo>
                <a:lnTo>
                  <a:pt x="2109" y="4649"/>
                </a:lnTo>
                <a:lnTo>
                  <a:pt x="2125" y="4636"/>
                </a:lnTo>
                <a:lnTo>
                  <a:pt x="2138" y="4623"/>
                </a:lnTo>
                <a:lnTo>
                  <a:pt x="2152" y="4608"/>
                </a:lnTo>
                <a:lnTo>
                  <a:pt x="2117" y="4609"/>
                </a:lnTo>
                <a:lnTo>
                  <a:pt x="2138" y="4593"/>
                </a:lnTo>
                <a:lnTo>
                  <a:pt x="2158" y="4575"/>
                </a:lnTo>
                <a:lnTo>
                  <a:pt x="2175" y="4556"/>
                </a:lnTo>
                <a:lnTo>
                  <a:pt x="2192" y="4535"/>
                </a:lnTo>
                <a:lnTo>
                  <a:pt x="2155" y="4532"/>
                </a:lnTo>
                <a:lnTo>
                  <a:pt x="2183" y="4510"/>
                </a:lnTo>
                <a:lnTo>
                  <a:pt x="2210" y="4489"/>
                </a:lnTo>
                <a:lnTo>
                  <a:pt x="2238" y="4468"/>
                </a:lnTo>
                <a:lnTo>
                  <a:pt x="2265" y="4446"/>
                </a:lnTo>
                <a:lnTo>
                  <a:pt x="2242" y="4441"/>
                </a:lnTo>
                <a:lnTo>
                  <a:pt x="2251" y="4441"/>
                </a:lnTo>
                <a:lnTo>
                  <a:pt x="2260" y="4440"/>
                </a:lnTo>
                <a:lnTo>
                  <a:pt x="2279" y="4436"/>
                </a:lnTo>
                <a:lnTo>
                  <a:pt x="2302" y="4430"/>
                </a:lnTo>
                <a:lnTo>
                  <a:pt x="2326" y="4423"/>
                </a:lnTo>
                <a:lnTo>
                  <a:pt x="2351" y="4416"/>
                </a:lnTo>
                <a:lnTo>
                  <a:pt x="2376" y="4409"/>
                </a:lnTo>
                <a:lnTo>
                  <a:pt x="2390" y="4407"/>
                </a:lnTo>
                <a:lnTo>
                  <a:pt x="2403" y="4406"/>
                </a:lnTo>
                <a:lnTo>
                  <a:pt x="2415" y="4405"/>
                </a:lnTo>
                <a:lnTo>
                  <a:pt x="2428" y="4406"/>
                </a:lnTo>
                <a:lnTo>
                  <a:pt x="2413" y="4423"/>
                </a:lnTo>
                <a:lnTo>
                  <a:pt x="2438" y="4424"/>
                </a:lnTo>
                <a:lnTo>
                  <a:pt x="2463" y="4424"/>
                </a:lnTo>
                <a:lnTo>
                  <a:pt x="2490" y="4422"/>
                </a:lnTo>
                <a:lnTo>
                  <a:pt x="2513" y="4420"/>
                </a:lnTo>
                <a:lnTo>
                  <a:pt x="2553" y="4416"/>
                </a:lnTo>
                <a:lnTo>
                  <a:pt x="2568" y="4413"/>
                </a:lnTo>
                <a:lnTo>
                  <a:pt x="2546" y="4433"/>
                </a:lnTo>
                <a:lnTo>
                  <a:pt x="2563" y="4431"/>
                </a:lnTo>
                <a:lnTo>
                  <a:pt x="2580" y="4428"/>
                </a:lnTo>
                <a:lnTo>
                  <a:pt x="2596" y="4425"/>
                </a:lnTo>
                <a:lnTo>
                  <a:pt x="2610" y="4421"/>
                </a:lnTo>
                <a:lnTo>
                  <a:pt x="2632" y="4413"/>
                </a:lnTo>
                <a:lnTo>
                  <a:pt x="2641" y="4410"/>
                </a:lnTo>
                <a:lnTo>
                  <a:pt x="2631" y="4433"/>
                </a:lnTo>
                <a:lnTo>
                  <a:pt x="2639" y="4432"/>
                </a:lnTo>
                <a:lnTo>
                  <a:pt x="2649" y="4431"/>
                </a:lnTo>
                <a:lnTo>
                  <a:pt x="2664" y="4429"/>
                </a:lnTo>
                <a:lnTo>
                  <a:pt x="2664" y="4444"/>
                </a:lnTo>
                <a:lnTo>
                  <a:pt x="2666" y="4476"/>
                </a:lnTo>
                <a:lnTo>
                  <a:pt x="2668" y="4564"/>
                </a:lnTo>
                <a:lnTo>
                  <a:pt x="2669" y="4608"/>
                </a:lnTo>
                <a:lnTo>
                  <a:pt x="2668" y="4628"/>
                </a:lnTo>
                <a:lnTo>
                  <a:pt x="2667" y="4644"/>
                </a:lnTo>
                <a:lnTo>
                  <a:pt x="2666" y="4658"/>
                </a:lnTo>
                <a:lnTo>
                  <a:pt x="2664" y="4667"/>
                </a:lnTo>
                <a:lnTo>
                  <a:pt x="2663" y="4670"/>
                </a:lnTo>
                <a:lnTo>
                  <a:pt x="2661" y="4672"/>
                </a:lnTo>
                <a:lnTo>
                  <a:pt x="2659" y="4672"/>
                </a:lnTo>
                <a:lnTo>
                  <a:pt x="2657" y="4670"/>
                </a:lnTo>
                <a:lnTo>
                  <a:pt x="2659" y="4673"/>
                </a:lnTo>
                <a:lnTo>
                  <a:pt x="2661" y="4676"/>
                </a:lnTo>
                <a:lnTo>
                  <a:pt x="2663" y="4685"/>
                </a:lnTo>
                <a:lnTo>
                  <a:pt x="2663" y="4695"/>
                </a:lnTo>
                <a:lnTo>
                  <a:pt x="2662" y="4707"/>
                </a:lnTo>
                <a:lnTo>
                  <a:pt x="2659" y="4720"/>
                </a:lnTo>
                <a:lnTo>
                  <a:pt x="2656" y="4734"/>
                </a:lnTo>
                <a:lnTo>
                  <a:pt x="2650" y="4750"/>
                </a:lnTo>
                <a:lnTo>
                  <a:pt x="2645" y="4764"/>
                </a:lnTo>
                <a:lnTo>
                  <a:pt x="2633" y="4795"/>
                </a:lnTo>
                <a:lnTo>
                  <a:pt x="2620" y="4822"/>
                </a:lnTo>
                <a:lnTo>
                  <a:pt x="2607" y="4844"/>
                </a:lnTo>
                <a:lnTo>
                  <a:pt x="2602" y="4853"/>
                </a:lnTo>
                <a:lnTo>
                  <a:pt x="2598" y="4859"/>
                </a:lnTo>
                <a:lnTo>
                  <a:pt x="2620" y="4853"/>
                </a:lnTo>
                <a:lnTo>
                  <a:pt x="2589" y="4910"/>
                </a:lnTo>
                <a:lnTo>
                  <a:pt x="2556" y="4968"/>
                </a:lnTo>
                <a:lnTo>
                  <a:pt x="2523" y="5025"/>
                </a:lnTo>
                <a:lnTo>
                  <a:pt x="2488" y="5082"/>
                </a:lnTo>
                <a:lnTo>
                  <a:pt x="2494" y="5071"/>
                </a:lnTo>
                <a:lnTo>
                  <a:pt x="2501" y="5061"/>
                </a:lnTo>
                <a:lnTo>
                  <a:pt x="2509" y="5051"/>
                </a:lnTo>
                <a:lnTo>
                  <a:pt x="2517" y="5041"/>
                </a:lnTo>
                <a:lnTo>
                  <a:pt x="2535" y="5023"/>
                </a:lnTo>
                <a:lnTo>
                  <a:pt x="2553" y="5005"/>
                </a:lnTo>
                <a:lnTo>
                  <a:pt x="2571" y="4988"/>
                </a:lnTo>
                <a:lnTo>
                  <a:pt x="2590" y="4969"/>
                </a:lnTo>
                <a:lnTo>
                  <a:pt x="2598" y="4959"/>
                </a:lnTo>
                <a:lnTo>
                  <a:pt x="2606" y="4949"/>
                </a:lnTo>
                <a:lnTo>
                  <a:pt x="2613" y="4938"/>
                </a:lnTo>
                <a:lnTo>
                  <a:pt x="2620" y="4927"/>
                </a:lnTo>
                <a:lnTo>
                  <a:pt x="2624" y="4943"/>
                </a:lnTo>
                <a:lnTo>
                  <a:pt x="2632" y="4929"/>
                </a:lnTo>
                <a:lnTo>
                  <a:pt x="2644" y="4912"/>
                </a:lnTo>
                <a:lnTo>
                  <a:pt x="2671" y="4877"/>
                </a:lnTo>
                <a:lnTo>
                  <a:pt x="2704" y="4836"/>
                </a:lnTo>
                <a:lnTo>
                  <a:pt x="2716" y="4863"/>
                </a:lnTo>
                <a:lnTo>
                  <a:pt x="2794" y="4785"/>
                </a:lnTo>
                <a:lnTo>
                  <a:pt x="2788" y="4815"/>
                </a:lnTo>
                <a:lnTo>
                  <a:pt x="2809" y="4796"/>
                </a:lnTo>
                <a:lnTo>
                  <a:pt x="2825" y="4826"/>
                </a:lnTo>
                <a:lnTo>
                  <a:pt x="2842" y="4856"/>
                </a:lnTo>
                <a:lnTo>
                  <a:pt x="2861" y="4885"/>
                </a:lnTo>
                <a:lnTo>
                  <a:pt x="2880" y="4915"/>
                </a:lnTo>
                <a:lnTo>
                  <a:pt x="2923" y="4974"/>
                </a:lnTo>
                <a:lnTo>
                  <a:pt x="2964" y="5035"/>
                </a:lnTo>
                <a:lnTo>
                  <a:pt x="2984" y="5066"/>
                </a:lnTo>
                <a:lnTo>
                  <a:pt x="3004" y="5097"/>
                </a:lnTo>
                <a:lnTo>
                  <a:pt x="3023" y="5128"/>
                </a:lnTo>
                <a:lnTo>
                  <a:pt x="3039" y="5159"/>
                </a:lnTo>
                <a:lnTo>
                  <a:pt x="3053" y="5191"/>
                </a:lnTo>
                <a:lnTo>
                  <a:pt x="3060" y="5206"/>
                </a:lnTo>
                <a:lnTo>
                  <a:pt x="3066" y="5223"/>
                </a:lnTo>
                <a:lnTo>
                  <a:pt x="3071" y="5239"/>
                </a:lnTo>
                <a:lnTo>
                  <a:pt x="3075" y="5255"/>
                </a:lnTo>
                <a:lnTo>
                  <a:pt x="3078" y="5271"/>
                </a:lnTo>
                <a:lnTo>
                  <a:pt x="3081" y="5288"/>
                </a:lnTo>
                <a:lnTo>
                  <a:pt x="3028" y="5287"/>
                </a:lnTo>
                <a:lnTo>
                  <a:pt x="2972" y="5287"/>
                </a:lnTo>
                <a:lnTo>
                  <a:pt x="2857" y="5290"/>
                </a:lnTo>
                <a:lnTo>
                  <a:pt x="2737" y="5292"/>
                </a:lnTo>
                <a:lnTo>
                  <a:pt x="2676" y="5293"/>
                </a:lnTo>
                <a:lnTo>
                  <a:pt x="2615" y="5292"/>
                </a:lnTo>
                <a:lnTo>
                  <a:pt x="2556" y="5289"/>
                </a:lnTo>
                <a:lnTo>
                  <a:pt x="2496" y="5285"/>
                </a:lnTo>
                <a:lnTo>
                  <a:pt x="2467" y="5281"/>
                </a:lnTo>
                <a:lnTo>
                  <a:pt x="2437" y="5277"/>
                </a:lnTo>
                <a:lnTo>
                  <a:pt x="2408" y="5273"/>
                </a:lnTo>
                <a:lnTo>
                  <a:pt x="2380" y="5268"/>
                </a:lnTo>
                <a:lnTo>
                  <a:pt x="2353" y="5262"/>
                </a:lnTo>
                <a:lnTo>
                  <a:pt x="2325" y="5255"/>
                </a:lnTo>
                <a:lnTo>
                  <a:pt x="2298" y="5247"/>
                </a:lnTo>
                <a:lnTo>
                  <a:pt x="2271" y="5238"/>
                </a:lnTo>
                <a:lnTo>
                  <a:pt x="2245" y="5229"/>
                </a:lnTo>
                <a:lnTo>
                  <a:pt x="2220" y="5218"/>
                </a:lnTo>
                <a:lnTo>
                  <a:pt x="2195" y="5205"/>
                </a:lnTo>
                <a:lnTo>
                  <a:pt x="2171" y="5193"/>
                </a:lnTo>
                <a:close/>
                <a:moveTo>
                  <a:pt x="2184" y="5219"/>
                </a:moveTo>
                <a:lnTo>
                  <a:pt x="2179" y="5231"/>
                </a:lnTo>
                <a:lnTo>
                  <a:pt x="2178" y="5227"/>
                </a:lnTo>
                <a:lnTo>
                  <a:pt x="2175" y="5214"/>
                </a:lnTo>
                <a:lnTo>
                  <a:pt x="2184" y="5219"/>
                </a:lnTo>
                <a:close/>
                <a:moveTo>
                  <a:pt x="1871" y="5389"/>
                </a:moveTo>
                <a:lnTo>
                  <a:pt x="1871" y="5389"/>
                </a:lnTo>
                <a:lnTo>
                  <a:pt x="1864" y="5386"/>
                </a:lnTo>
                <a:lnTo>
                  <a:pt x="1858" y="5380"/>
                </a:lnTo>
                <a:lnTo>
                  <a:pt x="1854" y="5374"/>
                </a:lnTo>
                <a:lnTo>
                  <a:pt x="1851" y="5366"/>
                </a:lnTo>
                <a:lnTo>
                  <a:pt x="1862" y="5376"/>
                </a:lnTo>
                <a:lnTo>
                  <a:pt x="1871" y="5389"/>
                </a:lnTo>
                <a:close/>
                <a:moveTo>
                  <a:pt x="2532" y="2985"/>
                </a:moveTo>
                <a:lnTo>
                  <a:pt x="2548" y="2979"/>
                </a:lnTo>
                <a:lnTo>
                  <a:pt x="2544" y="2985"/>
                </a:lnTo>
                <a:lnTo>
                  <a:pt x="2542" y="2987"/>
                </a:lnTo>
                <a:lnTo>
                  <a:pt x="2541" y="2988"/>
                </a:lnTo>
                <a:lnTo>
                  <a:pt x="2539" y="2989"/>
                </a:lnTo>
                <a:lnTo>
                  <a:pt x="2536" y="2988"/>
                </a:lnTo>
                <a:lnTo>
                  <a:pt x="2534" y="2987"/>
                </a:lnTo>
                <a:lnTo>
                  <a:pt x="2532" y="2985"/>
                </a:lnTo>
                <a:close/>
                <a:moveTo>
                  <a:pt x="1998" y="4369"/>
                </a:moveTo>
                <a:lnTo>
                  <a:pt x="1998" y="4369"/>
                </a:lnTo>
                <a:lnTo>
                  <a:pt x="1997" y="4366"/>
                </a:lnTo>
                <a:lnTo>
                  <a:pt x="1997" y="4363"/>
                </a:lnTo>
                <a:lnTo>
                  <a:pt x="1998" y="4360"/>
                </a:lnTo>
                <a:lnTo>
                  <a:pt x="2000" y="4358"/>
                </a:lnTo>
                <a:lnTo>
                  <a:pt x="2002" y="4357"/>
                </a:lnTo>
                <a:lnTo>
                  <a:pt x="2005" y="4357"/>
                </a:lnTo>
                <a:lnTo>
                  <a:pt x="2014" y="4358"/>
                </a:lnTo>
                <a:lnTo>
                  <a:pt x="1998" y="4369"/>
                </a:lnTo>
                <a:close/>
                <a:moveTo>
                  <a:pt x="1949" y="4451"/>
                </a:moveTo>
                <a:lnTo>
                  <a:pt x="1949" y="4451"/>
                </a:lnTo>
                <a:lnTo>
                  <a:pt x="1947" y="4433"/>
                </a:lnTo>
                <a:lnTo>
                  <a:pt x="1947" y="4417"/>
                </a:lnTo>
                <a:lnTo>
                  <a:pt x="1950" y="4402"/>
                </a:lnTo>
                <a:lnTo>
                  <a:pt x="1952" y="4395"/>
                </a:lnTo>
                <a:lnTo>
                  <a:pt x="1954" y="4389"/>
                </a:lnTo>
                <a:lnTo>
                  <a:pt x="1957" y="4384"/>
                </a:lnTo>
                <a:lnTo>
                  <a:pt x="1960" y="4378"/>
                </a:lnTo>
                <a:lnTo>
                  <a:pt x="1965" y="4374"/>
                </a:lnTo>
                <a:lnTo>
                  <a:pt x="1969" y="4370"/>
                </a:lnTo>
                <a:lnTo>
                  <a:pt x="1975" y="4367"/>
                </a:lnTo>
                <a:lnTo>
                  <a:pt x="1982" y="4364"/>
                </a:lnTo>
                <a:lnTo>
                  <a:pt x="1988" y="4362"/>
                </a:lnTo>
                <a:lnTo>
                  <a:pt x="1996" y="4361"/>
                </a:lnTo>
                <a:lnTo>
                  <a:pt x="1983" y="4385"/>
                </a:lnTo>
                <a:lnTo>
                  <a:pt x="1967" y="4415"/>
                </a:lnTo>
                <a:lnTo>
                  <a:pt x="1949" y="4451"/>
                </a:lnTo>
                <a:close/>
                <a:moveTo>
                  <a:pt x="2804" y="4375"/>
                </a:moveTo>
                <a:lnTo>
                  <a:pt x="2804" y="4375"/>
                </a:lnTo>
                <a:lnTo>
                  <a:pt x="2783" y="4406"/>
                </a:lnTo>
                <a:lnTo>
                  <a:pt x="2762" y="4436"/>
                </a:lnTo>
                <a:lnTo>
                  <a:pt x="2740" y="4466"/>
                </a:lnTo>
                <a:lnTo>
                  <a:pt x="2720" y="4498"/>
                </a:lnTo>
                <a:lnTo>
                  <a:pt x="2711" y="4478"/>
                </a:lnTo>
                <a:lnTo>
                  <a:pt x="2703" y="4461"/>
                </a:lnTo>
                <a:lnTo>
                  <a:pt x="2696" y="4442"/>
                </a:lnTo>
                <a:lnTo>
                  <a:pt x="2693" y="4433"/>
                </a:lnTo>
                <a:lnTo>
                  <a:pt x="2690" y="4423"/>
                </a:lnTo>
                <a:lnTo>
                  <a:pt x="2705" y="4420"/>
                </a:lnTo>
                <a:lnTo>
                  <a:pt x="2721" y="4416"/>
                </a:lnTo>
                <a:lnTo>
                  <a:pt x="2735" y="4411"/>
                </a:lnTo>
                <a:lnTo>
                  <a:pt x="2749" y="4405"/>
                </a:lnTo>
                <a:lnTo>
                  <a:pt x="2764" y="4399"/>
                </a:lnTo>
                <a:lnTo>
                  <a:pt x="2777" y="4393"/>
                </a:lnTo>
                <a:lnTo>
                  <a:pt x="2791" y="4385"/>
                </a:lnTo>
                <a:lnTo>
                  <a:pt x="2804" y="4375"/>
                </a:lnTo>
                <a:close/>
                <a:moveTo>
                  <a:pt x="3060" y="5149"/>
                </a:moveTo>
                <a:lnTo>
                  <a:pt x="3060" y="5149"/>
                </a:lnTo>
                <a:lnTo>
                  <a:pt x="3067" y="5153"/>
                </a:lnTo>
                <a:lnTo>
                  <a:pt x="3071" y="5157"/>
                </a:lnTo>
                <a:lnTo>
                  <a:pt x="3074" y="5160"/>
                </a:lnTo>
                <a:lnTo>
                  <a:pt x="3072" y="5162"/>
                </a:lnTo>
                <a:lnTo>
                  <a:pt x="3069" y="5162"/>
                </a:lnTo>
                <a:lnTo>
                  <a:pt x="3067" y="5162"/>
                </a:lnTo>
                <a:lnTo>
                  <a:pt x="3065" y="5161"/>
                </a:lnTo>
                <a:lnTo>
                  <a:pt x="3063" y="5159"/>
                </a:lnTo>
                <a:lnTo>
                  <a:pt x="3062" y="5156"/>
                </a:lnTo>
                <a:lnTo>
                  <a:pt x="3060" y="5149"/>
                </a:lnTo>
                <a:close/>
                <a:moveTo>
                  <a:pt x="3073" y="5168"/>
                </a:moveTo>
                <a:lnTo>
                  <a:pt x="3073" y="5168"/>
                </a:lnTo>
                <a:lnTo>
                  <a:pt x="3110" y="5192"/>
                </a:lnTo>
                <a:lnTo>
                  <a:pt x="3100" y="5197"/>
                </a:lnTo>
                <a:lnTo>
                  <a:pt x="3124" y="5203"/>
                </a:lnTo>
                <a:lnTo>
                  <a:pt x="3138" y="5207"/>
                </a:lnTo>
                <a:lnTo>
                  <a:pt x="3122" y="5210"/>
                </a:lnTo>
                <a:lnTo>
                  <a:pt x="3138" y="5214"/>
                </a:lnTo>
                <a:lnTo>
                  <a:pt x="3143" y="5217"/>
                </a:lnTo>
                <a:lnTo>
                  <a:pt x="3148" y="5219"/>
                </a:lnTo>
                <a:lnTo>
                  <a:pt x="3152" y="5222"/>
                </a:lnTo>
                <a:lnTo>
                  <a:pt x="3156" y="5225"/>
                </a:lnTo>
                <a:lnTo>
                  <a:pt x="3158" y="5228"/>
                </a:lnTo>
                <a:lnTo>
                  <a:pt x="3159" y="5231"/>
                </a:lnTo>
                <a:lnTo>
                  <a:pt x="3159" y="5235"/>
                </a:lnTo>
                <a:lnTo>
                  <a:pt x="3159" y="5239"/>
                </a:lnTo>
                <a:lnTo>
                  <a:pt x="3157" y="5249"/>
                </a:lnTo>
                <a:lnTo>
                  <a:pt x="3152" y="5260"/>
                </a:lnTo>
                <a:lnTo>
                  <a:pt x="3147" y="5273"/>
                </a:lnTo>
                <a:lnTo>
                  <a:pt x="3137" y="5263"/>
                </a:lnTo>
                <a:lnTo>
                  <a:pt x="3127" y="5252"/>
                </a:lnTo>
                <a:lnTo>
                  <a:pt x="3116" y="5238"/>
                </a:lnTo>
                <a:lnTo>
                  <a:pt x="3106" y="5224"/>
                </a:lnTo>
                <a:lnTo>
                  <a:pt x="3089" y="5194"/>
                </a:lnTo>
                <a:lnTo>
                  <a:pt x="3073" y="5168"/>
                </a:lnTo>
                <a:close/>
                <a:moveTo>
                  <a:pt x="3226" y="5172"/>
                </a:moveTo>
                <a:lnTo>
                  <a:pt x="3232" y="5179"/>
                </a:lnTo>
                <a:lnTo>
                  <a:pt x="3224" y="5177"/>
                </a:lnTo>
                <a:lnTo>
                  <a:pt x="3226" y="5172"/>
                </a:lnTo>
                <a:close/>
                <a:moveTo>
                  <a:pt x="3287" y="4949"/>
                </a:moveTo>
                <a:lnTo>
                  <a:pt x="3276" y="4952"/>
                </a:lnTo>
                <a:lnTo>
                  <a:pt x="3277" y="4960"/>
                </a:lnTo>
                <a:lnTo>
                  <a:pt x="3279" y="4968"/>
                </a:lnTo>
                <a:lnTo>
                  <a:pt x="3281" y="4976"/>
                </a:lnTo>
                <a:lnTo>
                  <a:pt x="3284" y="4984"/>
                </a:lnTo>
                <a:lnTo>
                  <a:pt x="3290" y="4996"/>
                </a:lnTo>
                <a:lnTo>
                  <a:pt x="3293" y="5000"/>
                </a:lnTo>
                <a:lnTo>
                  <a:pt x="3279" y="4996"/>
                </a:lnTo>
                <a:lnTo>
                  <a:pt x="3302" y="5035"/>
                </a:lnTo>
                <a:lnTo>
                  <a:pt x="3319" y="5065"/>
                </a:lnTo>
                <a:lnTo>
                  <a:pt x="3304" y="5063"/>
                </a:lnTo>
                <a:lnTo>
                  <a:pt x="3305" y="5069"/>
                </a:lnTo>
                <a:lnTo>
                  <a:pt x="3307" y="5074"/>
                </a:lnTo>
                <a:lnTo>
                  <a:pt x="3313" y="5084"/>
                </a:lnTo>
                <a:lnTo>
                  <a:pt x="3319" y="5093"/>
                </a:lnTo>
                <a:lnTo>
                  <a:pt x="3327" y="5100"/>
                </a:lnTo>
                <a:lnTo>
                  <a:pt x="3333" y="5105"/>
                </a:lnTo>
                <a:lnTo>
                  <a:pt x="3338" y="5109"/>
                </a:lnTo>
                <a:lnTo>
                  <a:pt x="3344" y="5113"/>
                </a:lnTo>
                <a:lnTo>
                  <a:pt x="3331" y="5118"/>
                </a:lnTo>
                <a:lnTo>
                  <a:pt x="3346" y="5135"/>
                </a:lnTo>
                <a:lnTo>
                  <a:pt x="3364" y="5154"/>
                </a:lnTo>
                <a:lnTo>
                  <a:pt x="3372" y="5163"/>
                </a:lnTo>
                <a:lnTo>
                  <a:pt x="3379" y="5172"/>
                </a:lnTo>
                <a:lnTo>
                  <a:pt x="3386" y="5181"/>
                </a:lnTo>
                <a:lnTo>
                  <a:pt x="3392" y="5192"/>
                </a:lnTo>
                <a:lnTo>
                  <a:pt x="3393" y="5193"/>
                </a:lnTo>
                <a:lnTo>
                  <a:pt x="3392" y="5193"/>
                </a:lnTo>
                <a:lnTo>
                  <a:pt x="3388" y="5193"/>
                </a:lnTo>
                <a:lnTo>
                  <a:pt x="3378" y="5187"/>
                </a:lnTo>
                <a:lnTo>
                  <a:pt x="3358" y="5174"/>
                </a:lnTo>
                <a:lnTo>
                  <a:pt x="3370" y="5196"/>
                </a:lnTo>
                <a:lnTo>
                  <a:pt x="3359" y="5195"/>
                </a:lnTo>
                <a:lnTo>
                  <a:pt x="3347" y="5192"/>
                </a:lnTo>
                <a:lnTo>
                  <a:pt x="3327" y="5186"/>
                </a:lnTo>
                <a:lnTo>
                  <a:pt x="3305" y="5179"/>
                </a:lnTo>
                <a:lnTo>
                  <a:pt x="3294" y="5177"/>
                </a:lnTo>
                <a:lnTo>
                  <a:pt x="3282" y="5176"/>
                </a:lnTo>
                <a:lnTo>
                  <a:pt x="3290" y="5197"/>
                </a:lnTo>
                <a:lnTo>
                  <a:pt x="3280" y="5189"/>
                </a:lnTo>
                <a:lnTo>
                  <a:pt x="3271" y="5183"/>
                </a:lnTo>
                <a:lnTo>
                  <a:pt x="3264" y="5178"/>
                </a:lnTo>
                <a:lnTo>
                  <a:pt x="3257" y="5176"/>
                </a:lnTo>
                <a:lnTo>
                  <a:pt x="3250" y="5175"/>
                </a:lnTo>
                <a:lnTo>
                  <a:pt x="3245" y="5174"/>
                </a:lnTo>
                <a:lnTo>
                  <a:pt x="3237" y="5173"/>
                </a:lnTo>
                <a:lnTo>
                  <a:pt x="3234" y="5171"/>
                </a:lnTo>
                <a:lnTo>
                  <a:pt x="3232" y="5169"/>
                </a:lnTo>
                <a:lnTo>
                  <a:pt x="3231" y="5165"/>
                </a:lnTo>
                <a:lnTo>
                  <a:pt x="3231" y="5160"/>
                </a:lnTo>
                <a:lnTo>
                  <a:pt x="3232" y="5141"/>
                </a:lnTo>
                <a:lnTo>
                  <a:pt x="3237" y="5109"/>
                </a:lnTo>
                <a:lnTo>
                  <a:pt x="3244" y="5057"/>
                </a:lnTo>
                <a:lnTo>
                  <a:pt x="3252" y="5003"/>
                </a:lnTo>
                <a:lnTo>
                  <a:pt x="3259" y="4949"/>
                </a:lnTo>
                <a:lnTo>
                  <a:pt x="3264" y="4895"/>
                </a:lnTo>
                <a:lnTo>
                  <a:pt x="3271" y="4915"/>
                </a:lnTo>
                <a:lnTo>
                  <a:pt x="3278" y="4932"/>
                </a:lnTo>
                <a:lnTo>
                  <a:pt x="3287" y="4949"/>
                </a:lnTo>
                <a:close/>
                <a:moveTo>
                  <a:pt x="3175" y="4492"/>
                </a:moveTo>
                <a:lnTo>
                  <a:pt x="3175" y="4492"/>
                </a:lnTo>
                <a:lnTo>
                  <a:pt x="3161" y="4471"/>
                </a:lnTo>
                <a:lnTo>
                  <a:pt x="3152" y="4458"/>
                </a:lnTo>
                <a:lnTo>
                  <a:pt x="3147" y="4450"/>
                </a:lnTo>
                <a:lnTo>
                  <a:pt x="3145" y="4445"/>
                </a:lnTo>
                <a:lnTo>
                  <a:pt x="3145" y="4442"/>
                </a:lnTo>
                <a:lnTo>
                  <a:pt x="3146" y="4439"/>
                </a:lnTo>
                <a:lnTo>
                  <a:pt x="3147" y="4435"/>
                </a:lnTo>
                <a:lnTo>
                  <a:pt x="3152" y="4423"/>
                </a:lnTo>
                <a:lnTo>
                  <a:pt x="3159" y="4405"/>
                </a:lnTo>
                <a:lnTo>
                  <a:pt x="3168" y="4377"/>
                </a:lnTo>
                <a:lnTo>
                  <a:pt x="3174" y="4356"/>
                </a:lnTo>
                <a:lnTo>
                  <a:pt x="3177" y="4333"/>
                </a:lnTo>
                <a:lnTo>
                  <a:pt x="3182" y="4286"/>
                </a:lnTo>
                <a:lnTo>
                  <a:pt x="3184" y="4263"/>
                </a:lnTo>
                <a:lnTo>
                  <a:pt x="3189" y="4240"/>
                </a:lnTo>
                <a:lnTo>
                  <a:pt x="3192" y="4229"/>
                </a:lnTo>
                <a:lnTo>
                  <a:pt x="3195" y="4219"/>
                </a:lnTo>
                <a:lnTo>
                  <a:pt x="3199" y="4207"/>
                </a:lnTo>
                <a:lnTo>
                  <a:pt x="3203" y="4197"/>
                </a:lnTo>
                <a:lnTo>
                  <a:pt x="3208" y="4202"/>
                </a:lnTo>
                <a:lnTo>
                  <a:pt x="3212" y="4208"/>
                </a:lnTo>
                <a:lnTo>
                  <a:pt x="3215" y="4216"/>
                </a:lnTo>
                <a:lnTo>
                  <a:pt x="3218" y="4224"/>
                </a:lnTo>
                <a:lnTo>
                  <a:pt x="3225" y="4241"/>
                </a:lnTo>
                <a:lnTo>
                  <a:pt x="3228" y="4263"/>
                </a:lnTo>
                <a:lnTo>
                  <a:pt x="3231" y="4286"/>
                </a:lnTo>
                <a:lnTo>
                  <a:pt x="3232" y="4310"/>
                </a:lnTo>
                <a:lnTo>
                  <a:pt x="3232" y="4337"/>
                </a:lnTo>
                <a:lnTo>
                  <a:pt x="3232" y="4364"/>
                </a:lnTo>
                <a:lnTo>
                  <a:pt x="3229" y="4418"/>
                </a:lnTo>
                <a:lnTo>
                  <a:pt x="3225" y="4469"/>
                </a:lnTo>
                <a:lnTo>
                  <a:pt x="3222" y="4515"/>
                </a:lnTo>
                <a:lnTo>
                  <a:pt x="3219" y="4549"/>
                </a:lnTo>
                <a:lnTo>
                  <a:pt x="3215" y="4538"/>
                </a:lnTo>
                <a:lnTo>
                  <a:pt x="3209" y="4526"/>
                </a:lnTo>
                <a:lnTo>
                  <a:pt x="3201" y="4513"/>
                </a:lnTo>
                <a:lnTo>
                  <a:pt x="3192" y="4500"/>
                </a:lnTo>
                <a:lnTo>
                  <a:pt x="3175" y="4478"/>
                </a:lnTo>
                <a:lnTo>
                  <a:pt x="3168" y="4470"/>
                </a:lnTo>
                <a:lnTo>
                  <a:pt x="3175" y="4492"/>
                </a:lnTo>
                <a:close/>
                <a:moveTo>
                  <a:pt x="3104" y="4459"/>
                </a:moveTo>
                <a:lnTo>
                  <a:pt x="3107" y="4485"/>
                </a:lnTo>
                <a:lnTo>
                  <a:pt x="3110" y="4483"/>
                </a:lnTo>
                <a:lnTo>
                  <a:pt x="3118" y="4472"/>
                </a:lnTo>
                <a:lnTo>
                  <a:pt x="3120" y="4477"/>
                </a:lnTo>
                <a:lnTo>
                  <a:pt x="3124" y="4483"/>
                </a:lnTo>
                <a:lnTo>
                  <a:pt x="3128" y="4488"/>
                </a:lnTo>
                <a:lnTo>
                  <a:pt x="3133" y="4493"/>
                </a:lnTo>
                <a:lnTo>
                  <a:pt x="3145" y="4503"/>
                </a:lnTo>
                <a:lnTo>
                  <a:pt x="3156" y="4510"/>
                </a:lnTo>
                <a:lnTo>
                  <a:pt x="3139" y="4520"/>
                </a:lnTo>
                <a:lnTo>
                  <a:pt x="3150" y="4526"/>
                </a:lnTo>
                <a:lnTo>
                  <a:pt x="3161" y="4533"/>
                </a:lnTo>
                <a:lnTo>
                  <a:pt x="3170" y="4540"/>
                </a:lnTo>
                <a:lnTo>
                  <a:pt x="3178" y="4549"/>
                </a:lnTo>
                <a:lnTo>
                  <a:pt x="3185" y="4559"/>
                </a:lnTo>
                <a:lnTo>
                  <a:pt x="3192" y="4568"/>
                </a:lnTo>
                <a:lnTo>
                  <a:pt x="3197" y="4579"/>
                </a:lnTo>
                <a:lnTo>
                  <a:pt x="3201" y="4591"/>
                </a:lnTo>
                <a:lnTo>
                  <a:pt x="3179" y="4585"/>
                </a:lnTo>
                <a:lnTo>
                  <a:pt x="3194" y="4601"/>
                </a:lnTo>
                <a:lnTo>
                  <a:pt x="3212" y="4623"/>
                </a:lnTo>
                <a:lnTo>
                  <a:pt x="3222" y="4635"/>
                </a:lnTo>
                <a:lnTo>
                  <a:pt x="3229" y="4645"/>
                </a:lnTo>
                <a:lnTo>
                  <a:pt x="3234" y="4655"/>
                </a:lnTo>
                <a:lnTo>
                  <a:pt x="3235" y="4658"/>
                </a:lnTo>
                <a:lnTo>
                  <a:pt x="3236" y="4661"/>
                </a:lnTo>
                <a:lnTo>
                  <a:pt x="3218" y="4652"/>
                </a:lnTo>
                <a:lnTo>
                  <a:pt x="3224" y="4662"/>
                </a:lnTo>
                <a:lnTo>
                  <a:pt x="3229" y="4672"/>
                </a:lnTo>
                <a:lnTo>
                  <a:pt x="3233" y="4683"/>
                </a:lnTo>
                <a:lnTo>
                  <a:pt x="3235" y="4693"/>
                </a:lnTo>
                <a:lnTo>
                  <a:pt x="3238" y="4703"/>
                </a:lnTo>
                <a:lnTo>
                  <a:pt x="3239" y="4713"/>
                </a:lnTo>
                <a:lnTo>
                  <a:pt x="3242" y="4736"/>
                </a:lnTo>
                <a:lnTo>
                  <a:pt x="3236" y="4734"/>
                </a:lnTo>
                <a:lnTo>
                  <a:pt x="3239" y="4743"/>
                </a:lnTo>
                <a:lnTo>
                  <a:pt x="3241" y="4754"/>
                </a:lnTo>
                <a:lnTo>
                  <a:pt x="3245" y="4778"/>
                </a:lnTo>
                <a:lnTo>
                  <a:pt x="3247" y="4806"/>
                </a:lnTo>
                <a:lnTo>
                  <a:pt x="3248" y="4837"/>
                </a:lnTo>
                <a:lnTo>
                  <a:pt x="3248" y="4870"/>
                </a:lnTo>
                <a:lnTo>
                  <a:pt x="3246" y="4905"/>
                </a:lnTo>
                <a:lnTo>
                  <a:pt x="3243" y="4940"/>
                </a:lnTo>
                <a:lnTo>
                  <a:pt x="3238" y="4975"/>
                </a:lnTo>
                <a:lnTo>
                  <a:pt x="3232" y="5009"/>
                </a:lnTo>
                <a:lnTo>
                  <a:pt x="3224" y="5042"/>
                </a:lnTo>
                <a:lnTo>
                  <a:pt x="3215" y="5072"/>
                </a:lnTo>
                <a:lnTo>
                  <a:pt x="3210" y="5087"/>
                </a:lnTo>
                <a:lnTo>
                  <a:pt x="3205" y="5100"/>
                </a:lnTo>
                <a:lnTo>
                  <a:pt x="3199" y="5111"/>
                </a:lnTo>
                <a:lnTo>
                  <a:pt x="3193" y="5123"/>
                </a:lnTo>
                <a:lnTo>
                  <a:pt x="3186" y="5133"/>
                </a:lnTo>
                <a:lnTo>
                  <a:pt x="3180" y="5141"/>
                </a:lnTo>
                <a:lnTo>
                  <a:pt x="3173" y="5149"/>
                </a:lnTo>
                <a:lnTo>
                  <a:pt x="3166" y="5155"/>
                </a:lnTo>
                <a:lnTo>
                  <a:pt x="3158" y="5159"/>
                </a:lnTo>
                <a:lnTo>
                  <a:pt x="3149" y="5161"/>
                </a:lnTo>
                <a:lnTo>
                  <a:pt x="3160" y="5172"/>
                </a:lnTo>
                <a:lnTo>
                  <a:pt x="3125" y="5156"/>
                </a:lnTo>
                <a:lnTo>
                  <a:pt x="3090" y="5140"/>
                </a:lnTo>
                <a:lnTo>
                  <a:pt x="3099" y="5155"/>
                </a:lnTo>
                <a:lnTo>
                  <a:pt x="3081" y="5146"/>
                </a:lnTo>
                <a:lnTo>
                  <a:pt x="3066" y="5136"/>
                </a:lnTo>
                <a:lnTo>
                  <a:pt x="3050" y="5124"/>
                </a:lnTo>
                <a:lnTo>
                  <a:pt x="3036" y="5109"/>
                </a:lnTo>
                <a:lnTo>
                  <a:pt x="3023" y="5095"/>
                </a:lnTo>
                <a:lnTo>
                  <a:pt x="3010" y="5078"/>
                </a:lnTo>
                <a:lnTo>
                  <a:pt x="2998" y="5061"/>
                </a:lnTo>
                <a:lnTo>
                  <a:pt x="2986" y="5043"/>
                </a:lnTo>
                <a:lnTo>
                  <a:pt x="2965" y="5006"/>
                </a:lnTo>
                <a:lnTo>
                  <a:pt x="2945" y="4968"/>
                </a:lnTo>
                <a:lnTo>
                  <a:pt x="2926" y="4931"/>
                </a:lnTo>
                <a:lnTo>
                  <a:pt x="2907" y="4897"/>
                </a:lnTo>
                <a:lnTo>
                  <a:pt x="2881" y="4852"/>
                </a:lnTo>
                <a:lnTo>
                  <a:pt x="2871" y="4833"/>
                </a:lnTo>
                <a:lnTo>
                  <a:pt x="2864" y="4818"/>
                </a:lnTo>
                <a:lnTo>
                  <a:pt x="2859" y="4804"/>
                </a:lnTo>
                <a:lnTo>
                  <a:pt x="2857" y="4793"/>
                </a:lnTo>
                <a:lnTo>
                  <a:pt x="2856" y="4783"/>
                </a:lnTo>
                <a:lnTo>
                  <a:pt x="2857" y="4772"/>
                </a:lnTo>
                <a:lnTo>
                  <a:pt x="2860" y="4762"/>
                </a:lnTo>
                <a:lnTo>
                  <a:pt x="2864" y="4752"/>
                </a:lnTo>
                <a:lnTo>
                  <a:pt x="2871" y="4740"/>
                </a:lnTo>
                <a:lnTo>
                  <a:pt x="2879" y="4728"/>
                </a:lnTo>
                <a:lnTo>
                  <a:pt x="2901" y="4697"/>
                </a:lnTo>
                <a:lnTo>
                  <a:pt x="2914" y="4678"/>
                </a:lnTo>
                <a:lnTo>
                  <a:pt x="2930" y="4656"/>
                </a:lnTo>
                <a:lnTo>
                  <a:pt x="2933" y="4678"/>
                </a:lnTo>
                <a:lnTo>
                  <a:pt x="2955" y="4651"/>
                </a:lnTo>
                <a:lnTo>
                  <a:pt x="2973" y="4625"/>
                </a:lnTo>
                <a:lnTo>
                  <a:pt x="2991" y="4598"/>
                </a:lnTo>
                <a:lnTo>
                  <a:pt x="3001" y="4615"/>
                </a:lnTo>
                <a:lnTo>
                  <a:pt x="3013" y="4598"/>
                </a:lnTo>
                <a:lnTo>
                  <a:pt x="3024" y="4583"/>
                </a:lnTo>
                <a:lnTo>
                  <a:pt x="3033" y="4568"/>
                </a:lnTo>
                <a:lnTo>
                  <a:pt x="3040" y="4555"/>
                </a:lnTo>
                <a:lnTo>
                  <a:pt x="3049" y="4535"/>
                </a:lnTo>
                <a:lnTo>
                  <a:pt x="3052" y="4527"/>
                </a:lnTo>
                <a:lnTo>
                  <a:pt x="3059" y="4556"/>
                </a:lnTo>
                <a:lnTo>
                  <a:pt x="3070" y="4540"/>
                </a:lnTo>
                <a:lnTo>
                  <a:pt x="3079" y="4525"/>
                </a:lnTo>
                <a:lnTo>
                  <a:pt x="3086" y="4508"/>
                </a:lnTo>
                <a:lnTo>
                  <a:pt x="3093" y="4493"/>
                </a:lnTo>
                <a:lnTo>
                  <a:pt x="3098" y="4479"/>
                </a:lnTo>
                <a:lnTo>
                  <a:pt x="3101" y="4469"/>
                </a:lnTo>
                <a:lnTo>
                  <a:pt x="3104" y="4459"/>
                </a:lnTo>
                <a:close/>
                <a:moveTo>
                  <a:pt x="2612" y="3000"/>
                </a:moveTo>
                <a:lnTo>
                  <a:pt x="2602" y="3023"/>
                </a:lnTo>
                <a:lnTo>
                  <a:pt x="2625" y="3011"/>
                </a:lnTo>
                <a:lnTo>
                  <a:pt x="2645" y="2999"/>
                </a:lnTo>
                <a:lnTo>
                  <a:pt x="2666" y="2985"/>
                </a:lnTo>
                <a:lnTo>
                  <a:pt x="2686" y="2970"/>
                </a:lnTo>
                <a:lnTo>
                  <a:pt x="2676" y="2995"/>
                </a:lnTo>
                <a:lnTo>
                  <a:pt x="2686" y="2989"/>
                </a:lnTo>
                <a:lnTo>
                  <a:pt x="2695" y="2983"/>
                </a:lnTo>
                <a:lnTo>
                  <a:pt x="2710" y="2968"/>
                </a:lnTo>
                <a:lnTo>
                  <a:pt x="2726" y="2954"/>
                </a:lnTo>
                <a:lnTo>
                  <a:pt x="2742" y="2939"/>
                </a:lnTo>
                <a:lnTo>
                  <a:pt x="2748" y="2955"/>
                </a:lnTo>
                <a:lnTo>
                  <a:pt x="2753" y="2963"/>
                </a:lnTo>
                <a:lnTo>
                  <a:pt x="2756" y="2969"/>
                </a:lnTo>
                <a:lnTo>
                  <a:pt x="2736" y="2972"/>
                </a:lnTo>
                <a:lnTo>
                  <a:pt x="2742" y="2992"/>
                </a:lnTo>
                <a:lnTo>
                  <a:pt x="2749" y="3013"/>
                </a:lnTo>
                <a:lnTo>
                  <a:pt x="2758" y="3036"/>
                </a:lnTo>
                <a:lnTo>
                  <a:pt x="2766" y="3060"/>
                </a:lnTo>
                <a:lnTo>
                  <a:pt x="2772" y="3084"/>
                </a:lnTo>
                <a:lnTo>
                  <a:pt x="2777" y="3107"/>
                </a:lnTo>
                <a:lnTo>
                  <a:pt x="2778" y="3118"/>
                </a:lnTo>
                <a:lnTo>
                  <a:pt x="2778" y="3129"/>
                </a:lnTo>
                <a:lnTo>
                  <a:pt x="2778" y="3139"/>
                </a:lnTo>
                <a:lnTo>
                  <a:pt x="2776" y="3149"/>
                </a:lnTo>
                <a:lnTo>
                  <a:pt x="2776" y="3146"/>
                </a:lnTo>
                <a:lnTo>
                  <a:pt x="2776" y="3143"/>
                </a:lnTo>
                <a:lnTo>
                  <a:pt x="2772" y="3136"/>
                </a:lnTo>
                <a:lnTo>
                  <a:pt x="2766" y="3129"/>
                </a:lnTo>
                <a:lnTo>
                  <a:pt x="2758" y="3121"/>
                </a:lnTo>
                <a:lnTo>
                  <a:pt x="2747" y="3111"/>
                </a:lnTo>
                <a:lnTo>
                  <a:pt x="2735" y="3102"/>
                </a:lnTo>
                <a:lnTo>
                  <a:pt x="2708" y="3083"/>
                </a:lnTo>
                <a:lnTo>
                  <a:pt x="2680" y="3065"/>
                </a:lnTo>
                <a:lnTo>
                  <a:pt x="2655" y="3049"/>
                </a:lnTo>
                <a:lnTo>
                  <a:pt x="2620" y="3027"/>
                </a:lnTo>
                <a:lnTo>
                  <a:pt x="2611" y="3057"/>
                </a:lnTo>
                <a:lnTo>
                  <a:pt x="2610" y="3052"/>
                </a:lnTo>
                <a:lnTo>
                  <a:pt x="2609" y="3049"/>
                </a:lnTo>
                <a:lnTo>
                  <a:pt x="2606" y="3044"/>
                </a:lnTo>
                <a:lnTo>
                  <a:pt x="2603" y="3039"/>
                </a:lnTo>
                <a:lnTo>
                  <a:pt x="2598" y="3033"/>
                </a:lnTo>
                <a:lnTo>
                  <a:pt x="2591" y="3027"/>
                </a:lnTo>
                <a:lnTo>
                  <a:pt x="2581" y="3020"/>
                </a:lnTo>
                <a:lnTo>
                  <a:pt x="2588" y="3015"/>
                </a:lnTo>
                <a:lnTo>
                  <a:pt x="2593" y="3010"/>
                </a:lnTo>
                <a:lnTo>
                  <a:pt x="2603" y="3005"/>
                </a:lnTo>
                <a:lnTo>
                  <a:pt x="2610" y="3001"/>
                </a:lnTo>
                <a:lnTo>
                  <a:pt x="2612" y="3000"/>
                </a:lnTo>
                <a:close/>
                <a:moveTo>
                  <a:pt x="2222" y="2836"/>
                </a:moveTo>
                <a:lnTo>
                  <a:pt x="2222" y="2836"/>
                </a:lnTo>
                <a:lnTo>
                  <a:pt x="2232" y="2837"/>
                </a:lnTo>
                <a:lnTo>
                  <a:pt x="2236" y="2838"/>
                </a:lnTo>
                <a:lnTo>
                  <a:pt x="2231" y="2842"/>
                </a:lnTo>
                <a:lnTo>
                  <a:pt x="2229" y="2843"/>
                </a:lnTo>
                <a:lnTo>
                  <a:pt x="2227" y="2843"/>
                </a:lnTo>
                <a:lnTo>
                  <a:pt x="2226" y="2842"/>
                </a:lnTo>
                <a:lnTo>
                  <a:pt x="2224" y="2841"/>
                </a:lnTo>
                <a:lnTo>
                  <a:pt x="2222" y="2836"/>
                </a:lnTo>
                <a:close/>
                <a:moveTo>
                  <a:pt x="2143" y="2760"/>
                </a:moveTo>
                <a:lnTo>
                  <a:pt x="2145" y="2767"/>
                </a:lnTo>
                <a:lnTo>
                  <a:pt x="2138" y="2760"/>
                </a:lnTo>
                <a:lnTo>
                  <a:pt x="2143" y="2760"/>
                </a:lnTo>
                <a:close/>
                <a:moveTo>
                  <a:pt x="2231" y="2849"/>
                </a:moveTo>
                <a:lnTo>
                  <a:pt x="2231" y="2849"/>
                </a:lnTo>
                <a:lnTo>
                  <a:pt x="2246" y="2849"/>
                </a:lnTo>
                <a:lnTo>
                  <a:pt x="2240" y="2862"/>
                </a:lnTo>
                <a:lnTo>
                  <a:pt x="2231" y="2849"/>
                </a:lnTo>
                <a:close/>
                <a:moveTo>
                  <a:pt x="2324" y="2881"/>
                </a:moveTo>
                <a:lnTo>
                  <a:pt x="2318" y="2906"/>
                </a:lnTo>
                <a:lnTo>
                  <a:pt x="2307" y="2899"/>
                </a:lnTo>
                <a:lnTo>
                  <a:pt x="2298" y="2891"/>
                </a:lnTo>
                <a:lnTo>
                  <a:pt x="2279" y="2874"/>
                </a:lnTo>
                <a:lnTo>
                  <a:pt x="2265" y="2860"/>
                </a:lnTo>
                <a:lnTo>
                  <a:pt x="2254" y="2848"/>
                </a:lnTo>
                <a:lnTo>
                  <a:pt x="2286" y="2847"/>
                </a:lnTo>
                <a:lnTo>
                  <a:pt x="2301" y="2847"/>
                </a:lnTo>
                <a:lnTo>
                  <a:pt x="2316" y="2849"/>
                </a:lnTo>
                <a:lnTo>
                  <a:pt x="2291" y="2859"/>
                </a:lnTo>
                <a:lnTo>
                  <a:pt x="2318" y="2863"/>
                </a:lnTo>
                <a:lnTo>
                  <a:pt x="2346" y="2866"/>
                </a:lnTo>
                <a:lnTo>
                  <a:pt x="2374" y="2868"/>
                </a:lnTo>
                <a:lnTo>
                  <a:pt x="2402" y="2869"/>
                </a:lnTo>
                <a:lnTo>
                  <a:pt x="2372" y="2877"/>
                </a:lnTo>
                <a:lnTo>
                  <a:pt x="2466" y="2902"/>
                </a:lnTo>
                <a:lnTo>
                  <a:pt x="2450" y="2910"/>
                </a:lnTo>
                <a:lnTo>
                  <a:pt x="2459" y="2912"/>
                </a:lnTo>
                <a:lnTo>
                  <a:pt x="2467" y="2910"/>
                </a:lnTo>
                <a:lnTo>
                  <a:pt x="2485" y="2908"/>
                </a:lnTo>
                <a:lnTo>
                  <a:pt x="2503" y="2904"/>
                </a:lnTo>
                <a:lnTo>
                  <a:pt x="2522" y="2900"/>
                </a:lnTo>
                <a:lnTo>
                  <a:pt x="2541" y="2896"/>
                </a:lnTo>
                <a:lnTo>
                  <a:pt x="2559" y="2893"/>
                </a:lnTo>
                <a:lnTo>
                  <a:pt x="2567" y="2892"/>
                </a:lnTo>
                <a:lnTo>
                  <a:pt x="2574" y="2892"/>
                </a:lnTo>
                <a:lnTo>
                  <a:pt x="2581" y="2893"/>
                </a:lnTo>
                <a:lnTo>
                  <a:pt x="2588" y="2894"/>
                </a:lnTo>
                <a:lnTo>
                  <a:pt x="2588" y="2901"/>
                </a:lnTo>
                <a:lnTo>
                  <a:pt x="2586" y="2907"/>
                </a:lnTo>
                <a:lnTo>
                  <a:pt x="2583" y="2914"/>
                </a:lnTo>
                <a:lnTo>
                  <a:pt x="2579" y="2919"/>
                </a:lnTo>
                <a:lnTo>
                  <a:pt x="2574" y="2924"/>
                </a:lnTo>
                <a:lnTo>
                  <a:pt x="2569" y="2928"/>
                </a:lnTo>
                <a:lnTo>
                  <a:pt x="2562" y="2931"/>
                </a:lnTo>
                <a:lnTo>
                  <a:pt x="2554" y="2935"/>
                </a:lnTo>
                <a:lnTo>
                  <a:pt x="2581" y="2926"/>
                </a:lnTo>
                <a:lnTo>
                  <a:pt x="2567" y="2936"/>
                </a:lnTo>
                <a:lnTo>
                  <a:pt x="2559" y="2942"/>
                </a:lnTo>
                <a:lnTo>
                  <a:pt x="2550" y="2951"/>
                </a:lnTo>
                <a:lnTo>
                  <a:pt x="2543" y="2959"/>
                </a:lnTo>
                <a:lnTo>
                  <a:pt x="2537" y="2967"/>
                </a:lnTo>
                <a:lnTo>
                  <a:pt x="2533" y="2975"/>
                </a:lnTo>
                <a:lnTo>
                  <a:pt x="2532" y="2981"/>
                </a:lnTo>
                <a:lnTo>
                  <a:pt x="2532" y="2985"/>
                </a:lnTo>
                <a:lnTo>
                  <a:pt x="2507" y="2968"/>
                </a:lnTo>
                <a:lnTo>
                  <a:pt x="2498" y="2963"/>
                </a:lnTo>
                <a:lnTo>
                  <a:pt x="2491" y="2992"/>
                </a:lnTo>
                <a:lnTo>
                  <a:pt x="2482" y="2983"/>
                </a:lnTo>
                <a:lnTo>
                  <a:pt x="2472" y="2973"/>
                </a:lnTo>
                <a:lnTo>
                  <a:pt x="2460" y="2964"/>
                </a:lnTo>
                <a:lnTo>
                  <a:pt x="2447" y="2954"/>
                </a:lnTo>
                <a:lnTo>
                  <a:pt x="2420" y="2935"/>
                </a:lnTo>
                <a:lnTo>
                  <a:pt x="2392" y="2918"/>
                </a:lnTo>
                <a:lnTo>
                  <a:pt x="2365" y="2903"/>
                </a:lnTo>
                <a:lnTo>
                  <a:pt x="2343" y="2891"/>
                </a:lnTo>
                <a:lnTo>
                  <a:pt x="2324" y="2881"/>
                </a:lnTo>
                <a:close/>
                <a:moveTo>
                  <a:pt x="1741" y="3383"/>
                </a:moveTo>
                <a:lnTo>
                  <a:pt x="1741" y="3383"/>
                </a:lnTo>
                <a:lnTo>
                  <a:pt x="1739" y="3353"/>
                </a:lnTo>
                <a:lnTo>
                  <a:pt x="1746" y="3362"/>
                </a:lnTo>
                <a:lnTo>
                  <a:pt x="1750" y="3365"/>
                </a:lnTo>
                <a:lnTo>
                  <a:pt x="1752" y="3368"/>
                </a:lnTo>
                <a:lnTo>
                  <a:pt x="1752" y="3371"/>
                </a:lnTo>
                <a:lnTo>
                  <a:pt x="1751" y="3375"/>
                </a:lnTo>
                <a:lnTo>
                  <a:pt x="1748" y="3378"/>
                </a:lnTo>
                <a:lnTo>
                  <a:pt x="1741" y="3383"/>
                </a:lnTo>
                <a:close/>
                <a:moveTo>
                  <a:pt x="1753" y="3455"/>
                </a:moveTo>
                <a:lnTo>
                  <a:pt x="1753" y="3455"/>
                </a:lnTo>
                <a:lnTo>
                  <a:pt x="1755" y="3370"/>
                </a:lnTo>
                <a:lnTo>
                  <a:pt x="1769" y="3382"/>
                </a:lnTo>
                <a:lnTo>
                  <a:pt x="1782" y="3391"/>
                </a:lnTo>
                <a:lnTo>
                  <a:pt x="1795" y="3398"/>
                </a:lnTo>
                <a:lnTo>
                  <a:pt x="1775" y="3402"/>
                </a:lnTo>
                <a:lnTo>
                  <a:pt x="1778" y="3407"/>
                </a:lnTo>
                <a:lnTo>
                  <a:pt x="1784" y="3411"/>
                </a:lnTo>
                <a:lnTo>
                  <a:pt x="1795" y="3421"/>
                </a:lnTo>
                <a:lnTo>
                  <a:pt x="1808" y="3430"/>
                </a:lnTo>
                <a:lnTo>
                  <a:pt x="1823" y="3437"/>
                </a:lnTo>
                <a:lnTo>
                  <a:pt x="1846" y="3449"/>
                </a:lnTo>
                <a:lnTo>
                  <a:pt x="1858" y="3453"/>
                </a:lnTo>
                <a:lnTo>
                  <a:pt x="1835" y="3458"/>
                </a:lnTo>
                <a:lnTo>
                  <a:pt x="1845" y="3464"/>
                </a:lnTo>
                <a:lnTo>
                  <a:pt x="1860" y="3472"/>
                </a:lnTo>
                <a:lnTo>
                  <a:pt x="1894" y="3490"/>
                </a:lnTo>
                <a:lnTo>
                  <a:pt x="1937" y="3510"/>
                </a:lnTo>
                <a:lnTo>
                  <a:pt x="1912" y="3521"/>
                </a:lnTo>
                <a:lnTo>
                  <a:pt x="1980" y="3584"/>
                </a:lnTo>
                <a:lnTo>
                  <a:pt x="1966" y="3593"/>
                </a:lnTo>
                <a:lnTo>
                  <a:pt x="1985" y="3611"/>
                </a:lnTo>
                <a:lnTo>
                  <a:pt x="2003" y="3631"/>
                </a:lnTo>
                <a:lnTo>
                  <a:pt x="2022" y="3654"/>
                </a:lnTo>
                <a:lnTo>
                  <a:pt x="2007" y="3659"/>
                </a:lnTo>
                <a:lnTo>
                  <a:pt x="2021" y="3676"/>
                </a:lnTo>
                <a:lnTo>
                  <a:pt x="2036" y="3693"/>
                </a:lnTo>
                <a:lnTo>
                  <a:pt x="2053" y="3709"/>
                </a:lnTo>
                <a:lnTo>
                  <a:pt x="2069" y="3724"/>
                </a:lnTo>
                <a:lnTo>
                  <a:pt x="2096" y="3747"/>
                </a:lnTo>
                <a:lnTo>
                  <a:pt x="2106" y="3756"/>
                </a:lnTo>
                <a:lnTo>
                  <a:pt x="2083" y="3758"/>
                </a:lnTo>
                <a:lnTo>
                  <a:pt x="2098" y="3773"/>
                </a:lnTo>
                <a:lnTo>
                  <a:pt x="2117" y="3790"/>
                </a:lnTo>
                <a:lnTo>
                  <a:pt x="2136" y="3804"/>
                </a:lnTo>
                <a:lnTo>
                  <a:pt x="2157" y="3819"/>
                </a:lnTo>
                <a:lnTo>
                  <a:pt x="2190" y="3841"/>
                </a:lnTo>
                <a:lnTo>
                  <a:pt x="2203" y="3850"/>
                </a:lnTo>
                <a:lnTo>
                  <a:pt x="2176" y="3855"/>
                </a:lnTo>
                <a:lnTo>
                  <a:pt x="2198" y="3869"/>
                </a:lnTo>
                <a:lnTo>
                  <a:pt x="2220" y="3882"/>
                </a:lnTo>
                <a:lnTo>
                  <a:pt x="2241" y="3892"/>
                </a:lnTo>
                <a:lnTo>
                  <a:pt x="2261" y="3901"/>
                </a:lnTo>
                <a:lnTo>
                  <a:pt x="2291" y="3914"/>
                </a:lnTo>
                <a:lnTo>
                  <a:pt x="2302" y="3918"/>
                </a:lnTo>
                <a:lnTo>
                  <a:pt x="2286" y="3934"/>
                </a:lnTo>
                <a:lnTo>
                  <a:pt x="2303" y="3945"/>
                </a:lnTo>
                <a:lnTo>
                  <a:pt x="2323" y="3956"/>
                </a:lnTo>
                <a:lnTo>
                  <a:pt x="2342" y="3965"/>
                </a:lnTo>
                <a:lnTo>
                  <a:pt x="2361" y="3973"/>
                </a:lnTo>
                <a:lnTo>
                  <a:pt x="2392" y="3984"/>
                </a:lnTo>
                <a:lnTo>
                  <a:pt x="2404" y="3988"/>
                </a:lnTo>
                <a:lnTo>
                  <a:pt x="2392" y="3999"/>
                </a:lnTo>
                <a:lnTo>
                  <a:pt x="2429" y="4019"/>
                </a:lnTo>
                <a:lnTo>
                  <a:pt x="2447" y="4028"/>
                </a:lnTo>
                <a:lnTo>
                  <a:pt x="2467" y="4036"/>
                </a:lnTo>
                <a:lnTo>
                  <a:pt x="2468" y="4037"/>
                </a:lnTo>
                <a:lnTo>
                  <a:pt x="2469" y="4038"/>
                </a:lnTo>
                <a:lnTo>
                  <a:pt x="2469" y="4040"/>
                </a:lnTo>
                <a:lnTo>
                  <a:pt x="2468" y="4042"/>
                </a:lnTo>
                <a:lnTo>
                  <a:pt x="2464" y="4045"/>
                </a:lnTo>
                <a:lnTo>
                  <a:pt x="2458" y="4050"/>
                </a:lnTo>
                <a:lnTo>
                  <a:pt x="2449" y="4055"/>
                </a:lnTo>
                <a:lnTo>
                  <a:pt x="2439" y="4059"/>
                </a:lnTo>
                <a:lnTo>
                  <a:pt x="2415" y="4068"/>
                </a:lnTo>
                <a:lnTo>
                  <a:pt x="2390" y="4076"/>
                </a:lnTo>
                <a:lnTo>
                  <a:pt x="2365" y="4083"/>
                </a:lnTo>
                <a:lnTo>
                  <a:pt x="2345" y="4088"/>
                </a:lnTo>
                <a:lnTo>
                  <a:pt x="2338" y="4089"/>
                </a:lnTo>
                <a:lnTo>
                  <a:pt x="2334" y="4089"/>
                </a:lnTo>
                <a:lnTo>
                  <a:pt x="2345" y="4099"/>
                </a:lnTo>
                <a:lnTo>
                  <a:pt x="2354" y="4105"/>
                </a:lnTo>
                <a:lnTo>
                  <a:pt x="2357" y="4106"/>
                </a:lnTo>
                <a:lnTo>
                  <a:pt x="2359" y="4105"/>
                </a:lnTo>
                <a:lnTo>
                  <a:pt x="2356" y="4108"/>
                </a:lnTo>
                <a:lnTo>
                  <a:pt x="2352" y="4110"/>
                </a:lnTo>
                <a:lnTo>
                  <a:pt x="2338" y="4116"/>
                </a:lnTo>
                <a:lnTo>
                  <a:pt x="2321" y="4120"/>
                </a:lnTo>
                <a:lnTo>
                  <a:pt x="2300" y="4125"/>
                </a:lnTo>
                <a:lnTo>
                  <a:pt x="2260" y="4133"/>
                </a:lnTo>
                <a:lnTo>
                  <a:pt x="2243" y="4136"/>
                </a:lnTo>
                <a:lnTo>
                  <a:pt x="2232" y="4140"/>
                </a:lnTo>
                <a:lnTo>
                  <a:pt x="2257" y="4159"/>
                </a:lnTo>
                <a:lnTo>
                  <a:pt x="2236" y="4161"/>
                </a:lnTo>
                <a:lnTo>
                  <a:pt x="2215" y="4163"/>
                </a:lnTo>
                <a:lnTo>
                  <a:pt x="2196" y="4166"/>
                </a:lnTo>
                <a:lnTo>
                  <a:pt x="2176" y="4170"/>
                </a:lnTo>
                <a:lnTo>
                  <a:pt x="2157" y="4175"/>
                </a:lnTo>
                <a:lnTo>
                  <a:pt x="2137" y="4181"/>
                </a:lnTo>
                <a:lnTo>
                  <a:pt x="2118" y="4188"/>
                </a:lnTo>
                <a:lnTo>
                  <a:pt x="2099" y="4196"/>
                </a:lnTo>
                <a:lnTo>
                  <a:pt x="2133" y="4202"/>
                </a:lnTo>
                <a:lnTo>
                  <a:pt x="2114" y="4208"/>
                </a:lnTo>
                <a:lnTo>
                  <a:pt x="2095" y="4214"/>
                </a:lnTo>
                <a:lnTo>
                  <a:pt x="2056" y="4222"/>
                </a:lnTo>
                <a:lnTo>
                  <a:pt x="2018" y="4230"/>
                </a:lnTo>
                <a:lnTo>
                  <a:pt x="1978" y="4239"/>
                </a:lnTo>
                <a:lnTo>
                  <a:pt x="1982" y="4224"/>
                </a:lnTo>
                <a:lnTo>
                  <a:pt x="1983" y="4211"/>
                </a:lnTo>
                <a:lnTo>
                  <a:pt x="1983" y="4202"/>
                </a:lnTo>
                <a:lnTo>
                  <a:pt x="1983" y="4196"/>
                </a:lnTo>
                <a:lnTo>
                  <a:pt x="1982" y="4192"/>
                </a:lnTo>
                <a:lnTo>
                  <a:pt x="1980" y="4189"/>
                </a:lnTo>
                <a:lnTo>
                  <a:pt x="1978" y="4188"/>
                </a:lnTo>
                <a:lnTo>
                  <a:pt x="1960" y="4203"/>
                </a:lnTo>
                <a:lnTo>
                  <a:pt x="1964" y="4190"/>
                </a:lnTo>
                <a:lnTo>
                  <a:pt x="1968" y="4175"/>
                </a:lnTo>
                <a:lnTo>
                  <a:pt x="1970" y="4162"/>
                </a:lnTo>
                <a:lnTo>
                  <a:pt x="1971" y="4148"/>
                </a:lnTo>
                <a:lnTo>
                  <a:pt x="1971" y="4134"/>
                </a:lnTo>
                <a:lnTo>
                  <a:pt x="1970" y="4120"/>
                </a:lnTo>
                <a:lnTo>
                  <a:pt x="1967" y="4105"/>
                </a:lnTo>
                <a:lnTo>
                  <a:pt x="1964" y="4092"/>
                </a:lnTo>
                <a:lnTo>
                  <a:pt x="1950" y="4134"/>
                </a:lnTo>
                <a:lnTo>
                  <a:pt x="1953" y="4117"/>
                </a:lnTo>
                <a:lnTo>
                  <a:pt x="1955" y="4098"/>
                </a:lnTo>
                <a:lnTo>
                  <a:pt x="1956" y="4079"/>
                </a:lnTo>
                <a:lnTo>
                  <a:pt x="1955" y="4061"/>
                </a:lnTo>
                <a:lnTo>
                  <a:pt x="1953" y="4042"/>
                </a:lnTo>
                <a:lnTo>
                  <a:pt x="1951" y="4024"/>
                </a:lnTo>
                <a:lnTo>
                  <a:pt x="1947" y="4006"/>
                </a:lnTo>
                <a:lnTo>
                  <a:pt x="1943" y="3989"/>
                </a:lnTo>
                <a:lnTo>
                  <a:pt x="1931" y="4019"/>
                </a:lnTo>
                <a:lnTo>
                  <a:pt x="1930" y="3999"/>
                </a:lnTo>
                <a:lnTo>
                  <a:pt x="1927" y="3981"/>
                </a:lnTo>
                <a:lnTo>
                  <a:pt x="1924" y="3963"/>
                </a:lnTo>
                <a:lnTo>
                  <a:pt x="1921" y="3948"/>
                </a:lnTo>
                <a:lnTo>
                  <a:pt x="1915" y="3925"/>
                </a:lnTo>
                <a:lnTo>
                  <a:pt x="1912" y="3917"/>
                </a:lnTo>
                <a:lnTo>
                  <a:pt x="1898" y="3940"/>
                </a:lnTo>
                <a:lnTo>
                  <a:pt x="1895" y="3900"/>
                </a:lnTo>
                <a:lnTo>
                  <a:pt x="1891" y="3860"/>
                </a:lnTo>
                <a:lnTo>
                  <a:pt x="1869" y="3871"/>
                </a:lnTo>
                <a:lnTo>
                  <a:pt x="1870" y="3860"/>
                </a:lnTo>
                <a:lnTo>
                  <a:pt x="1870" y="3849"/>
                </a:lnTo>
                <a:lnTo>
                  <a:pt x="1870" y="3836"/>
                </a:lnTo>
                <a:lnTo>
                  <a:pt x="1868" y="3825"/>
                </a:lnTo>
                <a:lnTo>
                  <a:pt x="1866" y="3814"/>
                </a:lnTo>
                <a:lnTo>
                  <a:pt x="1863" y="3802"/>
                </a:lnTo>
                <a:lnTo>
                  <a:pt x="1860" y="3791"/>
                </a:lnTo>
                <a:lnTo>
                  <a:pt x="1855" y="3781"/>
                </a:lnTo>
                <a:lnTo>
                  <a:pt x="1842" y="3811"/>
                </a:lnTo>
                <a:lnTo>
                  <a:pt x="1838" y="3787"/>
                </a:lnTo>
                <a:lnTo>
                  <a:pt x="1833" y="3762"/>
                </a:lnTo>
                <a:lnTo>
                  <a:pt x="1827" y="3738"/>
                </a:lnTo>
                <a:lnTo>
                  <a:pt x="1818" y="3715"/>
                </a:lnTo>
                <a:lnTo>
                  <a:pt x="1811" y="3737"/>
                </a:lnTo>
                <a:lnTo>
                  <a:pt x="1806" y="3708"/>
                </a:lnTo>
                <a:lnTo>
                  <a:pt x="1802" y="3675"/>
                </a:lnTo>
                <a:lnTo>
                  <a:pt x="1798" y="3639"/>
                </a:lnTo>
                <a:lnTo>
                  <a:pt x="1796" y="3643"/>
                </a:lnTo>
                <a:lnTo>
                  <a:pt x="1793" y="3649"/>
                </a:lnTo>
                <a:lnTo>
                  <a:pt x="1787" y="3656"/>
                </a:lnTo>
                <a:lnTo>
                  <a:pt x="1782" y="3660"/>
                </a:lnTo>
                <a:lnTo>
                  <a:pt x="1778" y="3662"/>
                </a:lnTo>
                <a:lnTo>
                  <a:pt x="1783" y="3643"/>
                </a:lnTo>
                <a:lnTo>
                  <a:pt x="1785" y="3624"/>
                </a:lnTo>
                <a:lnTo>
                  <a:pt x="1786" y="3604"/>
                </a:lnTo>
                <a:lnTo>
                  <a:pt x="1785" y="3585"/>
                </a:lnTo>
                <a:lnTo>
                  <a:pt x="1783" y="3566"/>
                </a:lnTo>
                <a:lnTo>
                  <a:pt x="1778" y="3547"/>
                </a:lnTo>
                <a:lnTo>
                  <a:pt x="1772" y="3528"/>
                </a:lnTo>
                <a:lnTo>
                  <a:pt x="1765" y="3510"/>
                </a:lnTo>
                <a:lnTo>
                  <a:pt x="1752" y="3547"/>
                </a:lnTo>
                <a:lnTo>
                  <a:pt x="1753" y="3455"/>
                </a:lnTo>
                <a:close/>
                <a:moveTo>
                  <a:pt x="1949" y="5712"/>
                </a:moveTo>
                <a:lnTo>
                  <a:pt x="1949" y="5712"/>
                </a:lnTo>
                <a:lnTo>
                  <a:pt x="1934" y="5709"/>
                </a:lnTo>
                <a:lnTo>
                  <a:pt x="1922" y="5706"/>
                </a:lnTo>
                <a:lnTo>
                  <a:pt x="1909" y="5702"/>
                </a:lnTo>
                <a:lnTo>
                  <a:pt x="1927" y="5718"/>
                </a:lnTo>
                <a:lnTo>
                  <a:pt x="1913" y="5718"/>
                </a:lnTo>
                <a:lnTo>
                  <a:pt x="1901" y="5715"/>
                </a:lnTo>
                <a:lnTo>
                  <a:pt x="1874" y="5711"/>
                </a:lnTo>
                <a:lnTo>
                  <a:pt x="1849" y="5707"/>
                </a:lnTo>
                <a:lnTo>
                  <a:pt x="1836" y="5705"/>
                </a:lnTo>
                <a:lnTo>
                  <a:pt x="1823" y="5704"/>
                </a:lnTo>
                <a:lnTo>
                  <a:pt x="1841" y="5717"/>
                </a:lnTo>
                <a:lnTo>
                  <a:pt x="1832" y="5717"/>
                </a:lnTo>
                <a:lnTo>
                  <a:pt x="1810" y="5718"/>
                </a:lnTo>
                <a:lnTo>
                  <a:pt x="1812" y="5708"/>
                </a:lnTo>
                <a:lnTo>
                  <a:pt x="1813" y="5699"/>
                </a:lnTo>
                <a:lnTo>
                  <a:pt x="1815" y="5680"/>
                </a:lnTo>
                <a:lnTo>
                  <a:pt x="1813" y="5643"/>
                </a:lnTo>
                <a:lnTo>
                  <a:pt x="1821" y="5652"/>
                </a:lnTo>
                <a:lnTo>
                  <a:pt x="1824" y="5654"/>
                </a:lnTo>
                <a:lnTo>
                  <a:pt x="1826" y="5656"/>
                </a:lnTo>
                <a:lnTo>
                  <a:pt x="1829" y="5657"/>
                </a:lnTo>
                <a:lnTo>
                  <a:pt x="1831" y="5656"/>
                </a:lnTo>
                <a:lnTo>
                  <a:pt x="1833" y="5656"/>
                </a:lnTo>
                <a:lnTo>
                  <a:pt x="1834" y="5654"/>
                </a:lnTo>
                <a:lnTo>
                  <a:pt x="1837" y="5647"/>
                </a:lnTo>
                <a:lnTo>
                  <a:pt x="1838" y="5640"/>
                </a:lnTo>
                <a:lnTo>
                  <a:pt x="1839" y="5630"/>
                </a:lnTo>
                <a:lnTo>
                  <a:pt x="1839" y="5619"/>
                </a:lnTo>
                <a:lnTo>
                  <a:pt x="1838" y="5593"/>
                </a:lnTo>
                <a:lnTo>
                  <a:pt x="1835" y="5566"/>
                </a:lnTo>
                <a:lnTo>
                  <a:pt x="1831" y="5541"/>
                </a:lnTo>
                <a:lnTo>
                  <a:pt x="1827" y="5524"/>
                </a:lnTo>
                <a:lnTo>
                  <a:pt x="1846" y="5564"/>
                </a:lnTo>
                <a:lnTo>
                  <a:pt x="1848" y="5545"/>
                </a:lnTo>
                <a:lnTo>
                  <a:pt x="1851" y="5526"/>
                </a:lnTo>
                <a:lnTo>
                  <a:pt x="1857" y="5487"/>
                </a:lnTo>
                <a:lnTo>
                  <a:pt x="1860" y="5466"/>
                </a:lnTo>
                <a:lnTo>
                  <a:pt x="1863" y="5446"/>
                </a:lnTo>
                <a:lnTo>
                  <a:pt x="1864" y="5428"/>
                </a:lnTo>
                <a:lnTo>
                  <a:pt x="1864" y="5410"/>
                </a:lnTo>
                <a:lnTo>
                  <a:pt x="1871" y="5423"/>
                </a:lnTo>
                <a:lnTo>
                  <a:pt x="1879" y="5435"/>
                </a:lnTo>
                <a:lnTo>
                  <a:pt x="1890" y="5451"/>
                </a:lnTo>
                <a:lnTo>
                  <a:pt x="1862" y="5440"/>
                </a:lnTo>
                <a:lnTo>
                  <a:pt x="1875" y="5459"/>
                </a:lnTo>
                <a:lnTo>
                  <a:pt x="1888" y="5478"/>
                </a:lnTo>
                <a:lnTo>
                  <a:pt x="1899" y="5499"/>
                </a:lnTo>
                <a:lnTo>
                  <a:pt x="1907" y="5521"/>
                </a:lnTo>
                <a:lnTo>
                  <a:pt x="1888" y="5500"/>
                </a:lnTo>
                <a:lnTo>
                  <a:pt x="1891" y="5511"/>
                </a:lnTo>
                <a:lnTo>
                  <a:pt x="1894" y="5522"/>
                </a:lnTo>
                <a:lnTo>
                  <a:pt x="1898" y="5533"/>
                </a:lnTo>
                <a:lnTo>
                  <a:pt x="1903" y="5543"/>
                </a:lnTo>
                <a:lnTo>
                  <a:pt x="1909" y="5553"/>
                </a:lnTo>
                <a:lnTo>
                  <a:pt x="1916" y="5562"/>
                </a:lnTo>
                <a:lnTo>
                  <a:pt x="1923" y="5571"/>
                </a:lnTo>
                <a:lnTo>
                  <a:pt x="1931" y="5579"/>
                </a:lnTo>
                <a:lnTo>
                  <a:pt x="1909" y="5573"/>
                </a:lnTo>
                <a:lnTo>
                  <a:pt x="1934" y="5606"/>
                </a:lnTo>
                <a:lnTo>
                  <a:pt x="1959" y="5640"/>
                </a:lnTo>
                <a:lnTo>
                  <a:pt x="1938" y="5633"/>
                </a:lnTo>
                <a:lnTo>
                  <a:pt x="1950" y="5646"/>
                </a:lnTo>
                <a:lnTo>
                  <a:pt x="1960" y="5661"/>
                </a:lnTo>
                <a:lnTo>
                  <a:pt x="1971" y="5676"/>
                </a:lnTo>
                <a:lnTo>
                  <a:pt x="1982" y="5692"/>
                </a:lnTo>
                <a:lnTo>
                  <a:pt x="1986" y="5699"/>
                </a:lnTo>
                <a:lnTo>
                  <a:pt x="1988" y="5706"/>
                </a:lnTo>
                <a:lnTo>
                  <a:pt x="1989" y="5711"/>
                </a:lnTo>
                <a:lnTo>
                  <a:pt x="1989" y="5715"/>
                </a:lnTo>
                <a:lnTo>
                  <a:pt x="1988" y="5718"/>
                </a:lnTo>
                <a:lnTo>
                  <a:pt x="1986" y="5719"/>
                </a:lnTo>
                <a:lnTo>
                  <a:pt x="1980" y="5720"/>
                </a:lnTo>
                <a:lnTo>
                  <a:pt x="1949" y="5712"/>
                </a:lnTo>
                <a:close/>
                <a:moveTo>
                  <a:pt x="2226" y="5453"/>
                </a:moveTo>
                <a:lnTo>
                  <a:pt x="2226" y="5453"/>
                </a:lnTo>
                <a:lnTo>
                  <a:pt x="2217" y="5447"/>
                </a:lnTo>
                <a:lnTo>
                  <a:pt x="2208" y="5442"/>
                </a:lnTo>
                <a:lnTo>
                  <a:pt x="2201" y="5437"/>
                </a:lnTo>
                <a:lnTo>
                  <a:pt x="2193" y="5431"/>
                </a:lnTo>
                <a:lnTo>
                  <a:pt x="2187" y="5424"/>
                </a:lnTo>
                <a:lnTo>
                  <a:pt x="2179" y="5417"/>
                </a:lnTo>
                <a:lnTo>
                  <a:pt x="2173" y="5409"/>
                </a:lnTo>
                <a:lnTo>
                  <a:pt x="2168" y="5401"/>
                </a:lnTo>
                <a:lnTo>
                  <a:pt x="2172" y="5419"/>
                </a:lnTo>
                <a:lnTo>
                  <a:pt x="2156" y="5409"/>
                </a:lnTo>
                <a:lnTo>
                  <a:pt x="2139" y="5399"/>
                </a:lnTo>
                <a:lnTo>
                  <a:pt x="2124" y="5387"/>
                </a:lnTo>
                <a:lnTo>
                  <a:pt x="2109" y="5374"/>
                </a:lnTo>
                <a:lnTo>
                  <a:pt x="2121" y="5399"/>
                </a:lnTo>
                <a:lnTo>
                  <a:pt x="2105" y="5387"/>
                </a:lnTo>
                <a:lnTo>
                  <a:pt x="2090" y="5374"/>
                </a:lnTo>
                <a:lnTo>
                  <a:pt x="2074" y="5364"/>
                </a:lnTo>
                <a:lnTo>
                  <a:pt x="2058" y="5354"/>
                </a:lnTo>
                <a:lnTo>
                  <a:pt x="2065" y="5373"/>
                </a:lnTo>
                <a:lnTo>
                  <a:pt x="2052" y="5360"/>
                </a:lnTo>
                <a:lnTo>
                  <a:pt x="2038" y="5347"/>
                </a:lnTo>
                <a:lnTo>
                  <a:pt x="2023" y="5337"/>
                </a:lnTo>
                <a:lnTo>
                  <a:pt x="2007" y="5328"/>
                </a:lnTo>
                <a:lnTo>
                  <a:pt x="2011" y="5342"/>
                </a:lnTo>
                <a:lnTo>
                  <a:pt x="2004" y="5338"/>
                </a:lnTo>
                <a:lnTo>
                  <a:pt x="1996" y="5334"/>
                </a:lnTo>
                <a:lnTo>
                  <a:pt x="1989" y="5329"/>
                </a:lnTo>
                <a:lnTo>
                  <a:pt x="1983" y="5323"/>
                </a:lnTo>
                <a:lnTo>
                  <a:pt x="1970" y="5310"/>
                </a:lnTo>
                <a:lnTo>
                  <a:pt x="1960" y="5296"/>
                </a:lnTo>
                <a:lnTo>
                  <a:pt x="1966" y="5318"/>
                </a:lnTo>
                <a:lnTo>
                  <a:pt x="1939" y="5294"/>
                </a:lnTo>
                <a:lnTo>
                  <a:pt x="1913" y="5269"/>
                </a:lnTo>
                <a:lnTo>
                  <a:pt x="1916" y="5290"/>
                </a:lnTo>
                <a:lnTo>
                  <a:pt x="1913" y="5277"/>
                </a:lnTo>
                <a:lnTo>
                  <a:pt x="1911" y="5263"/>
                </a:lnTo>
                <a:lnTo>
                  <a:pt x="1908" y="5232"/>
                </a:lnTo>
                <a:lnTo>
                  <a:pt x="1907" y="5217"/>
                </a:lnTo>
                <a:lnTo>
                  <a:pt x="1905" y="5201"/>
                </a:lnTo>
                <a:lnTo>
                  <a:pt x="1902" y="5187"/>
                </a:lnTo>
                <a:lnTo>
                  <a:pt x="1898" y="5173"/>
                </a:lnTo>
                <a:lnTo>
                  <a:pt x="1921" y="5198"/>
                </a:lnTo>
                <a:lnTo>
                  <a:pt x="1920" y="5172"/>
                </a:lnTo>
                <a:lnTo>
                  <a:pt x="1921" y="5144"/>
                </a:lnTo>
                <a:lnTo>
                  <a:pt x="1923" y="5121"/>
                </a:lnTo>
                <a:lnTo>
                  <a:pt x="1926" y="5105"/>
                </a:lnTo>
                <a:lnTo>
                  <a:pt x="1903" y="5058"/>
                </a:lnTo>
                <a:lnTo>
                  <a:pt x="1888" y="5024"/>
                </a:lnTo>
                <a:lnTo>
                  <a:pt x="1873" y="4987"/>
                </a:lnTo>
                <a:lnTo>
                  <a:pt x="1866" y="4968"/>
                </a:lnTo>
                <a:lnTo>
                  <a:pt x="1860" y="4950"/>
                </a:lnTo>
                <a:lnTo>
                  <a:pt x="1856" y="4933"/>
                </a:lnTo>
                <a:lnTo>
                  <a:pt x="1853" y="4917"/>
                </a:lnTo>
                <a:lnTo>
                  <a:pt x="1851" y="4902"/>
                </a:lnTo>
                <a:lnTo>
                  <a:pt x="1851" y="4890"/>
                </a:lnTo>
                <a:lnTo>
                  <a:pt x="1852" y="4885"/>
                </a:lnTo>
                <a:lnTo>
                  <a:pt x="1853" y="4880"/>
                </a:lnTo>
                <a:lnTo>
                  <a:pt x="1855" y="4876"/>
                </a:lnTo>
                <a:lnTo>
                  <a:pt x="1858" y="4873"/>
                </a:lnTo>
                <a:lnTo>
                  <a:pt x="1856" y="4875"/>
                </a:lnTo>
                <a:lnTo>
                  <a:pt x="1854" y="4878"/>
                </a:lnTo>
                <a:lnTo>
                  <a:pt x="1853" y="4885"/>
                </a:lnTo>
                <a:lnTo>
                  <a:pt x="1854" y="4893"/>
                </a:lnTo>
                <a:lnTo>
                  <a:pt x="1857" y="4902"/>
                </a:lnTo>
                <a:lnTo>
                  <a:pt x="1862" y="4912"/>
                </a:lnTo>
                <a:lnTo>
                  <a:pt x="1868" y="4924"/>
                </a:lnTo>
                <a:lnTo>
                  <a:pt x="1876" y="4936"/>
                </a:lnTo>
                <a:lnTo>
                  <a:pt x="1887" y="4950"/>
                </a:lnTo>
                <a:lnTo>
                  <a:pt x="1909" y="4979"/>
                </a:lnTo>
                <a:lnTo>
                  <a:pt x="1937" y="5010"/>
                </a:lnTo>
                <a:lnTo>
                  <a:pt x="1967" y="5043"/>
                </a:lnTo>
                <a:lnTo>
                  <a:pt x="1999" y="5077"/>
                </a:lnTo>
                <a:lnTo>
                  <a:pt x="2064" y="5144"/>
                </a:lnTo>
                <a:lnTo>
                  <a:pt x="2094" y="5176"/>
                </a:lnTo>
                <a:lnTo>
                  <a:pt x="2122" y="5206"/>
                </a:lnTo>
                <a:lnTo>
                  <a:pt x="2146" y="5233"/>
                </a:lnTo>
                <a:lnTo>
                  <a:pt x="2165" y="5257"/>
                </a:lnTo>
                <a:lnTo>
                  <a:pt x="2172" y="5267"/>
                </a:lnTo>
                <a:lnTo>
                  <a:pt x="2177" y="5276"/>
                </a:lnTo>
                <a:lnTo>
                  <a:pt x="2181" y="5284"/>
                </a:lnTo>
                <a:lnTo>
                  <a:pt x="2183" y="5291"/>
                </a:lnTo>
                <a:lnTo>
                  <a:pt x="2169" y="5276"/>
                </a:lnTo>
                <a:lnTo>
                  <a:pt x="2177" y="5299"/>
                </a:lnTo>
                <a:lnTo>
                  <a:pt x="2188" y="5322"/>
                </a:lnTo>
                <a:lnTo>
                  <a:pt x="2198" y="5344"/>
                </a:lnTo>
                <a:lnTo>
                  <a:pt x="2209" y="5367"/>
                </a:lnTo>
                <a:lnTo>
                  <a:pt x="2197" y="5355"/>
                </a:lnTo>
                <a:lnTo>
                  <a:pt x="2212" y="5404"/>
                </a:lnTo>
                <a:lnTo>
                  <a:pt x="2226" y="5453"/>
                </a:lnTo>
                <a:close/>
                <a:moveTo>
                  <a:pt x="3421" y="6024"/>
                </a:moveTo>
                <a:lnTo>
                  <a:pt x="3421" y="6024"/>
                </a:lnTo>
                <a:lnTo>
                  <a:pt x="3424" y="6040"/>
                </a:lnTo>
                <a:lnTo>
                  <a:pt x="3405" y="6035"/>
                </a:lnTo>
                <a:lnTo>
                  <a:pt x="3386" y="6030"/>
                </a:lnTo>
                <a:lnTo>
                  <a:pt x="3368" y="6026"/>
                </a:lnTo>
                <a:lnTo>
                  <a:pt x="3349" y="6023"/>
                </a:lnTo>
                <a:lnTo>
                  <a:pt x="3330" y="6020"/>
                </a:lnTo>
                <a:lnTo>
                  <a:pt x="3310" y="6018"/>
                </a:lnTo>
                <a:lnTo>
                  <a:pt x="3272" y="6015"/>
                </a:lnTo>
                <a:lnTo>
                  <a:pt x="3232" y="6014"/>
                </a:lnTo>
                <a:lnTo>
                  <a:pt x="3192" y="6015"/>
                </a:lnTo>
                <a:lnTo>
                  <a:pt x="3151" y="6017"/>
                </a:lnTo>
                <a:lnTo>
                  <a:pt x="3110" y="6020"/>
                </a:lnTo>
                <a:lnTo>
                  <a:pt x="3029" y="6024"/>
                </a:lnTo>
                <a:lnTo>
                  <a:pt x="2989" y="6026"/>
                </a:lnTo>
                <a:lnTo>
                  <a:pt x="2948" y="6027"/>
                </a:lnTo>
                <a:lnTo>
                  <a:pt x="2908" y="6026"/>
                </a:lnTo>
                <a:lnTo>
                  <a:pt x="2869" y="6023"/>
                </a:lnTo>
                <a:lnTo>
                  <a:pt x="2849" y="6021"/>
                </a:lnTo>
                <a:lnTo>
                  <a:pt x="2830" y="6019"/>
                </a:lnTo>
                <a:lnTo>
                  <a:pt x="2810" y="6014"/>
                </a:lnTo>
                <a:lnTo>
                  <a:pt x="2792" y="6010"/>
                </a:lnTo>
                <a:lnTo>
                  <a:pt x="2770" y="6005"/>
                </a:lnTo>
                <a:lnTo>
                  <a:pt x="2750" y="6000"/>
                </a:lnTo>
                <a:lnTo>
                  <a:pt x="2734" y="5994"/>
                </a:lnTo>
                <a:lnTo>
                  <a:pt x="2718" y="5987"/>
                </a:lnTo>
                <a:lnTo>
                  <a:pt x="2706" y="5980"/>
                </a:lnTo>
                <a:lnTo>
                  <a:pt x="2695" y="5973"/>
                </a:lnTo>
                <a:lnTo>
                  <a:pt x="2686" y="5965"/>
                </a:lnTo>
                <a:lnTo>
                  <a:pt x="2677" y="5957"/>
                </a:lnTo>
                <a:lnTo>
                  <a:pt x="2671" y="5948"/>
                </a:lnTo>
                <a:lnTo>
                  <a:pt x="2666" y="5940"/>
                </a:lnTo>
                <a:lnTo>
                  <a:pt x="2663" y="5931"/>
                </a:lnTo>
                <a:lnTo>
                  <a:pt x="2660" y="5922"/>
                </a:lnTo>
                <a:lnTo>
                  <a:pt x="2659" y="5911"/>
                </a:lnTo>
                <a:lnTo>
                  <a:pt x="2658" y="5901"/>
                </a:lnTo>
                <a:lnTo>
                  <a:pt x="2659" y="5891"/>
                </a:lnTo>
                <a:lnTo>
                  <a:pt x="2660" y="5879"/>
                </a:lnTo>
                <a:lnTo>
                  <a:pt x="2664" y="5856"/>
                </a:lnTo>
                <a:lnTo>
                  <a:pt x="2669" y="5831"/>
                </a:lnTo>
                <a:lnTo>
                  <a:pt x="2675" y="5804"/>
                </a:lnTo>
                <a:lnTo>
                  <a:pt x="2681" y="5776"/>
                </a:lnTo>
                <a:lnTo>
                  <a:pt x="2687" y="5745"/>
                </a:lnTo>
                <a:lnTo>
                  <a:pt x="2689" y="5730"/>
                </a:lnTo>
                <a:lnTo>
                  <a:pt x="2690" y="5713"/>
                </a:lnTo>
                <a:lnTo>
                  <a:pt x="2691" y="5697"/>
                </a:lnTo>
                <a:lnTo>
                  <a:pt x="2691" y="5679"/>
                </a:lnTo>
                <a:lnTo>
                  <a:pt x="2690" y="5662"/>
                </a:lnTo>
                <a:lnTo>
                  <a:pt x="2687" y="5644"/>
                </a:lnTo>
                <a:lnTo>
                  <a:pt x="2679" y="5656"/>
                </a:lnTo>
                <a:lnTo>
                  <a:pt x="2679" y="5639"/>
                </a:lnTo>
                <a:lnTo>
                  <a:pt x="2678" y="5623"/>
                </a:lnTo>
                <a:lnTo>
                  <a:pt x="2676" y="5606"/>
                </a:lnTo>
                <a:lnTo>
                  <a:pt x="2674" y="5591"/>
                </a:lnTo>
                <a:lnTo>
                  <a:pt x="2668" y="5607"/>
                </a:lnTo>
                <a:lnTo>
                  <a:pt x="2667" y="5573"/>
                </a:lnTo>
                <a:lnTo>
                  <a:pt x="2665" y="5539"/>
                </a:lnTo>
                <a:lnTo>
                  <a:pt x="2654" y="5556"/>
                </a:lnTo>
                <a:lnTo>
                  <a:pt x="2656" y="5541"/>
                </a:lnTo>
                <a:lnTo>
                  <a:pt x="2657" y="5527"/>
                </a:lnTo>
                <a:lnTo>
                  <a:pt x="2657" y="5511"/>
                </a:lnTo>
                <a:lnTo>
                  <a:pt x="2656" y="5497"/>
                </a:lnTo>
                <a:lnTo>
                  <a:pt x="2649" y="5508"/>
                </a:lnTo>
                <a:lnTo>
                  <a:pt x="2650" y="5496"/>
                </a:lnTo>
                <a:lnTo>
                  <a:pt x="2654" y="5484"/>
                </a:lnTo>
                <a:lnTo>
                  <a:pt x="2658" y="5473"/>
                </a:lnTo>
                <a:lnTo>
                  <a:pt x="2664" y="5463"/>
                </a:lnTo>
                <a:lnTo>
                  <a:pt x="2671" y="5454"/>
                </a:lnTo>
                <a:lnTo>
                  <a:pt x="2679" y="5445"/>
                </a:lnTo>
                <a:lnTo>
                  <a:pt x="2689" y="5437"/>
                </a:lnTo>
                <a:lnTo>
                  <a:pt x="2700" y="5430"/>
                </a:lnTo>
                <a:lnTo>
                  <a:pt x="2686" y="5440"/>
                </a:lnTo>
                <a:lnTo>
                  <a:pt x="2672" y="5448"/>
                </a:lnTo>
                <a:lnTo>
                  <a:pt x="2660" y="5457"/>
                </a:lnTo>
                <a:lnTo>
                  <a:pt x="2648" y="5465"/>
                </a:lnTo>
                <a:lnTo>
                  <a:pt x="2639" y="5475"/>
                </a:lnTo>
                <a:lnTo>
                  <a:pt x="2635" y="5480"/>
                </a:lnTo>
                <a:lnTo>
                  <a:pt x="2631" y="5487"/>
                </a:lnTo>
                <a:lnTo>
                  <a:pt x="2628" y="5494"/>
                </a:lnTo>
                <a:lnTo>
                  <a:pt x="2626" y="5501"/>
                </a:lnTo>
                <a:lnTo>
                  <a:pt x="2624" y="5510"/>
                </a:lnTo>
                <a:lnTo>
                  <a:pt x="2622" y="5520"/>
                </a:lnTo>
                <a:lnTo>
                  <a:pt x="2619" y="5499"/>
                </a:lnTo>
                <a:lnTo>
                  <a:pt x="2614" y="5513"/>
                </a:lnTo>
                <a:lnTo>
                  <a:pt x="2609" y="5528"/>
                </a:lnTo>
                <a:lnTo>
                  <a:pt x="2603" y="5541"/>
                </a:lnTo>
                <a:lnTo>
                  <a:pt x="2598" y="5551"/>
                </a:lnTo>
                <a:lnTo>
                  <a:pt x="2597" y="5565"/>
                </a:lnTo>
                <a:lnTo>
                  <a:pt x="2594" y="5579"/>
                </a:lnTo>
                <a:lnTo>
                  <a:pt x="2589" y="5593"/>
                </a:lnTo>
                <a:lnTo>
                  <a:pt x="2581" y="5605"/>
                </a:lnTo>
                <a:lnTo>
                  <a:pt x="2579" y="5596"/>
                </a:lnTo>
                <a:lnTo>
                  <a:pt x="2574" y="5605"/>
                </a:lnTo>
                <a:lnTo>
                  <a:pt x="2566" y="5620"/>
                </a:lnTo>
                <a:lnTo>
                  <a:pt x="2561" y="5626"/>
                </a:lnTo>
                <a:lnTo>
                  <a:pt x="2556" y="5632"/>
                </a:lnTo>
                <a:lnTo>
                  <a:pt x="2552" y="5635"/>
                </a:lnTo>
                <a:lnTo>
                  <a:pt x="2549" y="5636"/>
                </a:lnTo>
                <a:lnTo>
                  <a:pt x="2547" y="5636"/>
                </a:lnTo>
                <a:lnTo>
                  <a:pt x="2544" y="5634"/>
                </a:lnTo>
                <a:lnTo>
                  <a:pt x="2541" y="5631"/>
                </a:lnTo>
                <a:lnTo>
                  <a:pt x="2536" y="5624"/>
                </a:lnTo>
                <a:lnTo>
                  <a:pt x="2532" y="5614"/>
                </a:lnTo>
                <a:lnTo>
                  <a:pt x="2529" y="5604"/>
                </a:lnTo>
                <a:lnTo>
                  <a:pt x="2527" y="5593"/>
                </a:lnTo>
                <a:lnTo>
                  <a:pt x="2525" y="5581"/>
                </a:lnTo>
                <a:lnTo>
                  <a:pt x="2523" y="5565"/>
                </a:lnTo>
                <a:lnTo>
                  <a:pt x="2515" y="5588"/>
                </a:lnTo>
                <a:lnTo>
                  <a:pt x="2509" y="5569"/>
                </a:lnTo>
                <a:lnTo>
                  <a:pt x="2504" y="5551"/>
                </a:lnTo>
                <a:lnTo>
                  <a:pt x="2497" y="5532"/>
                </a:lnTo>
                <a:lnTo>
                  <a:pt x="2490" y="5514"/>
                </a:lnTo>
                <a:lnTo>
                  <a:pt x="2487" y="5539"/>
                </a:lnTo>
                <a:lnTo>
                  <a:pt x="2477" y="5521"/>
                </a:lnTo>
                <a:lnTo>
                  <a:pt x="2467" y="5504"/>
                </a:lnTo>
                <a:lnTo>
                  <a:pt x="2456" y="5488"/>
                </a:lnTo>
                <a:lnTo>
                  <a:pt x="2443" y="5473"/>
                </a:lnTo>
                <a:lnTo>
                  <a:pt x="2441" y="5494"/>
                </a:lnTo>
                <a:lnTo>
                  <a:pt x="2432" y="5476"/>
                </a:lnTo>
                <a:lnTo>
                  <a:pt x="2421" y="5460"/>
                </a:lnTo>
                <a:lnTo>
                  <a:pt x="2407" y="5445"/>
                </a:lnTo>
                <a:lnTo>
                  <a:pt x="2393" y="5432"/>
                </a:lnTo>
                <a:lnTo>
                  <a:pt x="2396" y="5460"/>
                </a:lnTo>
                <a:lnTo>
                  <a:pt x="2375" y="5436"/>
                </a:lnTo>
                <a:lnTo>
                  <a:pt x="2354" y="5413"/>
                </a:lnTo>
                <a:lnTo>
                  <a:pt x="2351" y="5432"/>
                </a:lnTo>
                <a:lnTo>
                  <a:pt x="2341" y="5416"/>
                </a:lnTo>
                <a:lnTo>
                  <a:pt x="2330" y="5399"/>
                </a:lnTo>
                <a:lnTo>
                  <a:pt x="2318" y="5384"/>
                </a:lnTo>
                <a:lnTo>
                  <a:pt x="2304" y="5370"/>
                </a:lnTo>
                <a:lnTo>
                  <a:pt x="2307" y="5405"/>
                </a:lnTo>
                <a:lnTo>
                  <a:pt x="2296" y="5388"/>
                </a:lnTo>
                <a:lnTo>
                  <a:pt x="2284" y="5371"/>
                </a:lnTo>
                <a:lnTo>
                  <a:pt x="2269" y="5356"/>
                </a:lnTo>
                <a:lnTo>
                  <a:pt x="2254" y="5342"/>
                </a:lnTo>
                <a:lnTo>
                  <a:pt x="2253" y="5360"/>
                </a:lnTo>
                <a:lnTo>
                  <a:pt x="2241" y="5341"/>
                </a:lnTo>
                <a:lnTo>
                  <a:pt x="2230" y="5322"/>
                </a:lnTo>
                <a:lnTo>
                  <a:pt x="2220" y="5301"/>
                </a:lnTo>
                <a:lnTo>
                  <a:pt x="2210" y="5281"/>
                </a:lnTo>
                <a:lnTo>
                  <a:pt x="2205" y="5298"/>
                </a:lnTo>
                <a:lnTo>
                  <a:pt x="2199" y="5279"/>
                </a:lnTo>
                <a:lnTo>
                  <a:pt x="2194" y="5260"/>
                </a:lnTo>
                <a:lnTo>
                  <a:pt x="2191" y="5240"/>
                </a:lnTo>
                <a:lnTo>
                  <a:pt x="2188" y="5221"/>
                </a:lnTo>
                <a:lnTo>
                  <a:pt x="2207" y="5230"/>
                </a:lnTo>
                <a:lnTo>
                  <a:pt x="2228" y="5238"/>
                </a:lnTo>
                <a:lnTo>
                  <a:pt x="2248" y="5246"/>
                </a:lnTo>
                <a:lnTo>
                  <a:pt x="2268" y="5253"/>
                </a:lnTo>
                <a:lnTo>
                  <a:pt x="2310" y="5266"/>
                </a:lnTo>
                <a:lnTo>
                  <a:pt x="2352" y="5276"/>
                </a:lnTo>
                <a:lnTo>
                  <a:pt x="2394" y="5285"/>
                </a:lnTo>
                <a:lnTo>
                  <a:pt x="2437" y="5292"/>
                </a:lnTo>
                <a:lnTo>
                  <a:pt x="2480" y="5298"/>
                </a:lnTo>
                <a:lnTo>
                  <a:pt x="2524" y="5302"/>
                </a:lnTo>
                <a:lnTo>
                  <a:pt x="2567" y="5306"/>
                </a:lnTo>
                <a:lnTo>
                  <a:pt x="2611" y="5309"/>
                </a:lnTo>
                <a:lnTo>
                  <a:pt x="2698" y="5316"/>
                </a:lnTo>
                <a:lnTo>
                  <a:pt x="2785" y="5323"/>
                </a:lnTo>
                <a:lnTo>
                  <a:pt x="2829" y="5328"/>
                </a:lnTo>
                <a:lnTo>
                  <a:pt x="2871" y="5333"/>
                </a:lnTo>
                <a:lnTo>
                  <a:pt x="2887" y="5335"/>
                </a:lnTo>
                <a:lnTo>
                  <a:pt x="2903" y="5336"/>
                </a:lnTo>
                <a:lnTo>
                  <a:pt x="2937" y="5335"/>
                </a:lnTo>
                <a:lnTo>
                  <a:pt x="2973" y="5333"/>
                </a:lnTo>
                <a:lnTo>
                  <a:pt x="2991" y="5333"/>
                </a:lnTo>
                <a:lnTo>
                  <a:pt x="3008" y="5334"/>
                </a:lnTo>
                <a:lnTo>
                  <a:pt x="3025" y="5335"/>
                </a:lnTo>
                <a:lnTo>
                  <a:pt x="3041" y="5338"/>
                </a:lnTo>
                <a:lnTo>
                  <a:pt x="3057" y="5342"/>
                </a:lnTo>
                <a:lnTo>
                  <a:pt x="3071" y="5347"/>
                </a:lnTo>
                <a:lnTo>
                  <a:pt x="3078" y="5352"/>
                </a:lnTo>
                <a:lnTo>
                  <a:pt x="3084" y="5356"/>
                </a:lnTo>
                <a:lnTo>
                  <a:pt x="3091" y="5361"/>
                </a:lnTo>
                <a:lnTo>
                  <a:pt x="3096" y="5366"/>
                </a:lnTo>
                <a:lnTo>
                  <a:pt x="3101" y="5372"/>
                </a:lnTo>
                <a:lnTo>
                  <a:pt x="3105" y="5378"/>
                </a:lnTo>
                <a:lnTo>
                  <a:pt x="3110" y="5387"/>
                </a:lnTo>
                <a:lnTo>
                  <a:pt x="3113" y="5395"/>
                </a:lnTo>
                <a:lnTo>
                  <a:pt x="3117" y="5404"/>
                </a:lnTo>
                <a:lnTo>
                  <a:pt x="3124" y="5414"/>
                </a:lnTo>
                <a:lnTo>
                  <a:pt x="3131" y="5425"/>
                </a:lnTo>
                <a:lnTo>
                  <a:pt x="3139" y="5437"/>
                </a:lnTo>
                <a:lnTo>
                  <a:pt x="3159" y="5461"/>
                </a:lnTo>
                <a:lnTo>
                  <a:pt x="3179" y="5486"/>
                </a:lnTo>
                <a:lnTo>
                  <a:pt x="3223" y="5534"/>
                </a:lnTo>
                <a:lnTo>
                  <a:pt x="3241" y="5557"/>
                </a:lnTo>
                <a:lnTo>
                  <a:pt x="3248" y="5567"/>
                </a:lnTo>
                <a:lnTo>
                  <a:pt x="3254" y="5576"/>
                </a:lnTo>
                <a:lnTo>
                  <a:pt x="3231" y="5589"/>
                </a:lnTo>
                <a:lnTo>
                  <a:pt x="3238" y="5590"/>
                </a:lnTo>
                <a:lnTo>
                  <a:pt x="3244" y="5593"/>
                </a:lnTo>
                <a:lnTo>
                  <a:pt x="3257" y="5599"/>
                </a:lnTo>
                <a:lnTo>
                  <a:pt x="3269" y="5607"/>
                </a:lnTo>
                <a:lnTo>
                  <a:pt x="3280" y="5619"/>
                </a:lnTo>
                <a:lnTo>
                  <a:pt x="3292" y="5630"/>
                </a:lnTo>
                <a:lnTo>
                  <a:pt x="3302" y="5643"/>
                </a:lnTo>
                <a:lnTo>
                  <a:pt x="3312" y="5659"/>
                </a:lnTo>
                <a:lnTo>
                  <a:pt x="3323" y="5674"/>
                </a:lnTo>
                <a:lnTo>
                  <a:pt x="3332" y="5691"/>
                </a:lnTo>
                <a:lnTo>
                  <a:pt x="3340" y="5707"/>
                </a:lnTo>
                <a:lnTo>
                  <a:pt x="3357" y="5740"/>
                </a:lnTo>
                <a:lnTo>
                  <a:pt x="3384" y="5800"/>
                </a:lnTo>
                <a:lnTo>
                  <a:pt x="3423" y="5869"/>
                </a:lnTo>
                <a:lnTo>
                  <a:pt x="3441" y="5903"/>
                </a:lnTo>
                <a:lnTo>
                  <a:pt x="3460" y="5938"/>
                </a:lnTo>
                <a:lnTo>
                  <a:pt x="3444" y="5957"/>
                </a:lnTo>
                <a:lnTo>
                  <a:pt x="3437" y="5967"/>
                </a:lnTo>
                <a:lnTo>
                  <a:pt x="3431" y="5977"/>
                </a:lnTo>
                <a:lnTo>
                  <a:pt x="3426" y="5989"/>
                </a:lnTo>
                <a:lnTo>
                  <a:pt x="3423" y="6000"/>
                </a:lnTo>
                <a:lnTo>
                  <a:pt x="3420" y="6012"/>
                </a:lnTo>
                <a:lnTo>
                  <a:pt x="3421" y="6024"/>
                </a:lnTo>
                <a:close/>
                <a:moveTo>
                  <a:pt x="3502" y="6075"/>
                </a:moveTo>
                <a:lnTo>
                  <a:pt x="3502" y="6075"/>
                </a:lnTo>
                <a:lnTo>
                  <a:pt x="3492" y="6070"/>
                </a:lnTo>
                <a:lnTo>
                  <a:pt x="3482" y="6065"/>
                </a:lnTo>
                <a:lnTo>
                  <a:pt x="3474" y="6059"/>
                </a:lnTo>
                <a:lnTo>
                  <a:pt x="3467" y="6054"/>
                </a:lnTo>
                <a:lnTo>
                  <a:pt x="3461" y="6047"/>
                </a:lnTo>
                <a:lnTo>
                  <a:pt x="3455" y="6041"/>
                </a:lnTo>
                <a:lnTo>
                  <a:pt x="3452" y="6035"/>
                </a:lnTo>
                <a:lnTo>
                  <a:pt x="3450" y="6028"/>
                </a:lnTo>
                <a:lnTo>
                  <a:pt x="3448" y="6022"/>
                </a:lnTo>
                <a:lnTo>
                  <a:pt x="3448" y="6014"/>
                </a:lnTo>
                <a:lnTo>
                  <a:pt x="3449" y="6006"/>
                </a:lnTo>
                <a:lnTo>
                  <a:pt x="3451" y="5998"/>
                </a:lnTo>
                <a:lnTo>
                  <a:pt x="3454" y="5990"/>
                </a:lnTo>
                <a:lnTo>
                  <a:pt x="3459" y="5981"/>
                </a:lnTo>
                <a:lnTo>
                  <a:pt x="3464" y="5972"/>
                </a:lnTo>
                <a:lnTo>
                  <a:pt x="3470" y="5962"/>
                </a:lnTo>
                <a:lnTo>
                  <a:pt x="3482" y="5988"/>
                </a:lnTo>
                <a:lnTo>
                  <a:pt x="3487" y="6002"/>
                </a:lnTo>
                <a:lnTo>
                  <a:pt x="3493" y="6017"/>
                </a:lnTo>
                <a:lnTo>
                  <a:pt x="3497" y="6032"/>
                </a:lnTo>
                <a:lnTo>
                  <a:pt x="3500" y="6047"/>
                </a:lnTo>
                <a:lnTo>
                  <a:pt x="3502" y="6062"/>
                </a:lnTo>
                <a:lnTo>
                  <a:pt x="3502" y="6075"/>
                </a:lnTo>
                <a:close/>
                <a:moveTo>
                  <a:pt x="3498" y="5894"/>
                </a:moveTo>
                <a:lnTo>
                  <a:pt x="3498" y="5894"/>
                </a:lnTo>
                <a:lnTo>
                  <a:pt x="3476" y="5856"/>
                </a:lnTo>
                <a:lnTo>
                  <a:pt x="3454" y="5819"/>
                </a:lnTo>
                <a:lnTo>
                  <a:pt x="3411" y="5741"/>
                </a:lnTo>
                <a:lnTo>
                  <a:pt x="3367" y="5666"/>
                </a:lnTo>
                <a:lnTo>
                  <a:pt x="3344" y="5629"/>
                </a:lnTo>
                <a:lnTo>
                  <a:pt x="3320" y="5592"/>
                </a:lnTo>
                <a:lnTo>
                  <a:pt x="3336" y="5585"/>
                </a:lnTo>
                <a:lnTo>
                  <a:pt x="3351" y="5578"/>
                </a:lnTo>
                <a:lnTo>
                  <a:pt x="3360" y="5575"/>
                </a:lnTo>
                <a:lnTo>
                  <a:pt x="3368" y="5573"/>
                </a:lnTo>
                <a:lnTo>
                  <a:pt x="3376" y="5572"/>
                </a:lnTo>
                <a:lnTo>
                  <a:pt x="3385" y="5572"/>
                </a:lnTo>
                <a:lnTo>
                  <a:pt x="3364" y="5583"/>
                </a:lnTo>
                <a:lnTo>
                  <a:pt x="3391" y="5584"/>
                </a:lnTo>
                <a:lnTo>
                  <a:pt x="3417" y="5584"/>
                </a:lnTo>
                <a:lnTo>
                  <a:pt x="3444" y="5581"/>
                </a:lnTo>
                <a:lnTo>
                  <a:pt x="3470" y="5577"/>
                </a:lnTo>
                <a:lnTo>
                  <a:pt x="3455" y="5591"/>
                </a:lnTo>
                <a:lnTo>
                  <a:pt x="3483" y="5588"/>
                </a:lnTo>
                <a:lnTo>
                  <a:pt x="3511" y="5585"/>
                </a:lnTo>
                <a:lnTo>
                  <a:pt x="3539" y="5583"/>
                </a:lnTo>
                <a:lnTo>
                  <a:pt x="3567" y="5580"/>
                </a:lnTo>
                <a:lnTo>
                  <a:pt x="3546" y="5594"/>
                </a:lnTo>
                <a:lnTo>
                  <a:pt x="3564" y="5593"/>
                </a:lnTo>
                <a:lnTo>
                  <a:pt x="3580" y="5591"/>
                </a:lnTo>
                <a:lnTo>
                  <a:pt x="3597" y="5588"/>
                </a:lnTo>
                <a:lnTo>
                  <a:pt x="3613" y="5584"/>
                </a:lnTo>
                <a:lnTo>
                  <a:pt x="3647" y="5576"/>
                </a:lnTo>
                <a:lnTo>
                  <a:pt x="3664" y="5574"/>
                </a:lnTo>
                <a:lnTo>
                  <a:pt x="3679" y="5573"/>
                </a:lnTo>
                <a:lnTo>
                  <a:pt x="3672" y="5596"/>
                </a:lnTo>
                <a:lnTo>
                  <a:pt x="3664" y="5618"/>
                </a:lnTo>
                <a:lnTo>
                  <a:pt x="3655" y="5639"/>
                </a:lnTo>
                <a:lnTo>
                  <a:pt x="3646" y="5661"/>
                </a:lnTo>
                <a:lnTo>
                  <a:pt x="3636" y="5681"/>
                </a:lnTo>
                <a:lnTo>
                  <a:pt x="3626" y="5702"/>
                </a:lnTo>
                <a:lnTo>
                  <a:pt x="3603" y="5741"/>
                </a:lnTo>
                <a:lnTo>
                  <a:pt x="3579" y="5780"/>
                </a:lnTo>
                <a:lnTo>
                  <a:pt x="3553" y="5819"/>
                </a:lnTo>
                <a:lnTo>
                  <a:pt x="3527" y="5856"/>
                </a:lnTo>
                <a:lnTo>
                  <a:pt x="3498" y="5894"/>
                </a:lnTo>
                <a:close/>
                <a:moveTo>
                  <a:pt x="6997" y="3717"/>
                </a:moveTo>
                <a:lnTo>
                  <a:pt x="6997" y="3717"/>
                </a:lnTo>
                <a:lnTo>
                  <a:pt x="6985" y="3727"/>
                </a:lnTo>
                <a:lnTo>
                  <a:pt x="6971" y="3736"/>
                </a:lnTo>
                <a:lnTo>
                  <a:pt x="6957" y="3745"/>
                </a:lnTo>
                <a:lnTo>
                  <a:pt x="6968" y="3727"/>
                </a:lnTo>
                <a:lnTo>
                  <a:pt x="6953" y="3733"/>
                </a:lnTo>
                <a:lnTo>
                  <a:pt x="6931" y="3741"/>
                </a:lnTo>
                <a:lnTo>
                  <a:pt x="6905" y="3754"/>
                </a:lnTo>
                <a:lnTo>
                  <a:pt x="6919" y="3731"/>
                </a:lnTo>
                <a:lnTo>
                  <a:pt x="6897" y="3737"/>
                </a:lnTo>
                <a:lnTo>
                  <a:pt x="6876" y="3745"/>
                </a:lnTo>
                <a:lnTo>
                  <a:pt x="6855" y="3755"/>
                </a:lnTo>
                <a:lnTo>
                  <a:pt x="6835" y="3766"/>
                </a:lnTo>
                <a:lnTo>
                  <a:pt x="6850" y="3745"/>
                </a:lnTo>
                <a:lnTo>
                  <a:pt x="6836" y="3757"/>
                </a:lnTo>
                <a:lnTo>
                  <a:pt x="6821" y="3768"/>
                </a:lnTo>
                <a:lnTo>
                  <a:pt x="6804" y="3780"/>
                </a:lnTo>
                <a:lnTo>
                  <a:pt x="6789" y="3792"/>
                </a:lnTo>
                <a:lnTo>
                  <a:pt x="6798" y="3776"/>
                </a:lnTo>
                <a:lnTo>
                  <a:pt x="6808" y="3761"/>
                </a:lnTo>
                <a:lnTo>
                  <a:pt x="6779" y="3788"/>
                </a:lnTo>
                <a:lnTo>
                  <a:pt x="6758" y="3806"/>
                </a:lnTo>
                <a:lnTo>
                  <a:pt x="6760" y="3803"/>
                </a:lnTo>
                <a:lnTo>
                  <a:pt x="6762" y="3800"/>
                </a:lnTo>
                <a:lnTo>
                  <a:pt x="6763" y="3794"/>
                </a:lnTo>
                <a:lnTo>
                  <a:pt x="6763" y="3789"/>
                </a:lnTo>
                <a:lnTo>
                  <a:pt x="6763" y="3787"/>
                </a:lnTo>
                <a:lnTo>
                  <a:pt x="6752" y="3795"/>
                </a:lnTo>
                <a:lnTo>
                  <a:pt x="6741" y="3803"/>
                </a:lnTo>
                <a:lnTo>
                  <a:pt x="6720" y="3822"/>
                </a:lnTo>
                <a:lnTo>
                  <a:pt x="6698" y="3841"/>
                </a:lnTo>
                <a:lnTo>
                  <a:pt x="6698" y="3829"/>
                </a:lnTo>
                <a:lnTo>
                  <a:pt x="6698" y="3817"/>
                </a:lnTo>
                <a:lnTo>
                  <a:pt x="6699" y="3792"/>
                </a:lnTo>
                <a:lnTo>
                  <a:pt x="6703" y="3767"/>
                </a:lnTo>
                <a:lnTo>
                  <a:pt x="6710" y="3743"/>
                </a:lnTo>
                <a:lnTo>
                  <a:pt x="6690" y="3769"/>
                </a:lnTo>
                <a:lnTo>
                  <a:pt x="6694" y="3727"/>
                </a:lnTo>
                <a:lnTo>
                  <a:pt x="6700" y="3685"/>
                </a:lnTo>
                <a:lnTo>
                  <a:pt x="6686" y="3710"/>
                </a:lnTo>
                <a:lnTo>
                  <a:pt x="6687" y="3700"/>
                </a:lnTo>
                <a:lnTo>
                  <a:pt x="6688" y="3688"/>
                </a:lnTo>
                <a:lnTo>
                  <a:pt x="6688" y="3661"/>
                </a:lnTo>
                <a:lnTo>
                  <a:pt x="6686" y="3639"/>
                </a:lnTo>
                <a:lnTo>
                  <a:pt x="6685" y="3630"/>
                </a:lnTo>
                <a:lnTo>
                  <a:pt x="6678" y="3636"/>
                </a:lnTo>
                <a:lnTo>
                  <a:pt x="6671" y="3643"/>
                </a:lnTo>
                <a:lnTo>
                  <a:pt x="6665" y="3651"/>
                </a:lnTo>
                <a:lnTo>
                  <a:pt x="6665" y="3638"/>
                </a:lnTo>
                <a:lnTo>
                  <a:pt x="6664" y="3624"/>
                </a:lnTo>
                <a:lnTo>
                  <a:pt x="6661" y="3609"/>
                </a:lnTo>
                <a:lnTo>
                  <a:pt x="6657" y="3595"/>
                </a:lnTo>
                <a:lnTo>
                  <a:pt x="6650" y="3572"/>
                </a:lnTo>
                <a:lnTo>
                  <a:pt x="6647" y="3562"/>
                </a:lnTo>
                <a:lnTo>
                  <a:pt x="6640" y="3581"/>
                </a:lnTo>
                <a:lnTo>
                  <a:pt x="6643" y="3573"/>
                </a:lnTo>
                <a:lnTo>
                  <a:pt x="6647" y="3567"/>
                </a:lnTo>
                <a:lnTo>
                  <a:pt x="6651" y="3560"/>
                </a:lnTo>
                <a:lnTo>
                  <a:pt x="6657" y="3554"/>
                </a:lnTo>
                <a:lnTo>
                  <a:pt x="6669" y="3540"/>
                </a:lnTo>
                <a:lnTo>
                  <a:pt x="6685" y="3528"/>
                </a:lnTo>
                <a:lnTo>
                  <a:pt x="6703" y="3516"/>
                </a:lnTo>
                <a:lnTo>
                  <a:pt x="6723" y="3504"/>
                </a:lnTo>
                <a:lnTo>
                  <a:pt x="6744" y="3493"/>
                </a:lnTo>
                <a:lnTo>
                  <a:pt x="6765" y="3482"/>
                </a:lnTo>
                <a:lnTo>
                  <a:pt x="6812" y="3461"/>
                </a:lnTo>
                <a:lnTo>
                  <a:pt x="6858" y="3441"/>
                </a:lnTo>
                <a:lnTo>
                  <a:pt x="6939" y="3409"/>
                </a:lnTo>
                <a:lnTo>
                  <a:pt x="6947" y="3421"/>
                </a:lnTo>
                <a:lnTo>
                  <a:pt x="6954" y="3433"/>
                </a:lnTo>
                <a:lnTo>
                  <a:pt x="6959" y="3447"/>
                </a:lnTo>
                <a:lnTo>
                  <a:pt x="6964" y="3460"/>
                </a:lnTo>
                <a:lnTo>
                  <a:pt x="6973" y="3488"/>
                </a:lnTo>
                <a:lnTo>
                  <a:pt x="6981" y="3517"/>
                </a:lnTo>
                <a:lnTo>
                  <a:pt x="6988" y="3547"/>
                </a:lnTo>
                <a:lnTo>
                  <a:pt x="6996" y="3575"/>
                </a:lnTo>
                <a:lnTo>
                  <a:pt x="7000" y="3590"/>
                </a:lnTo>
                <a:lnTo>
                  <a:pt x="7005" y="3604"/>
                </a:lnTo>
                <a:lnTo>
                  <a:pt x="7012" y="3618"/>
                </a:lnTo>
                <a:lnTo>
                  <a:pt x="7019" y="3631"/>
                </a:lnTo>
                <a:lnTo>
                  <a:pt x="7022" y="3589"/>
                </a:lnTo>
                <a:lnTo>
                  <a:pt x="7034" y="3605"/>
                </a:lnTo>
                <a:lnTo>
                  <a:pt x="7043" y="3622"/>
                </a:lnTo>
                <a:lnTo>
                  <a:pt x="7047" y="3630"/>
                </a:lnTo>
                <a:lnTo>
                  <a:pt x="7049" y="3637"/>
                </a:lnTo>
                <a:lnTo>
                  <a:pt x="7051" y="3645"/>
                </a:lnTo>
                <a:lnTo>
                  <a:pt x="7052" y="3653"/>
                </a:lnTo>
                <a:lnTo>
                  <a:pt x="7052" y="3660"/>
                </a:lnTo>
                <a:lnTo>
                  <a:pt x="7051" y="3667"/>
                </a:lnTo>
                <a:lnTo>
                  <a:pt x="7049" y="3674"/>
                </a:lnTo>
                <a:lnTo>
                  <a:pt x="7047" y="3682"/>
                </a:lnTo>
                <a:lnTo>
                  <a:pt x="7043" y="3689"/>
                </a:lnTo>
                <a:lnTo>
                  <a:pt x="7037" y="3695"/>
                </a:lnTo>
                <a:lnTo>
                  <a:pt x="7032" y="3701"/>
                </a:lnTo>
                <a:lnTo>
                  <a:pt x="7025" y="3707"/>
                </a:lnTo>
                <a:lnTo>
                  <a:pt x="7025" y="3694"/>
                </a:lnTo>
                <a:lnTo>
                  <a:pt x="7017" y="3699"/>
                </a:lnTo>
                <a:lnTo>
                  <a:pt x="7009" y="3706"/>
                </a:lnTo>
                <a:lnTo>
                  <a:pt x="6997" y="3717"/>
                </a:lnTo>
                <a:close/>
                <a:moveTo>
                  <a:pt x="6950" y="4643"/>
                </a:moveTo>
                <a:lnTo>
                  <a:pt x="6950" y="4643"/>
                </a:lnTo>
                <a:lnTo>
                  <a:pt x="6958" y="4641"/>
                </a:lnTo>
                <a:lnTo>
                  <a:pt x="6957" y="4644"/>
                </a:lnTo>
                <a:lnTo>
                  <a:pt x="6955" y="4645"/>
                </a:lnTo>
                <a:lnTo>
                  <a:pt x="6953" y="4645"/>
                </a:lnTo>
                <a:lnTo>
                  <a:pt x="6950" y="4643"/>
                </a:lnTo>
                <a:close/>
                <a:moveTo>
                  <a:pt x="7166" y="5886"/>
                </a:moveTo>
                <a:lnTo>
                  <a:pt x="7156" y="5890"/>
                </a:lnTo>
                <a:lnTo>
                  <a:pt x="7159" y="5886"/>
                </a:lnTo>
                <a:lnTo>
                  <a:pt x="7161" y="5884"/>
                </a:lnTo>
                <a:lnTo>
                  <a:pt x="7163" y="5884"/>
                </a:lnTo>
                <a:lnTo>
                  <a:pt x="7166" y="5886"/>
                </a:lnTo>
                <a:close/>
                <a:moveTo>
                  <a:pt x="6970" y="5892"/>
                </a:moveTo>
                <a:lnTo>
                  <a:pt x="6984" y="5900"/>
                </a:lnTo>
                <a:lnTo>
                  <a:pt x="6971" y="5910"/>
                </a:lnTo>
                <a:lnTo>
                  <a:pt x="6970" y="5892"/>
                </a:lnTo>
                <a:close/>
                <a:moveTo>
                  <a:pt x="5740" y="4512"/>
                </a:moveTo>
                <a:lnTo>
                  <a:pt x="5740" y="4512"/>
                </a:lnTo>
                <a:lnTo>
                  <a:pt x="5719" y="4509"/>
                </a:lnTo>
                <a:lnTo>
                  <a:pt x="5696" y="4507"/>
                </a:lnTo>
                <a:lnTo>
                  <a:pt x="5675" y="4507"/>
                </a:lnTo>
                <a:lnTo>
                  <a:pt x="5653" y="4509"/>
                </a:lnTo>
                <a:lnTo>
                  <a:pt x="5671" y="4520"/>
                </a:lnTo>
                <a:lnTo>
                  <a:pt x="5643" y="4521"/>
                </a:lnTo>
                <a:lnTo>
                  <a:pt x="5616" y="4523"/>
                </a:lnTo>
                <a:lnTo>
                  <a:pt x="5588" y="4526"/>
                </a:lnTo>
                <a:lnTo>
                  <a:pt x="5561" y="4530"/>
                </a:lnTo>
                <a:lnTo>
                  <a:pt x="5587" y="4539"/>
                </a:lnTo>
                <a:lnTo>
                  <a:pt x="5572" y="4543"/>
                </a:lnTo>
                <a:lnTo>
                  <a:pt x="5556" y="4545"/>
                </a:lnTo>
                <a:lnTo>
                  <a:pt x="5541" y="4546"/>
                </a:lnTo>
                <a:lnTo>
                  <a:pt x="5525" y="4545"/>
                </a:lnTo>
                <a:lnTo>
                  <a:pt x="5549" y="4478"/>
                </a:lnTo>
                <a:lnTo>
                  <a:pt x="5571" y="4411"/>
                </a:lnTo>
                <a:lnTo>
                  <a:pt x="5590" y="4344"/>
                </a:lnTo>
                <a:lnTo>
                  <a:pt x="5610" y="4276"/>
                </a:lnTo>
                <a:lnTo>
                  <a:pt x="5625" y="4289"/>
                </a:lnTo>
                <a:lnTo>
                  <a:pt x="5640" y="4302"/>
                </a:lnTo>
                <a:lnTo>
                  <a:pt x="5653" y="4316"/>
                </a:lnTo>
                <a:lnTo>
                  <a:pt x="5659" y="4324"/>
                </a:lnTo>
                <a:lnTo>
                  <a:pt x="5664" y="4332"/>
                </a:lnTo>
                <a:lnTo>
                  <a:pt x="5642" y="4322"/>
                </a:lnTo>
                <a:lnTo>
                  <a:pt x="5716" y="4391"/>
                </a:lnTo>
                <a:lnTo>
                  <a:pt x="5691" y="4386"/>
                </a:lnTo>
                <a:lnTo>
                  <a:pt x="5703" y="4397"/>
                </a:lnTo>
                <a:lnTo>
                  <a:pt x="5714" y="4406"/>
                </a:lnTo>
                <a:lnTo>
                  <a:pt x="5736" y="4424"/>
                </a:lnTo>
                <a:lnTo>
                  <a:pt x="5746" y="4432"/>
                </a:lnTo>
                <a:lnTo>
                  <a:pt x="5756" y="4440"/>
                </a:lnTo>
                <a:lnTo>
                  <a:pt x="5765" y="4451"/>
                </a:lnTo>
                <a:lnTo>
                  <a:pt x="5775" y="4463"/>
                </a:lnTo>
                <a:lnTo>
                  <a:pt x="5756" y="4460"/>
                </a:lnTo>
                <a:lnTo>
                  <a:pt x="5770" y="4469"/>
                </a:lnTo>
                <a:lnTo>
                  <a:pt x="5783" y="4479"/>
                </a:lnTo>
                <a:lnTo>
                  <a:pt x="5795" y="4491"/>
                </a:lnTo>
                <a:lnTo>
                  <a:pt x="5807" y="4502"/>
                </a:lnTo>
                <a:lnTo>
                  <a:pt x="5797" y="4504"/>
                </a:lnTo>
                <a:lnTo>
                  <a:pt x="5788" y="4506"/>
                </a:lnTo>
                <a:lnTo>
                  <a:pt x="5779" y="4507"/>
                </a:lnTo>
                <a:lnTo>
                  <a:pt x="5769" y="4507"/>
                </a:lnTo>
                <a:lnTo>
                  <a:pt x="5759" y="4507"/>
                </a:lnTo>
                <a:lnTo>
                  <a:pt x="5750" y="4505"/>
                </a:lnTo>
                <a:lnTo>
                  <a:pt x="5741" y="4503"/>
                </a:lnTo>
                <a:lnTo>
                  <a:pt x="5731" y="4501"/>
                </a:lnTo>
                <a:lnTo>
                  <a:pt x="5740" y="4512"/>
                </a:lnTo>
                <a:close/>
                <a:moveTo>
                  <a:pt x="5468" y="4095"/>
                </a:moveTo>
                <a:lnTo>
                  <a:pt x="5468" y="4095"/>
                </a:lnTo>
                <a:lnTo>
                  <a:pt x="5475" y="4100"/>
                </a:lnTo>
                <a:lnTo>
                  <a:pt x="5482" y="4104"/>
                </a:lnTo>
                <a:lnTo>
                  <a:pt x="5487" y="4109"/>
                </a:lnTo>
                <a:lnTo>
                  <a:pt x="5492" y="4115"/>
                </a:lnTo>
                <a:lnTo>
                  <a:pt x="5498" y="4122"/>
                </a:lnTo>
                <a:lnTo>
                  <a:pt x="5501" y="4125"/>
                </a:lnTo>
                <a:lnTo>
                  <a:pt x="5475" y="4123"/>
                </a:lnTo>
                <a:lnTo>
                  <a:pt x="5491" y="4134"/>
                </a:lnTo>
                <a:lnTo>
                  <a:pt x="5508" y="4146"/>
                </a:lnTo>
                <a:lnTo>
                  <a:pt x="5524" y="4159"/>
                </a:lnTo>
                <a:lnTo>
                  <a:pt x="5539" y="4173"/>
                </a:lnTo>
                <a:lnTo>
                  <a:pt x="5522" y="4173"/>
                </a:lnTo>
                <a:lnTo>
                  <a:pt x="5527" y="4178"/>
                </a:lnTo>
                <a:lnTo>
                  <a:pt x="5532" y="4186"/>
                </a:lnTo>
                <a:lnTo>
                  <a:pt x="5537" y="4194"/>
                </a:lnTo>
                <a:lnTo>
                  <a:pt x="5540" y="4203"/>
                </a:lnTo>
                <a:lnTo>
                  <a:pt x="5542" y="4214"/>
                </a:lnTo>
                <a:lnTo>
                  <a:pt x="5543" y="4226"/>
                </a:lnTo>
                <a:lnTo>
                  <a:pt x="5544" y="4238"/>
                </a:lnTo>
                <a:lnTo>
                  <a:pt x="5544" y="4252"/>
                </a:lnTo>
                <a:lnTo>
                  <a:pt x="5542" y="4281"/>
                </a:lnTo>
                <a:lnTo>
                  <a:pt x="5538" y="4312"/>
                </a:lnTo>
                <a:lnTo>
                  <a:pt x="5531" y="4344"/>
                </a:lnTo>
                <a:lnTo>
                  <a:pt x="5522" y="4377"/>
                </a:lnTo>
                <a:lnTo>
                  <a:pt x="5512" y="4409"/>
                </a:lnTo>
                <a:lnTo>
                  <a:pt x="5499" y="4440"/>
                </a:lnTo>
                <a:lnTo>
                  <a:pt x="5487" y="4468"/>
                </a:lnTo>
                <a:lnTo>
                  <a:pt x="5480" y="4482"/>
                </a:lnTo>
                <a:lnTo>
                  <a:pt x="5473" y="4494"/>
                </a:lnTo>
                <a:lnTo>
                  <a:pt x="5465" y="4505"/>
                </a:lnTo>
                <a:lnTo>
                  <a:pt x="5457" y="4516"/>
                </a:lnTo>
                <a:lnTo>
                  <a:pt x="5450" y="4524"/>
                </a:lnTo>
                <a:lnTo>
                  <a:pt x="5442" y="4531"/>
                </a:lnTo>
                <a:lnTo>
                  <a:pt x="5434" y="4537"/>
                </a:lnTo>
                <a:lnTo>
                  <a:pt x="5425" y="4541"/>
                </a:lnTo>
                <a:lnTo>
                  <a:pt x="5418" y="4544"/>
                </a:lnTo>
                <a:lnTo>
                  <a:pt x="5410" y="4545"/>
                </a:lnTo>
                <a:lnTo>
                  <a:pt x="5432" y="4558"/>
                </a:lnTo>
                <a:lnTo>
                  <a:pt x="5427" y="4557"/>
                </a:lnTo>
                <a:lnTo>
                  <a:pt x="5422" y="4555"/>
                </a:lnTo>
                <a:lnTo>
                  <a:pt x="5413" y="4550"/>
                </a:lnTo>
                <a:lnTo>
                  <a:pt x="5405" y="4542"/>
                </a:lnTo>
                <a:lnTo>
                  <a:pt x="5397" y="4533"/>
                </a:lnTo>
                <a:lnTo>
                  <a:pt x="5390" y="4522"/>
                </a:lnTo>
                <a:lnTo>
                  <a:pt x="5384" y="4509"/>
                </a:lnTo>
                <a:lnTo>
                  <a:pt x="5379" y="4495"/>
                </a:lnTo>
                <a:lnTo>
                  <a:pt x="5374" y="4478"/>
                </a:lnTo>
                <a:lnTo>
                  <a:pt x="5370" y="4461"/>
                </a:lnTo>
                <a:lnTo>
                  <a:pt x="5367" y="4442"/>
                </a:lnTo>
                <a:lnTo>
                  <a:pt x="5363" y="4423"/>
                </a:lnTo>
                <a:lnTo>
                  <a:pt x="5360" y="4403"/>
                </a:lnTo>
                <a:lnTo>
                  <a:pt x="5356" y="4360"/>
                </a:lnTo>
                <a:lnTo>
                  <a:pt x="5354" y="4315"/>
                </a:lnTo>
                <a:lnTo>
                  <a:pt x="5353" y="4268"/>
                </a:lnTo>
                <a:lnTo>
                  <a:pt x="5353" y="4223"/>
                </a:lnTo>
                <a:lnTo>
                  <a:pt x="5354" y="4136"/>
                </a:lnTo>
                <a:lnTo>
                  <a:pt x="5355" y="4063"/>
                </a:lnTo>
                <a:lnTo>
                  <a:pt x="5355" y="4035"/>
                </a:lnTo>
                <a:lnTo>
                  <a:pt x="5355" y="4014"/>
                </a:lnTo>
                <a:lnTo>
                  <a:pt x="5380" y="4024"/>
                </a:lnTo>
                <a:lnTo>
                  <a:pt x="5403" y="4034"/>
                </a:lnTo>
                <a:lnTo>
                  <a:pt x="5414" y="4040"/>
                </a:lnTo>
                <a:lnTo>
                  <a:pt x="5425" y="4048"/>
                </a:lnTo>
                <a:lnTo>
                  <a:pt x="5436" y="4056"/>
                </a:lnTo>
                <a:lnTo>
                  <a:pt x="5446" y="4064"/>
                </a:lnTo>
                <a:lnTo>
                  <a:pt x="5427" y="4067"/>
                </a:lnTo>
                <a:lnTo>
                  <a:pt x="5430" y="4070"/>
                </a:lnTo>
                <a:lnTo>
                  <a:pt x="5439" y="4077"/>
                </a:lnTo>
                <a:lnTo>
                  <a:pt x="5452" y="4087"/>
                </a:lnTo>
                <a:lnTo>
                  <a:pt x="5459" y="4091"/>
                </a:lnTo>
                <a:lnTo>
                  <a:pt x="5468" y="4095"/>
                </a:lnTo>
                <a:close/>
                <a:moveTo>
                  <a:pt x="5622" y="4265"/>
                </a:moveTo>
                <a:lnTo>
                  <a:pt x="5614" y="4263"/>
                </a:lnTo>
                <a:lnTo>
                  <a:pt x="5615" y="4260"/>
                </a:lnTo>
                <a:lnTo>
                  <a:pt x="5622" y="4265"/>
                </a:lnTo>
                <a:close/>
                <a:moveTo>
                  <a:pt x="5779" y="3985"/>
                </a:moveTo>
                <a:lnTo>
                  <a:pt x="5779" y="3985"/>
                </a:lnTo>
                <a:lnTo>
                  <a:pt x="5771" y="3981"/>
                </a:lnTo>
                <a:lnTo>
                  <a:pt x="5755" y="3973"/>
                </a:lnTo>
                <a:lnTo>
                  <a:pt x="5713" y="3958"/>
                </a:lnTo>
                <a:lnTo>
                  <a:pt x="5718" y="3947"/>
                </a:lnTo>
                <a:lnTo>
                  <a:pt x="5724" y="3935"/>
                </a:lnTo>
                <a:lnTo>
                  <a:pt x="5739" y="3911"/>
                </a:lnTo>
                <a:lnTo>
                  <a:pt x="5755" y="3888"/>
                </a:lnTo>
                <a:lnTo>
                  <a:pt x="5773" y="3863"/>
                </a:lnTo>
                <a:lnTo>
                  <a:pt x="5789" y="3839"/>
                </a:lnTo>
                <a:lnTo>
                  <a:pt x="5804" y="3816"/>
                </a:lnTo>
                <a:lnTo>
                  <a:pt x="5810" y="3803"/>
                </a:lnTo>
                <a:lnTo>
                  <a:pt x="5815" y="3792"/>
                </a:lnTo>
                <a:lnTo>
                  <a:pt x="5819" y="3780"/>
                </a:lnTo>
                <a:lnTo>
                  <a:pt x="5821" y="3768"/>
                </a:lnTo>
                <a:lnTo>
                  <a:pt x="5823" y="3783"/>
                </a:lnTo>
                <a:lnTo>
                  <a:pt x="5825" y="3797"/>
                </a:lnTo>
                <a:lnTo>
                  <a:pt x="5825" y="3812"/>
                </a:lnTo>
                <a:lnTo>
                  <a:pt x="5825" y="3827"/>
                </a:lnTo>
                <a:lnTo>
                  <a:pt x="5812" y="3817"/>
                </a:lnTo>
                <a:lnTo>
                  <a:pt x="5812" y="3840"/>
                </a:lnTo>
                <a:lnTo>
                  <a:pt x="5815" y="3863"/>
                </a:lnTo>
                <a:lnTo>
                  <a:pt x="5819" y="3887"/>
                </a:lnTo>
                <a:lnTo>
                  <a:pt x="5825" y="3908"/>
                </a:lnTo>
                <a:lnTo>
                  <a:pt x="5812" y="3901"/>
                </a:lnTo>
                <a:lnTo>
                  <a:pt x="5818" y="3919"/>
                </a:lnTo>
                <a:lnTo>
                  <a:pt x="5823" y="3934"/>
                </a:lnTo>
                <a:lnTo>
                  <a:pt x="5827" y="3951"/>
                </a:lnTo>
                <a:lnTo>
                  <a:pt x="5830" y="3968"/>
                </a:lnTo>
                <a:lnTo>
                  <a:pt x="5832" y="3983"/>
                </a:lnTo>
                <a:lnTo>
                  <a:pt x="5832" y="3989"/>
                </a:lnTo>
                <a:lnTo>
                  <a:pt x="5831" y="3993"/>
                </a:lnTo>
                <a:lnTo>
                  <a:pt x="5829" y="3997"/>
                </a:lnTo>
                <a:lnTo>
                  <a:pt x="5827" y="3999"/>
                </a:lnTo>
                <a:lnTo>
                  <a:pt x="5779" y="3985"/>
                </a:lnTo>
                <a:close/>
                <a:moveTo>
                  <a:pt x="5911" y="3448"/>
                </a:moveTo>
                <a:lnTo>
                  <a:pt x="5911" y="3448"/>
                </a:lnTo>
                <a:lnTo>
                  <a:pt x="5911" y="3455"/>
                </a:lnTo>
                <a:lnTo>
                  <a:pt x="5911" y="3463"/>
                </a:lnTo>
                <a:lnTo>
                  <a:pt x="5908" y="3480"/>
                </a:lnTo>
                <a:lnTo>
                  <a:pt x="5904" y="3492"/>
                </a:lnTo>
                <a:lnTo>
                  <a:pt x="5903" y="3496"/>
                </a:lnTo>
                <a:lnTo>
                  <a:pt x="5895" y="3493"/>
                </a:lnTo>
                <a:lnTo>
                  <a:pt x="5891" y="3488"/>
                </a:lnTo>
                <a:lnTo>
                  <a:pt x="5889" y="3483"/>
                </a:lnTo>
                <a:lnTo>
                  <a:pt x="5889" y="3477"/>
                </a:lnTo>
                <a:lnTo>
                  <a:pt x="5891" y="3471"/>
                </a:lnTo>
                <a:lnTo>
                  <a:pt x="5896" y="3464"/>
                </a:lnTo>
                <a:lnTo>
                  <a:pt x="5903" y="3456"/>
                </a:lnTo>
                <a:lnTo>
                  <a:pt x="5911" y="3448"/>
                </a:lnTo>
                <a:close/>
                <a:moveTo>
                  <a:pt x="5886" y="3506"/>
                </a:moveTo>
                <a:lnTo>
                  <a:pt x="5886" y="3506"/>
                </a:lnTo>
                <a:lnTo>
                  <a:pt x="5888" y="3522"/>
                </a:lnTo>
                <a:lnTo>
                  <a:pt x="5889" y="3536"/>
                </a:lnTo>
                <a:lnTo>
                  <a:pt x="5889" y="3543"/>
                </a:lnTo>
                <a:lnTo>
                  <a:pt x="5888" y="3550"/>
                </a:lnTo>
                <a:lnTo>
                  <a:pt x="5886" y="3557"/>
                </a:lnTo>
                <a:lnTo>
                  <a:pt x="5882" y="3565"/>
                </a:lnTo>
                <a:lnTo>
                  <a:pt x="5866" y="3551"/>
                </a:lnTo>
                <a:lnTo>
                  <a:pt x="5867" y="3570"/>
                </a:lnTo>
                <a:lnTo>
                  <a:pt x="5867" y="3590"/>
                </a:lnTo>
                <a:lnTo>
                  <a:pt x="5864" y="3609"/>
                </a:lnTo>
                <a:lnTo>
                  <a:pt x="5860" y="3629"/>
                </a:lnTo>
                <a:lnTo>
                  <a:pt x="5848" y="3619"/>
                </a:lnTo>
                <a:lnTo>
                  <a:pt x="5847" y="3655"/>
                </a:lnTo>
                <a:lnTo>
                  <a:pt x="5846" y="3691"/>
                </a:lnTo>
                <a:lnTo>
                  <a:pt x="5830" y="3688"/>
                </a:lnTo>
                <a:lnTo>
                  <a:pt x="5830" y="3692"/>
                </a:lnTo>
                <a:lnTo>
                  <a:pt x="5829" y="3696"/>
                </a:lnTo>
                <a:lnTo>
                  <a:pt x="5825" y="3703"/>
                </a:lnTo>
                <a:lnTo>
                  <a:pt x="5820" y="3710"/>
                </a:lnTo>
                <a:lnTo>
                  <a:pt x="5813" y="3716"/>
                </a:lnTo>
                <a:lnTo>
                  <a:pt x="5806" y="3720"/>
                </a:lnTo>
                <a:lnTo>
                  <a:pt x="5797" y="3722"/>
                </a:lnTo>
                <a:lnTo>
                  <a:pt x="5789" y="3723"/>
                </a:lnTo>
                <a:lnTo>
                  <a:pt x="5782" y="3721"/>
                </a:lnTo>
                <a:lnTo>
                  <a:pt x="5793" y="3693"/>
                </a:lnTo>
                <a:lnTo>
                  <a:pt x="5806" y="3666"/>
                </a:lnTo>
                <a:lnTo>
                  <a:pt x="5819" y="3639"/>
                </a:lnTo>
                <a:lnTo>
                  <a:pt x="5832" y="3613"/>
                </a:lnTo>
                <a:lnTo>
                  <a:pt x="5860" y="3560"/>
                </a:lnTo>
                <a:lnTo>
                  <a:pt x="5874" y="3533"/>
                </a:lnTo>
                <a:lnTo>
                  <a:pt x="5886" y="3506"/>
                </a:lnTo>
                <a:close/>
                <a:moveTo>
                  <a:pt x="6230" y="3715"/>
                </a:moveTo>
                <a:lnTo>
                  <a:pt x="6230" y="3715"/>
                </a:lnTo>
                <a:lnTo>
                  <a:pt x="6225" y="3700"/>
                </a:lnTo>
                <a:lnTo>
                  <a:pt x="6219" y="3686"/>
                </a:lnTo>
                <a:lnTo>
                  <a:pt x="6212" y="3670"/>
                </a:lnTo>
                <a:lnTo>
                  <a:pt x="6208" y="3692"/>
                </a:lnTo>
                <a:lnTo>
                  <a:pt x="6198" y="3674"/>
                </a:lnTo>
                <a:lnTo>
                  <a:pt x="6191" y="3656"/>
                </a:lnTo>
                <a:lnTo>
                  <a:pt x="6243" y="3647"/>
                </a:lnTo>
                <a:lnTo>
                  <a:pt x="6287" y="3637"/>
                </a:lnTo>
                <a:lnTo>
                  <a:pt x="6288" y="3636"/>
                </a:lnTo>
                <a:lnTo>
                  <a:pt x="6288" y="3640"/>
                </a:lnTo>
                <a:lnTo>
                  <a:pt x="6284" y="3655"/>
                </a:lnTo>
                <a:lnTo>
                  <a:pt x="6279" y="3676"/>
                </a:lnTo>
                <a:lnTo>
                  <a:pt x="6270" y="3700"/>
                </a:lnTo>
                <a:lnTo>
                  <a:pt x="6265" y="3710"/>
                </a:lnTo>
                <a:lnTo>
                  <a:pt x="6261" y="3721"/>
                </a:lnTo>
                <a:lnTo>
                  <a:pt x="6256" y="3728"/>
                </a:lnTo>
                <a:lnTo>
                  <a:pt x="6251" y="3733"/>
                </a:lnTo>
                <a:lnTo>
                  <a:pt x="6248" y="3734"/>
                </a:lnTo>
                <a:lnTo>
                  <a:pt x="6246" y="3735"/>
                </a:lnTo>
                <a:lnTo>
                  <a:pt x="6243" y="3734"/>
                </a:lnTo>
                <a:lnTo>
                  <a:pt x="6241" y="3733"/>
                </a:lnTo>
                <a:lnTo>
                  <a:pt x="6238" y="3730"/>
                </a:lnTo>
                <a:lnTo>
                  <a:pt x="6235" y="3726"/>
                </a:lnTo>
                <a:lnTo>
                  <a:pt x="6230" y="3715"/>
                </a:lnTo>
                <a:close/>
                <a:moveTo>
                  <a:pt x="6614" y="3220"/>
                </a:moveTo>
                <a:lnTo>
                  <a:pt x="6591" y="3223"/>
                </a:lnTo>
                <a:lnTo>
                  <a:pt x="6593" y="3210"/>
                </a:lnTo>
                <a:lnTo>
                  <a:pt x="6614" y="3220"/>
                </a:lnTo>
                <a:close/>
                <a:moveTo>
                  <a:pt x="6604" y="3449"/>
                </a:moveTo>
                <a:lnTo>
                  <a:pt x="6587" y="3486"/>
                </a:lnTo>
                <a:lnTo>
                  <a:pt x="6585" y="3471"/>
                </a:lnTo>
                <a:lnTo>
                  <a:pt x="6584" y="3458"/>
                </a:lnTo>
                <a:lnTo>
                  <a:pt x="6583" y="3443"/>
                </a:lnTo>
                <a:lnTo>
                  <a:pt x="6583" y="3430"/>
                </a:lnTo>
                <a:lnTo>
                  <a:pt x="6584" y="3416"/>
                </a:lnTo>
                <a:lnTo>
                  <a:pt x="6585" y="3401"/>
                </a:lnTo>
                <a:lnTo>
                  <a:pt x="6587" y="3388"/>
                </a:lnTo>
                <a:lnTo>
                  <a:pt x="6589" y="3373"/>
                </a:lnTo>
                <a:lnTo>
                  <a:pt x="6567" y="3388"/>
                </a:lnTo>
                <a:lnTo>
                  <a:pt x="6575" y="3358"/>
                </a:lnTo>
                <a:lnTo>
                  <a:pt x="6582" y="3328"/>
                </a:lnTo>
                <a:lnTo>
                  <a:pt x="6588" y="3297"/>
                </a:lnTo>
                <a:lnTo>
                  <a:pt x="6593" y="3266"/>
                </a:lnTo>
                <a:lnTo>
                  <a:pt x="6577" y="3285"/>
                </a:lnTo>
                <a:lnTo>
                  <a:pt x="6580" y="3276"/>
                </a:lnTo>
                <a:lnTo>
                  <a:pt x="6583" y="3265"/>
                </a:lnTo>
                <a:lnTo>
                  <a:pt x="6589" y="3237"/>
                </a:lnTo>
                <a:lnTo>
                  <a:pt x="6625" y="3253"/>
                </a:lnTo>
                <a:lnTo>
                  <a:pt x="6662" y="3265"/>
                </a:lnTo>
                <a:lnTo>
                  <a:pt x="6700" y="3277"/>
                </a:lnTo>
                <a:lnTo>
                  <a:pt x="6738" y="3287"/>
                </a:lnTo>
                <a:lnTo>
                  <a:pt x="6698" y="3294"/>
                </a:lnTo>
                <a:lnTo>
                  <a:pt x="6711" y="3299"/>
                </a:lnTo>
                <a:lnTo>
                  <a:pt x="6725" y="3304"/>
                </a:lnTo>
                <a:lnTo>
                  <a:pt x="6753" y="3311"/>
                </a:lnTo>
                <a:lnTo>
                  <a:pt x="6783" y="3319"/>
                </a:lnTo>
                <a:lnTo>
                  <a:pt x="6812" y="3327"/>
                </a:lnTo>
                <a:lnTo>
                  <a:pt x="6825" y="3331"/>
                </a:lnTo>
                <a:lnTo>
                  <a:pt x="6838" y="3336"/>
                </a:lnTo>
                <a:lnTo>
                  <a:pt x="6850" y="3341"/>
                </a:lnTo>
                <a:lnTo>
                  <a:pt x="6861" y="3348"/>
                </a:lnTo>
                <a:lnTo>
                  <a:pt x="6870" y="3355"/>
                </a:lnTo>
                <a:lnTo>
                  <a:pt x="6879" y="3363"/>
                </a:lnTo>
                <a:lnTo>
                  <a:pt x="6885" y="3373"/>
                </a:lnTo>
                <a:lnTo>
                  <a:pt x="6890" y="3385"/>
                </a:lnTo>
                <a:lnTo>
                  <a:pt x="6890" y="3389"/>
                </a:lnTo>
                <a:lnTo>
                  <a:pt x="6889" y="3394"/>
                </a:lnTo>
                <a:lnTo>
                  <a:pt x="6887" y="3399"/>
                </a:lnTo>
                <a:lnTo>
                  <a:pt x="6884" y="3404"/>
                </a:lnTo>
                <a:lnTo>
                  <a:pt x="6880" y="3409"/>
                </a:lnTo>
                <a:lnTo>
                  <a:pt x="6873" y="3415"/>
                </a:lnTo>
                <a:lnTo>
                  <a:pt x="6859" y="3425"/>
                </a:lnTo>
                <a:lnTo>
                  <a:pt x="6843" y="3436"/>
                </a:lnTo>
                <a:lnTo>
                  <a:pt x="6822" y="3447"/>
                </a:lnTo>
                <a:lnTo>
                  <a:pt x="6800" y="3458"/>
                </a:lnTo>
                <a:lnTo>
                  <a:pt x="6778" y="3468"/>
                </a:lnTo>
                <a:lnTo>
                  <a:pt x="6731" y="3488"/>
                </a:lnTo>
                <a:lnTo>
                  <a:pt x="6688" y="3504"/>
                </a:lnTo>
                <a:lnTo>
                  <a:pt x="6653" y="3517"/>
                </a:lnTo>
                <a:lnTo>
                  <a:pt x="6632" y="3523"/>
                </a:lnTo>
                <a:lnTo>
                  <a:pt x="6628" y="3507"/>
                </a:lnTo>
                <a:lnTo>
                  <a:pt x="6622" y="3519"/>
                </a:lnTo>
                <a:lnTo>
                  <a:pt x="6619" y="3525"/>
                </a:lnTo>
                <a:lnTo>
                  <a:pt x="6615" y="3528"/>
                </a:lnTo>
                <a:lnTo>
                  <a:pt x="6612" y="3507"/>
                </a:lnTo>
                <a:lnTo>
                  <a:pt x="6608" y="3482"/>
                </a:lnTo>
                <a:lnTo>
                  <a:pt x="6604" y="3449"/>
                </a:lnTo>
                <a:close/>
                <a:moveTo>
                  <a:pt x="6887" y="2309"/>
                </a:moveTo>
                <a:lnTo>
                  <a:pt x="6882" y="2291"/>
                </a:lnTo>
                <a:lnTo>
                  <a:pt x="6887" y="2294"/>
                </a:lnTo>
                <a:lnTo>
                  <a:pt x="6889" y="2296"/>
                </a:lnTo>
                <a:lnTo>
                  <a:pt x="6890" y="2298"/>
                </a:lnTo>
                <a:lnTo>
                  <a:pt x="6890" y="2301"/>
                </a:lnTo>
                <a:lnTo>
                  <a:pt x="6890" y="2303"/>
                </a:lnTo>
                <a:lnTo>
                  <a:pt x="6887" y="2309"/>
                </a:lnTo>
                <a:close/>
                <a:moveTo>
                  <a:pt x="6886" y="2315"/>
                </a:moveTo>
                <a:lnTo>
                  <a:pt x="6886" y="2315"/>
                </a:lnTo>
                <a:lnTo>
                  <a:pt x="6884" y="2323"/>
                </a:lnTo>
                <a:lnTo>
                  <a:pt x="6876" y="2311"/>
                </a:lnTo>
                <a:lnTo>
                  <a:pt x="6886" y="2315"/>
                </a:lnTo>
                <a:close/>
                <a:moveTo>
                  <a:pt x="6971" y="4670"/>
                </a:moveTo>
                <a:lnTo>
                  <a:pt x="6971" y="4670"/>
                </a:lnTo>
                <a:lnTo>
                  <a:pt x="6967" y="4659"/>
                </a:lnTo>
                <a:lnTo>
                  <a:pt x="6966" y="4648"/>
                </a:lnTo>
                <a:lnTo>
                  <a:pt x="6963" y="4644"/>
                </a:lnTo>
                <a:lnTo>
                  <a:pt x="6962" y="4642"/>
                </a:lnTo>
                <a:lnTo>
                  <a:pt x="6962" y="4640"/>
                </a:lnTo>
                <a:lnTo>
                  <a:pt x="6964" y="4639"/>
                </a:lnTo>
                <a:lnTo>
                  <a:pt x="6970" y="4637"/>
                </a:lnTo>
                <a:lnTo>
                  <a:pt x="6979" y="4634"/>
                </a:lnTo>
                <a:lnTo>
                  <a:pt x="6974" y="4655"/>
                </a:lnTo>
                <a:lnTo>
                  <a:pt x="6971" y="4670"/>
                </a:lnTo>
                <a:close/>
                <a:moveTo>
                  <a:pt x="6939" y="4683"/>
                </a:moveTo>
                <a:lnTo>
                  <a:pt x="6939" y="4683"/>
                </a:lnTo>
                <a:lnTo>
                  <a:pt x="6934" y="4699"/>
                </a:lnTo>
                <a:lnTo>
                  <a:pt x="6930" y="4712"/>
                </a:lnTo>
                <a:lnTo>
                  <a:pt x="6929" y="4720"/>
                </a:lnTo>
                <a:lnTo>
                  <a:pt x="6928" y="4727"/>
                </a:lnTo>
                <a:lnTo>
                  <a:pt x="6929" y="4735"/>
                </a:lnTo>
                <a:lnTo>
                  <a:pt x="6929" y="4743"/>
                </a:lnTo>
                <a:lnTo>
                  <a:pt x="6920" y="4713"/>
                </a:lnTo>
                <a:lnTo>
                  <a:pt x="6910" y="4735"/>
                </a:lnTo>
                <a:lnTo>
                  <a:pt x="6901" y="4756"/>
                </a:lnTo>
                <a:lnTo>
                  <a:pt x="6895" y="4777"/>
                </a:lnTo>
                <a:lnTo>
                  <a:pt x="6888" y="4799"/>
                </a:lnTo>
                <a:lnTo>
                  <a:pt x="6878" y="4779"/>
                </a:lnTo>
                <a:lnTo>
                  <a:pt x="6871" y="4802"/>
                </a:lnTo>
                <a:lnTo>
                  <a:pt x="6866" y="4822"/>
                </a:lnTo>
                <a:lnTo>
                  <a:pt x="6859" y="4838"/>
                </a:lnTo>
                <a:lnTo>
                  <a:pt x="6851" y="4851"/>
                </a:lnTo>
                <a:lnTo>
                  <a:pt x="6847" y="4856"/>
                </a:lnTo>
                <a:lnTo>
                  <a:pt x="6843" y="4860"/>
                </a:lnTo>
                <a:lnTo>
                  <a:pt x="6838" y="4863"/>
                </a:lnTo>
                <a:lnTo>
                  <a:pt x="6834" y="4866"/>
                </a:lnTo>
                <a:lnTo>
                  <a:pt x="6829" y="4868"/>
                </a:lnTo>
                <a:lnTo>
                  <a:pt x="6825" y="4869"/>
                </a:lnTo>
                <a:lnTo>
                  <a:pt x="6820" y="4870"/>
                </a:lnTo>
                <a:lnTo>
                  <a:pt x="6815" y="4870"/>
                </a:lnTo>
                <a:lnTo>
                  <a:pt x="6811" y="4869"/>
                </a:lnTo>
                <a:lnTo>
                  <a:pt x="6805" y="4867"/>
                </a:lnTo>
                <a:lnTo>
                  <a:pt x="6795" y="4863"/>
                </a:lnTo>
                <a:lnTo>
                  <a:pt x="6786" y="4856"/>
                </a:lnTo>
                <a:lnTo>
                  <a:pt x="6776" y="4845"/>
                </a:lnTo>
                <a:lnTo>
                  <a:pt x="6766" y="4834"/>
                </a:lnTo>
                <a:lnTo>
                  <a:pt x="6757" y="4820"/>
                </a:lnTo>
                <a:lnTo>
                  <a:pt x="6748" y="4804"/>
                </a:lnTo>
                <a:lnTo>
                  <a:pt x="6739" y="4787"/>
                </a:lnTo>
                <a:lnTo>
                  <a:pt x="6729" y="4806"/>
                </a:lnTo>
                <a:lnTo>
                  <a:pt x="6722" y="4791"/>
                </a:lnTo>
                <a:lnTo>
                  <a:pt x="6706" y="4755"/>
                </a:lnTo>
                <a:lnTo>
                  <a:pt x="6737" y="4747"/>
                </a:lnTo>
                <a:lnTo>
                  <a:pt x="6725" y="4735"/>
                </a:lnTo>
                <a:lnTo>
                  <a:pt x="6751" y="4736"/>
                </a:lnTo>
                <a:lnTo>
                  <a:pt x="6777" y="4735"/>
                </a:lnTo>
                <a:lnTo>
                  <a:pt x="6801" y="4732"/>
                </a:lnTo>
                <a:lnTo>
                  <a:pt x="6814" y="4729"/>
                </a:lnTo>
                <a:lnTo>
                  <a:pt x="6826" y="4726"/>
                </a:lnTo>
                <a:lnTo>
                  <a:pt x="6809" y="4716"/>
                </a:lnTo>
                <a:lnTo>
                  <a:pt x="6821" y="4715"/>
                </a:lnTo>
                <a:lnTo>
                  <a:pt x="6832" y="4712"/>
                </a:lnTo>
                <a:lnTo>
                  <a:pt x="6844" y="4710"/>
                </a:lnTo>
                <a:lnTo>
                  <a:pt x="6856" y="4707"/>
                </a:lnTo>
                <a:lnTo>
                  <a:pt x="6867" y="4703"/>
                </a:lnTo>
                <a:lnTo>
                  <a:pt x="6878" y="4699"/>
                </a:lnTo>
                <a:lnTo>
                  <a:pt x="6889" y="4694"/>
                </a:lnTo>
                <a:lnTo>
                  <a:pt x="6899" y="4688"/>
                </a:lnTo>
                <a:lnTo>
                  <a:pt x="6876" y="4678"/>
                </a:lnTo>
                <a:lnTo>
                  <a:pt x="6894" y="4676"/>
                </a:lnTo>
                <a:lnTo>
                  <a:pt x="6914" y="4673"/>
                </a:lnTo>
                <a:lnTo>
                  <a:pt x="6931" y="4667"/>
                </a:lnTo>
                <a:lnTo>
                  <a:pt x="6949" y="4659"/>
                </a:lnTo>
                <a:lnTo>
                  <a:pt x="6945" y="4670"/>
                </a:lnTo>
                <a:lnTo>
                  <a:pt x="6939" y="4683"/>
                </a:lnTo>
                <a:close/>
                <a:moveTo>
                  <a:pt x="6802" y="2011"/>
                </a:moveTo>
                <a:lnTo>
                  <a:pt x="6802" y="2011"/>
                </a:lnTo>
                <a:lnTo>
                  <a:pt x="6877" y="2001"/>
                </a:lnTo>
                <a:lnTo>
                  <a:pt x="6843" y="1982"/>
                </a:lnTo>
                <a:lnTo>
                  <a:pt x="6862" y="1983"/>
                </a:lnTo>
                <a:lnTo>
                  <a:pt x="6882" y="1984"/>
                </a:lnTo>
                <a:lnTo>
                  <a:pt x="6901" y="1983"/>
                </a:lnTo>
                <a:lnTo>
                  <a:pt x="6921" y="1982"/>
                </a:lnTo>
                <a:lnTo>
                  <a:pt x="6940" y="1979"/>
                </a:lnTo>
                <a:lnTo>
                  <a:pt x="6959" y="1974"/>
                </a:lnTo>
                <a:lnTo>
                  <a:pt x="6978" y="1969"/>
                </a:lnTo>
                <a:lnTo>
                  <a:pt x="6995" y="1962"/>
                </a:lnTo>
                <a:lnTo>
                  <a:pt x="6973" y="1948"/>
                </a:lnTo>
                <a:lnTo>
                  <a:pt x="6995" y="1948"/>
                </a:lnTo>
                <a:lnTo>
                  <a:pt x="7006" y="1947"/>
                </a:lnTo>
                <a:lnTo>
                  <a:pt x="7018" y="1945"/>
                </a:lnTo>
                <a:lnTo>
                  <a:pt x="7029" y="1942"/>
                </a:lnTo>
                <a:lnTo>
                  <a:pt x="7039" y="1939"/>
                </a:lnTo>
                <a:lnTo>
                  <a:pt x="7050" y="1935"/>
                </a:lnTo>
                <a:lnTo>
                  <a:pt x="7060" y="1930"/>
                </a:lnTo>
                <a:lnTo>
                  <a:pt x="7059" y="1947"/>
                </a:lnTo>
                <a:lnTo>
                  <a:pt x="7056" y="1963"/>
                </a:lnTo>
                <a:lnTo>
                  <a:pt x="7052" y="1980"/>
                </a:lnTo>
                <a:lnTo>
                  <a:pt x="7047" y="1995"/>
                </a:lnTo>
                <a:lnTo>
                  <a:pt x="7040" y="2011"/>
                </a:lnTo>
                <a:lnTo>
                  <a:pt x="7032" y="2025"/>
                </a:lnTo>
                <a:lnTo>
                  <a:pt x="7024" y="2039"/>
                </a:lnTo>
                <a:lnTo>
                  <a:pt x="7015" y="2052"/>
                </a:lnTo>
                <a:lnTo>
                  <a:pt x="7012" y="2028"/>
                </a:lnTo>
                <a:lnTo>
                  <a:pt x="7009" y="2037"/>
                </a:lnTo>
                <a:lnTo>
                  <a:pt x="7004" y="2047"/>
                </a:lnTo>
                <a:lnTo>
                  <a:pt x="7000" y="2054"/>
                </a:lnTo>
                <a:lnTo>
                  <a:pt x="6996" y="2061"/>
                </a:lnTo>
                <a:lnTo>
                  <a:pt x="6991" y="2067"/>
                </a:lnTo>
                <a:lnTo>
                  <a:pt x="6985" y="2071"/>
                </a:lnTo>
                <a:lnTo>
                  <a:pt x="6979" y="2075"/>
                </a:lnTo>
                <a:lnTo>
                  <a:pt x="6972" y="2078"/>
                </a:lnTo>
                <a:lnTo>
                  <a:pt x="6965" y="2080"/>
                </a:lnTo>
                <a:lnTo>
                  <a:pt x="6958" y="2080"/>
                </a:lnTo>
                <a:lnTo>
                  <a:pt x="6950" y="2080"/>
                </a:lnTo>
                <a:lnTo>
                  <a:pt x="6943" y="2079"/>
                </a:lnTo>
                <a:lnTo>
                  <a:pt x="6933" y="2076"/>
                </a:lnTo>
                <a:lnTo>
                  <a:pt x="6925" y="2072"/>
                </a:lnTo>
                <a:lnTo>
                  <a:pt x="6916" y="2068"/>
                </a:lnTo>
                <a:lnTo>
                  <a:pt x="6905" y="2064"/>
                </a:lnTo>
                <a:lnTo>
                  <a:pt x="6928" y="2041"/>
                </a:lnTo>
                <a:lnTo>
                  <a:pt x="6913" y="2040"/>
                </a:lnTo>
                <a:lnTo>
                  <a:pt x="6894" y="2038"/>
                </a:lnTo>
                <a:lnTo>
                  <a:pt x="6854" y="2036"/>
                </a:lnTo>
                <a:lnTo>
                  <a:pt x="6806" y="2034"/>
                </a:lnTo>
                <a:lnTo>
                  <a:pt x="6831" y="2020"/>
                </a:lnTo>
                <a:lnTo>
                  <a:pt x="6819" y="2020"/>
                </a:lnTo>
                <a:lnTo>
                  <a:pt x="6802" y="2020"/>
                </a:lnTo>
                <a:lnTo>
                  <a:pt x="6765" y="2021"/>
                </a:lnTo>
                <a:lnTo>
                  <a:pt x="6720" y="2023"/>
                </a:lnTo>
                <a:lnTo>
                  <a:pt x="6747" y="2019"/>
                </a:lnTo>
                <a:lnTo>
                  <a:pt x="6802" y="2011"/>
                </a:lnTo>
                <a:close/>
                <a:moveTo>
                  <a:pt x="6335" y="2097"/>
                </a:moveTo>
                <a:lnTo>
                  <a:pt x="6335" y="2097"/>
                </a:lnTo>
                <a:lnTo>
                  <a:pt x="6344" y="2107"/>
                </a:lnTo>
                <a:lnTo>
                  <a:pt x="6354" y="2118"/>
                </a:lnTo>
                <a:lnTo>
                  <a:pt x="6365" y="2128"/>
                </a:lnTo>
                <a:lnTo>
                  <a:pt x="6379" y="2138"/>
                </a:lnTo>
                <a:lnTo>
                  <a:pt x="6407" y="2158"/>
                </a:lnTo>
                <a:lnTo>
                  <a:pt x="6436" y="2176"/>
                </a:lnTo>
                <a:lnTo>
                  <a:pt x="6498" y="2212"/>
                </a:lnTo>
                <a:lnTo>
                  <a:pt x="6526" y="2228"/>
                </a:lnTo>
                <a:lnTo>
                  <a:pt x="6551" y="2242"/>
                </a:lnTo>
                <a:lnTo>
                  <a:pt x="6551" y="2238"/>
                </a:lnTo>
                <a:lnTo>
                  <a:pt x="6550" y="2233"/>
                </a:lnTo>
                <a:lnTo>
                  <a:pt x="6547" y="2222"/>
                </a:lnTo>
                <a:lnTo>
                  <a:pt x="6541" y="2209"/>
                </a:lnTo>
                <a:lnTo>
                  <a:pt x="6554" y="2225"/>
                </a:lnTo>
                <a:lnTo>
                  <a:pt x="6568" y="2240"/>
                </a:lnTo>
                <a:lnTo>
                  <a:pt x="6584" y="2254"/>
                </a:lnTo>
                <a:lnTo>
                  <a:pt x="6601" y="2265"/>
                </a:lnTo>
                <a:lnTo>
                  <a:pt x="6619" y="2275"/>
                </a:lnTo>
                <a:lnTo>
                  <a:pt x="6638" y="2284"/>
                </a:lnTo>
                <a:lnTo>
                  <a:pt x="6658" y="2290"/>
                </a:lnTo>
                <a:lnTo>
                  <a:pt x="6679" y="2293"/>
                </a:lnTo>
                <a:lnTo>
                  <a:pt x="6659" y="2262"/>
                </a:lnTo>
                <a:lnTo>
                  <a:pt x="6685" y="2273"/>
                </a:lnTo>
                <a:lnTo>
                  <a:pt x="6712" y="2283"/>
                </a:lnTo>
                <a:lnTo>
                  <a:pt x="6739" y="2289"/>
                </a:lnTo>
                <a:lnTo>
                  <a:pt x="6767" y="2293"/>
                </a:lnTo>
                <a:lnTo>
                  <a:pt x="6751" y="2257"/>
                </a:lnTo>
                <a:lnTo>
                  <a:pt x="6790" y="2272"/>
                </a:lnTo>
                <a:lnTo>
                  <a:pt x="6805" y="2280"/>
                </a:lnTo>
                <a:lnTo>
                  <a:pt x="6820" y="2287"/>
                </a:lnTo>
                <a:lnTo>
                  <a:pt x="6831" y="2294"/>
                </a:lnTo>
                <a:lnTo>
                  <a:pt x="6842" y="2301"/>
                </a:lnTo>
                <a:lnTo>
                  <a:pt x="6850" y="2309"/>
                </a:lnTo>
                <a:lnTo>
                  <a:pt x="6856" y="2319"/>
                </a:lnTo>
                <a:lnTo>
                  <a:pt x="6861" y="2329"/>
                </a:lnTo>
                <a:lnTo>
                  <a:pt x="6864" y="2340"/>
                </a:lnTo>
                <a:lnTo>
                  <a:pt x="6866" y="2353"/>
                </a:lnTo>
                <a:lnTo>
                  <a:pt x="6867" y="2366"/>
                </a:lnTo>
                <a:lnTo>
                  <a:pt x="6867" y="2382"/>
                </a:lnTo>
                <a:lnTo>
                  <a:pt x="6865" y="2399"/>
                </a:lnTo>
                <a:lnTo>
                  <a:pt x="6861" y="2440"/>
                </a:lnTo>
                <a:lnTo>
                  <a:pt x="6852" y="2416"/>
                </a:lnTo>
                <a:lnTo>
                  <a:pt x="6850" y="2428"/>
                </a:lnTo>
                <a:lnTo>
                  <a:pt x="6848" y="2448"/>
                </a:lnTo>
                <a:lnTo>
                  <a:pt x="6846" y="2471"/>
                </a:lnTo>
                <a:lnTo>
                  <a:pt x="6843" y="2496"/>
                </a:lnTo>
                <a:lnTo>
                  <a:pt x="6839" y="2519"/>
                </a:lnTo>
                <a:lnTo>
                  <a:pt x="6836" y="2528"/>
                </a:lnTo>
                <a:lnTo>
                  <a:pt x="6834" y="2536"/>
                </a:lnTo>
                <a:lnTo>
                  <a:pt x="6831" y="2542"/>
                </a:lnTo>
                <a:lnTo>
                  <a:pt x="6828" y="2548"/>
                </a:lnTo>
                <a:lnTo>
                  <a:pt x="6827" y="2549"/>
                </a:lnTo>
                <a:lnTo>
                  <a:pt x="6825" y="2549"/>
                </a:lnTo>
                <a:lnTo>
                  <a:pt x="6823" y="2549"/>
                </a:lnTo>
                <a:lnTo>
                  <a:pt x="6821" y="2548"/>
                </a:lnTo>
                <a:lnTo>
                  <a:pt x="6815" y="2542"/>
                </a:lnTo>
                <a:lnTo>
                  <a:pt x="6810" y="2536"/>
                </a:lnTo>
                <a:lnTo>
                  <a:pt x="6804" y="2529"/>
                </a:lnTo>
                <a:lnTo>
                  <a:pt x="6799" y="2522"/>
                </a:lnTo>
                <a:lnTo>
                  <a:pt x="6790" y="2506"/>
                </a:lnTo>
                <a:lnTo>
                  <a:pt x="6781" y="2490"/>
                </a:lnTo>
                <a:lnTo>
                  <a:pt x="6764" y="2455"/>
                </a:lnTo>
                <a:lnTo>
                  <a:pt x="6756" y="2439"/>
                </a:lnTo>
                <a:lnTo>
                  <a:pt x="6747" y="2425"/>
                </a:lnTo>
                <a:lnTo>
                  <a:pt x="6747" y="2451"/>
                </a:lnTo>
                <a:lnTo>
                  <a:pt x="6716" y="2408"/>
                </a:lnTo>
                <a:lnTo>
                  <a:pt x="6683" y="2366"/>
                </a:lnTo>
                <a:lnTo>
                  <a:pt x="6685" y="2392"/>
                </a:lnTo>
                <a:lnTo>
                  <a:pt x="6667" y="2369"/>
                </a:lnTo>
                <a:lnTo>
                  <a:pt x="6649" y="2348"/>
                </a:lnTo>
                <a:lnTo>
                  <a:pt x="6628" y="2327"/>
                </a:lnTo>
                <a:lnTo>
                  <a:pt x="6607" y="2308"/>
                </a:lnTo>
                <a:lnTo>
                  <a:pt x="6610" y="2340"/>
                </a:lnTo>
                <a:lnTo>
                  <a:pt x="6598" y="2330"/>
                </a:lnTo>
                <a:lnTo>
                  <a:pt x="6586" y="2320"/>
                </a:lnTo>
                <a:lnTo>
                  <a:pt x="6560" y="2300"/>
                </a:lnTo>
                <a:lnTo>
                  <a:pt x="6534" y="2281"/>
                </a:lnTo>
                <a:lnTo>
                  <a:pt x="6522" y="2269"/>
                </a:lnTo>
                <a:lnTo>
                  <a:pt x="6511" y="2258"/>
                </a:lnTo>
                <a:lnTo>
                  <a:pt x="6509" y="2288"/>
                </a:lnTo>
                <a:lnTo>
                  <a:pt x="6462" y="2227"/>
                </a:lnTo>
                <a:lnTo>
                  <a:pt x="6439" y="2196"/>
                </a:lnTo>
                <a:lnTo>
                  <a:pt x="6414" y="2166"/>
                </a:lnTo>
                <a:lnTo>
                  <a:pt x="6417" y="2193"/>
                </a:lnTo>
                <a:lnTo>
                  <a:pt x="6407" y="2183"/>
                </a:lnTo>
                <a:lnTo>
                  <a:pt x="6395" y="2172"/>
                </a:lnTo>
                <a:lnTo>
                  <a:pt x="6368" y="2150"/>
                </a:lnTo>
                <a:lnTo>
                  <a:pt x="6356" y="2137"/>
                </a:lnTo>
                <a:lnTo>
                  <a:pt x="6345" y="2126"/>
                </a:lnTo>
                <a:lnTo>
                  <a:pt x="6336" y="2114"/>
                </a:lnTo>
                <a:lnTo>
                  <a:pt x="6333" y="2108"/>
                </a:lnTo>
                <a:lnTo>
                  <a:pt x="6331" y="2102"/>
                </a:lnTo>
                <a:lnTo>
                  <a:pt x="6335" y="2116"/>
                </a:lnTo>
                <a:lnTo>
                  <a:pt x="6340" y="2128"/>
                </a:lnTo>
                <a:lnTo>
                  <a:pt x="6345" y="2139"/>
                </a:lnTo>
                <a:lnTo>
                  <a:pt x="6351" y="2150"/>
                </a:lnTo>
                <a:lnTo>
                  <a:pt x="6357" y="2160"/>
                </a:lnTo>
                <a:lnTo>
                  <a:pt x="6364" y="2169"/>
                </a:lnTo>
                <a:lnTo>
                  <a:pt x="6381" y="2190"/>
                </a:lnTo>
                <a:lnTo>
                  <a:pt x="6367" y="2193"/>
                </a:lnTo>
                <a:lnTo>
                  <a:pt x="6388" y="2215"/>
                </a:lnTo>
                <a:lnTo>
                  <a:pt x="6408" y="2237"/>
                </a:lnTo>
                <a:lnTo>
                  <a:pt x="6425" y="2261"/>
                </a:lnTo>
                <a:lnTo>
                  <a:pt x="6441" y="2287"/>
                </a:lnTo>
                <a:lnTo>
                  <a:pt x="6422" y="2276"/>
                </a:lnTo>
                <a:lnTo>
                  <a:pt x="6442" y="2302"/>
                </a:lnTo>
                <a:lnTo>
                  <a:pt x="6460" y="2329"/>
                </a:lnTo>
                <a:lnTo>
                  <a:pt x="6477" y="2357"/>
                </a:lnTo>
                <a:lnTo>
                  <a:pt x="6484" y="2371"/>
                </a:lnTo>
                <a:lnTo>
                  <a:pt x="6491" y="2386"/>
                </a:lnTo>
                <a:lnTo>
                  <a:pt x="6468" y="2374"/>
                </a:lnTo>
                <a:lnTo>
                  <a:pt x="6486" y="2408"/>
                </a:lnTo>
                <a:lnTo>
                  <a:pt x="6493" y="2425"/>
                </a:lnTo>
                <a:lnTo>
                  <a:pt x="6500" y="2442"/>
                </a:lnTo>
                <a:lnTo>
                  <a:pt x="6507" y="2460"/>
                </a:lnTo>
                <a:lnTo>
                  <a:pt x="6512" y="2478"/>
                </a:lnTo>
                <a:lnTo>
                  <a:pt x="6515" y="2496"/>
                </a:lnTo>
                <a:lnTo>
                  <a:pt x="6518" y="2515"/>
                </a:lnTo>
                <a:lnTo>
                  <a:pt x="6507" y="2512"/>
                </a:lnTo>
                <a:lnTo>
                  <a:pt x="6511" y="2568"/>
                </a:lnTo>
                <a:lnTo>
                  <a:pt x="6514" y="2626"/>
                </a:lnTo>
                <a:lnTo>
                  <a:pt x="6498" y="2606"/>
                </a:lnTo>
                <a:lnTo>
                  <a:pt x="6498" y="2636"/>
                </a:lnTo>
                <a:lnTo>
                  <a:pt x="6500" y="2666"/>
                </a:lnTo>
                <a:lnTo>
                  <a:pt x="6503" y="2695"/>
                </a:lnTo>
                <a:lnTo>
                  <a:pt x="6510" y="2725"/>
                </a:lnTo>
                <a:lnTo>
                  <a:pt x="6495" y="2716"/>
                </a:lnTo>
                <a:lnTo>
                  <a:pt x="6501" y="2745"/>
                </a:lnTo>
                <a:lnTo>
                  <a:pt x="6511" y="2772"/>
                </a:lnTo>
                <a:lnTo>
                  <a:pt x="6521" y="2800"/>
                </a:lnTo>
                <a:lnTo>
                  <a:pt x="6532" y="2827"/>
                </a:lnTo>
                <a:lnTo>
                  <a:pt x="6516" y="2818"/>
                </a:lnTo>
                <a:lnTo>
                  <a:pt x="6519" y="2824"/>
                </a:lnTo>
                <a:lnTo>
                  <a:pt x="6524" y="2833"/>
                </a:lnTo>
                <a:lnTo>
                  <a:pt x="6540" y="2857"/>
                </a:lnTo>
                <a:lnTo>
                  <a:pt x="6556" y="2883"/>
                </a:lnTo>
                <a:lnTo>
                  <a:pt x="6569" y="2903"/>
                </a:lnTo>
                <a:lnTo>
                  <a:pt x="6549" y="2901"/>
                </a:lnTo>
                <a:lnTo>
                  <a:pt x="6567" y="2921"/>
                </a:lnTo>
                <a:lnTo>
                  <a:pt x="6597" y="2953"/>
                </a:lnTo>
                <a:lnTo>
                  <a:pt x="6613" y="2969"/>
                </a:lnTo>
                <a:lnTo>
                  <a:pt x="6625" y="2984"/>
                </a:lnTo>
                <a:lnTo>
                  <a:pt x="6633" y="2995"/>
                </a:lnTo>
                <a:lnTo>
                  <a:pt x="6634" y="2998"/>
                </a:lnTo>
                <a:lnTo>
                  <a:pt x="6634" y="3001"/>
                </a:lnTo>
                <a:lnTo>
                  <a:pt x="6631" y="3002"/>
                </a:lnTo>
                <a:lnTo>
                  <a:pt x="6628" y="3002"/>
                </a:lnTo>
                <a:lnTo>
                  <a:pt x="6621" y="2999"/>
                </a:lnTo>
                <a:lnTo>
                  <a:pt x="6611" y="2994"/>
                </a:lnTo>
                <a:lnTo>
                  <a:pt x="6600" y="2988"/>
                </a:lnTo>
                <a:lnTo>
                  <a:pt x="6580" y="2973"/>
                </a:lnTo>
                <a:lnTo>
                  <a:pt x="6566" y="2964"/>
                </a:lnTo>
                <a:lnTo>
                  <a:pt x="6583" y="2987"/>
                </a:lnTo>
                <a:lnTo>
                  <a:pt x="6553" y="2979"/>
                </a:lnTo>
                <a:lnTo>
                  <a:pt x="6525" y="2967"/>
                </a:lnTo>
                <a:lnTo>
                  <a:pt x="6497" y="2954"/>
                </a:lnTo>
                <a:lnTo>
                  <a:pt x="6470" y="2938"/>
                </a:lnTo>
                <a:lnTo>
                  <a:pt x="6473" y="2958"/>
                </a:lnTo>
                <a:lnTo>
                  <a:pt x="6456" y="2952"/>
                </a:lnTo>
                <a:lnTo>
                  <a:pt x="6440" y="2947"/>
                </a:lnTo>
                <a:lnTo>
                  <a:pt x="6423" y="2941"/>
                </a:lnTo>
                <a:lnTo>
                  <a:pt x="6407" y="2938"/>
                </a:lnTo>
                <a:lnTo>
                  <a:pt x="6390" y="2934"/>
                </a:lnTo>
                <a:lnTo>
                  <a:pt x="6373" y="2932"/>
                </a:lnTo>
                <a:lnTo>
                  <a:pt x="6339" y="2928"/>
                </a:lnTo>
                <a:lnTo>
                  <a:pt x="6351" y="2941"/>
                </a:lnTo>
                <a:lnTo>
                  <a:pt x="6335" y="2936"/>
                </a:lnTo>
                <a:lnTo>
                  <a:pt x="6319" y="2930"/>
                </a:lnTo>
                <a:lnTo>
                  <a:pt x="6288" y="2917"/>
                </a:lnTo>
                <a:lnTo>
                  <a:pt x="6257" y="2901"/>
                </a:lnTo>
                <a:lnTo>
                  <a:pt x="6225" y="2887"/>
                </a:lnTo>
                <a:lnTo>
                  <a:pt x="6238" y="2894"/>
                </a:lnTo>
                <a:lnTo>
                  <a:pt x="6252" y="2904"/>
                </a:lnTo>
                <a:lnTo>
                  <a:pt x="6265" y="2916"/>
                </a:lnTo>
                <a:lnTo>
                  <a:pt x="6279" y="2928"/>
                </a:lnTo>
                <a:lnTo>
                  <a:pt x="6300" y="2949"/>
                </a:lnTo>
                <a:lnTo>
                  <a:pt x="6310" y="2958"/>
                </a:lnTo>
                <a:lnTo>
                  <a:pt x="6289" y="2963"/>
                </a:lnTo>
                <a:lnTo>
                  <a:pt x="6303" y="2976"/>
                </a:lnTo>
                <a:lnTo>
                  <a:pt x="6319" y="2990"/>
                </a:lnTo>
                <a:lnTo>
                  <a:pt x="6334" y="3001"/>
                </a:lnTo>
                <a:lnTo>
                  <a:pt x="6352" y="3011"/>
                </a:lnTo>
                <a:lnTo>
                  <a:pt x="6369" y="3020"/>
                </a:lnTo>
                <a:lnTo>
                  <a:pt x="6388" y="3028"/>
                </a:lnTo>
                <a:lnTo>
                  <a:pt x="6407" y="3034"/>
                </a:lnTo>
                <a:lnTo>
                  <a:pt x="6426" y="3040"/>
                </a:lnTo>
                <a:lnTo>
                  <a:pt x="6392" y="3054"/>
                </a:lnTo>
                <a:lnTo>
                  <a:pt x="6409" y="3065"/>
                </a:lnTo>
                <a:lnTo>
                  <a:pt x="6425" y="3074"/>
                </a:lnTo>
                <a:lnTo>
                  <a:pt x="6458" y="3093"/>
                </a:lnTo>
                <a:lnTo>
                  <a:pt x="6475" y="3103"/>
                </a:lnTo>
                <a:lnTo>
                  <a:pt x="6490" y="3114"/>
                </a:lnTo>
                <a:lnTo>
                  <a:pt x="6504" y="3125"/>
                </a:lnTo>
                <a:lnTo>
                  <a:pt x="6519" y="3138"/>
                </a:lnTo>
                <a:lnTo>
                  <a:pt x="6483" y="3138"/>
                </a:lnTo>
                <a:lnTo>
                  <a:pt x="6493" y="3148"/>
                </a:lnTo>
                <a:lnTo>
                  <a:pt x="6503" y="3157"/>
                </a:lnTo>
                <a:lnTo>
                  <a:pt x="6515" y="3166"/>
                </a:lnTo>
                <a:lnTo>
                  <a:pt x="6526" y="3173"/>
                </a:lnTo>
                <a:lnTo>
                  <a:pt x="6550" y="3188"/>
                </a:lnTo>
                <a:lnTo>
                  <a:pt x="6575" y="3201"/>
                </a:lnTo>
                <a:lnTo>
                  <a:pt x="6569" y="3210"/>
                </a:lnTo>
                <a:lnTo>
                  <a:pt x="6564" y="3220"/>
                </a:lnTo>
                <a:lnTo>
                  <a:pt x="6555" y="3239"/>
                </a:lnTo>
                <a:lnTo>
                  <a:pt x="6548" y="3260"/>
                </a:lnTo>
                <a:lnTo>
                  <a:pt x="6543" y="3281"/>
                </a:lnTo>
                <a:lnTo>
                  <a:pt x="6534" y="3262"/>
                </a:lnTo>
                <a:lnTo>
                  <a:pt x="6526" y="3288"/>
                </a:lnTo>
                <a:lnTo>
                  <a:pt x="6519" y="3313"/>
                </a:lnTo>
                <a:lnTo>
                  <a:pt x="6513" y="3338"/>
                </a:lnTo>
                <a:lnTo>
                  <a:pt x="6508" y="3364"/>
                </a:lnTo>
                <a:lnTo>
                  <a:pt x="6493" y="3352"/>
                </a:lnTo>
                <a:lnTo>
                  <a:pt x="6488" y="3376"/>
                </a:lnTo>
                <a:lnTo>
                  <a:pt x="6482" y="3403"/>
                </a:lnTo>
                <a:lnTo>
                  <a:pt x="6477" y="3434"/>
                </a:lnTo>
                <a:lnTo>
                  <a:pt x="6469" y="3410"/>
                </a:lnTo>
                <a:lnTo>
                  <a:pt x="6456" y="3436"/>
                </a:lnTo>
                <a:lnTo>
                  <a:pt x="6442" y="3461"/>
                </a:lnTo>
                <a:lnTo>
                  <a:pt x="6425" y="3486"/>
                </a:lnTo>
                <a:lnTo>
                  <a:pt x="6409" y="3509"/>
                </a:lnTo>
                <a:lnTo>
                  <a:pt x="6401" y="3489"/>
                </a:lnTo>
                <a:lnTo>
                  <a:pt x="6369" y="3536"/>
                </a:lnTo>
                <a:lnTo>
                  <a:pt x="6349" y="3567"/>
                </a:lnTo>
                <a:lnTo>
                  <a:pt x="6348" y="3548"/>
                </a:lnTo>
                <a:lnTo>
                  <a:pt x="6329" y="3569"/>
                </a:lnTo>
                <a:lnTo>
                  <a:pt x="6320" y="3580"/>
                </a:lnTo>
                <a:lnTo>
                  <a:pt x="6310" y="3589"/>
                </a:lnTo>
                <a:lnTo>
                  <a:pt x="6299" y="3598"/>
                </a:lnTo>
                <a:lnTo>
                  <a:pt x="6289" y="3605"/>
                </a:lnTo>
                <a:lnTo>
                  <a:pt x="6279" y="3613"/>
                </a:lnTo>
                <a:lnTo>
                  <a:pt x="6267" y="3619"/>
                </a:lnTo>
                <a:lnTo>
                  <a:pt x="6256" y="3623"/>
                </a:lnTo>
                <a:lnTo>
                  <a:pt x="6245" y="3626"/>
                </a:lnTo>
                <a:lnTo>
                  <a:pt x="6233" y="3628"/>
                </a:lnTo>
                <a:lnTo>
                  <a:pt x="6221" y="3629"/>
                </a:lnTo>
                <a:lnTo>
                  <a:pt x="6210" y="3627"/>
                </a:lnTo>
                <a:lnTo>
                  <a:pt x="6197" y="3624"/>
                </a:lnTo>
                <a:lnTo>
                  <a:pt x="6184" y="3620"/>
                </a:lnTo>
                <a:lnTo>
                  <a:pt x="6172" y="3613"/>
                </a:lnTo>
                <a:lnTo>
                  <a:pt x="6167" y="3624"/>
                </a:lnTo>
                <a:lnTo>
                  <a:pt x="6139" y="3591"/>
                </a:lnTo>
                <a:lnTo>
                  <a:pt x="6112" y="3556"/>
                </a:lnTo>
                <a:lnTo>
                  <a:pt x="6110" y="3573"/>
                </a:lnTo>
                <a:lnTo>
                  <a:pt x="6099" y="3558"/>
                </a:lnTo>
                <a:lnTo>
                  <a:pt x="6088" y="3543"/>
                </a:lnTo>
                <a:lnTo>
                  <a:pt x="6076" y="3529"/>
                </a:lnTo>
                <a:lnTo>
                  <a:pt x="6063" y="3516"/>
                </a:lnTo>
                <a:lnTo>
                  <a:pt x="6059" y="3533"/>
                </a:lnTo>
                <a:lnTo>
                  <a:pt x="6050" y="3522"/>
                </a:lnTo>
                <a:lnTo>
                  <a:pt x="6041" y="3509"/>
                </a:lnTo>
                <a:lnTo>
                  <a:pt x="6034" y="3495"/>
                </a:lnTo>
                <a:lnTo>
                  <a:pt x="6028" y="3481"/>
                </a:lnTo>
                <a:lnTo>
                  <a:pt x="6025" y="3511"/>
                </a:lnTo>
                <a:lnTo>
                  <a:pt x="6015" y="3490"/>
                </a:lnTo>
                <a:lnTo>
                  <a:pt x="6007" y="3468"/>
                </a:lnTo>
                <a:lnTo>
                  <a:pt x="5999" y="3445"/>
                </a:lnTo>
                <a:lnTo>
                  <a:pt x="5994" y="3422"/>
                </a:lnTo>
                <a:lnTo>
                  <a:pt x="5984" y="3442"/>
                </a:lnTo>
                <a:lnTo>
                  <a:pt x="5978" y="3427"/>
                </a:lnTo>
                <a:lnTo>
                  <a:pt x="5976" y="3420"/>
                </a:lnTo>
                <a:lnTo>
                  <a:pt x="5975" y="3414"/>
                </a:lnTo>
                <a:lnTo>
                  <a:pt x="5975" y="3407"/>
                </a:lnTo>
                <a:lnTo>
                  <a:pt x="5976" y="3402"/>
                </a:lnTo>
                <a:lnTo>
                  <a:pt x="5977" y="3397"/>
                </a:lnTo>
                <a:lnTo>
                  <a:pt x="5979" y="3392"/>
                </a:lnTo>
                <a:lnTo>
                  <a:pt x="5982" y="3388"/>
                </a:lnTo>
                <a:lnTo>
                  <a:pt x="5986" y="3384"/>
                </a:lnTo>
                <a:lnTo>
                  <a:pt x="5990" y="3381"/>
                </a:lnTo>
                <a:lnTo>
                  <a:pt x="5995" y="3377"/>
                </a:lnTo>
                <a:lnTo>
                  <a:pt x="6001" y="3375"/>
                </a:lnTo>
                <a:lnTo>
                  <a:pt x="6009" y="3373"/>
                </a:lnTo>
                <a:lnTo>
                  <a:pt x="6025" y="3370"/>
                </a:lnTo>
                <a:lnTo>
                  <a:pt x="6001" y="3367"/>
                </a:lnTo>
                <a:lnTo>
                  <a:pt x="6016" y="3360"/>
                </a:lnTo>
                <a:lnTo>
                  <a:pt x="6031" y="3355"/>
                </a:lnTo>
                <a:lnTo>
                  <a:pt x="6047" y="3351"/>
                </a:lnTo>
                <a:lnTo>
                  <a:pt x="6062" y="3348"/>
                </a:lnTo>
                <a:lnTo>
                  <a:pt x="6079" y="3347"/>
                </a:lnTo>
                <a:lnTo>
                  <a:pt x="6095" y="3347"/>
                </a:lnTo>
                <a:lnTo>
                  <a:pt x="6111" y="3348"/>
                </a:lnTo>
                <a:lnTo>
                  <a:pt x="6127" y="3351"/>
                </a:lnTo>
                <a:lnTo>
                  <a:pt x="6111" y="3341"/>
                </a:lnTo>
                <a:lnTo>
                  <a:pt x="6121" y="3341"/>
                </a:lnTo>
                <a:lnTo>
                  <a:pt x="6134" y="3343"/>
                </a:lnTo>
                <a:lnTo>
                  <a:pt x="6165" y="3350"/>
                </a:lnTo>
                <a:lnTo>
                  <a:pt x="6207" y="3359"/>
                </a:lnTo>
                <a:lnTo>
                  <a:pt x="6195" y="3344"/>
                </a:lnTo>
                <a:lnTo>
                  <a:pt x="6232" y="3358"/>
                </a:lnTo>
                <a:lnTo>
                  <a:pt x="6269" y="3371"/>
                </a:lnTo>
                <a:lnTo>
                  <a:pt x="6288" y="3376"/>
                </a:lnTo>
                <a:lnTo>
                  <a:pt x="6308" y="3382"/>
                </a:lnTo>
                <a:lnTo>
                  <a:pt x="6326" y="3387"/>
                </a:lnTo>
                <a:lnTo>
                  <a:pt x="6346" y="3390"/>
                </a:lnTo>
                <a:lnTo>
                  <a:pt x="6324" y="3378"/>
                </a:lnTo>
                <a:lnTo>
                  <a:pt x="6303" y="3366"/>
                </a:lnTo>
                <a:lnTo>
                  <a:pt x="6260" y="3343"/>
                </a:lnTo>
                <a:lnTo>
                  <a:pt x="6239" y="3332"/>
                </a:lnTo>
                <a:lnTo>
                  <a:pt x="6217" y="3323"/>
                </a:lnTo>
                <a:lnTo>
                  <a:pt x="6193" y="3315"/>
                </a:lnTo>
                <a:lnTo>
                  <a:pt x="6182" y="3311"/>
                </a:lnTo>
                <a:lnTo>
                  <a:pt x="6169" y="3308"/>
                </a:lnTo>
                <a:lnTo>
                  <a:pt x="6190" y="3302"/>
                </a:lnTo>
                <a:lnTo>
                  <a:pt x="6156" y="3295"/>
                </a:lnTo>
                <a:lnTo>
                  <a:pt x="6122" y="3290"/>
                </a:lnTo>
                <a:lnTo>
                  <a:pt x="6087" y="3285"/>
                </a:lnTo>
                <a:lnTo>
                  <a:pt x="6053" y="3282"/>
                </a:lnTo>
                <a:lnTo>
                  <a:pt x="6062" y="3280"/>
                </a:lnTo>
                <a:lnTo>
                  <a:pt x="6073" y="3275"/>
                </a:lnTo>
                <a:lnTo>
                  <a:pt x="6082" y="3271"/>
                </a:lnTo>
                <a:lnTo>
                  <a:pt x="6037" y="3259"/>
                </a:lnTo>
                <a:lnTo>
                  <a:pt x="6013" y="3253"/>
                </a:lnTo>
                <a:lnTo>
                  <a:pt x="5990" y="3248"/>
                </a:lnTo>
                <a:lnTo>
                  <a:pt x="6039" y="3118"/>
                </a:lnTo>
                <a:lnTo>
                  <a:pt x="6088" y="2988"/>
                </a:lnTo>
                <a:lnTo>
                  <a:pt x="6112" y="2923"/>
                </a:lnTo>
                <a:lnTo>
                  <a:pt x="6135" y="2858"/>
                </a:lnTo>
                <a:lnTo>
                  <a:pt x="6157" y="2792"/>
                </a:lnTo>
                <a:lnTo>
                  <a:pt x="6179" y="2726"/>
                </a:lnTo>
                <a:lnTo>
                  <a:pt x="6201" y="2652"/>
                </a:lnTo>
                <a:lnTo>
                  <a:pt x="6223" y="2577"/>
                </a:lnTo>
                <a:lnTo>
                  <a:pt x="6244" y="2502"/>
                </a:lnTo>
                <a:lnTo>
                  <a:pt x="6252" y="2464"/>
                </a:lnTo>
                <a:lnTo>
                  <a:pt x="6261" y="2426"/>
                </a:lnTo>
                <a:lnTo>
                  <a:pt x="6265" y="2403"/>
                </a:lnTo>
                <a:lnTo>
                  <a:pt x="6267" y="2381"/>
                </a:lnTo>
                <a:lnTo>
                  <a:pt x="6269" y="2358"/>
                </a:lnTo>
                <a:lnTo>
                  <a:pt x="6270" y="2336"/>
                </a:lnTo>
                <a:lnTo>
                  <a:pt x="6270" y="2314"/>
                </a:lnTo>
                <a:lnTo>
                  <a:pt x="6269" y="2291"/>
                </a:lnTo>
                <a:lnTo>
                  <a:pt x="6267" y="2246"/>
                </a:lnTo>
                <a:lnTo>
                  <a:pt x="6264" y="2200"/>
                </a:lnTo>
                <a:lnTo>
                  <a:pt x="6262" y="2156"/>
                </a:lnTo>
                <a:lnTo>
                  <a:pt x="6262" y="2133"/>
                </a:lnTo>
                <a:lnTo>
                  <a:pt x="6263" y="2111"/>
                </a:lnTo>
                <a:lnTo>
                  <a:pt x="6264" y="2089"/>
                </a:lnTo>
                <a:lnTo>
                  <a:pt x="6266" y="2066"/>
                </a:lnTo>
                <a:lnTo>
                  <a:pt x="6273" y="2066"/>
                </a:lnTo>
                <a:lnTo>
                  <a:pt x="6279" y="2067"/>
                </a:lnTo>
                <a:lnTo>
                  <a:pt x="6291" y="2071"/>
                </a:lnTo>
                <a:lnTo>
                  <a:pt x="6303" y="2076"/>
                </a:lnTo>
                <a:lnTo>
                  <a:pt x="6314" y="2082"/>
                </a:lnTo>
                <a:lnTo>
                  <a:pt x="6322" y="2088"/>
                </a:lnTo>
                <a:lnTo>
                  <a:pt x="6329" y="2093"/>
                </a:lnTo>
                <a:lnTo>
                  <a:pt x="6335" y="2097"/>
                </a:lnTo>
                <a:close/>
                <a:moveTo>
                  <a:pt x="5822" y="2267"/>
                </a:moveTo>
                <a:lnTo>
                  <a:pt x="5815" y="2282"/>
                </a:lnTo>
                <a:lnTo>
                  <a:pt x="5829" y="2280"/>
                </a:lnTo>
                <a:lnTo>
                  <a:pt x="5845" y="2278"/>
                </a:lnTo>
                <a:lnTo>
                  <a:pt x="5864" y="2274"/>
                </a:lnTo>
                <a:lnTo>
                  <a:pt x="5885" y="2270"/>
                </a:lnTo>
                <a:lnTo>
                  <a:pt x="5907" y="2264"/>
                </a:lnTo>
                <a:lnTo>
                  <a:pt x="5927" y="2257"/>
                </a:lnTo>
                <a:lnTo>
                  <a:pt x="5937" y="2253"/>
                </a:lnTo>
                <a:lnTo>
                  <a:pt x="5946" y="2248"/>
                </a:lnTo>
                <a:lnTo>
                  <a:pt x="5924" y="2276"/>
                </a:lnTo>
                <a:lnTo>
                  <a:pt x="5941" y="2271"/>
                </a:lnTo>
                <a:lnTo>
                  <a:pt x="5958" y="2264"/>
                </a:lnTo>
                <a:lnTo>
                  <a:pt x="5994" y="2248"/>
                </a:lnTo>
                <a:lnTo>
                  <a:pt x="6026" y="2233"/>
                </a:lnTo>
                <a:lnTo>
                  <a:pt x="6040" y="2228"/>
                </a:lnTo>
                <a:lnTo>
                  <a:pt x="6050" y="2226"/>
                </a:lnTo>
                <a:lnTo>
                  <a:pt x="6089" y="2188"/>
                </a:lnTo>
                <a:lnTo>
                  <a:pt x="6111" y="2168"/>
                </a:lnTo>
                <a:lnTo>
                  <a:pt x="6132" y="2150"/>
                </a:lnTo>
                <a:lnTo>
                  <a:pt x="6154" y="2131"/>
                </a:lnTo>
                <a:lnTo>
                  <a:pt x="6177" y="2114"/>
                </a:lnTo>
                <a:lnTo>
                  <a:pt x="6199" y="2097"/>
                </a:lnTo>
                <a:lnTo>
                  <a:pt x="6222" y="2083"/>
                </a:lnTo>
                <a:lnTo>
                  <a:pt x="6227" y="2100"/>
                </a:lnTo>
                <a:lnTo>
                  <a:pt x="6231" y="2119"/>
                </a:lnTo>
                <a:lnTo>
                  <a:pt x="6235" y="2137"/>
                </a:lnTo>
                <a:lnTo>
                  <a:pt x="6239" y="2156"/>
                </a:lnTo>
                <a:lnTo>
                  <a:pt x="6244" y="2194"/>
                </a:lnTo>
                <a:lnTo>
                  <a:pt x="6247" y="2232"/>
                </a:lnTo>
                <a:lnTo>
                  <a:pt x="6247" y="2270"/>
                </a:lnTo>
                <a:lnTo>
                  <a:pt x="6246" y="2309"/>
                </a:lnTo>
                <a:lnTo>
                  <a:pt x="6243" y="2349"/>
                </a:lnTo>
                <a:lnTo>
                  <a:pt x="6238" y="2387"/>
                </a:lnTo>
                <a:lnTo>
                  <a:pt x="6231" y="2426"/>
                </a:lnTo>
                <a:lnTo>
                  <a:pt x="6223" y="2465"/>
                </a:lnTo>
                <a:lnTo>
                  <a:pt x="6215" y="2504"/>
                </a:lnTo>
                <a:lnTo>
                  <a:pt x="6205" y="2543"/>
                </a:lnTo>
                <a:lnTo>
                  <a:pt x="6193" y="2583"/>
                </a:lnTo>
                <a:lnTo>
                  <a:pt x="6181" y="2622"/>
                </a:lnTo>
                <a:lnTo>
                  <a:pt x="6167" y="2660"/>
                </a:lnTo>
                <a:lnTo>
                  <a:pt x="6154" y="2699"/>
                </a:lnTo>
                <a:lnTo>
                  <a:pt x="6125" y="2774"/>
                </a:lnTo>
                <a:lnTo>
                  <a:pt x="6094" y="2849"/>
                </a:lnTo>
                <a:lnTo>
                  <a:pt x="6035" y="2989"/>
                </a:lnTo>
                <a:lnTo>
                  <a:pt x="6009" y="3055"/>
                </a:lnTo>
                <a:lnTo>
                  <a:pt x="5985" y="3118"/>
                </a:lnTo>
                <a:lnTo>
                  <a:pt x="5975" y="3148"/>
                </a:lnTo>
                <a:lnTo>
                  <a:pt x="5965" y="3176"/>
                </a:lnTo>
                <a:lnTo>
                  <a:pt x="5958" y="3204"/>
                </a:lnTo>
                <a:lnTo>
                  <a:pt x="5951" y="3231"/>
                </a:lnTo>
                <a:lnTo>
                  <a:pt x="5943" y="3232"/>
                </a:lnTo>
                <a:lnTo>
                  <a:pt x="5937" y="3232"/>
                </a:lnTo>
                <a:lnTo>
                  <a:pt x="5931" y="3231"/>
                </a:lnTo>
                <a:lnTo>
                  <a:pt x="5927" y="3228"/>
                </a:lnTo>
                <a:lnTo>
                  <a:pt x="5924" y="3224"/>
                </a:lnTo>
                <a:lnTo>
                  <a:pt x="5922" y="3219"/>
                </a:lnTo>
                <a:lnTo>
                  <a:pt x="5922" y="3213"/>
                </a:lnTo>
                <a:lnTo>
                  <a:pt x="5924" y="3204"/>
                </a:lnTo>
                <a:lnTo>
                  <a:pt x="5916" y="3226"/>
                </a:lnTo>
                <a:lnTo>
                  <a:pt x="5914" y="3201"/>
                </a:lnTo>
                <a:lnTo>
                  <a:pt x="5911" y="3177"/>
                </a:lnTo>
                <a:lnTo>
                  <a:pt x="5907" y="3154"/>
                </a:lnTo>
                <a:lnTo>
                  <a:pt x="5900" y="3131"/>
                </a:lnTo>
                <a:lnTo>
                  <a:pt x="5895" y="3141"/>
                </a:lnTo>
                <a:lnTo>
                  <a:pt x="5891" y="3152"/>
                </a:lnTo>
                <a:lnTo>
                  <a:pt x="5887" y="3162"/>
                </a:lnTo>
                <a:lnTo>
                  <a:pt x="5885" y="3173"/>
                </a:lnTo>
                <a:lnTo>
                  <a:pt x="5884" y="3185"/>
                </a:lnTo>
                <a:lnTo>
                  <a:pt x="5883" y="3196"/>
                </a:lnTo>
                <a:lnTo>
                  <a:pt x="5882" y="3219"/>
                </a:lnTo>
                <a:lnTo>
                  <a:pt x="5871" y="3214"/>
                </a:lnTo>
                <a:lnTo>
                  <a:pt x="5875" y="3223"/>
                </a:lnTo>
                <a:lnTo>
                  <a:pt x="5839" y="3220"/>
                </a:lnTo>
                <a:lnTo>
                  <a:pt x="5859" y="3205"/>
                </a:lnTo>
                <a:lnTo>
                  <a:pt x="5848" y="3204"/>
                </a:lnTo>
                <a:lnTo>
                  <a:pt x="5831" y="3205"/>
                </a:lnTo>
                <a:lnTo>
                  <a:pt x="5813" y="3206"/>
                </a:lnTo>
                <a:lnTo>
                  <a:pt x="5793" y="3208"/>
                </a:lnTo>
                <a:lnTo>
                  <a:pt x="5758" y="3214"/>
                </a:lnTo>
                <a:lnTo>
                  <a:pt x="5744" y="3216"/>
                </a:lnTo>
                <a:lnTo>
                  <a:pt x="5754" y="3196"/>
                </a:lnTo>
                <a:lnTo>
                  <a:pt x="5741" y="3199"/>
                </a:lnTo>
                <a:lnTo>
                  <a:pt x="5729" y="3202"/>
                </a:lnTo>
                <a:lnTo>
                  <a:pt x="5717" y="3204"/>
                </a:lnTo>
                <a:lnTo>
                  <a:pt x="5705" y="3205"/>
                </a:lnTo>
                <a:lnTo>
                  <a:pt x="5699" y="3204"/>
                </a:lnTo>
                <a:lnTo>
                  <a:pt x="5694" y="3203"/>
                </a:lnTo>
                <a:lnTo>
                  <a:pt x="5691" y="3201"/>
                </a:lnTo>
                <a:lnTo>
                  <a:pt x="5689" y="3198"/>
                </a:lnTo>
                <a:lnTo>
                  <a:pt x="5687" y="3194"/>
                </a:lnTo>
                <a:lnTo>
                  <a:pt x="5688" y="3189"/>
                </a:lnTo>
                <a:lnTo>
                  <a:pt x="5690" y="3183"/>
                </a:lnTo>
                <a:lnTo>
                  <a:pt x="5693" y="3176"/>
                </a:lnTo>
                <a:lnTo>
                  <a:pt x="5697" y="3169"/>
                </a:lnTo>
                <a:lnTo>
                  <a:pt x="5703" y="3163"/>
                </a:lnTo>
                <a:lnTo>
                  <a:pt x="5716" y="3149"/>
                </a:lnTo>
                <a:lnTo>
                  <a:pt x="5731" y="3134"/>
                </a:lnTo>
                <a:lnTo>
                  <a:pt x="5747" y="3120"/>
                </a:lnTo>
                <a:lnTo>
                  <a:pt x="5763" y="3107"/>
                </a:lnTo>
                <a:lnTo>
                  <a:pt x="5788" y="3089"/>
                </a:lnTo>
                <a:lnTo>
                  <a:pt x="5770" y="3085"/>
                </a:lnTo>
                <a:lnTo>
                  <a:pt x="5782" y="3077"/>
                </a:lnTo>
                <a:lnTo>
                  <a:pt x="5793" y="3069"/>
                </a:lnTo>
                <a:lnTo>
                  <a:pt x="5806" y="3061"/>
                </a:lnTo>
                <a:lnTo>
                  <a:pt x="5816" y="3052"/>
                </a:lnTo>
                <a:lnTo>
                  <a:pt x="5827" y="3042"/>
                </a:lnTo>
                <a:lnTo>
                  <a:pt x="5838" y="3032"/>
                </a:lnTo>
                <a:lnTo>
                  <a:pt x="5847" y="3021"/>
                </a:lnTo>
                <a:lnTo>
                  <a:pt x="5856" y="3010"/>
                </a:lnTo>
                <a:lnTo>
                  <a:pt x="5833" y="3013"/>
                </a:lnTo>
                <a:lnTo>
                  <a:pt x="5844" y="3003"/>
                </a:lnTo>
                <a:lnTo>
                  <a:pt x="5853" y="2994"/>
                </a:lnTo>
                <a:lnTo>
                  <a:pt x="5862" y="2984"/>
                </a:lnTo>
                <a:lnTo>
                  <a:pt x="5871" y="2973"/>
                </a:lnTo>
                <a:lnTo>
                  <a:pt x="5879" y="2963"/>
                </a:lnTo>
                <a:lnTo>
                  <a:pt x="5886" y="2952"/>
                </a:lnTo>
                <a:lnTo>
                  <a:pt x="5893" y="2940"/>
                </a:lnTo>
                <a:lnTo>
                  <a:pt x="5899" y="2928"/>
                </a:lnTo>
                <a:lnTo>
                  <a:pt x="5871" y="2935"/>
                </a:lnTo>
                <a:lnTo>
                  <a:pt x="5882" y="2926"/>
                </a:lnTo>
                <a:lnTo>
                  <a:pt x="5892" y="2917"/>
                </a:lnTo>
                <a:lnTo>
                  <a:pt x="5901" y="2906"/>
                </a:lnTo>
                <a:lnTo>
                  <a:pt x="5910" y="2896"/>
                </a:lnTo>
                <a:lnTo>
                  <a:pt x="5917" y="2885"/>
                </a:lnTo>
                <a:lnTo>
                  <a:pt x="5924" y="2873"/>
                </a:lnTo>
                <a:lnTo>
                  <a:pt x="5930" y="2861"/>
                </a:lnTo>
                <a:lnTo>
                  <a:pt x="5935" y="2848"/>
                </a:lnTo>
                <a:lnTo>
                  <a:pt x="5916" y="2855"/>
                </a:lnTo>
                <a:lnTo>
                  <a:pt x="5924" y="2843"/>
                </a:lnTo>
                <a:lnTo>
                  <a:pt x="5932" y="2833"/>
                </a:lnTo>
                <a:lnTo>
                  <a:pt x="5940" y="2822"/>
                </a:lnTo>
                <a:lnTo>
                  <a:pt x="5947" y="2810"/>
                </a:lnTo>
                <a:lnTo>
                  <a:pt x="5953" y="2798"/>
                </a:lnTo>
                <a:lnTo>
                  <a:pt x="5959" y="2786"/>
                </a:lnTo>
                <a:lnTo>
                  <a:pt x="5964" y="2773"/>
                </a:lnTo>
                <a:lnTo>
                  <a:pt x="5970" y="2760"/>
                </a:lnTo>
                <a:lnTo>
                  <a:pt x="5948" y="2773"/>
                </a:lnTo>
                <a:lnTo>
                  <a:pt x="5964" y="2749"/>
                </a:lnTo>
                <a:lnTo>
                  <a:pt x="5979" y="2724"/>
                </a:lnTo>
                <a:lnTo>
                  <a:pt x="5993" y="2698"/>
                </a:lnTo>
                <a:lnTo>
                  <a:pt x="6007" y="2671"/>
                </a:lnTo>
                <a:lnTo>
                  <a:pt x="5984" y="2680"/>
                </a:lnTo>
                <a:lnTo>
                  <a:pt x="6011" y="2637"/>
                </a:lnTo>
                <a:lnTo>
                  <a:pt x="6035" y="2594"/>
                </a:lnTo>
                <a:lnTo>
                  <a:pt x="6010" y="2605"/>
                </a:lnTo>
                <a:lnTo>
                  <a:pt x="6042" y="2562"/>
                </a:lnTo>
                <a:lnTo>
                  <a:pt x="6073" y="2517"/>
                </a:lnTo>
                <a:lnTo>
                  <a:pt x="6045" y="2527"/>
                </a:lnTo>
                <a:lnTo>
                  <a:pt x="6063" y="2509"/>
                </a:lnTo>
                <a:lnTo>
                  <a:pt x="6080" y="2491"/>
                </a:lnTo>
                <a:lnTo>
                  <a:pt x="6096" y="2472"/>
                </a:lnTo>
                <a:lnTo>
                  <a:pt x="6111" y="2453"/>
                </a:lnTo>
                <a:lnTo>
                  <a:pt x="6087" y="2457"/>
                </a:lnTo>
                <a:lnTo>
                  <a:pt x="6111" y="2435"/>
                </a:lnTo>
                <a:lnTo>
                  <a:pt x="6133" y="2412"/>
                </a:lnTo>
                <a:lnTo>
                  <a:pt x="6155" y="2388"/>
                </a:lnTo>
                <a:lnTo>
                  <a:pt x="6176" y="2362"/>
                </a:lnTo>
                <a:lnTo>
                  <a:pt x="6145" y="2370"/>
                </a:lnTo>
                <a:lnTo>
                  <a:pt x="6159" y="2345"/>
                </a:lnTo>
                <a:lnTo>
                  <a:pt x="6174" y="2320"/>
                </a:lnTo>
                <a:lnTo>
                  <a:pt x="6186" y="2293"/>
                </a:lnTo>
                <a:lnTo>
                  <a:pt x="6198" y="2267"/>
                </a:lnTo>
                <a:lnTo>
                  <a:pt x="6182" y="2279"/>
                </a:lnTo>
                <a:lnTo>
                  <a:pt x="6185" y="2270"/>
                </a:lnTo>
                <a:lnTo>
                  <a:pt x="6190" y="2260"/>
                </a:lnTo>
                <a:lnTo>
                  <a:pt x="6197" y="2249"/>
                </a:lnTo>
                <a:lnTo>
                  <a:pt x="6205" y="2237"/>
                </a:lnTo>
                <a:lnTo>
                  <a:pt x="6219" y="2218"/>
                </a:lnTo>
                <a:lnTo>
                  <a:pt x="6225" y="2209"/>
                </a:lnTo>
                <a:lnTo>
                  <a:pt x="6216" y="2216"/>
                </a:lnTo>
                <a:lnTo>
                  <a:pt x="6207" y="2222"/>
                </a:lnTo>
                <a:lnTo>
                  <a:pt x="6197" y="2229"/>
                </a:lnTo>
                <a:lnTo>
                  <a:pt x="6189" y="2237"/>
                </a:lnTo>
                <a:lnTo>
                  <a:pt x="6181" y="2246"/>
                </a:lnTo>
                <a:lnTo>
                  <a:pt x="6174" y="2255"/>
                </a:lnTo>
                <a:lnTo>
                  <a:pt x="6167" y="2264"/>
                </a:lnTo>
                <a:lnTo>
                  <a:pt x="6161" y="2273"/>
                </a:lnTo>
                <a:lnTo>
                  <a:pt x="6154" y="2256"/>
                </a:lnTo>
                <a:lnTo>
                  <a:pt x="6145" y="2282"/>
                </a:lnTo>
                <a:lnTo>
                  <a:pt x="6134" y="2306"/>
                </a:lnTo>
                <a:lnTo>
                  <a:pt x="6122" y="2331"/>
                </a:lnTo>
                <a:lnTo>
                  <a:pt x="6110" y="2356"/>
                </a:lnTo>
                <a:lnTo>
                  <a:pt x="6101" y="2341"/>
                </a:lnTo>
                <a:lnTo>
                  <a:pt x="6084" y="2359"/>
                </a:lnTo>
                <a:lnTo>
                  <a:pt x="6066" y="2376"/>
                </a:lnTo>
                <a:lnTo>
                  <a:pt x="6048" y="2393"/>
                </a:lnTo>
                <a:lnTo>
                  <a:pt x="6028" y="2409"/>
                </a:lnTo>
                <a:lnTo>
                  <a:pt x="6022" y="2396"/>
                </a:lnTo>
                <a:lnTo>
                  <a:pt x="6017" y="2405"/>
                </a:lnTo>
                <a:lnTo>
                  <a:pt x="6010" y="2414"/>
                </a:lnTo>
                <a:lnTo>
                  <a:pt x="6002" y="2421"/>
                </a:lnTo>
                <a:lnTo>
                  <a:pt x="5994" y="2427"/>
                </a:lnTo>
                <a:lnTo>
                  <a:pt x="5985" y="2432"/>
                </a:lnTo>
                <a:lnTo>
                  <a:pt x="5976" y="2436"/>
                </a:lnTo>
                <a:lnTo>
                  <a:pt x="5965" y="2439"/>
                </a:lnTo>
                <a:lnTo>
                  <a:pt x="5955" y="2441"/>
                </a:lnTo>
                <a:lnTo>
                  <a:pt x="5959" y="2430"/>
                </a:lnTo>
                <a:lnTo>
                  <a:pt x="5937" y="2438"/>
                </a:lnTo>
                <a:lnTo>
                  <a:pt x="5915" y="2446"/>
                </a:lnTo>
                <a:lnTo>
                  <a:pt x="5892" y="2452"/>
                </a:lnTo>
                <a:lnTo>
                  <a:pt x="5868" y="2457"/>
                </a:lnTo>
                <a:lnTo>
                  <a:pt x="5871" y="2438"/>
                </a:lnTo>
                <a:lnTo>
                  <a:pt x="5788" y="2508"/>
                </a:lnTo>
                <a:lnTo>
                  <a:pt x="5793" y="2490"/>
                </a:lnTo>
                <a:lnTo>
                  <a:pt x="5752" y="2525"/>
                </a:lnTo>
                <a:lnTo>
                  <a:pt x="5711" y="2561"/>
                </a:lnTo>
                <a:lnTo>
                  <a:pt x="5710" y="2546"/>
                </a:lnTo>
                <a:lnTo>
                  <a:pt x="5702" y="2554"/>
                </a:lnTo>
                <a:lnTo>
                  <a:pt x="5684" y="2570"/>
                </a:lnTo>
                <a:lnTo>
                  <a:pt x="5675" y="2577"/>
                </a:lnTo>
                <a:lnTo>
                  <a:pt x="5665" y="2583"/>
                </a:lnTo>
                <a:lnTo>
                  <a:pt x="5662" y="2585"/>
                </a:lnTo>
                <a:lnTo>
                  <a:pt x="5659" y="2585"/>
                </a:lnTo>
                <a:lnTo>
                  <a:pt x="5657" y="2583"/>
                </a:lnTo>
                <a:lnTo>
                  <a:pt x="5656" y="2581"/>
                </a:lnTo>
                <a:lnTo>
                  <a:pt x="5655" y="2568"/>
                </a:lnTo>
                <a:lnTo>
                  <a:pt x="5655" y="2554"/>
                </a:lnTo>
                <a:lnTo>
                  <a:pt x="5656" y="2538"/>
                </a:lnTo>
                <a:lnTo>
                  <a:pt x="5658" y="2523"/>
                </a:lnTo>
                <a:lnTo>
                  <a:pt x="5663" y="2491"/>
                </a:lnTo>
                <a:lnTo>
                  <a:pt x="5670" y="2465"/>
                </a:lnTo>
                <a:lnTo>
                  <a:pt x="5651" y="2485"/>
                </a:lnTo>
                <a:lnTo>
                  <a:pt x="5657" y="2445"/>
                </a:lnTo>
                <a:lnTo>
                  <a:pt x="5662" y="2404"/>
                </a:lnTo>
                <a:lnTo>
                  <a:pt x="5664" y="2363"/>
                </a:lnTo>
                <a:lnTo>
                  <a:pt x="5665" y="2323"/>
                </a:lnTo>
                <a:lnTo>
                  <a:pt x="5644" y="2368"/>
                </a:lnTo>
                <a:lnTo>
                  <a:pt x="5641" y="2355"/>
                </a:lnTo>
                <a:lnTo>
                  <a:pt x="5640" y="2341"/>
                </a:lnTo>
                <a:lnTo>
                  <a:pt x="5640" y="2328"/>
                </a:lnTo>
                <a:lnTo>
                  <a:pt x="5641" y="2317"/>
                </a:lnTo>
                <a:lnTo>
                  <a:pt x="5643" y="2305"/>
                </a:lnTo>
                <a:lnTo>
                  <a:pt x="5646" y="2295"/>
                </a:lnTo>
                <a:lnTo>
                  <a:pt x="5650" y="2286"/>
                </a:lnTo>
                <a:lnTo>
                  <a:pt x="5655" y="2278"/>
                </a:lnTo>
                <a:lnTo>
                  <a:pt x="5661" y="2269"/>
                </a:lnTo>
                <a:lnTo>
                  <a:pt x="5670" y="2263"/>
                </a:lnTo>
                <a:lnTo>
                  <a:pt x="5678" y="2257"/>
                </a:lnTo>
                <a:lnTo>
                  <a:pt x="5687" y="2252"/>
                </a:lnTo>
                <a:lnTo>
                  <a:pt x="5697" y="2248"/>
                </a:lnTo>
                <a:lnTo>
                  <a:pt x="5708" y="2245"/>
                </a:lnTo>
                <a:lnTo>
                  <a:pt x="5720" y="2241"/>
                </a:lnTo>
                <a:lnTo>
                  <a:pt x="5732" y="2240"/>
                </a:lnTo>
                <a:lnTo>
                  <a:pt x="5709" y="2279"/>
                </a:lnTo>
                <a:lnTo>
                  <a:pt x="5721" y="2281"/>
                </a:lnTo>
                <a:lnTo>
                  <a:pt x="5734" y="2281"/>
                </a:lnTo>
                <a:lnTo>
                  <a:pt x="5752" y="2282"/>
                </a:lnTo>
                <a:lnTo>
                  <a:pt x="5771" y="2281"/>
                </a:lnTo>
                <a:lnTo>
                  <a:pt x="5789" y="2279"/>
                </a:lnTo>
                <a:lnTo>
                  <a:pt x="5798" y="2276"/>
                </a:lnTo>
                <a:lnTo>
                  <a:pt x="5807" y="2273"/>
                </a:lnTo>
                <a:lnTo>
                  <a:pt x="5815" y="2270"/>
                </a:lnTo>
                <a:lnTo>
                  <a:pt x="5822" y="2267"/>
                </a:lnTo>
                <a:close/>
                <a:moveTo>
                  <a:pt x="5725" y="2008"/>
                </a:moveTo>
                <a:lnTo>
                  <a:pt x="5725" y="2008"/>
                </a:lnTo>
                <a:lnTo>
                  <a:pt x="5728" y="2008"/>
                </a:lnTo>
                <a:lnTo>
                  <a:pt x="5732" y="2011"/>
                </a:lnTo>
                <a:lnTo>
                  <a:pt x="5740" y="2016"/>
                </a:lnTo>
                <a:lnTo>
                  <a:pt x="5748" y="2023"/>
                </a:lnTo>
                <a:lnTo>
                  <a:pt x="5737" y="2024"/>
                </a:lnTo>
                <a:lnTo>
                  <a:pt x="5712" y="2028"/>
                </a:lnTo>
                <a:lnTo>
                  <a:pt x="5697" y="2032"/>
                </a:lnTo>
                <a:lnTo>
                  <a:pt x="5683" y="2036"/>
                </a:lnTo>
                <a:lnTo>
                  <a:pt x="5671" y="2040"/>
                </a:lnTo>
                <a:lnTo>
                  <a:pt x="5664" y="2044"/>
                </a:lnTo>
                <a:lnTo>
                  <a:pt x="5660" y="2047"/>
                </a:lnTo>
                <a:lnTo>
                  <a:pt x="5677" y="2064"/>
                </a:lnTo>
                <a:lnTo>
                  <a:pt x="5669" y="2068"/>
                </a:lnTo>
                <a:lnTo>
                  <a:pt x="5660" y="2071"/>
                </a:lnTo>
                <a:lnTo>
                  <a:pt x="5653" y="2073"/>
                </a:lnTo>
                <a:lnTo>
                  <a:pt x="5647" y="2074"/>
                </a:lnTo>
                <a:lnTo>
                  <a:pt x="5641" y="2074"/>
                </a:lnTo>
                <a:lnTo>
                  <a:pt x="5635" y="2073"/>
                </a:lnTo>
                <a:lnTo>
                  <a:pt x="5630" y="2071"/>
                </a:lnTo>
                <a:lnTo>
                  <a:pt x="5625" y="2068"/>
                </a:lnTo>
                <a:lnTo>
                  <a:pt x="5621" y="2064"/>
                </a:lnTo>
                <a:lnTo>
                  <a:pt x="5618" y="2060"/>
                </a:lnTo>
                <a:lnTo>
                  <a:pt x="5615" y="2054"/>
                </a:lnTo>
                <a:lnTo>
                  <a:pt x="5612" y="2048"/>
                </a:lnTo>
                <a:lnTo>
                  <a:pt x="5608" y="2033"/>
                </a:lnTo>
                <a:lnTo>
                  <a:pt x="5605" y="2016"/>
                </a:lnTo>
                <a:lnTo>
                  <a:pt x="5584" y="2057"/>
                </a:lnTo>
                <a:lnTo>
                  <a:pt x="5580" y="2035"/>
                </a:lnTo>
                <a:lnTo>
                  <a:pt x="5579" y="2026"/>
                </a:lnTo>
                <a:lnTo>
                  <a:pt x="5579" y="2018"/>
                </a:lnTo>
                <a:lnTo>
                  <a:pt x="5580" y="2011"/>
                </a:lnTo>
                <a:lnTo>
                  <a:pt x="5581" y="2004"/>
                </a:lnTo>
                <a:lnTo>
                  <a:pt x="5583" y="1999"/>
                </a:lnTo>
                <a:lnTo>
                  <a:pt x="5585" y="1994"/>
                </a:lnTo>
                <a:lnTo>
                  <a:pt x="5588" y="1991"/>
                </a:lnTo>
                <a:lnTo>
                  <a:pt x="5591" y="1988"/>
                </a:lnTo>
                <a:lnTo>
                  <a:pt x="5595" y="1986"/>
                </a:lnTo>
                <a:lnTo>
                  <a:pt x="5599" y="1984"/>
                </a:lnTo>
                <a:lnTo>
                  <a:pt x="5609" y="1983"/>
                </a:lnTo>
                <a:lnTo>
                  <a:pt x="5620" y="1984"/>
                </a:lnTo>
                <a:lnTo>
                  <a:pt x="5632" y="1986"/>
                </a:lnTo>
                <a:lnTo>
                  <a:pt x="5645" y="1989"/>
                </a:lnTo>
                <a:lnTo>
                  <a:pt x="5673" y="1997"/>
                </a:lnTo>
                <a:lnTo>
                  <a:pt x="5686" y="2001"/>
                </a:lnTo>
                <a:lnTo>
                  <a:pt x="5699" y="2004"/>
                </a:lnTo>
                <a:lnTo>
                  <a:pt x="5713" y="2007"/>
                </a:lnTo>
                <a:lnTo>
                  <a:pt x="5725" y="2008"/>
                </a:lnTo>
                <a:close/>
                <a:moveTo>
                  <a:pt x="5450" y="1886"/>
                </a:moveTo>
                <a:lnTo>
                  <a:pt x="5450" y="1886"/>
                </a:lnTo>
                <a:lnTo>
                  <a:pt x="5444" y="1896"/>
                </a:lnTo>
                <a:lnTo>
                  <a:pt x="5446" y="1884"/>
                </a:lnTo>
                <a:lnTo>
                  <a:pt x="5450" y="1886"/>
                </a:lnTo>
                <a:close/>
                <a:moveTo>
                  <a:pt x="5348" y="3922"/>
                </a:moveTo>
                <a:lnTo>
                  <a:pt x="5348" y="3922"/>
                </a:lnTo>
                <a:lnTo>
                  <a:pt x="5342" y="3857"/>
                </a:lnTo>
                <a:lnTo>
                  <a:pt x="5334" y="3791"/>
                </a:lnTo>
                <a:lnTo>
                  <a:pt x="5325" y="3725"/>
                </a:lnTo>
                <a:lnTo>
                  <a:pt x="5316" y="3659"/>
                </a:lnTo>
                <a:lnTo>
                  <a:pt x="5306" y="3593"/>
                </a:lnTo>
                <a:lnTo>
                  <a:pt x="5294" y="3527"/>
                </a:lnTo>
                <a:lnTo>
                  <a:pt x="5282" y="3462"/>
                </a:lnTo>
                <a:lnTo>
                  <a:pt x="5268" y="3398"/>
                </a:lnTo>
                <a:lnTo>
                  <a:pt x="5274" y="3398"/>
                </a:lnTo>
                <a:lnTo>
                  <a:pt x="5281" y="3398"/>
                </a:lnTo>
                <a:lnTo>
                  <a:pt x="5294" y="3401"/>
                </a:lnTo>
                <a:lnTo>
                  <a:pt x="5309" y="3406"/>
                </a:lnTo>
                <a:lnTo>
                  <a:pt x="5324" y="3415"/>
                </a:lnTo>
                <a:lnTo>
                  <a:pt x="5341" y="3423"/>
                </a:lnTo>
                <a:lnTo>
                  <a:pt x="5357" y="3434"/>
                </a:lnTo>
                <a:lnTo>
                  <a:pt x="5390" y="3458"/>
                </a:lnTo>
                <a:lnTo>
                  <a:pt x="5423" y="3484"/>
                </a:lnTo>
                <a:lnTo>
                  <a:pt x="5454" y="3508"/>
                </a:lnTo>
                <a:lnTo>
                  <a:pt x="5482" y="3529"/>
                </a:lnTo>
                <a:lnTo>
                  <a:pt x="5494" y="3537"/>
                </a:lnTo>
                <a:lnTo>
                  <a:pt x="5505" y="3543"/>
                </a:lnTo>
                <a:lnTo>
                  <a:pt x="5499" y="3523"/>
                </a:lnTo>
                <a:lnTo>
                  <a:pt x="5512" y="3534"/>
                </a:lnTo>
                <a:lnTo>
                  <a:pt x="5524" y="3543"/>
                </a:lnTo>
                <a:lnTo>
                  <a:pt x="5538" y="3551"/>
                </a:lnTo>
                <a:lnTo>
                  <a:pt x="5552" y="3556"/>
                </a:lnTo>
                <a:lnTo>
                  <a:pt x="5568" y="3560"/>
                </a:lnTo>
                <a:lnTo>
                  <a:pt x="5583" y="3561"/>
                </a:lnTo>
                <a:lnTo>
                  <a:pt x="5599" y="3561"/>
                </a:lnTo>
                <a:lnTo>
                  <a:pt x="5616" y="3559"/>
                </a:lnTo>
                <a:lnTo>
                  <a:pt x="5599" y="3544"/>
                </a:lnTo>
                <a:lnTo>
                  <a:pt x="5610" y="3548"/>
                </a:lnTo>
                <a:lnTo>
                  <a:pt x="5620" y="3551"/>
                </a:lnTo>
                <a:lnTo>
                  <a:pt x="5630" y="3553"/>
                </a:lnTo>
                <a:lnTo>
                  <a:pt x="5642" y="3554"/>
                </a:lnTo>
                <a:lnTo>
                  <a:pt x="5652" y="3554"/>
                </a:lnTo>
                <a:lnTo>
                  <a:pt x="5662" y="3554"/>
                </a:lnTo>
                <a:lnTo>
                  <a:pt x="5674" y="3552"/>
                </a:lnTo>
                <a:lnTo>
                  <a:pt x="5684" y="3549"/>
                </a:lnTo>
                <a:lnTo>
                  <a:pt x="5664" y="3536"/>
                </a:lnTo>
                <a:lnTo>
                  <a:pt x="5678" y="3538"/>
                </a:lnTo>
                <a:lnTo>
                  <a:pt x="5690" y="3539"/>
                </a:lnTo>
                <a:lnTo>
                  <a:pt x="5704" y="3538"/>
                </a:lnTo>
                <a:lnTo>
                  <a:pt x="5716" y="3537"/>
                </a:lnTo>
                <a:lnTo>
                  <a:pt x="5728" y="3534"/>
                </a:lnTo>
                <a:lnTo>
                  <a:pt x="5741" y="3531"/>
                </a:lnTo>
                <a:lnTo>
                  <a:pt x="5753" y="3526"/>
                </a:lnTo>
                <a:lnTo>
                  <a:pt x="5764" y="3520"/>
                </a:lnTo>
                <a:lnTo>
                  <a:pt x="5745" y="3514"/>
                </a:lnTo>
                <a:lnTo>
                  <a:pt x="5789" y="3498"/>
                </a:lnTo>
                <a:lnTo>
                  <a:pt x="5832" y="3482"/>
                </a:lnTo>
                <a:lnTo>
                  <a:pt x="5813" y="3471"/>
                </a:lnTo>
                <a:lnTo>
                  <a:pt x="5826" y="3471"/>
                </a:lnTo>
                <a:lnTo>
                  <a:pt x="5841" y="3469"/>
                </a:lnTo>
                <a:lnTo>
                  <a:pt x="5854" y="3467"/>
                </a:lnTo>
                <a:lnTo>
                  <a:pt x="5867" y="3463"/>
                </a:lnTo>
                <a:lnTo>
                  <a:pt x="5854" y="3498"/>
                </a:lnTo>
                <a:lnTo>
                  <a:pt x="5841" y="3535"/>
                </a:lnTo>
                <a:lnTo>
                  <a:pt x="5816" y="3610"/>
                </a:lnTo>
                <a:lnTo>
                  <a:pt x="5794" y="3676"/>
                </a:lnTo>
                <a:lnTo>
                  <a:pt x="5781" y="3721"/>
                </a:lnTo>
                <a:lnTo>
                  <a:pt x="5771" y="3715"/>
                </a:lnTo>
                <a:lnTo>
                  <a:pt x="5761" y="3710"/>
                </a:lnTo>
                <a:lnTo>
                  <a:pt x="5753" y="3708"/>
                </a:lnTo>
                <a:lnTo>
                  <a:pt x="5745" y="3706"/>
                </a:lnTo>
                <a:lnTo>
                  <a:pt x="5737" y="3706"/>
                </a:lnTo>
                <a:lnTo>
                  <a:pt x="5730" y="3707"/>
                </a:lnTo>
                <a:lnTo>
                  <a:pt x="5723" y="3710"/>
                </a:lnTo>
                <a:lnTo>
                  <a:pt x="5718" y="3714"/>
                </a:lnTo>
                <a:lnTo>
                  <a:pt x="5712" y="3718"/>
                </a:lnTo>
                <a:lnTo>
                  <a:pt x="5707" y="3724"/>
                </a:lnTo>
                <a:lnTo>
                  <a:pt x="5703" y="3730"/>
                </a:lnTo>
                <a:lnTo>
                  <a:pt x="5698" y="3737"/>
                </a:lnTo>
                <a:lnTo>
                  <a:pt x="5691" y="3753"/>
                </a:lnTo>
                <a:lnTo>
                  <a:pt x="5685" y="3771"/>
                </a:lnTo>
                <a:lnTo>
                  <a:pt x="5680" y="3792"/>
                </a:lnTo>
                <a:lnTo>
                  <a:pt x="5676" y="3814"/>
                </a:lnTo>
                <a:lnTo>
                  <a:pt x="5669" y="3858"/>
                </a:lnTo>
                <a:lnTo>
                  <a:pt x="5661" y="3901"/>
                </a:lnTo>
                <a:lnTo>
                  <a:pt x="5657" y="3920"/>
                </a:lnTo>
                <a:lnTo>
                  <a:pt x="5652" y="3937"/>
                </a:lnTo>
                <a:lnTo>
                  <a:pt x="5643" y="3934"/>
                </a:lnTo>
                <a:lnTo>
                  <a:pt x="5644" y="3952"/>
                </a:lnTo>
                <a:lnTo>
                  <a:pt x="5632" y="3949"/>
                </a:lnTo>
                <a:lnTo>
                  <a:pt x="5620" y="3947"/>
                </a:lnTo>
                <a:lnTo>
                  <a:pt x="5609" y="3944"/>
                </a:lnTo>
                <a:lnTo>
                  <a:pt x="5596" y="3942"/>
                </a:lnTo>
                <a:lnTo>
                  <a:pt x="5584" y="3942"/>
                </a:lnTo>
                <a:lnTo>
                  <a:pt x="5573" y="3942"/>
                </a:lnTo>
                <a:lnTo>
                  <a:pt x="5560" y="3942"/>
                </a:lnTo>
                <a:lnTo>
                  <a:pt x="5548" y="3943"/>
                </a:lnTo>
                <a:lnTo>
                  <a:pt x="5565" y="3959"/>
                </a:lnTo>
                <a:lnTo>
                  <a:pt x="5554" y="3960"/>
                </a:lnTo>
                <a:lnTo>
                  <a:pt x="5542" y="3961"/>
                </a:lnTo>
                <a:lnTo>
                  <a:pt x="5530" y="3962"/>
                </a:lnTo>
                <a:lnTo>
                  <a:pt x="5518" y="3961"/>
                </a:lnTo>
                <a:lnTo>
                  <a:pt x="5507" y="3960"/>
                </a:lnTo>
                <a:lnTo>
                  <a:pt x="5494" y="3958"/>
                </a:lnTo>
                <a:lnTo>
                  <a:pt x="5483" y="3955"/>
                </a:lnTo>
                <a:lnTo>
                  <a:pt x="5472" y="3952"/>
                </a:lnTo>
                <a:lnTo>
                  <a:pt x="5489" y="3968"/>
                </a:lnTo>
                <a:lnTo>
                  <a:pt x="5473" y="3966"/>
                </a:lnTo>
                <a:lnTo>
                  <a:pt x="5456" y="3963"/>
                </a:lnTo>
                <a:lnTo>
                  <a:pt x="5440" y="3959"/>
                </a:lnTo>
                <a:lnTo>
                  <a:pt x="5424" y="3955"/>
                </a:lnTo>
                <a:lnTo>
                  <a:pt x="5408" y="3950"/>
                </a:lnTo>
                <a:lnTo>
                  <a:pt x="5392" y="3944"/>
                </a:lnTo>
                <a:lnTo>
                  <a:pt x="5377" y="3937"/>
                </a:lnTo>
                <a:lnTo>
                  <a:pt x="5361" y="3930"/>
                </a:lnTo>
                <a:lnTo>
                  <a:pt x="5379" y="3961"/>
                </a:lnTo>
                <a:lnTo>
                  <a:pt x="5371" y="3959"/>
                </a:lnTo>
                <a:lnTo>
                  <a:pt x="5363" y="3957"/>
                </a:lnTo>
                <a:lnTo>
                  <a:pt x="5358" y="3953"/>
                </a:lnTo>
                <a:lnTo>
                  <a:pt x="5355" y="3949"/>
                </a:lnTo>
                <a:lnTo>
                  <a:pt x="5352" y="3942"/>
                </a:lnTo>
                <a:lnTo>
                  <a:pt x="5351" y="3936"/>
                </a:lnTo>
                <a:lnTo>
                  <a:pt x="5348" y="3922"/>
                </a:lnTo>
                <a:close/>
                <a:moveTo>
                  <a:pt x="5644" y="5528"/>
                </a:moveTo>
                <a:lnTo>
                  <a:pt x="5644" y="5528"/>
                </a:lnTo>
                <a:lnTo>
                  <a:pt x="5629" y="5532"/>
                </a:lnTo>
                <a:lnTo>
                  <a:pt x="5612" y="5538"/>
                </a:lnTo>
                <a:lnTo>
                  <a:pt x="5572" y="5555"/>
                </a:lnTo>
                <a:lnTo>
                  <a:pt x="5524" y="5574"/>
                </a:lnTo>
                <a:lnTo>
                  <a:pt x="5475" y="5594"/>
                </a:lnTo>
                <a:lnTo>
                  <a:pt x="5450" y="5603"/>
                </a:lnTo>
                <a:lnTo>
                  <a:pt x="5425" y="5611"/>
                </a:lnTo>
                <a:lnTo>
                  <a:pt x="5402" y="5618"/>
                </a:lnTo>
                <a:lnTo>
                  <a:pt x="5378" y="5623"/>
                </a:lnTo>
                <a:lnTo>
                  <a:pt x="5356" y="5625"/>
                </a:lnTo>
                <a:lnTo>
                  <a:pt x="5347" y="5626"/>
                </a:lnTo>
                <a:lnTo>
                  <a:pt x="5337" y="5625"/>
                </a:lnTo>
                <a:lnTo>
                  <a:pt x="5328" y="5625"/>
                </a:lnTo>
                <a:lnTo>
                  <a:pt x="5320" y="5623"/>
                </a:lnTo>
                <a:lnTo>
                  <a:pt x="5312" y="5620"/>
                </a:lnTo>
                <a:lnTo>
                  <a:pt x="5305" y="5617"/>
                </a:lnTo>
                <a:lnTo>
                  <a:pt x="5301" y="5613"/>
                </a:lnTo>
                <a:lnTo>
                  <a:pt x="5296" y="5609"/>
                </a:lnTo>
                <a:lnTo>
                  <a:pt x="5293" y="5603"/>
                </a:lnTo>
                <a:lnTo>
                  <a:pt x="5291" y="5597"/>
                </a:lnTo>
                <a:lnTo>
                  <a:pt x="5289" y="5590"/>
                </a:lnTo>
                <a:lnTo>
                  <a:pt x="5287" y="5581"/>
                </a:lnTo>
                <a:lnTo>
                  <a:pt x="5285" y="5563"/>
                </a:lnTo>
                <a:lnTo>
                  <a:pt x="5285" y="5542"/>
                </a:lnTo>
                <a:lnTo>
                  <a:pt x="5286" y="5520"/>
                </a:lnTo>
                <a:lnTo>
                  <a:pt x="5289" y="5495"/>
                </a:lnTo>
                <a:lnTo>
                  <a:pt x="5292" y="5470"/>
                </a:lnTo>
                <a:lnTo>
                  <a:pt x="5300" y="5421"/>
                </a:lnTo>
                <a:lnTo>
                  <a:pt x="5309" y="5375"/>
                </a:lnTo>
                <a:lnTo>
                  <a:pt x="5316" y="5338"/>
                </a:lnTo>
                <a:lnTo>
                  <a:pt x="5320" y="5314"/>
                </a:lnTo>
                <a:lnTo>
                  <a:pt x="5328" y="5258"/>
                </a:lnTo>
                <a:lnTo>
                  <a:pt x="5338" y="5201"/>
                </a:lnTo>
                <a:lnTo>
                  <a:pt x="5348" y="5145"/>
                </a:lnTo>
                <a:lnTo>
                  <a:pt x="5359" y="5089"/>
                </a:lnTo>
                <a:lnTo>
                  <a:pt x="5382" y="4977"/>
                </a:lnTo>
                <a:lnTo>
                  <a:pt x="5405" y="4865"/>
                </a:lnTo>
                <a:lnTo>
                  <a:pt x="5409" y="4843"/>
                </a:lnTo>
                <a:lnTo>
                  <a:pt x="5413" y="4825"/>
                </a:lnTo>
                <a:lnTo>
                  <a:pt x="5418" y="4806"/>
                </a:lnTo>
                <a:lnTo>
                  <a:pt x="5424" y="4790"/>
                </a:lnTo>
                <a:lnTo>
                  <a:pt x="5436" y="4758"/>
                </a:lnTo>
                <a:lnTo>
                  <a:pt x="5449" y="4728"/>
                </a:lnTo>
                <a:lnTo>
                  <a:pt x="5478" y="4667"/>
                </a:lnTo>
                <a:lnTo>
                  <a:pt x="5492" y="4634"/>
                </a:lnTo>
                <a:lnTo>
                  <a:pt x="5508" y="4595"/>
                </a:lnTo>
                <a:lnTo>
                  <a:pt x="5515" y="4601"/>
                </a:lnTo>
                <a:lnTo>
                  <a:pt x="5525" y="4607"/>
                </a:lnTo>
                <a:lnTo>
                  <a:pt x="5531" y="4609"/>
                </a:lnTo>
                <a:lnTo>
                  <a:pt x="5539" y="4611"/>
                </a:lnTo>
                <a:lnTo>
                  <a:pt x="5546" y="4611"/>
                </a:lnTo>
                <a:lnTo>
                  <a:pt x="5555" y="4611"/>
                </a:lnTo>
                <a:lnTo>
                  <a:pt x="5539" y="4618"/>
                </a:lnTo>
                <a:lnTo>
                  <a:pt x="5559" y="4626"/>
                </a:lnTo>
                <a:lnTo>
                  <a:pt x="5580" y="4633"/>
                </a:lnTo>
                <a:lnTo>
                  <a:pt x="5602" y="4637"/>
                </a:lnTo>
                <a:lnTo>
                  <a:pt x="5624" y="4640"/>
                </a:lnTo>
                <a:lnTo>
                  <a:pt x="5605" y="4644"/>
                </a:lnTo>
                <a:lnTo>
                  <a:pt x="5647" y="4659"/>
                </a:lnTo>
                <a:lnTo>
                  <a:pt x="5687" y="4674"/>
                </a:lnTo>
                <a:lnTo>
                  <a:pt x="5667" y="4679"/>
                </a:lnTo>
                <a:lnTo>
                  <a:pt x="5692" y="4694"/>
                </a:lnTo>
                <a:lnTo>
                  <a:pt x="5719" y="4706"/>
                </a:lnTo>
                <a:lnTo>
                  <a:pt x="5746" y="4716"/>
                </a:lnTo>
                <a:lnTo>
                  <a:pt x="5774" y="4723"/>
                </a:lnTo>
                <a:lnTo>
                  <a:pt x="5742" y="4727"/>
                </a:lnTo>
                <a:lnTo>
                  <a:pt x="5792" y="4743"/>
                </a:lnTo>
                <a:lnTo>
                  <a:pt x="5843" y="4759"/>
                </a:lnTo>
                <a:lnTo>
                  <a:pt x="5823" y="4765"/>
                </a:lnTo>
                <a:lnTo>
                  <a:pt x="5840" y="4770"/>
                </a:lnTo>
                <a:lnTo>
                  <a:pt x="5857" y="4775"/>
                </a:lnTo>
                <a:lnTo>
                  <a:pt x="5875" y="4778"/>
                </a:lnTo>
                <a:lnTo>
                  <a:pt x="5891" y="4780"/>
                </a:lnTo>
                <a:lnTo>
                  <a:pt x="5910" y="4782"/>
                </a:lnTo>
                <a:lnTo>
                  <a:pt x="5927" y="4780"/>
                </a:lnTo>
                <a:lnTo>
                  <a:pt x="5945" y="4779"/>
                </a:lnTo>
                <a:lnTo>
                  <a:pt x="5962" y="4777"/>
                </a:lnTo>
                <a:lnTo>
                  <a:pt x="5945" y="4791"/>
                </a:lnTo>
                <a:lnTo>
                  <a:pt x="5959" y="4790"/>
                </a:lnTo>
                <a:lnTo>
                  <a:pt x="5974" y="4788"/>
                </a:lnTo>
                <a:lnTo>
                  <a:pt x="5988" y="4785"/>
                </a:lnTo>
                <a:lnTo>
                  <a:pt x="5999" y="4780"/>
                </a:lnTo>
                <a:lnTo>
                  <a:pt x="6018" y="4773"/>
                </a:lnTo>
                <a:lnTo>
                  <a:pt x="6025" y="4770"/>
                </a:lnTo>
                <a:lnTo>
                  <a:pt x="6014" y="4792"/>
                </a:lnTo>
                <a:lnTo>
                  <a:pt x="6022" y="4788"/>
                </a:lnTo>
                <a:lnTo>
                  <a:pt x="6033" y="4782"/>
                </a:lnTo>
                <a:lnTo>
                  <a:pt x="6061" y="4763"/>
                </a:lnTo>
                <a:lnTo>
                  <a:pt x="6096" y="4738"/>
                </a:lnTo>
                <a:lnTo>
                  <a:pt x="6082" y="4762"/>
                </a:lnTo>
                <a:lnTo>
                  <a:pt x="6093" y="4757"/>
                </a:lnTo>
                <a:lnTo>
                  <a:pt x="6105" y="4751"/>
                </a:lnTo>
                <a:lnTo>
                  <a:pt x="6115" y="4743"/>
                </a:lnTo>
                <a:lnTo>
                  <a:pt x="6124" y="4736"/>
                </a:lnTo>
                <a:lnTo>
                  <a:pt x="6133" y="4728"/>
                </a:lnTo>
                <a:lnTo>
                  <a:pt x="6144" y="4720"/>
                </a:lnTo>
                <a:lnTo>
                  <a:pt x="6154" y="4713"/>
                </a:lnTo>
                <a:lnTo>
                  <a:pt x="6165" y="4708"/>
                </a:lnTo>
                <a:lnTo>
                  <a:pt x="6169" y="4720"/>
                </a:lnTo>
                <a:lnTo>
                  <a:pt x="6173" y="4733"/>
                </a:lnTo>
                <a:lnTo>
                  <a:pt x="6175" y="4747"/>
                </a:lnTo>
                <a:lnTo>
                  <a:pt x="6177" y="4762"/>
                </a:lnTo>
                <a:lnTo>
                  <a:pt x="6177" y="4777"/>
                </a:lnTo>
                <a:lnTo>
                  <a:pt x="6177" y="4795"/>
                </a:lnTo>
                <a:lnTo>
                  <a:pt x="6175" y="4830"/>
                </a:lnTo>
                <a:lnTo>
                  <a:pt x="6171" y="4867"/>
                </a:lnTo>
                <a:lnTo>
                  <a:pt x="6164" y="4906"/>
                </a:lnTo>
                <a:lnTo>
                  <a:pt x="6156" y="4946"/>
                </a:lnTo>
                <a:lnTo>
                  <a:pt x="6147" y="4987"/>
                </a:lnTo>
                <a:lnTo>
                  <a:pt x="6136" y="5028"/>
                </a:lnTo>
                <a:lnTo>
                  <a:pt x="6125" y="5068"/>
                </a:lnTo>
                <a:lnTo>
                  <a:pt x="6105" y="5145"/>
                </a:lnTo>
                <a:lnTo>
                  <a:pt x="6085" y="5214"/>
                </a:lnTo>
                <a:lnTo>
                  <a:pt x="6077" y="5244"/>
                </a:lnTo>
                <a:lnTo>
                  <a:pt x="6071" y="5271"/>
                </a:lnTo>
                <a:lnTo>
                  <a:pt x="6065" y="5292"/>
                </a:lnTo>
                <a:lnTo>
                  <a:pt x="6060" y="5311"/>
                </a:lnTo>
                <a:lnTo>
                  <a:pt x="6053" y="5329"/>
                </a:lnTo>
                <a:lnTo>
                  <a:pt x="6046" y="5346"/>
                </a:lnTo>
                <a:lnTo>
                  <a:pt x="6039" y="5362"/>
                </a:lnTo>
                <a:lnTo>
                  <a:pt x="6029" y="5376"/>
                </a:lnTo>
                <a:lnTo>
                  <a:pt x="6020" y="5389"/>
                </a:lnTo>
                <a:lnTo>
                  <a:pt x="6011" y="5401"/>
                </a:lnTo>
                <a:lnTo>
                  <a:pt x="6000" y="5412"/>
                </a:lnTo>
                <a:lnTo>
                  <a:pt x="5989" y="5423"/>
                </a:lnTo>
                <a:lnTo>
                  <a:pt x="5978" y="5432"/>
                </a:lnTo>
                <a:lnTo>
                  <a:pt x="5965" y="5440"/>
                </a:lnTo>
                <a:lnTo>
                  <a:pt x="5953" y="5447"/>
                </a:lnTo>
                <a:lnTo>
                  <a:pt x="5940" y="5455"/>
                </a:lnTo>
                <a:lnTo>
                  <a:pt x="5926" y="5461"/>
                </a:lnTo>
                <a:lnTo>
                  <a:pt x="5913" y="5466"/>
                </a:lnTo>
                <a:lnTo>
                  <a:pt x="5883" y="5476"/>
                </a:lnTo>
                <a:lnTo>
                  <a:pt x="5852" y="5485"/>
                </a:lnTo>
                <a:lnTo>
                  <a:pt x="5820" y="5492"/>
                </a:lnTo>
                <a:lnTo>
                  <a:pt x="5786" y="5498"/>
                </a:lnTo>
                <a:lnTo>
                  <a:pt x="5716" y="5511"/>
                </a:lnTo>
                <a:lnTo>
                  <a:pt x="5680" y="5519"/>
                </a:lnTo>
                <a:lnTo>
                  <a:pt x="5644" y="5528"/>
                </a:lnTo>
                <a:close/>
                <a:moveTo>
                  <a:pt x="5903" y="5603"/>
                </a:moveTo>
                <a:lnTo>
                  <a:pt x="5903" y="5603"/>
                </a:lnTo>
                <a:lnTo>
                  <a:pt x="5880" y="5601"/>
                </a:lnTo>
                <a:lnTo>
                  <a:pt x="5856" y="5598"/>
                </a:lnTo>
                <a:lnTo>
                  <a:pt x="5830" y="5594"/>
                </a:lnTo>
                <a:lnTo>
                  <a:pt x="5804" y="5589"/>
                </a:lnTo>
                <a:lnTo>
                  <a:pt x="5752" y="5576"/>
                </a:lnTo>
                <a:lnTo>
                  <a:pt x="5705" y="5565"/>
                </a:lnTo>
                <a:lnTo>
                  <a:pt x="5769" y="5550"/>
                </a:lnTo>
                <a:lnTo>
                  <a:pt x="5799" y="5543"/>
                </a:lnTo>
                <a:lnTo>
                  <a:pt x="5831" y="5537"/>
                </a:lnTo>
                <a:lnTo>
                  <a:pt x="5862" y="5532"/>
                </a:lnTo>
                <a:lnTo>
                  <a:pt x="5893" y="5529"/>
                </a:lnTo>
                <a:lnTo>
                  <a:pt x="5923" y="5527"/>
                </a:lnTo>
                <a:lnTo>
                  <a:pt x="5954" y="5526"/>
                </a:lnTo>
                <a:lnTo>
                  <a:pt x="5984" y="5527"/>
                </a:lnTo>
                <a:lnTo>
                  <a:pt x="6014" y="5531"/>
                </a:lnTo>
                <a:lnTo>
                  <a:pt x="6028" y="5533"/>
                </a:lnTo>
                <a:lnTo>
                  <a:pt x="6043" y="5537"/>
                </a:lnTo>
                <a:lnTo>
                  <a:pt x="6057" y="5540"/>
                </a:lnTo>
                <a:lnTo>
                  <a:pt x="6072" y="5545"/>
                </a:lnTo>
                <a:lnTo>
                  <a:pt x="6086" y="5551"/>
                </a:lnTo>
                <a:lnTo>
                  <a:pt x="6099" y="5557"/>
                </a:lnTo>
                <a:lnTo>
                  <a:pt x="6114" y="5563"/>
                </a:lnTo>
                <a:lnTo>
                  <a:pt x="6127" y="5571"/>
                </a:lnTo>
                <a:lnTo>
                  <a:pt x="6142" y="5579"/>
                </a:lnTo>
                <a:lnTo>
                  <a:pt x="6155" y="5589"/>
                </a:lnTo>
                <a:lnTo>
                  <a:pt x="6168" y="5598"/>
                </a:lnTo>
                <a:lnTo>
                  <a:pt x="6182" y="5609"/>
                </a:lnTo>
                <a:lnTo>
                  <a:pt x="6135" y="5611"/>
                </a:lnTo>
                <a:lnTo>
                  <a:pt x="6092" y="5612"/>
                </a:lnTo>
                <a:lnTo>
                  <a:pt x="6053" y="5611"/>
                </a:lnTo>
                <a:lnTo>
                  <a:pt x="6017" y="5610"/>
                </a:lnTo>
                <a:lnTo>
                  <a:pt x="5954" y="5606"/>
                </a:lnTo>
                <a:lnTo>
                  <a:pt x="5926" y="5604"/>
                </a:lnTo>
                <a:lnTo>
                  <a:pt x="5903" y="5603"/>
                </a:lnTo>
                <a:close/>
                <a:moveTo>
                  <a:pt x="6216" y="5607"/>
                </a:moveTo>
                <a:lnTo>
                  <a:pt x="6216" y="5607"/>
                </a:lnTo>
                <a:lnTo>
                  <a:pt x="6205" y="5599"/>
                </a:lnTo>
                <a:lnTo>
                  <a:pt x="6192" y="5592"/>
                </a:lnTo>
                <a:lnTo>
                  <a:pt x="6164" y="5577"/>
                </a:lnTo>
                <a:lnTo>
                  <a:pt x="6136" y="5563"/>
                </a:lnTo>
                <a:lnTo>
                  <a:pt x="6107" y="5548"/>
                </a:lnTo>
                <a:lnTo>
                  <a:pt x="6078" y="5535"/>
                </a:lnTo>
                <a:lnTo>
                  <a:pt x="6050" y="5521"/>
                </a:lnTo>
                <a:lnTo>
                  <a:pt x="6024" y="5505"/>
                </a:lnTo>
                <a:lnTo>
                  <a:pt x="6014" y="5498"/>
                </a:lnTo>
                <a:lnTo>
                  <a:pt x="6004" y="5490"/>
                </a:lnTo>
                <a:lnTo>
                  <a:pt x="6005" y="5490"/>
                </a:lnTo>
                <a:lnTo>
                  <a:pt x="6006" y="5489"/>
                </a:lnTo>
                <a:lnTo>
                  <a:pt x="6009" y="5484"/>
                </a:lnTo>
                <a:lnTo>
                  <a:pt x="6012" y="5475"/>
                </a:lnTo>
                <a:lnTo>
                  <a:pt x="6016" y="5462"/>
                </a:lnTo>
                <a:lnTo>
                  <a:pt x="6026" y="5427"/>
                </a:lnTo>
                <a:lnTo>
                  <a:pt x="6039" y="5380"/>
                </a:lnTo>
                <a:lnTo>
                  <a:pt x="6068" y="5261"/>
                </a:lnTo>
                <a:lnTo>
                  <a:pt x="6101" y="5122"/>
                </a:lnTo>
                <a:lnTo>
                  <a:pt x="6135" y="4980"/>
                </a:lnTo>
                <a:lnTo>
                  <a:pt x="6152" y="4916"/>
                </a:lnTo>
                <a:lnTo>
                  <a:pt x="6167" y="4856"/>
                </a:lnTo>
                <a:lnTo>
                  <a:pt x="6182" y="4805"/>
                </a:lnTo>
                <a:lnTo>
                  <a:pt x="6195" y="4765"/>
                </a:lnTo>
                <a:lnTo>
                  <a:pt x="6201" y="4751"/>
                </a:lnTo>
                <a:lnTo>
                  <a:pt x="6207" y="4738"/>
                </a:lnTo>
                <a:lnTo>
                  <a:pt x="6212" y="4730"/>
                </a:lnTo>
                <a:lnTo>
                  <a:pt x="6214" y="4728"/>
                </a:lnTo>
                <a:lnTo>
                  <a:pt x="6216" y="4727"/>
                </a:lnTo>
                <a:lnTo>
                  <a:pt x="6235" y="4778"/>
                </a:lnTo>
                <a:lnTo>
                  <a:pt x="6255" y="4831"/>
                </a:lnTo>
                <a:lnTo>
                  <a:pt x="6265" y="4857"/>
                </a:lnTo>
                <a:lnTo>
                  <a:pt x="6276" y="4883"/>
                </a:lnTo>
                <a:lnTo>
                  <a:pt x="6288" y="4907"/>
                </a:lnTo>
                <a:lnTo>
                  <a:pt x="6300" y="4932"/>
                </a:lnTo>
                <a:lnTo>
                  <a:pt x="6307" y="4917"/>
                </a:lnTo>
                <a:lnTo>
                  <a:pt x="6310" y="4930"/>
                </a:lnTo>
                <a:lnTo>
                  <a:pt x="6315" y="4943"/>
                </a:lnTo>
                <a:lnTo>
                  <a:pt x="6321" y="4956"/>
                </a:lnTo>
                <a:lnTo>
                  <a:pt x="6328" y="4967"/>
                </a:lnTo>
                <a:lnTo>
                  <a:pt x="6337" y="4976"/>
                </a:lnTo>
                <a:lnTo>
                  <a:pt x="6348" y="4986"/>
                </a:lnTo>
                <a:lnTo>
                  <a:pt x="6360" y="4994"/>
                </a:lnTo>
                <a:lnTo>
                  <a:pt x="6373" y="5001"/>
                </a:lnTo>
                <a:lnTo>
                  <a:pt x="6368" y="4983"/>
                </a:lnTo>
                <a:lnTo>
                  <a:pt x="6374" y="4990"/>
                </a:lnTo>
                <a:lnTo>
                  <a:pt x="6380" y="4997"/>
                </a:lnTo>
                <a:lnTo>
                  <a:pt x="6387" y="5004"/>
                </a:lnTo>
                <a:lnTo>
                  <a:pt x="6394" y="5010"/>
                </a:lnTo>
                <a:lnTo>
                  <a:pt x="6401" y="5016"/>
                </a:lnTo>
                <a:lnTo>
                  <a:pt x="6410" y="5021"/>
                </a:lnTo>
                <a:lnTo>
                  <a:pt x="6418" y="5025"/>
                </a:lnTo>
                <a:lnTo>
                  <a:pt x="6427" y="5029"/>
                </a:lnTo>
                <a:lnTo>
                  <a:pt x="6420" y="5009"/>
                </a:lnTo>
                <a:lnTo>
                  <a:pt x="6428" y="5018"/>
                </a:lnTo>
                <a:lnTo>
                  <a:pt x="6436" y="5025"/>
                </a:lnTo>
                <a:lnTo>
                  <a:pt x="6447" y="5031"/>
                </a:lnTo>
                <a:lnTo>
                  <a:pt x="6456" y="5036"/>
                </a:lnTo>
                <a:lnTo>
                  <a:pt x="6466" y="5041"/>
                </a:lnTo>
                <a:lnTo>
                  <a:pt x="6478" y="5044"/>
                </a:lnTo>
                <a:lnTo>
                  <a:pt x="6489" y="5046"/>
                </a:lnTo>
                <a:lnTo>
                  <a:pt x="6500" y="5049"/>
                </a:lnTo>
                <a:lnTo>
                  <a:pt x="6489" y="5034"/>
                </a:lnTo>
                <a:lnTo>
                  <a:pt x="6502" y="5035"/>
                </a:lnTo>
                <a:lnTo>
                  <a:pt x="6514" y="5037"/>
                </a:lnTo>
                <a:lnTo>
                  <a:pt x="6525" y="5041"/>
                </a:lnTo>
                <a:lnTo>
                  <a:pt x="6536" y="5045"/>
                </a:lnTo>
                <a:lnTo>
                  <a:pt x="6546" y="5052"/>
                </a:lnTo>
                <a:lnTo>
                  <a:pt x="6555" y="5058"/>
                </a:lnTo>
                <a:lnTo>
                  <a:pt x="6563" y="5065"/>
                </a:lnTo>
                <a:lnTo>
                  <a:pt x="6571" y="5073"/>
                </a:lnTo>
                <a:lnTo>
                  <a:pt x="6551" y="5063"/>
                </a:lnTo>
                <a:lnTo>
                  <a:pt x="6571" y="5093"/>
                </a:lnTo>
                <a:lnTo>
                  <a:pt x="6593" y="5123"/>
                </a:lnTo>
                <a:lnTo>
                  <a:pt x="6603" y="5137"/>
                </a:lnTo>
                <a:lnTo>
                  <a:pt x="6613" y="5153"/>
                </a:lnTo>
                <a:lnTo>
                  <a:pt x="6621" y="5169"/>
                </a:lnTo>
                <a:lnTo>
                  <a:pt x="6629" y="5186"/>
                </a:lnTo>
                <a:lnTo>
                  <a:pt x="6625" y="5180"/>
                </a:lnTo>
                <a:lnTo>
                  <a:pt x="6615" y="5166"/>
                </a:lnTo>
                <a:lnTo>
                  <a:pt x="6609" y="5158"/>
                </a:lnTo>
                <a:lnTo>
                  <a:pt x="6600" y="5150"/>
                </a:lnTo>
                <a:lnTo>
                  <a:pt x="6591" y="5140"/>
                </a:lnTo>
                <a:lnTo>
                  <a:pt x="6581" y="5133"/>
                </a:lnTo>
                <a:lnTo>
                  <a:pt x="6579" y="5149"/>
                </a:lnTo>
                <a:lnTo>
                  <a:pt x="6575" y="5142"/>
                </a:lnTo>
                <a:lnTo>
                  <a:pt x="6562" y="5130"/>
                </a:lnTo>
                <a:lnTo>
                  <a:pt x="6553" y="5122"/>
                </a:lnTo>
                <a:lnTo>
                  <a:pt x="6544" y="5114"/>
                </a:lnTo>
                <a:lnTo>
                  <a:pt x="6531" y="5107"/>
                </a:lnTo>
                <a:lnTo>
                  <a:pt x="6519" y="5102"/>
                </a:lnTo>
                <a:lnTo>
                  <a:pt x="6518" y="5117"/>
                </a:lnTo>
                <a:lnTo>
                  <a:pt x="6514" y="5112"/>
                </a:lnTo>
                <a:lnTo>
                  <a:pt x="6501" y="5102"/>
                </a:lnTo>
                <a:lnTo>
                  <a:pt x="6493" y="5097"/>
                </a:lnTo>
                <a:lnTo>
                  <a:pt x="6483" y="5092"/>
                </a:lnTo>
                <a:lnTo>
                  <a:pt x="6471" y="5088"/>
                </a:lnTo>
                <a:lnTo>
                  <a:pt x="6460" y="5085"/>
                </a:lnTo>
                <a:lnTo>
                  <a:pt x="6461" y="5095"/>
                </a:lnTo>
                <a:lnTo>
                  <a:pt x="6455" y="5091"/>
                </a:lnTo>
                <a:lnTo>
                  <a:pt x="6440" y="5083"/>
                </a:lnTo>
                <a:lnTo>
                  <a:pt x="6430" y="5078"/>
                </a:lnTo>
                <a:lnTo>
                  <a:pt x="6420" y="5074"/>
                </a:lnTo>
                <a:lnTo>
                  <a:pt x="6411" y="5071"/>
                </a:lnTo>
                <a:lnTo>
                  <a:pt x="6402" y="5070"/>
                </a:lnTo>
                <a:lnTo>
                  <a:pt x="6406" y="5083"/>
                </a:lnTo>
                <a:lnTo>
                  <a:pt x="6397" y="5076"/>
                </a:lnTo>
                <a:lnTo>
                  <a:pt x="6387" y="5071"/>
                </a:lnTo>
                <a:lnTo>
                  <a:pt x="6378" y="5066"/>
                </a:lnTo>
                <a:lnTo>
                  <a:pt x="6367" y="5062"/>
                </a:lnTo>
                <a:lnTo>
                  <a:pt x="6357" y="5059"/>
                </a:lnTo>
                <a:lnTo>
                  <a:pt x="6347" y="5056"/>
                </a:lnTo>
                <a:lnTo>
                  <a:pt x="6336" y="5054"/>
                </a:lnTo>
                <a:lnTo>
                  <a:pt x="6325" y="5052"/>
                </a:lnTo>
                <a:lnTo>
                  <a:pt x="6331" y="5061"/>
                </a:lnTo>
                <a:lnTo>
                  <a:pt x="6339" y="5069"/>
                </a:lnTo>
                <a:lnTo>
                  <a:pt x="6347" y="5076"/>
                </a:lnTo>
                <a:lnTo>
                  <a:pt x="6356" y="5084"/>
                </a:lnTo>
                <a:lnTo>
                  <a:pt x="6365" y="5090"/>
                </a:lnTo>
                <a:lnTo>
                  <a:pt x="6376" y="5095"/>
                </a:lnTo>
                <a:lnTo>
                  <a:pt x="6386" y="5099"/>
                </a:lnTo>
                <a:lnTo>
                  <a:pt x="6397" y="5102"/>
                </a:lnTo>
                <a:lnTo>
                  <a:pt x="6380" y="5106"/>
                </a:lnTo>
                <a:lnTo>
                  <a:pt x="6387" y="5110"/>
                </a:lnTo>
                <a:lnTo>
                  <a:pt x="6404" y="5121"/>
                </a:lnTo>
                <a:lnTo>
                  <a:pt x="6425" y="5130"/>
                </a:lnTo>
                <a:lnTo>
                  <a:pt x="6434" y="5133"/>
                </a:lnTo>
                <a:lnTo>
                  <a:pt x="6442" y="5135"/>
                </a:lnTo>
                <a:lnTo>
                  <a:pt x="6430" y="5144"/>
                </a:lnTo>
                <a:lnTo>
                  <a:pt x="6440" y="5145"/>
                </a:lnTo>
                <a:lnTo>
                  <a:pt x="6449" y="5149"/>
                </a:lnTo>
                <a:lnTo>
                  <a:pt x="6457" y="5153"/>
                </a:lnTo>
                <a:lnTo>
                  <a:pt x="6465" y="5158"/>
                </a:lnTo>
                <a:lnTo>
                  <a:pt x="6473" y="5164"/>
                </a:lnTo>
                <a:lnTo>
                  <a:pt x="6479" y="5171"/>
                </a:lnTo>
                <a:lnTo>
                  <a:pt x="6484" y="5179"/>
                </a:lnTo>
                <a:lnTo>
                  <a:pt x="6489" y="5189"/>
                </a:lnTo>
                <a:lnTo>
                  <a:pt x="6469" y="5192"/>
                </a:lnTo>
                <a:lnTo>
                  <a:pt x="6481" y="5208"/>
                </a:lnTo>
                <a:lnTo>
                  <a:pt x="6493" y="5225"/>
                </a:lnTo>
                <a:lnTo>
                  <a:pt x="6508" y="5240"/>
                </a:lnTo>
                <a:lnTo>
                  <a:pt x="6522" y="5255"/>
                </a:lnTo>
                <a:lnTo>
                  <a:pt x="6509" y="5256"/>
                </a:lnTo>
                <a:lnTo>
                  <a:pt x="6533" y="5278"/>
                </a:lnTo>
                <a:lnTo>
                  <a:pt x="6561" y="5305"/>
                </a:lnTo>
                <a:lnTo>
                  <a:pt x="6589" y="5334"/>
                </a:lnTo>
                <a:lnTo>
                  <a:pt x="6618" y="5365"/>
                </a:lnTo>
                <a:lnTo>
                  <a:pt x="6646" y="5396"/>
                </a:lnTo>
                <a:lnTo>
                  <a:pt x="6672" y="5428"/>
                </a:lnTo>
                <a:lnTo>
                  <a:pt x="6695" y="5460"/>
                </a:lnTo>
                <a:lnTo>
                  <a:pt x="6706" y="5475"/>
                </a:lnTo>
                <a:lnTo>
                  <a:pt x="6716" y="5490"/>
                </a:lnTo>
                <a:lnTo>
                  <a:pt x="6704" y="5500"/>
                </a:lnTo>
                <a:lnTo>
                  <a:pt x="6693" y="5509"/>
                </a:lnTo>
                <a:lnTo>
                  <a:pt x="6681" y="5519"/>
                </a:lnTo>
                <a:lnTo>
                  <a:pt x="6667" y="5527"/>
                </a:lnTo>
                <a:lnTo>
                  <a:pt x="6654" y="5534"/>
                </a:lnTo>
                <a:lnTo>
                  <a:pt x="6641" y="5540"/>
                </a:lnTo>
                <a:lnTo>
                  <a:pt x="6625" y="5546"/>
                </a:lnTo>
                <a:lnTo>
                  <a:pt x="6611" y="5553"/>
                </a:lnTo>
                <a:lnTo>
                  <a:pt x="6579" y="5563"/>
                </a:lnTo>
                <a:lnTo>
                  <a:pt x="6546" y="5570"/>
                </a:lnTo>
                <a:lnTo>
                  <a:pt x="6512" y="5577"/>
                </a:lnTo>
                <a:lnTo>
                  <a:pt x="6478" y="5583"/>
                </a:lnTo>
                <a:lnTo>
                  <a:pt x="6443" y="5587"/>
                </a:lnTo>
                <a:lnTo>
                  <a:pt x="6408" y="5590"/>
                </a:lnTo>
                <a:lnTo>
                  <a:pt x="6339" y="5595"/>
                </a:lnTo>
                <a:lnTo>
                  <a:pt x="6274" y="5600"/>
                </a:lnTo>
                <a:lnTo>
                  <a:pt x="6244" y="5603"/>
                </a:lnTo>
                <a:lnTo>
                  <a:pt x="6216" y="5607"/>
                </a:lnTo>
                <a:close/>
                <a:moveTo>
                  <a:pt x="6888" y="5946"/>
                </a:moveTo>
                <a:lnTo>
                  <a:pt x="6888" y="5946"/>
                </a:lnTo>
                <a:lnTo>
                  <a:pt x="6879" y="5956"/>
                </a:lnTo>
                <a:lnTo>
                  <a:pt x="6869" y="5964"/>
                </a:lnTo>
                <a:lnTo>
                  <a:pt x="6861" y="5970"/>
                </a:lnTo>
                <a:lnTo>
                  <a:pt x="6853" y="5976"/>
                </a:lnTo>
                <a:lnTo>
                  <a:pt x="6845" y="5981"/>
                </a:lnTo>
                <a:lnTo>
                  <a:pt x="6836" y="5986"/>
                </a:lnTo>
                <a:lnTo>
                  <a:pt x="6828" y="5989"/>
                </a:lnTo>
                <a:lnTo>
                  <a:pt x="6820" y="5991"/>
                </a:lnTo>
                <a:lnTo>
                  <a:pt x="6812" y="5992"/>
                </a:lnTo>
                <a:lnTo>
                  <a:pt x="6803" y="5992"/>
                </a:lnTo>
                <a:lnTo>
                  <a:pt x="6796" y="5992"/>
                </a:lnTo>
                <a:lnTo>
                  <a:pt x="6788" y="5991"/>
                </a:lnTo>
                <a:lnTo>
                  <a:pt x="6781" y="5989"/>
                </a:lnTo>
                <a:lnTo>
                  <a:pt x="6772" y="5987"/>
                </a:lnTo>
                <a:lnTo>
                  <a:pt x="6758" y="5980"/>
                </a:lnTo>
                <a:lnTo>
                  <a:pt x="6743" y="5971"/>
                </a:lnTo>
                <a:lnTo>
                  <a:pt x="6727" y="5961"/>
                </a:lnTo>
                <a:lnTo>
                  <a:pt x="6712" y="5950"/>
                </a:lnTo>
                <a:lnTo>
                  <a:pt x="6696" y="5937"/>
                </a:lnTo>
                <a:lnTo>
                  <a:pt x="6665" y="5909"/>
                </a:lnTo>
                <a:lnTo>
                  <a:pt x="6648" y="5896"/>
                </a:lnTo>
                <a:lnTo>
                  <a:pt x="6631" y="5882"/>
                </a:lnTo>
                <a:lnTo>
                  <a:pt x="6584" y="5848"/>
                </a:lnTo>
                <a:lnTo>
                  <a:pt x="6536" y="5815"/>
                </a:lnTo>
                <a:lnTo>
                  <a:pt x="6487" y="5783"/>
                </a:lnTo>
                <a:lnTo>
                  <a:pt x="6439" y="5752"/>
                </a:lnTo>
                <a:lnTo>
                  <a:pt x="6341" y="5689"/>
                </a:lnTo>
                <a:lnTo>
                  <a:pt x="6291" y="5657"/>
                </a:lnTo>
                <a:lnTo>
                  <a:pt x="6243" y="5625"/>
                </a:lnTo>
                <a:lnTo>
                  <a:pt x="6275" y="5622"/>
                </a:lnTo>
                <a:lnTo>
                  <a:pt x="6307" y="5618"/>
                </a:lnTo>
                <a:lnTo>
                  <a:pt x="6337" y="5612"/>
                </a:lnTo>
                <a:lnTo>
                  <a:pt x="6368" y="5607"/>
                </a:lnTo>
                <a:lnTo>
                  <a:pt x="6429" y="5596"/>
                </a:lnTo>
                <a:lnTo>
                  <a:pt x="6489" y="5583"/>
                </a:lnTo>
                <a:lnTo>
                  <a:pt x="6549" y="5567"/>
                </a:lnTo>
                <a:lnTo>
                  <a:pt x="6609" y="5552"/>
                </a:lnTo>
                <a:lnTo>
                  <a:pt x="6730" y="5519"/>
                </a:lnTo>
                <a:lnTo>
                  <a:pt x="6735" y="5530"/>
                </a:lnTo>
                <a:lnTo>
                  <a:pt x="6739" y="5542"/>
                </a:lnTo>
                <a:lnTo>
                  <a:pt x="6746" y="5566"/>
                </a:lnTo>
                <a:lnTo>
                  <a:pt x="6752" y="5591"/>
                </a:lnTo>
                <a:lnTo>
                  <a:pt x="6756" y="5615"/>
                </a:lnTo>
                <a:lnTo>
                  <a:pt x="6761" y="5640"/>
                </a:lnTo>
                <a:lnTo>
                  <a:pt x="6767" y="5665"/>
                </a:lnTo>
                <a:lnTo>
                  <a:pt x="6775" y="5689"/>
                </a:lnTo>
                <a:lnTo>
                  <a:pt x="6779" y="5701"/>
                </a:lnTo>
                <a:lnTo>
                  <a:pt x="6784" y="5712"/>
                </a:lnTo>
                <a:lnTo>
                  <a:pt x="6789" y="5680"/>
                </a:lnTo>
                <a:lnTo>
                  <a:pt x="6796" y="5697"/>
                </a:lnTo>
                <a:lnTo>
                  <a:pt x="6803" y="5714"/>
                </a:lnTo>
                <a:lnTo>
                  <a:pt x="6815" y="5750"/>
                </a:lnTo>
                <a:lnTo>
                  <a:pt x="6826" y="5786"/>
                </a:lnTo>
                <a:lnTo>
                  <a:pt x="6837" y="5821"/>
                </a:lnTo>
                <a:lnTo>
                  <a:pt x="6846" y="5796"/>
                </a:lnTo>
                <a:lnTo>
                  <a:pt x="6851" y="5813"/>
                </a:lnTo>
                <a:lnTo>
                  <a:pt x="6855" y="5831"/>
                </a:lnTo>
                <a:lnTo>
                  <a:pt x="6861" y="5847"/>
                </a:lnTo>
                <a:lnTo>
                  <a:pt x="6867" y="5864"/>
                </a:lnTo>
                <a:lnTo>
                  <a:pt x="6873" y="5880"/>
                </a:lnTo>
                <a:lnTo>
                  <a:pt x="6882" y="5897"/>
                </a:lnTo>
                <a:lnTo>
                  <a:pt x="6889" y="5912"/>
                </a:lnTo>
                <a:lnTo>
                  <a:pt x="6898" y="5928"/>
                </a:lnTo>
                <a:lnTo>
                  <a:pt x="6898" y="5896"/>
                </a:lnTo>
                <a:lnTo>
                  <a:pt x="6905" y="5905"/>
                </a:lnTo>
                <a:lnTo>
                  <a:pt x="6909" y="5912"/>
                </a:lnTo>
                <a:lnTo>
                  <a:pt x="6910" y="5919"/>
                </a:lnTo>
                <a:lnTo>
                  <a:pt x="6909" y="5924"/>
                </a:lnTo>
                <a:lnTo>
                  <a:pt x="6905" y="5929"/>
                </a:lnTo>
                <a:lnTo>
                  <a:pt x="6900" y="5934"/>
                </a:lnTo>
                <a:lnTo>
                  <a:pt x="6894" y="5939"/>
                </a:lnTo>
                <a:lnTo>
                  <a:pt x="6888" y="5946"/>
                </a:lnTo>
                <a:close/>
                <a:moveTo>
                  <a:pt x="7068" y="5870"/>
                </a:moveTo>
                <a:lnTo>
                  <a:pt x="7068" y="5870"/>
                </a:lnTo>
                <a:lnTo>
                  <a:pt x="7055" y="5879"/>
                </a:lnTo>
                <a:lnTo>
                  <a:pt x="7046" y="5885"/>
                </a:lnTo>
                <a:lnTo>
                  <a:pt x="7040" y="5888"/>
                </a:lnTo>
                <a:lnTo>
                  <a:pt x="7039" y="5888"/>
                </a:lnTo>
                <a:lnTo>
                  <a:pt x="7049" y="5868"/>
                </a:lnTo>
                <a:lnTo>
                  <a:pt x="7030" y="5879"/>
                </a:lnTo>
                <a:lnTo>
                  <a:pt x="7012" y="5892"/>
                </a:lnTo>
                <a:lnTo>
                  <a:pt x="6994" y="5905"/>
                </a:lnTo>
                <a:lnTo>
                  <a:pt x="6978" y="5920"/>
                </a:lnTo>
                <a:lnTo>
                  <a:pt x="6985" y="5901"/>
                </a:lnTo>
                <a:lnTo>
                  <a:pt x="6994" y="5906"/>
                </a:lnTo>
                <a:lnTo>
                  <a:pt x="6994" y="5898"/>
                </a:lnTo>
                <a:lnTo>
                  <a:pt x="6991" y="5877"/>
                </a:lnTo>
                <a:lnTo>
                  <a:pt x="6989" y="5864"/>
                </a:lnTo>
                <a:lnTo>
                  <a:pt x="6986" y="5851"/>
                </a:lnTo>
                <a:lnTo>
                  <a:pt x="6981" y="5836"/>
                </a:lnTo>
                <a:lnTo>
                  <a:pt x="6974" y="5823"/>
                </a:lnTo>
                <a:lnTo>
                  <a:pt x="6973" y="5823"/>
                </a:lnTo>
                <a:lnTo>
                  <a:pt x="6971" y="5813"/>
                </a:lnTo>
                <a:lnTo>
                  <a:pt x="6968" y="5799"/>
                </a:lnTo>
                <a:lnTo>
                  <a:pt x="6963" y="5765"/>
                </a:lnTo>
                <a:lnTo>
                  <a:pt x="6961" y="5747"/>
                </a:lnTo>
                <a:lnTo>
                  <a:pt x="6958" y="5733"/>
                </a:lnTo>
                <a:lnTo>
                  <a:pt x="6955" y="5722"/>
                </a:lnTo>
                <a:lnTo>
                  <a:pt x="6953" y="5718"/>
                </a:lnTo>
                <a:lnTo>
                  <a:pt x="6951" y="5715"/>
                </a:lnTo>
                <a:lnTo>
                  <a:pt x="6956" y="5720"/>
                </a:lnTo>
                <a:lnTo>
                  <a:pt x="6961" y="5725"/>
                </a:lnTo>
                <a:lnTo>
                  <a:pt x="6969" y="5735"/>
                </a:lnTo>
                <a:lnTo>
                  <a:pt x="6977" y="5747"/>
                </a:lnTo>
                <a:lnTo>
                  <a:pt x="6983" y="5759"/>
                </a:lnTo>
                <a:lnTo>
                  <a:pt x="6989" y="5771"/>
                </a:lnTo>
                <a:lnTo>
                  <a:pt x="6996" y="5783"/>
                </a:lnTo>
                <a:lnTo>
                  <a:pt x="7004" y="5793"/>
                </a:lnTo>
                <a:lnTo>
                  <a:pt x="7010" y="5797"/>
                </a:lnTo>
                <a:lnTo>
                  <a:pt x="7015" y="5801"/>
                </a:lnTo>
                <a:lnTo>
                  <a:pt x="7015" y="5778"/>
                </a:lnTo>
                <a:lnTo>
                  <a:pt x="7041" y="5806"/>
                </a:lnTo>
                <a:lnTo>
                  <a:pt x="7065" y="5828"/>
                </a:lnTo>
                <a:lnTo>
                  <a:pt x="7076" y="5837"/>
                </a:lnTo>
                <a:lnTo>
                  <a:pt x="7085" y="5844"/>
                </a:lnTo>
                <a:lnTo>
                  <a:pt x="7081" y="5823"/>
                </a:lnTo>
                <a:lnTo>
                  <a:pt x="7089" y="5831"/>
                </a:lnTo>
                <a:lnTo>
                  <a:pt x="7108" y="5850"/>
                </a:lnTo>
                <a:lnTo>
                  <a:pt x="7101" y="5852"/>
                </a:lnTo>
                <a:lnTo>
                  <a:pt x="7091" y="5856"/>
                </a:lnTo>
                <a:lnTo>
                  <a:pt x="7080" y="5862"/>
                </a:lnTo>
                <a:lnTo>
                  <a:pt x="7068" y="5870"/>
                </a:lnTo>
                <a:close/>
                <a:moveTo>
                  <a:pt x="7103" y="5866"/>
                </a:moveTo>
                <a:lnTo>
                  <a:pt x="7111" y="5852"/>
                </a:lnTo>
                <a:lnTo>
                  <a:pt x="7120" y="5859"/>
                </a:lnTo>
                <a:lnTo>
                  <a:pt x="7114" y="5862"/>
                </a:lnTo>
                <a:lnTo>
                  <a:pt x="7108" y="5865"/>
                </a:lnTo>
                <a:lnTo>
                  <a:pt x="7103" y="5866"/>
                </a:lnTo>
                <a:close/>
                <a:moveTo>
                  <a:pt x="7495" y="6021"/>
                </a:moveTo>
                <a:lnTo>
                  <a:pt x="7495" y="6021"/>
                </a:lnTo>
                <a:lnTo>
                  <a:pt x="7495" y="6022"/>
                </a:lnTo>
                <a:lnTo>
                  <a:pt x="7494" y="6022"/>
                </a:lnTo>
                <a:lnTo>
                  <a:pt x="7495" y="6021"/>
                </a:lnTo>
                <a:close/>
                <a:moveTo>
                  <a:pt x="7490" y="6014"/>
                </a:moveTo>
                <a:lnTo>
                  <a:pt x="7490" y="6014"/>
                </a:lnTo>
                <a:lnTo>
                  <a:pt x="7481" y="6018"/>
                </a:lnTo>
                <a:lnTo>
                  <a:pt x="7476" y="5998"/>
                </a:lnTo>
                <a:lnTo>
                  <a:pt x="7490" y="6014"/>
                </a:lnTo>
                <a:close/>
                <a:moveTo>
                  <a:pt x="7354" y="5965"/>
                </a:moveTo>
                <a:lnTo>
                  <a:pt x="7348" y="5941"/>
                </a:lnTo>
                <a:lnTo>
                  <a:pt x="7356" y="5948"/>
                </a:lnTo>
                <a:lnTo>
                  <a:pt x="7374" y="5963"/>
                </a:lnTo>
                <a:lnTo>
                  <a:pt x="7385" y="5971"/>
                </a:lnTo>
                <a:lnTo>
                  <a:pt x="7395" y="5977"/>
                </a:lnTo>
                <a:lnTo>
                  <a:pt x="7404" y="5982"/>
                </a:lnTo>
                <a:lnTo>
                  <a:pt x="7407" y="5984"/>
                </a:lnTo>
                <a:lnTo>
                  <a:pt x="7411" y="5984"/>
                </a:lnTo>
                <a:lnTo>
                  <a:pt x="7404" y="5971"/>
                </a:lnTo>
                <a:lnTo>
                  <a:pt x="7416" y="5974"/>
                </a:lnTo>
                <a:lnTo>
                  <a:pt x="7426" y="5978"/>
                </a:lnTo>
                <a:lnTo>
                  <a:pt x="7436" y="5982"/>
                </a:lnTo>
                <a:lnTo>
                  <a:pt x="7446" y="5988"/>
                </a:lnTo>
                <a:lnTo>
                  <a:pt x="7455" y="5995"/>
                </a:lnTo>
                <a:lnTo>
                  <a:pt x="7463" y="6001"/>
                </a:lnTo>
                <a:lnTo>
                  <a:pt x="7471" y="6009"/>
                </a:lnTo>
                <a:lnTo>
                  <a:pt x="7480" y="6018"/>
                </a:lnTo>
                <a:lnTo>
                  <a:pt x="7471" y="6022"/>
                </a:lnTo>
                <a:lnTo>
                  <a:pt x="7463" y="6025"/>
                </a:lnTo>
                <a:lnTo>
                  <a:pt x="7455" y="6027"/>
                </a:lnTo>
                <a:lnTo>
                  <a:pt x="7447" y="6028"/>
                </a:lnTo>
                <a:lnTo>
                  <a:pt x="7438" y="6029"/>
                </a:lnTo>
                <a:lnTo>
                  <a:pt x="7430" y="6029"/>
                </a:lnTo>
                <a:lnTo>
                  <a:pt x="7421" y="6028"/>
                </a:lnTo>
                <a:lnTo>
                  <a:pt x="7413" y="6026"/>
                </a:lnTo>
                <a:lnTo>
                  <a:pt x="7434" y="6019"/>
                </a:lnTo>
                <a:lnTo>
                  <a:pt x="7412" y="6019"/>
                </a:lnTo>
                <a:lnTo>
                  <a:pt x="7389" y="6018"/>
                </a:lnTo>
                <a:lnTo>
                  <a:pt x="7367" y="6015"/>
                </a:lnTo>
                <a:lnTo>
                  <a:pt x="7345" y="6012"/>
                </a:lnTo>
                <a:lnTo>
                  <a:pt x="7367" y="6005"/>
                </a:lnTo>
                <a:lnTo>
                  <a:pt x="7345" y="6000"/>
                </a:lnTo>
                <a:lnTo>
                  <a:pt x="7321" y="5996"/>
                </a:lnTo>
                <a:lnTo>
                  <a:pt x="7297" y="5993"/>
                </a:lnTo>
                <a:lnTo>
                  <a:pt x="7273" y="5990"/>
                </a:lnTo>
                <a:lnTo>
                  <a:pt x="7300" y="5985"/>
                </a:lnTo>
                <a:lnTo>
                  <a:pt x="7260" y="5972"/>
                </a:lnTo>
                <a:lnTo>
                  <a:pt x="7221" y="5958"/>
                </a:lnTo>
                <a:lnTo>
                  <a:pt x="7234" y="5952"/>
                </a:lnTo>
                <a:lnTo>
                  <a:pt x="7222" y="5952"/>
                </a:lnTo>
                <a:lnTo>
                  <a:pt x="7206" y="5953"/>
                </a:lnTo>
                <a:lnTo>
                  <a:pt x="7173" y="5958"/>
                </a:lnTo>
                <a:lnTo>
                  <a:pt x="7157" y="5960"/>
                </a:lnTo>
                <a:lnTo>
                  <a:pt x="7141" y="5961"/>
                </a:lnTo>
                <a:lnTo>
                  <a:pt x="7128" y="5961"/>
                </a:lnTo>
                <a:lnTo>
                  <a:pt x="7123" y="5960"/>
                </a:lnTo>
                <a:lnTo>
                  <a:pt x="7118" y="5958"/>
                </a:lnTo>
                <a:lnTo>
                  <a:pt x="7119" y="5953"/>
                </a:lnTo>
                <a:lnTo>
                  <a:pt x="7121" y="5946"/>
                </a:lnTo>
                <a:lnTo>
                  <a:pt x="7123" y="5942"/>
                </a:lnTo>
                <a:lnTo>
                  <a:pt x="7126" y="5938"/>
                </a:lnTo>
                <a:lnTo>
                  <a:pt x="7131" y="5934"/>
                </a:lnTo>
                <a:lnTo>
                  <a:pt x="7136" y="5931"/>
                </a:lnTo>
                <a:lnTo>
                  <a:pt x="7141" y="5928"/>
                </a:lnTo>
                <a:lnTo>
                  <a:pt x="7149" y="5926"/>
                </a:lnTo>
                <a:lnTo>
                  <a:pt x="7125" y="5932"/>
                </a:lnTo>
                <a:lnTo>
                  <a:pt x="7134" y="5920"/>
                </a:lnTo>
                <a:lnTo>
                  <a:pt x="7143" y="5911"/>
                </a:lnTo>
                <a:lnTo>
                  <a:pt x="7150" y="5905"/>
                </a:lnTo>
                <a:lnTo>
                  <a:pt x="7158" y="5901"/>
                </a:lnTo>
                <a:lnTo>
                  <a:pt x="7167" y="5900"/>
                </a:lnTo>
                <a:lnTo>
                  <a:pt x="7175" y="5900"/>
                </a:lnTo>
                <a:lnTo>
                  <a:pt x="7186" y="5902"/>
                </a:lnTo>
                <a:lnTo>
                  <a:pt x="7197" y="5905"/>
                </a:lnTo>
                <a:lnTo>
                  <a:pt x="7200" y="5888"/>
                </a:lnTo>
                <a:lnTo>
                  <a:pt x="7207" y="5896"/>
                </a:lnTo>
                <a:lnTo>
                  <a:pt x="7216" y="5903"/>
                </a:lnTo>
                <a:lnTo>
                  <a:pt x="7224" y="5909"/>
                </a:lnTo>
                <a:lnTo>
                  <a:pt x="7233" y="5915"/>
                </a:lnTo>
                <a:lnTo>
                  <a:pt x="7242" y="5921"/>
                </a:lnTo>
                <a:lnTo>
                  <a:pt x="7253" y="5926"/>
                </a:lnTo>
                <a:lnTo>
                  <a:pt x="7262" y="5930"/>
                </a:lnTo>
                <a:lnTo>
                  <a:pt x="7272" y="5933"/>
                </a:lnTo>
                <a:lnTo>
                  <a:pt x="7265" y="5917"/>
                </a:lnTo>
                <a:lnTo>
                  <a:pt x="7269" y="5922"/>
                </a:lnTo>
                <a:lnTo>
                  <a:pt x="7281" y="5932"/>
                </a:lnTo>
                <a:lnTo>
                  <a:pt x="7288" y="5939"/>
                </a:lnTo>
                <a:lnTo>
                  <a:pt x="7295" y="5945"/>
                </a:lnTo>
                <a:lnTo>
                  <a:pt x="7304" y="5951"/>
                </a:lnTo>
                <a:lnTo>
                  <a:pt x="7313" y="5956"/>
                </a:lnTo>
                <a:lnTo>
                  <a:pt x="7314" y="5941"/>
                </a:lnTo>
                <a:lnTo>
                  <a:pt x="7328" y="5950"/>
                </a:lnTo>
                <a:lnTo>
                  <a:pt x="7354" y="5965"/>
                </a:lnTo>
                <a:close/>
                <a:moveTo>
                  <a:pt x="7327" y="3964"/>
                </a:moveTo>
                <a:lnTo>
                  <a:pt x="7327" y="3964"/>
                </a:lnTo>
                <a:lnTo>
                  <a:pt x="7340" y="3987"/>
                </a:lnTo>
                <a:lnTo>
                  <a:pt x="7348" y="4002"/>
                </a:lnTo>
                <a:lnTo>
                  <a:pt x="7350" y="4006"/>
                </a:lnTo>
                <a:lnTo>
                  <a:pt x="7350" y="4010"/>
                </a:lnTo>
                <a:lnTo>
                  <a:pt x="7350" y="4014"/>
                </a:lnTo>
                <a:lnTo>
                  <a:pt x="7349" y="4017"/>
                </a:lnTo>
                <a:lnTo>
                  <a:pt x="7345" y="4023"/>
                </a:lnTo>
                <a:lnTo>
                  <a:pt x="7340" y="4032"/>
                </a:lnTo>
                <a:lnTo>
                  <a:pt x="7338" y="4038"/>
                </a:lnTo>
                <a:lnTo>
                  <a:pt x="7336" y="4047"/>
                </a:lnTo>
                <a:lnTo>
                  <a:pt x="7334" y="4057"/>
                </a:lnTo>
                <a:lnTo>
                  <a:pt x="7334" y="4069"/>
                </a:lnTo>
                <a:lnTo>
                  <a:pt x="7328" y="4037"/>
                </a:lnTo>
                <a:lnTo>
                  <a:pt x="7323" y="4060"/>
                </a:lnTo>
                <a:lnTo>
                  <a:pt x="7319" y="4084"/>
                </a:lnTo>
                <a:lnTo>
                  <a:pt x="7317" y="4107"/>
                </a:lnTo>
                <a:lnTo>
                  <a:pt x="7317" y="4129"/>
                </a:lnTo>
                <a:lnTo>
                  <a:pt x="7301" y="4096"/>
                </a:lnTo>
                <a:lnTo>
                  <a:pt x="7299" y="4121"/>
                </a:lnTo>
                <a:lnTo>
                  <a:pt x="7297" y="4144"/>
                </a:lnTo>
                <a:lnTo>
                  <a:pt x="7296" y="4169"/>
                </a:lnTo>
                <a:lnTo>
                  <a:pt x="7295" y="4193"/>
                </a:lnTo>
                <a:lnTo>
                  <a:pt x="7281" y="4160"/>
                </a:lnTo>
                <a:lnTo>
                  <a:pt x="7275" y="4251"/>
                </a:lnTo>
                <a:lnTo>
                  <a:pt x="7268" y="4219"/>
                </a:lnTo>
                <a:lnTo>
                  <a:pt x="7262" y="4248"/>
                </a:lnTo>
                <a:lnTo>
                  <a:pt x="7254" y="4275"/>
                </a:lnTo>
                <a:lnTo>
                  <a:pt x="7246" y="4302"/>
                </a:lnTo>
                <a:lnTo>
                  <a:pt x="7235" y="4329"/>
                </a:lnTo>
                <a:lnTo>
                  <a:pt x="7227" y="4304"/>
                </a:lnTo>
                <a:lnTo>
                  <a:pt x="7220" y="4322"/>
                </a:lnTo>
                <a:lnTo>
                  <a:pt x="7210" y="4338"/>
                </a:lnTo>
                <a:lnTo>
                  <a:pt x="7198" y="4353"/>
                </a:lnTo>
                <a:lnTo>
                  <a:pt x="7193" y="4359"/>
                </a:lnTo>
                <a:lnTo>
                  <a:pt x="7188" y="4363"/>
                </a:lnTo>
                <a:lnTo>
                  <a:pt x="7197" y="4358"/>
                </a:lnTo>
                <a:lnTo>
                  <a:pt x="7177" y="4352"/>
                </a:lnTo>
                <a:lnTo>
                  <a:pt x="7157" y="4345"/>
                </a:lnTo>
                <a:lnTo>
                  <a:pt x="7137" y="4339"/>
                </a:lnTo>
                <a:lnTo>
                  <a:pt x="7118" y="4332"/>
                </a:lnTo>
                <a:lnTo>
                  <a:pt x="7128" y="4318"/>
                </a:lnTo>
                <a:lnTo>
                  <a:pt x="7081" y="4324"/>
                </a:lnTo>
                <a:lnTo>
                  <a:pt x="7032" y="4328"/>
                </a:lnTo>
                <a:lnTo>
                  <a:pt x="7046" y="4317"/>
                </a:lnTo>
                <a:lnTo>
                  <a:pt x="6951" y="4326"/>
                </a:lnTo>
                <a:lnTo>
                  <a:pt x="6956" y="4315"/>
                </a:lnTo>
                <a:lnTo>
                  <a:pt x="6947" y="4317"/>
                </a:lnTo>
                <a:lnTo>
                  <a:pt x="6925" y="4319"/>
                </a:lnTo>
                <a:lnTo>
                  <a:pt x="6915" y="4320"/>
                </a:lnTo>
                <a:lnTo>
                  <a:pt x="6905" y="4319"/>
                </a:lnTo>
                <a:lnTo>
                  <a:pt x="6902" y="4318"/>
                </a:lnTo>
                <a:lnTo>
                  <a:pt x="6900" y="4317"/>
                </a:lnTo>
                <a:lnTo>
                  <a:pt x="6899" y="4315"/>
                </a:lnTo>
                <a:lnTo>
                  <a:pt x="6900" y="4312"/>
                </a:lnTo>
                <a:lnTo>
                  <a:pt x="6906" y="4302"/>
                </a:lnTo>
                <a:lnTo>
                  <a:pt x="6914" y="4293"/>
                </a:lnTo>
                <a:lnTo>
                  <a:pt x="6922" y="4282"/>
                </a:lnTo>
                <a:lnTo>
                  <a:pt x="6931" y="4271"/>
                </a:lnTo>
                <a:lnTo>
                  <a:pt x="6951" y="4252"/>
                </a:lnTo>
                <a:lnTo>
                  <a:pt x="6969" y="4236"/>
                </a:lnTo>
                <a:lnTo>
                  <a:pt x="6946" y="4240"/>
                </a:lnTo>
                <a:lnTo>
                  <a:pt x="6970" y="4215"/>
                </a:lnTo>
                <a:lnTo>
                  <a:pt x="6994" y="4188"/>
                </a:lnTo>
                <a:lnTo>
                  <a:pt x="7018" y="4160"/>
                </a:lnTo>
                <a:lnTo>
                  <a:pt x="7038" y="4130"/>
                </a:lnTo>
                <a:lnTo>
                  <a:pt x="6999" y="4153"/>
                </a:lnTo>
                <a:lnTo>
                  <a:pt x="7029" y="4117"/>
                </a:lnTo>
                <a:lnTo>
                  <a:pt x="7059" y="4082"/>
                </a:lnTo>
                <a:lnTo>
                  <a:pt x="7073" y="4064"/>
                </a:lnTo>
                <a:lnTo>
                  <a:pt x="7087" y="4045"/>
                </a:lnTo>
                <a:lnTo>
                  <a:pt x="7099" y="4026"/>
                </a:lnTo>
                <a:lnTo>
                  <a:pt x="7110" y="4005"/>
                </a:lnTo>
                <a:lnTo>
                  <a:pt x="7077" y="4027"/>
                </a:lnTo>
                <a:lnTo>
                  <a:pt x="7090" y="4010"/>
                </a:lnTo>
                <a:lnTo>
                  <a:pt x="7103" y="3993"/>
                </a:lnTo>
                <a:lnTo>
                  <a:pt x="7115" y="3975"/>
                </a:lnTo>
                <a:lnTo>
                  <a:pt x="7125" y="3957"/>
                </a:lnTo>
                <a:lnTo>
                  <a:pt x="7134" y="3937"/>
                </a:lnTo>
                <a:lnTo>
                  <a:pt x="7141" y="3918"/>
                </a:lnTo>
                <a:lnTo>
                  <a:pt x="7148" y="3898"/>
                </a:lnTo>
                <a:lnTo>
                  <a:pt x="7151" y="3876"/>
                </a:lnTo>
                <a:lnTo>
                  <a:pt x="7114" y="3896"/>
                </a:lnTo>
                <a:lnTo>
                  <a:pt x="7128" y="3877"/>
                </a:lnTo>
                <a:lnTo>
                  <a:pt x="7143" y="3858"/>
                </a:lnTo>
                <a:lnTo>
                  <a:pt x="7157" y="3838"/>
                </a:lnTo>
                <a:lnTo>
                  <a:pt x="7169" y="3819"/>
                </a:lnTo>
                <a:lnTo>
                  <a:pt x="7183" y="3830"/>
                </a:lnTo>
                <a:lnTo>
                  <a:pt x="7188" y="3835"/>
                </a:lnTo>
                <a:lnTo>
                  <a:pt x="7185" y="3799"/>
                </a:lnTo>
                <a:lnTo>
                  <a:pt x="7199" y="3811"/>
                </a:lnTo>
                <a:lnTo>
                  <a:pt x="7212" y="3826"/>
                </a:lnTo>
                <a:lnTo>
                  <a:pt x="7223" y="3841"/>
                </a:lnTo>
                <a:lnTo>
                  <a:pt x="7234" y="3857"/>
                </a:lnTo>
                <a:lnTo>
                  <a:pt x="7255" y="3889"/>
                </a:lnTo>
                <a:lnTo>
                  <a:pt x="7266" y="3904"/>
                </a:lnTo>
                <a:lnTo>
                  <a:pt x="7278" y="3920"/>
                </a:lnTo>
                <a:lnTo>
                  <a:pt x="7290" y="3885"/>
                </a:lnTo>
                <a:lnTo>
                  <a:pt x="7292" y="3892"/>
                </a:lnTo>
                <a:lnTo>
                  <a:pt x="7300" y="3910"/>
                </a:lnTo>
                <a:lnTo>
                  <a:pt x="7312" y="3936"/>
                </a:lnTo>
                <a:lnTo>
                  <a:pt x="7320" y="3951"/>
                </a:lnTo>
                <a:lnTo>
                  <a:pt x="7327" y="3964"/>
                </a:lnTo>
                <a:close/>
              </a:path>
            </a:pathLst>
          </a:custGeom>
          <a:solidFill>
            <a:srgbClr val="007E3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4481" y="2689814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b="1" dirty="0" smtClean="0">
                <a:effectLst>
                  <a:glow rad="139700">
                    <a:srgbClr val="FFFFFF"/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初中语文教学</a:t>
            </a:r>
            <a:endParaRPr lang="zh-CN" altLang="en-US" sz="7200" b="1" dirty="0">
              <a:effectLst>
                <a:glow rad="139700">
                  <a:srgbClr val="FFFFFF"/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30172" y="3881767"/>
            <a:ext cx="3877985" cy="276999"/>
          </a:xfrm>
          <a:prstGeom prst="rect">
            <a:avLst/>
          </a:prstGeom>
          <a:solidFill>
            <a:srgbClr val="007E39"/>
          </a:solidFill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适用于：初中教师编篡、初中课堂教学、语文教学交流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2" name="03 Super Junior-for y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91200" y="713472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6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14" grpId="0" animBg="1"/>
      <p:bldP spid="4" grpId="0"/>
      <p:bldP spid="17" grpId="0" animBg="1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71800" y="-1231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33642" t="5998" r="5852"/>
          <a:stretch>
            <a:fillRect/>
          </a:stretch>
        </p:blipFill>
        <p:spPr>
          <a:xfrm>
            <a:off x="6529644" y="1592263"/>
            <a:ext cx="4787644" cy="4608512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33618" t="6044" r="36628" b="13486"/>
          <a:stretch>
            <a:fillRect/>
          </a:stretch>
        </p:blipFill>
        <p:spPr>
          <a:xfrm>
            <a:off x="1005380" y="3586638"/>
            <a:ext cx="1508805" cy="250594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" name="直接连接符 18"/>
          <p:cNvCxnSpPr/>
          <p:nvPr/>
        </p:nvCxnSpPr>
        <p:spPr>
          <a:xfrm>
            <a:off x="1005380" y="1691373"/>
            <a:ext cx="0" cy="1727551"/>
          </a:xfrm>
          <a:prstGeom prst="line">
            <a:avLst/>
          </a:prstGeom>
          <a:ln w="476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063436" y="1423451"/>
            <a:ext cx="1731509" cy="1843073"/>
            <a:chOff x="692376" y="1423451"/>
            <a:chExt cx="1731509" cy="1843073"/>
          </a:xfrm>
        </p:grpSpPr>
        <p:sp>
          <p:nvSpPr>
            <p:cNvPr id="55" name="文本框 54"/>
            <p:cNvSpPr txBox="1"/>
            <p:nvPr/>
          </p:nvSpPr>
          <p:spPr>
            <a:xfrm>
              <a:off x="692376" y="1423451"/>
              <a:ext cx="902811" cy="4585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haparral Pro" panose="02060503040505020203" pitchFamily="18" charset="0"/>
                </a:rPr>
                <a:t>风格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haparral Pro" panose="02060503040505020203" pitchFamily="18" charset="0"/>
              </a:endParaRPr>
            </a:p>
          </p:txBody>
        </p:sp>
        <p:sp>
          <p:nvSpPr>
            <p:cNvPr id="56" name="Rectangle 28"/>
            <p:cNvSpPr/>
            <p:nvPr/>
          </p:nvSpPr>
          <p:spPr>
            <a:xfrm>
              <a:off x="692376" y="1833568"/>
              <a:ext cx="1731509" cy="143295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Farmers ensure that we will bring the best of the market to your</a:t>
              </a:r>
              <a:r>
                <a:rPr lang="id-ID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kimquae ab illo.</a:t>
              </a:r>
              <a:endParaRPr lang="id-ID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30156" t="18982" r="38485" b="3223"/>
          <a:stretch>
            <a:fillRect/>
          </a:stretch>
        </p:blipFill>
        <p:spPr>
          <a:xfrm>
            <a:off x="2826022" y="1572533"/>
            <a:ext cx="1503326" cy="2403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31630" t="4636" r="35966" b="13014"/>
          <a:stretch>
            <a:fillRect/>
          </a:stretch>
        </p:blipFill>
        <p:spPr>
          <a:xfrm>
            <a:off x="4646145" y="3586640"/>
            <a:ext cx="1508804" cy="250594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9" name="直接连接符 68"/>
          <p:cNvCxnSpPr/>
          <p:nvPr/>
        </p:nvCxnSpPr>
        <p:spPr>
          <a:xfrm>
            <a:off x="2825622" y="4285599"/>
            <a:ext cx="0" cy="1727551"/>
          </a:xfrm>
          <a:prstGeom prst="line">
            <a:avLst/>
          </a:prstGeom>
          <a:ln w="476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883678" y="4083937"/>
            <a:ext cx="1731509" cy="1776813"/>
            <a:chOff x="2698150" y="4083937"/>
            <a:chExt cx="1731509" cy="1776813"/>
          </a:xfrm>
        </p:grpSpPr>
        <p:sp>
          <p:nvSpPr>
            <p:cNvPr id="70" name="文本框 69"/>
            <p:cNvSpPr txBox="1"/>
            <p:nvPr/>
          </p:nvSpPr>
          <p:spPr>
            <a:xfrm>
              <a:off x="2698150" y="4083937"/>
              <a:ext cx="902811" cy="4585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haparral Pro" panose="02060503040505020203" pitchFamily="18" charset="0"/>
                </a:rPr>
                <a:t>时尚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haparral Pro" panose="02060503040505020203" pitchFamily="18" charset="0"/>
              </a:endParaRPr>
            </a:p>
          </p:txBody>
        </p:sp>
        <p:sp>
          <p:nvSpPr>
            <p:cNvPr id="71" name="Rectangle 28"/>
            <p:cNvSpPr/>
            <p:nvPr/>
          </p:nvSpPr>
          <p:spPr>
            <a:xfrm>
              <a:off x="2698150" y="4427794"/>
              <a:ext cx="1731509" cy="143295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Farmers ensure that we will bring the best of the market to your</a:t>
              </a:r>
              <a:r>
                <a:rPr lang="id-ID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kimquae ab illo.</a:t>
              </a:r>
              <a:endParaRPr lang="id-ID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73" name="直接连接符 72"/>
          <p:cNvCxnSpPr/>
          <p:nvPr/>
        </p:nvCxnSpPr>
        <p:spPr>
          <a:xfrm>
            <a:off x="4680945" y="1691373"/>
            <a:ext cx="0" cy="1727551"/>
          </a:xfrm>
          <a:prstGeom prst="line">
            <a:avLst/>
          </a:prstGeom>
          <a:ln w="476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4699245" y="1423451"/>
            <a:ext cx="1731509" cy="1843073"/>
            <a:chOff x="4699245" y="1423451"/>
            <a:chExt cx="1731509" cy="1843073"/>
          </a:xfrm>
        </p:grpSpPr>
        <p:sp>
          <p:nvSpPr>
            <p:cNvPr id="74" name="文本框 73"/>
            <p:cNvSpPr txBox="1"/>
            <p:nvPr/>
          </p:nvSpPr>
          <p:spPr>
            <a:xfrm>
              <a:off x="4699245" y="1423451"/>
              <a:ext cx="902811" cy="4585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haparral Pro" panose="02060503040505020203" pitchFamily="18" charset="0"/>
                </a:rPr>
                <a:t>华丽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haparral Pro" panose="02060503040505020203" pitchFamily="18" charset="0"/>
              </a:endParaRPr>
            </a:p>
          </p:txBody>
        </p:sp>
        <p:sp>
          <p:nvSpPr>
            <p:cNvPr id="75" name="Rectangle 28"/>
            <p:cNvSpPr/>
            <p:nvPr/>
          </p:nvSpPr>
          <p:spPr>
            <a:xfrm>
              <a:off x="4699245" y="1833568"/>
              <a:ext cx="1731509" cy="143295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Farmers ensure that we will bring the best of the market to your</a:t>
              </a:r>
              <a:r>
                <a:rPr lang="id-ID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kimquae ab illo.</a:t>
              </a:r>
              <a:endParaRPr lang="id-ID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2689305" y="7331242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97739" y="275846"/>
            <a:ext cx="3057247" cy="552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35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教学的核心内容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129 Grupo"/>
          <p:cNvGrpSpPr/>
          <p:nvPr/>
        </p:nvGrpSpPr>
        <p:grpSpPr>
          <a:xfrm>
            <a:off x="4639588" y="3609749"/>
            <a:ext cx="4587849" cy="2879667"/>
            <a:chOff x="9279774" y="6619559"/>
            <a:chExt cx="9176297" cy="5760000"/>
          </a:xfrm>
          <a:solidFill>
            <a:srgbClr val="FFC000"/>
          </a:solidFill>
        </p:grpSpPr>
        <p:sp>
          <p:nvSpPr>
            <p:cNvPr id="8" name="7 Elipse"/>
            <p:cNvSpPr>
              <a:spLocks noChangeAspect="1"/>
            </p:cNvSpPr>
            <p:nvPr/>
          </p:nvSpPr>
          <p:spPr bwMode="auto">
            <a:xfrm>
              <a:off x="9279774" y="6619559"/>
              <a:ext cx="9176297" cy="5760000"/>
            </a:xfrm>
            <a:custGeom>
              <a:avLst/>
              <a:gdLst/>
              <a:ahLst/>
              <a:cxnLst/>
              <a:rect l="l" t="t" r="r" b="b"/>
              <a:pathLst>
                <a:path w="9176297" h="5760000">
                  <a:moveTo>
                    <a:pt x="2880000" y="0"/>
                  </a:moveTo>
                  <a:cubicBezTo>
                    <a:pt x="4121179" y="0"/>
                    <a:pt x="5178976" y="785149"/>
                    <a:pt x="5580558" y="1887066"/>
                  </a:cubicBezTo>
                  <a:cubicBezTo>
                    <a:pt x="5817220" y="2382263"/>
                    <a:pt x="6145999" y="2688431"/>
                    <a:pt x="6509246" y="2688431"/>
                  </a:cubicBezTo>
                  <a:cubicBezTo>
                    <a:pt x="6763059" y="2688431"/>
                    <a:pt x="7000044" y="2538951"/>
                    <a:pt x="7198961" y="2278669"/>
                  </a:cubicBezTo>
                  <a:cubicBezTo>
                    <a:pt x="7392729" y="1989875"/>
                    <a:pt x="7722265" y="1799880"/>
                    <a:pt x="8096177" y="1799880"/>
                  </a:cubicBezTo>
                  <a:cubicBezTo>
                    <a:pt x="8692711" y="1799880"/>
                    <a:pt x="9176297" y="2283466"/>
                    <a:pt x="9176297" y="2880000"/>
                  </a:cubicBezTo>
                  <a:cubicBezTo>
                    <a:pt x="9176297" y="3476534"/>
                    <a:pt x="8692711" y="3960120"/>
                    <a:pt x="8096177" y="3960120"/>
                  </a:cubicBezTo>
                  <a:cubicBezTo>
                    <a:pt x="7722378" y="3960120"/>
                    <a:pt x="7392929" y="3770240"/>
                    <a:pt x="7199125" y="3481602"/>
                  </a:cubicBezTo>
                  <a:cubicBezTo>
                    <a:pt x="7000388" y="3221883"/>
                    <a:pt x="6763671" y="3072765"/>
                    <a:pt x="6510167" y="3072765"/>
                  </a:cubicBezTo>
                  <a:cubicBezTo>
                    <a:pt x="6144845" y="3072765"/>
                    <a:pt x="5814387" y="3382442"/>
                    <a:pt x="5577070" y="3882462"/>
                  </a:cubicBezTo>
                  <a:cubicBezTo>
                    <a:pt x="5172865" y="4979380"/>
                    <a:pt x="4117594" y="5760000"/>
                    <a:pt x="2880000" y="5760000"/>
                  </a:cubicBezTo>
                  <a:cubicBezTo>
                    <a:pt x="1289420" y="5760000"/>
                    <a:pt x="0" y="4470580"/>
                    <a:pt x="0" y="2880000"/>
                  </a:cubicBezTo>
                  <a:cubicBezTo>
                    <a:pt x="0" y="1289420"/>
                    <a:pt x="1289420" y="0"/>
                    <a:pt x="2880000" y="0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txBody>
            <a:bodyPr lIns="0" tIns="0" rIns="0" bIns="0" rtlCol="0" anchor="ctr"/>
            <a:lstStyle/>
            <a:p>
              <a:pPr algn="ctr"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65" name="64 Elipse"/>
            <p:cNvSpPr>
              <a:spLocks noChangeAspect="1"/>
            </p:cNvSpPr>
            <p:nvPr/>
          </p:nvSpPr>
          <p:spPr>
            <a:xfrm>
              <a:off x="16505941" y="8635477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 defTabSz="1175385"/>
              <a:r>
                <a:rPr lang="es-MX" sz="3465" dirty="0"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05</a:t>
              </a:r>
            </a:p>
          </p:txBody>
        </p:sp>
      </p:grpSp>
      <p:grpSp>
        <p:nvGrpSpPr>
          <p:cNvPr id="132" name="131 Grupo"/>
          <p:cNvGrpSpPr/>
          <p:nvPr/>
        </p:nvGrpSpPr>
        <p:grpSpPr>
          <a:xfrm>
            <a:off x="4819737" y="2666902"/>
            <a:ext cx="3651039" cy="3642537"/>
            <a:chOff x="9639774" y="4733642"/>
            <a:chExt cx="7302554" cy="7285917"/>
          </a:xfrm>
        </p:grpSpPr>
        <p:sp>
          <p:nvSpPr>
            <p:cNvPr id="40" name="39 Elipse"/>
            <p:cNvSpPr/>
            <p:nvPr/>
          </p:nvSpPr>
          <p:spPr bwMode="auto">
            <a:xfrm>
              <a:off x="9639774" y="4733642"/>
              <a:ext cx="7302554" cy="7285917"/>
            </a:xfrm>
            <a:custGeom>
              <a:avLst/>
              <a:gdLst/>
              <a:ahLst/>
              <a:cxnLst/>
              <a:rect l="l" t="t" r="r" b="b"/>
              <a:pathLst>
                <a:path w="7302554" h="7285917">
                  <a:moveTo>
                    <a:pt x="6222434" y="0"/>
                  </a:moveTo>
                  <a:cubicBezTo>
                    <a:pt x="6818968" y="0"/>
                    <a:pt x="7302554" y="483586"/>
                    <a:pt x="7302554" y="1080120"/>
                  </a:cubicBezTo>
                  <a:cubicBezTo>
                    <a:pt x="7302554" y="1676654"/>
                    <a:pt x="6818968" y="2160240"/>
                    <a:pt x="6222434" y="2160240"/>
                  </a:cubicBezTo>
                  <a:lnTo>
                    <a:pt x="6212402" y="2159734"/>
                  </a:lnTo>
                  <a:cubicBezTo>
                    <a:pt x="5785295" y="2175509"/>
                    <a:pt x="5414097" y="2327583"/>
                    <a:pt x="5163254" y="2620086"/>
                  </a:cubicBezTo>
                  <a:cubicBezTo>
                    <a:pt x="4866483" y="2966146"/>
                    <a:pt x="4789657" y="3448733"/>
                    <a:pt x="4907223" y="3963314"/>
                  </a:cubicBezTo>
                  <a:cubicBezTo>
                    <a:pt x="4994052" y="4214922"/>
                    <a:pt x="5040000" y="4485054"/>
                    <a:pt x="5040000" y="4765917"/>
                  </a:cubicBezTo>
                  <a:cubicBezTo>
                    <a:pt x="5040000" y="6157675"/>
                    <a:pt x="3911758" y="7285917"/>
                    <a:pt x="2520000" y="7285917"/>
                  </a:cubicBezTo>
                  <a:cubicBezTo>
                    <a:pt x="1128242" y="7285917"/>
                    <a:pt x="0" y="6157675"/>
                    <a:pt x="0" y="4765917"/>
                  </a:cubicBezTo>
                  <a:cubicBezTo>
                    <a:pt x="0" y="3374159"/>
                    <a:pt x="1128242" y="2245917"/>
                    <a:pt x="2520000" y="2245917"/>
                  </a:cubicBezTo>
                  <a:cubicBezTo>
                    <a:pt x="2709437" y="2245917"/>
                    <a:pt x="2893993" y="2266820"/>
                    <a:pt x="3071087" y="2308227"/>
                  </a:cubicBezTo>
                  <a:cubicBezTo>
                    <a:pt x="3788824" y="2494906"/>
                    <a:pt x="4457246" y="2376750"/>
                    <a:pt x="4842207" y="1927854"/>
                  </a:cubicBezTo>
                  <a:cubicBezTo>
                    <a:pt x="5028127" y="1711057"/>
                    <a:pt x="5127725" y="1440676"/>
                    <a:pt x="5145438" y="1141997"/>
                  </a:cubicBezTo>
                  <a:cubicBezTo>
                    <a:pt x="5142902" y="1121571"/>
                    <a:pt x="5142314" y="1100914"/>
                    <a:pt x="5142314" y="1080120"/>
                  </a:cubicBezTo>
                  <a:cubicBezTo>
                    <a:pt x="5142314" y="483586"/>
                    <a:pt x="5625900" y="0"/>
                    <a:pt x="6222434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</a:ln>
            <a:effectLst/>
          </p:spPr>
          <p:txBody>
            <a:bodyPr lIns="0" tIns="0" rIns="0" bIns="0" rtlCol="0" anchor="ctr"/>
            <a:lstStyle/>
            <a:p>
              <a:pPr algn="ctr"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64" name="63 Elipse"/>
            <p:cNvSpPr>
              <a:spLocks noChangeAspect="1"/>
            </p:cNvSpPr>
            <p:nvPr/>
          </p:nvSpPr>
          <p:spPr>
            <a:xfrm>
              <a:off x="14976326" y="4942842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 defTabSz="1175385"/>
              <a:r>
                <a:rPr lang="es-MX" sz="3465" dirty="0"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</a:p>
          </p:txBody>
        </p:sp>
      </p:grpSp>
      <p:grpSp>
        <p:nvGrpSpPr>
          <p:cNvPr id="133" name="132 Grupo"/>
          <p:cNvGrpSpPr/>
          <p:nvPr/>
        </p:nvGrpSpPr>
        <p:grpSpPr>
          <a:xfrm>
            <a:off x="4999725" y="1897833"/>
            <a:ext cx="2159860" cy="4231628"/>
            <a:chOff x="9999774" y="3195324"/>
            <a:chExt cx="4320000" cy="8464235"/>
          </a:xfrm>
        </p:grpSpPr>
        <p:sp>
          <p:nvSpPr>
            <p:cNvPr id="6" name="5 Elipse"/>
            <p:cNvSpPr>
              <a:spLocks noChangeAspect="1"/>
            </p:cNvSpPr>
            <p:nvPr/>
          </p:nvSpPr>
          <p:spPr bwMode="auto">
            <a:xfrm>
              <a:off x="9999774" y="3195324"/>
              <a:ext cx="4320000" cy="8464235"/>
            </a:xfrm>
            <a:custGeom>
              <a:avLst/>
              <a:gdLst/>
              <a:ahLst/>
              <a:cxnLst/>
              <a:rect l="l" t="t" r="r" b="b"/>
              <a:pathLst>
                <a:path w="4320000" h="8464235">
                  <a:moveTo>
                    <a:pt x="2160000" y="0"/>
                  </a:moveTo>
                  <a:cubicBezTo>
                    <a:pt x="2756534" y="0"/>
                    <a:pt x="3240120" y="483586"/>
                    <a:pt x="3240120" y="1080120"/>
                  </a:cubicBezTo>
                  <a:cubicBezTo>
                    <a:pt x="3240120" y="1400727"/>
                    <a:pt x="3100435" y="1688709"/>
                    <a:pt x="2877814" y="1885639"/>
                  </a:cubicBezTo>
                  <a:cubicBezTo>
                    <a:pt x="2630105" y="2201090"/>
                    <a:pt x="2489205" y="2572923"/>
                    <a:pt x="2489205" y="2970338"/>
                  </a:cubicBezTo>
                  <a:cubicBezTo>
                    <a:pt x="2489205" y="3549579"/>
                    <a:pt x="2788530" y="4074474"/>
                    <a:pt x="3273893" y="4456155"/>
                  </a:cubicBezTo>
                  <a:cubicBezTo>
                    <a:pt x="3901360" y="4832231"/>
                    <a:pt x="4320000" y="5519344"/>
                    <a:pt x="4320000" y="6304235"/>
                  </a:cubicBezTo>
                  <a:cubicBezTo>
                    <a:pt x="4320000" y="7497170"/>
                    <a:pt x="3352935" y="8464235"/>
                    <a:pt x="2160000" y="8464235"/>
                  </a:cubicBezTo>
                  <a:cubicBezTo>
                    <a:pt x="967065" y="8464235"/>
                    <a:pt x="0" y="7497170"/>
                    <a:pt x="0" y="6304235"/>
                  </a:cubicBezTo>
                  <a:cubicBezTo>
                    <a:pt x="0" y="5554456"/>
                    <a:pt x="382022" y="4893904"/>
                    <a:pt x="962335" y="4507047"/>
                  </a:cubicBezTo>
                  <a:cubicBezTo>
                    <a:pt x="1492089" y="4125066"/>
                    <a:pt x="1821035" y="3577564"/>
                    <a:pt x="1821035" y="2970338"/>
                  </a:cubicBezTo>
                  <a:cubicBezTo>
                    <a:pt x="1821035" y="2562805"/>
                    <a:pt x="1672869" y="2182172"/>
                    <a:pt x="1414636" y="1860600"/>
                  </a:cubicBezTo>
                  <a:cubicBezTo>
                    <a:pt x="1208131" y="1664577"/>
                    <a:pt x="1079880" y="1387326"/>
                    <a:pt x="1079880" y="1080120"/>
                  </a:cubicBezTo>
                  <a:cubicBezTo>
                    <a:pt x="1079880" y="483586"/>
                    <a:pt x="1563466" y="0"/>
                    <a:pt x="216000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9050">
              <a:noFill/>
            </a:ln>
            <a:effectLst/>
          </p:spPr>
          <p:txBody>
            <a:bodyPr lIns="0" tIns="0" rIns="0" bIns="0" rtlCol="0" anchor="ctr"/>
            <a:lstStyle/>
            <a:p>
              <a:pPr algn="ctr"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63" name="62 Elipse"/>
            <p:cNvSpPr>
              <a:spLocks noChangeAspect="1"/>
            </p:cNvSpPr>
            <p:nvPr/>
          </p:nvSpPr>
          <p:spPr>
            <a:xfrm>
              <a:off x="11282176" y="3378559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 defTabSz="1175385"/>
              <a:r>
                <a:rPr lang="es-MX" sz="3465" dirty="0">
                  <a:latin typeface="Malgun Gothic" panose="020B0503020000020004" pitchFamily="34" charset="-127"/>
                  <a:ea typeface="Malgun Gothic" panose="020B0503020000020004" pitchFamily="34" charset="-127"/>
                  <a:cs typeface="Open Sans Extrabold" panose="020B0906030804020204" pitchFamily="34" charset="0"/>
                </a:rPr>
                <a:t>03</a:t>
              </a:r>
            </a:p>
          </p:txBody>
        </p:sp>
      </p:grpSp>
      <p:grpSp>
        <p:nvGrpSpPr>
          <p:cNvPr id="134" name="133 Grupo"/>
          <p:cNvGrpSpPr/>
          <p:nvPr/>
        </p:nvGrpSpPr>
        <p:grpSpPr>
          <a:xfrm>
            <a:off x="3701145" y="2666902"/>
            <a:ext cx="3278288" cy="3282580"/>
            <a:chOff x="7402771" y="4733642"/>
            <a:chExt cx="6557003" cy="6565917"/>
          </a:xfrm>
        </p:grpSpPr>
        <p:sp>
          <p:nvSpPr>
            <p:cNvPr id="5" name="4 Elipse"/>
            <p:cNvSpPr>
              <a:spLocks noChangeAspect="1"/>
            </p:cNvSpPr>
            <p:nvPr/>
          </p:nvSpPr>
          <p:spPr bwMode="auto">
            <a:xfrm>
              <a:off x="7402771" y="4733642"/>
              <a:ext cx="6557003" cy="6565917"/>
            </a:xfrm>
            <a:custGeom>
              <a:avLst/>
              <a:gdLst/>
              <a:ahLst/>
              <a:cxnLst/>
              <a:rect l="l" t="t" r="r" b="b"/>
              <a:pathLst>
                <a:path w="6557003" h="6565917">
                  <a:moveTo>
                    <a:pt x="1080120" y="0"/>
                  </a:moveTo>
                  <a:cubicBezTo>
                    <a:pt x="1644631" y="0"/>
                    <a:pt x="2107995" y="433060"/>
                    <a:pt x="2155444" y="985143"/>
                  </a:cubicBezTo>
                  <a:cubicBezTo>
                    <a:pt x="2156721" y="984254"/>
                    <a:pt x="2158114" y="983617"/>
                    <a:pt x="2159508" y="982983"/>
                  </a:cubicBezTo>
                  <a:lnTo>
                    <a:pt x="2157122" y="1018367"/>
                  </a:lnTo>
                  <a:cubicBezTo>
                    <a:pt x="2159655" y="1038752"/>
                    <a:pt x="2160240" y="1059368"/>
                    <a:pt x="2160240" y="1080120"/>
                  </a:cubicBezTo>
                  <a:cubicBezTo>
                    <a:pt x="2160240" y="1135366"/>
                    <a:pt x="2156092" y="1189644"/>
                    <a:pt x="2146743" y="1242456"/>
                  </a:cubicBezTo>
                  <a:cubicBezTo>
                    <a:pt x="2145586" y="1705467"/>
                    <a:pt x="2292716" y="2136654"/>
                    <a:pt x="2596672" y="2468868"/>
                  </a:cubicBezTo>
                  <a:cubicBezTo>
                    <a:pt x="3015292" y="2926405"/>
                    <a:pt x="3647277" y="3104294"/>
                    <a:pt x="4315225" y="3014888"/>
                  </a:cubicBezTo>
                  <a:lnTo>
                    <a:pt x="4313324" y="3023292"/>
                  </a:lnTo>
                  <a:cubicBezTo>
                    <a:pt x="4454868" y="2985083"/>
                    <a:pt x="4603697" y="2965917"/>
                    <a:pt x="4757003" y="2965917"/>
                  </a:cubicBezTo>
                  <a:cubicBezTo>
                    <a:pt x="5751116" y="2965917"/>
                    <a:pt x="6557003" y="3771804"/>
                    <a:pt x="6557003" y="4765917"/>
                  </a:cubicBezTo>
                  <a:cubicBezTo>
                    <a:pt x="6557003" y="5760030"/>
                    <a:pt x="5751116" y="6565917"/>
                    <a:pt x="4757003" y="6565917"/>
                  </a:cubicBezTo>
                  <a:cubicBezTo>
                    <a:pt x="3762890" y="6565917"/>
                    <a:pt x="2957003" y="5760030"/>
                    <a:pt x="2957003" y="4765917"/>
                  </a:cubicBezTo>
                  <a:cubicBezTo>
                    <a:pt x="2957003" y="4597118"/>
                    <a:pt x="2980238" y="4433746"/>
                    <a:pt x="3025416" y="4279310"/>
                  </a:cubicBezTo>
                  <a:cubicBezTo>
                    <a:pt x="3115248" y="3688287"/>
                    <a:pt x="2980004" y="3120613"/>
                    <a:pt x="2601234" y="2706629"/>
                  </a:cubicBezTo>
                  <a:cubicBezTo>
                    <a:pt x="2268415" y="2342868"/>
                    <a:pt x="1800729" y="2155869"/>
                    <a:pt x="1287094" y="2139930"/>
                  </a:cubicBezTo>
                  <a:cubicBezTo>
                    <a:pt x="1220171" y="2153424"/>
                    <a:pt x="1150941" y="2160240"/>
                    <a:pt x="1080120" y="2160240"/>
                  </a:cubicBezTo>
                  <a:cubicBezTo>
                    <a:pt x="483586" y="2160240"/>
                    <a:pt x="0" y="1676654"/>
                    <a:pt x="0" y="1080120"/>
                  </a:cubicBezTo>
                  <a:cubicBezTo>
                    <a:pt x="0" y="483586"/>
                    <a:pt x="483586" y="0"/>
                    <a:pt x="1080120" y="0"/>
                  </a:cubicBezTo>
                  <a:close/>
                </a:path>
              </a:pathLst>
            </a:custGeom>
            <a:solidFill>
              <a:srgbClr val="92D050"/>
            </a:solidFill>
            <a:ln w="19050">
              <a:noFill/>
            </a:ln>
            <a:effectLst/>
          </p:spPr>
          <p:txBody>
            <a:bodyPr lIns="0" tIns="0" rIns="0" bIns="0" rtlCol="0" anchor="ctr"/>
            <a:lstStyle/>
            <a:p>
              <a:pPr algn="ctr"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62" name="61 Elipse"/>
            <p:cNvSpPr>
              <a:spLocks noChangeAspect="1"/>
            </p:cNvSpPr>
            <p:nvPr/>
          </p:nvSpPr>
          <p:spPr>
            <a:xfrm>
              <a:off x="7588843" y="4930143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 defTabSz="1175385"/>
              <a:r>
                <a:rPr lang="es-MX" sz="3465" dirty="0"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135" name="134 Grupo"/>
          <p:cNvGrpSpPr/>
          <p:nvPr/>
        </p:nvGrpSpPr>
        <p:grpSpPr>
          <a:xfrm>
            <a:off x="2929689" y="4329668"/>
            <a:ext cx="3869919" cy="1439833"/>
            <a:chOff x="5859434" y="8059559"/>
            <a:chExt cx="7740340" cy="2880000"/>
          </a:xfrm>
        </p:grpSpPr>
        <p:sp>
          <p:nvSpPr>
            <p:cNvPr id="4" name="3 Elipse"/>
            <p:cNvSpPr>
              <a:spLocks noChangeAspect="1"/>
            </p:cNvSpPr>
            <p:nvPr/>
          </p:nvSpPr>
          <p:spPr bwMode="auto">
            <a:xfrm>
              <a:off x="5859434" y="8059559"/>
              <a:ext cx="7740340" cy="2880000"/>
            </a:xfrm>
            <a:custGeom>
              <a:avLst/>
              <a:gdLst/>
              <a:ahLst/>
              <a:cxnLst/>
              <a:rect l="l" t="t" r="r" b="b"/>
              <a:pathLst>
                <a:path w="7740340" h="2880000">
                  <a:moveTo>
                    <a:pt x="6300340" y="0"/>
                  </a:moveTo>
                  <a:cubicBezTo>
                    <a:pt x="7095630" y="0"/>
                    <a:pt x="7740340" y="644710"/>
                    <a:pt x="7740340" y="1440000"/>
                  </a:cubicBezTo>
                  <a:cubicBezTo>
                    <a:pt x="7740340" y="2235290"/>
                    <a:pt x="7095630" y="2880000"/>
                    <a:pt x="6300340" y="2880000"/>
                  </a:cubicBezTo>
                  <a:cubicBezTo>
                    <a:pt x="5885156" y="2880000"/>
                    <a:pt x="5511010" y="2704290"/>
                    <a:pt x="5249309" y="2422148"/>
                  </a:cubicBezTo>
                  <a:cubicBezTo>
                    <a:pt x="5248757" y="2422489"/>
                    <a:pt x="5248171" y="2422758"/>
                    <a:pt x="5247585" y="2423026"/>
                  </a:cubicBezTo>
                  <a:cubicBezTo>
                    <a:pt x="4787435" y="1899251"/>
                    <a:pt x="4143967" y="1574656"/>
                    <a:pt x="3432088" y="1574656"/>
                  </a:cubicBezTo>
                  <a:cubicBezTo>
                    <a:pt x="2839826" y="1574656"/>
                    <a:pt x="2294917" y="1799332"/>
                    <a:pt x="1866084" y="2179330"/>
                  </a:cubicBezTo>
                  <a:cubicBezTo>
                    <a:pt x="1669871" y="2389407"/>
                    <a:pt x="1390260" y="2520120"/>
                    <a:pt x="1080120" y="2520120"/>
                  </a:cubicBezTo>
                  <a:cubicBezTo>
                    <a:pt x="483586" y="2520120"/>
                    <a:pt x="0" y="2036534"/>
                    <a:pt x="0" y="1440000"/>
                  </a:cubicBezTo>
                  <a:cubicBezTo>
                    <a:pt x="0" y="843466"/>
                    <a:pt x="483586" y="359880"/>
                    <a:pt x="1080120" y="359880"/>
                  </a:cubicBezTo>
                  <a:cubicBezTo>
                    <a:pt x="1411226" y="359880"/>
                    <a:pt x="1707536" y="508864"/>
                    <a:pt x="1905271" y="743788"/>
                  </a:cubicBezTo>
                  <a:cubicBezTo>
                    <a:pt x="2329616" y="1096551"/>
                    <a:pt x="2861566" y="1304626"/>
                    <a:pt x="3438438" y="1304626"/>
                  </a:cubicBezTo>
                  <a:cubicBezTo>
                    <a:pt x="4089499" y="1304626"/>
                    <a:pt x="4683338" y="1039592"/>
                    <a:pt x="5130819" y="602053"/>
                  </a:cubicBezTo>
                  <a:cubicBezTo>
                    <a:pt x="5391019" y="237165"/>
                    <a:pt x="5817983" y="0"/>
                    <a:pt x="6300340" y="0"/>
                  </a:cubicBezTo>
                  <a:close/>
                </a:path>
              </a:pathLst>
            </a:custGeom>
            <a:solidFill>
              <a:srgbClr val="007E39"/>
            </a:solidFill>
            <a:ln w="19050">
              <a:noFill/>
            </a:ln>
            <a:effectLst/>
          </p:spPr>
          <p:txBody>
            <a:bodyPr lIns="0" tIns="0" rIns="0" bIns="0" rtlCol="0" anchor="ctr"/>
            <a:lstStyle/>
            <a:p>
              <a:pPr algn="ctr"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61" name="60 Elipse"/>
            <p:cNvSpPr>
              <a:spLocks noChangeAspect="1"/>
            </p:cNvSpPr>
            <p:nvPr/>
          </p:nvSpPr>
          <p:spPr>
            <a:xfrm>
              <a:off x="6066371" y="8621595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 defTabSz="1175385"/>
              <a:r>
                <a:rPr lang="es-MX" sz="3465" dirty="0"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sp>
        <p:nvSpPr>
          <p:cNvPr id="51" name="50 Elipse"/>
          <p:cNvSpPr/>
          <p:nvPr/>
        </p:nvSpPr>
        <p:spPr>
          <a:xfrm>
            <a:off x="5458695" y="4428656"/>
            <a:ext cx="1241919" cy="1241856"/>
          </a:xfrm>
          <a:prstGeom prst="ellipse">
            <a:avLst/>
          </a:prstGeom>
          <a:solidFill>
            <a:schemeClr val="bg1"/>
          </a:solidFill>
          <a:ln w="28575" cap="rnd" cmpd="sng">
            <a:noFill/>
            <a:bevel/>
          </a:ln>
          <a:effectLst/>
          <a:scene3d>
            <a:camera prst="orthographicFront"/>
            <a:lightRig rig="contrasting" dir="t"/>
          </a:scene3d>
          <a:sp3d prstMaterial="metal">
            <a:bevelT w="0" h="0" prst="coolSlant"/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4544" rIns="0" bIns="44544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核心内容</a:t>
            </a:r>
            <a:endParaRPr lang="zh-CN" altLang="en-US" sz="280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2" name="Textbox 1"/>
          <p:cNvSpPr/>
          <p:nvPr/>
        </p:nvSpPr>
        <p:spPr>
          <a:xfrm>
            <a:off x="1736036" y="4704434"/>
            <a:ext cx="1184904" cy="549743"/>
          </a:xfrm>
          <a:prstGeom prst="rect">
            <a:avLst/>
          </a:prstGeom>
        </p:spPr>
        <p:txBody>
          <a:bodyPr wrap="square" lIns="117720" tIns="58853" rIns="117720" bIns="58853">
            <a:spAutoFit/>
          </a:bodyPr>
          <a:lstStyle/>
          <a:p>
            <a:pPr algn="ctr"/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阅读</a:t>
            </a:r>
            <a:endParaRPr lang="en-US" sz="2800" dirty="0">
              <a:solidFill>
                <a:srgbClr val="575757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3" name="Textbox 1"/>
          <p:cNvSpPr/>
          <p:nvPr/>
        </p:nvSpPr>
        <p:spPr>
          <a:xfrm>
            <a:off x="2557670" y="2759618"/>
            <a:ext cx="1034528" cy="657464"/>
          </a:xfrm>
          <a:prstGeom prst="rect">
            <a:avLst/>
          </a:prstGeom>
        </p:spPr>
        <p:txBody>
          <a:bodyPr wrap="square" lIns="117720" tIns="58853" rIns="117720" bIns="58853">
            <a:spAutoFit/>
          </a:bodyPr>
          <a:lstStyle/>
          <a:p>
            <a:pPr algn="r" defTabSz="1175385">
              <a:lnSpc>
                <a:spcPct val="125000"/>
              </a:lnSpc>
            </a:pP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写作</a:t>
            </a:r>
            <a:endParaRPr lang="en-US" sz="2800" dirty="0">
              <a:solidFill>
                <a:srgbClr val="575757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4" name="Textbox 1"/>
          <p:cNvSpPr/>
          <p:nvPr/>
        </p:nvSpPr>
        <p:spPr>
          <a:xfrm>
            <a:off x="5038524" y="1258809"/>
            <a:ext cx="2051388" cy="657464"/>
          </a:xfrm>
          <a:prstGeom prst="rect">
            <a:avLst/>
          </a:prstGeom>
        </p:spPr>
        <p:txBody>
          <a:bodyPr wrap="square" lIns="117720" tIns="58853" rIns="117720" bIns="58853">
            <a:spAutoFit/>
          </a:bodyPr>
          <a:lstStyle/>
          <a:p>
            <a:pPr algn="ctr" defTabSz="1175385">
              <a:lnSpc>
                <a:spcPct val="125000"/>
              </a:lnSpc>
            </a:pP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口语交际</a:t>
            </a:r>
            <a:endParaRPr lang="en-US" sz="2800" dirty="0">
              <a:solidFill>
                <a:srgbClr val="575757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5" name="Textbox 1"/>
          <p:cNvSpPr/>
          <p:nvPr/>
        </p:nvSpPr>
        <p:spPr>
          <a:xfrm>
            <a:off x="8590228" y="2786122"/>
            <a:ext cx="1799477" cy="657464"/>
          </a:xfrm>
          <a:prstGeom prst="rect">
            <a:avLst/>
          </a:prstGeom>
        </p:spPr>
        <p:txBody>
          <a:bodyPr wrap="square" lIns="117720" tIns="58853" rIns="117720" bIns="58853">
            <a:spAutoFit/>
          </a:bodyPr>
          <a:lstStyle/>
          <a:p>
            <a:pPr defTabSz="1175385">
              <a:lnSpc>
                <a:spcPct val="125000"/>
              </a:lnSpc>
            </a:pP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语文常识</a:t>
            </a:r>
            <a:endParaRPr lang="en-US" sz="2800" dirty="0">
              <a:solidFill>
                <a:srgbClr val="575757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6" name="Textbox 1"/>
          <p:cNvSpPr/>
          <p:nvPr/>
        </p:nvSpPr>
        <p:spPr>
          <a:xfrm>
            <a:off x="9364311" y="4717685"/>
            <a:ext cx="1727759" cy="549743"/>
          </a:xfrm>
          <a:prstGeom prst="rect">
            <a:avLst/>
          </a:prstGeom>
        </p:spPr>
        <p:txBody>
          <a:bodyPr wrap="square" lIns="117720" tIns="58853" rIns="117720" bIns="58853">
            <a:spAutoFit/>
          </a:bodyPr>
          <a:lstStyle/>
          <a:p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课文</a:t>
            </a:r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理解</a:t>
            </a:r>
          </a:p>
        </p:txBody>
      </p:sp>
      <p:grpSp>
        <p:nvGrpSpPr>
          <p:cNvPr id="83" name="82 Grupo"/>
          <p:cNvGrpSpPr>
            <a:grpSpLocks noChangeAspect="1"/>
          </p:cNvGrpSpPr>
          <p:nvPr/>
        </p:nvGrpSpPr>
        <p:grpSpPr>
          <a:xfrm>
            <a:off x="10341052" y="2961814"/>
            <a:ext cx="336129" cy="332780"/>
            <a:chOff x="18853929" y="3019796"/>
            <a:chExt cx="860707" cy="852174"/>
          </a:xfrm>
          <a:solidFill>
            <a:schemeClr val="tx2"/>
          </a:solidFill>
        </p:grpSpPr>
        <p:sp>
          <p:nvSpPr>
            <p:cNvPr id="88" name="Freeform 6"/>
            <p:cNvSpPr>
              <a:spLocks noEditPoints="1"/>
            </p:cNvSpPr>
            <p:nvPr/>
          </p:nvSpPr>
          <p:spPr bwMode="auto">
            <a:xfrm>
              <a:off x="18853929" y="3019796"/>
              <a:ext cx="860707" cy="852174"/>
            </a:xfrm>
            <a:custGeom>
              <a:avLst/>
              <a:gdLst>
                <a:gd name="T0" fmla="*/ 1358 w 3226"/>
                <a:gd name="T1" fmla="*/ 609 h 3195"/>
                <a:gd name="T2" fmla="*/ 1146 w 3226"/>
                <a:gd name="T3" fmla="*/ 711 h 3195"/>
                <a:gd name="T4" fmla="*/ 974 w 3226"/>
                <a:gd name="T5" fmla="*/ 686 h 3195"/>
                <a:gd name="T6" fmla="*/ 725 w 3226"/>
                <a:gd name="T7" fmla="*/ 1048 h 3195"/>
                <a:gd name="T8" fmla="*/ 662 w 3226"/>
                <a:gd name="T9" fmla="*/ 1270 h 3195"/>
                <a:gd name="T10" fmla="*/ 540 w 3226"/>
                <a:gd name="T11" fmla="*/ 1393 h 3195"/>
                <a:gd name="T12" fmla="*/ 567 w 3226"/>
                <a:gd name="T13" fmla="*/ 1815 h 3195"/>
                <a:gd name="T14" fmla="*/ 683 w 3226"/>
                <a:gd name="T15" fmla="*/ 1979 h 3195"/>
                <a:gd name="T16" fmla="*/ 719 w 3226"/>
                <a:gd name="T17" fmla="*/ 2176 h 3195"/>
                <a:gd name="T18" fmla="*/ 1001 w 3226"/>
                <a:gd name="T19" fmla="*/ 2494 h 3195"/>
                <a:gd name="T20" fmla="*/ 1174 w 3226"/>
                <a:gd name="T21" fmla="*/ 2495 h 3195"/>
                <a:gd name="T22" fmla="*/ 1378 w 3226"/>
                <a:gd name="T23" fmla="*/ 2609 h 3195"/>
                <a:gd name="T24" fmla="*/ 1813 w 3226"/>
                <a:gd name="T25" fmla="*/ 2690 h 3195"/>
                <a:gd name="T26" fmla="*/ 1916 w 3226"/>
                <a:gd name="T27" fmla="*/ 2552 h 3195"/>
                <a:gd name="T28" fmla="*/ 2140 w 3226"/>
                <a:gd name="T29" fmla="*/ 2475 h 3195"/>
                <a:gd name="T30" fmla="*/ 2708 w 3226"/>
                <a:gd name="T31" fmla="*/ 2490 h 3195"/>
                <a:gd name="T32" fmla="*/ 2502 w 3226"/>
                <a:gd name="T33" fmla="*/ 2089 h 3195"/>
                <a:gd name="T34" fmla="*/ 2592 w 3226"/>
                <a:gd name="T35" fmla="*/ 1872 h 3195"/>
                <a:gd name="T36" fmla="*/ 3024 w 3226"/>
                <a:gd name="T37" fmla="*/ 1733 h 3195"/>
                <a:gd name="T38" fmla="*/ 2612 w 3226"/>
                <a:gd name="T39" fmla="*/ 1345 h 3195"/>
                <a:gd name="T40" fmla="*/ 2509 w 3226"/>
                <a:gd name="T41" fmla="*/ 1135 h 3195"/>
                <a:gd name="T42" fmla="*/ 2534 w 3226"/>
                <a:gd name="T43" fmla="*/ 965 h 3195"/>
                <a:gd name="T44" fmla="*/ 2170 w 3226"/>
                <a:gd name="T45" fmla="*/ 718 h 3195"/>
                <a:gd name="T46" fmla="*/ 1944 w 3226"/>
                <a:gd name="T47" fmla="*/ 656 h 3195"/>
                <a:gd name="T48" fmla="*/ 1820 w 3226"/>
                <a:gd name="T49" fmla="*/ 535 h 3195"/>
                <a:gd name="T50" fmla="*/ 1812 w 3226"/>
                <a:gd name="T51" fmla="*/ 9 h 3195"/>
                <a:gd name="T52" fmla="*/ 1940 w 3226"/>
                <a:gd name="T53" fmla="*/ 131 h 3195"/>
                <a:gd name="T54" fmla="*/ 2428 w 3226"/>
                <a:gd name="T55" fmla="*/ 332 h 3195"/>
                <a:gd name="T56" fmla="*/ 2605 w 3226"/>
                <a:gd name="T57" fmla="*/ 335 h 3195"/>
                <a:gd name="T58" fmla="*/ 2900 w 3226"/>
                <a:gd name="T59" fmla="*/ 641 h 3195"/>
                <a:gd name="T60" fmla="*/ 2876 w 3226"/>
                <a:gd name="T61" fmla="*/ 816 h 3195"/>
                <a:gd name="T62" fmla="*/ 3122 w 3226"/>
                <a:gd name="T63" fmla="*/ 1287 h 3195"/>
                <a:gd name="T64" fmla="*/ 3224 w 3226"/>
                <a:gd name="T65" fmla="*/ 1431 h 3195"/>
                <a:gd name="T66" fmla="*/ 3190 w 3226"/>
                <a:gd name="T67" fmla="*/ 1848 h 3195"/>
                <a:gd name="T68" fmla="*/ 2755 w 3226"/>
                <a:gd name="T69" fmla="*/ 1990 h 3195"/>
                <a:gd name="T70" fmla="*/ 2908 w 3226"/>
                <a:gd name="T71" fmla="*/ 2465 h 3195"/>
                <a:gd name="T72" fmla="*/ 2851 w 3226"/>
                <a:gd name="T73" fmla="*/ 2632 h 3195"/>
                <a:gd name="T74" fmla="*/ 2514 w 3226"/>
                <a:gd name="T75" fmla="*/ 2882 h 3195"/>
                <a:gd name="T76" fmla="*/ 2077 w 3226"/>
                <a:gd name="T77" fmla="*/ 2703 h 3195"/>
                <a:gd name="T78" fmla="*/ 1890 w 3226"/>
                <a:gd name="T79" fmla="*/ 3139 h 3195"/>
                <a:gd name="T80" fmla="*/ 1476 w 3226"/>
                <a:gd name="T81" fmla="*/ 3195 h 3195"/>
                <a:gd name="T82" fmla="*/ 1317 w 3226"/>
                <a:gd name="T83" fmla="*/ 3118 h 3195"/>
                <a:gd name="T84" fmla="*/ 1087 w 3226"/>
                <a:gd name="T85" fmla="*/ 2675 h 3195"/>
                <a:gd name="T86" fmla="*/ 682 w 3226"/>
                <a:gd name="T87" fmla="*/ 2880 h 3195"/>
                <a:gd name="T88" fmla="*/ 355 w 3226"/>
                <a:gd name="T89" fmla="*/ 2607 h 3195"/>
                <a:gd name="T90" fmla="*/ 324 w 3226"/>
                <a:gd name="T91" fmla="*/ 2436 h 3195"/>
                <a:gd name="T92" fmla="*/ 162 w 3226"/>
                <a:gd name="T93" fmla="*/ 1929 h 3195"/>
                <a:gd name="T94" fmla="*/ 22 w 3226"/>
                <a:gd name="T95" fmla="*/ 1822 h 3195"/>
                <a:gd name="T96" fmla="*/ 9 w 3226"/>
                <a:gd name="T97" fmla="*/ 1401 h 3195"/>
                <a:gd name="T98" fmla="*/ 132 w 3226"/>
                <a:gd name="T99" fmla="*/ 1275 h 3195"/>
                <a:gd name="T100" fmla="*/ 335 w 3226"/>
                <a:gd name="T101" fmla="*/ 788 h 3195"/>
                <a:gd name="T102" fmla="*/ 339 w 3226"/>
                <a:gd name="T103" fmla="*/ 614 h 3195"/>
                <a:gd name="T104" fmla="*/ 651 w 3226"/>
                <a:gd name="T105" fmla="*/ 323 h 3195"/>
                <a:gd name="T106" fmla="*/ 824 w 3226"/>
                <a:gd name="T107" fmla="*/ 346 h 3195"/>
                <a:gd name="T108" fmla="*/ 1300 w 3226"/>
                <a:gd name="T109" fmla="*/ 102 h 3195"/>
                <a:gd name="T110" fmla="*/ 1445 w 3226"/>
                <a:gd name="T111" fmla="*/ 2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6" h="3195">
                  <a:moveTo>
                    <a:pt x="1476" y="200"/>
                  </a:moveTo>
                  <a:lnTo>
                    <a:pt x="1414" y="506"/>
                  </a:lnTo>
                  <a:lnTo>
                    <a:pt x="1405" y="535"/>
                  </a:lnTo>
                  <a:lnTo>
                    <a:pt x="1394" y="562"/>
                  </a:lnTo>
                  <a:lnTo>
                    <a:pt x="1378" y="586"/>
                  </a:lnTo>
                  <a:lnTo>
                    <a:pt x="1358" y="609"/>
                  </a:lnTo>
                  <a:lnTo>
                    <a:pt x="1335" y="628"/>
                  </a:lnTo>
                  <a:lnTo>
                    <a:pt x="1311" y="643"/>
                  </a:lnTo>
                  <a:lnTo>
                    <a:pt x="1283" y="656"/>
                  </a:lnTo>
                  <a:lnTo>
                    <a:pt x="1227" y="676"/>
                  </a:lnTo>
                  <a:lnTo>
                    <a:pt x="1174" y="701"/>
                  </a:lnTo>
                  <a:lnTo>
                    <a:pt x="1146" y="711"/>
                  </a:lnTo>
                  <a:lnTo>
                    <a:pt x="1117" y="718"/>
                  </a:lnTo>
                  <a:lnTo>
                    <a:pt x="1087" y="720"/>
                  </a:lnTo>
                  <a:lnTo>
                    <a:pt x="1057" y="718"/>
                  </a:lnTo>
                  <a:lnTo>
                    <a:pt x="1028" y="711"/>
                  </a:lnTo>
                  <a:lnTo>
                    <a:pt x="1001" y="701"/>
                  </a:lnTo>
                  <a:lnTo>
                    <a:pt x="974" y="686"/>
                  </a:lnTo>
                  <a:lnTo>
                    <a:pt x="711" y="513"/>
                  </a:lnTo>
                  <a:lnTo>
                    <a:pt x="518" y="705"/>
                  </a:lnTo>
                  <a:lnTo>
                    <a:pt x="693" y="965"/>
                  </a:lnTo>
                  <a:lnTo>
                    <a:pt x="708" y="992"/>
                  </a:lnTo>
                  <a:lnTo>
                    <a:pt x="719" y="1019"/>
                  </a:lnTo>
                  <a:lnTo>
                    <a:pt x="725" y="1048"/>
                  </a:lnTo>
                  <a:lnTo>
                    <a:pt x="727" y="1077"/>
                  </a:lnTo>
                  <a:lnTo>
                    <a:pt x="725" y="1106"/>
                  </a:lnTo>
                  <a:lnTo>
                    <a:pt x="718" y="1135"/>
                  </a:lnTo>
                  <a:lnTo>
                    <a:pt x="706" y="1163"/>
                  </a:lnTo>
                  <a:lnTo>
                    <a:pt x="683" y="1216"/>
                  </a:lnTo>
                  <a:lnTo>
                    <a:pt x="662" y="1270"/>
                  </a:lnTo>
                  <a:lnTo>
                    <a:pt x="650" y="1298"/>
                  </a:lnTo>
                  <a:lnTo>
                    <a:pt x="634" y="1323"/>
                  </a:lnTo>
                  <a:lnTo>
                    <a:pt x="615" y="1345"/>
                  </a:lnTo>
                  <a:lnTo>
                    <a:pt x="592" y="1364"/>
                  </a:lnTo>
                  <a:lnTo>
                    <a:pt x="567" y="1381"/>
                  </a:lnTo>
                  <a:lnTo>
                    <a:pt x="540" y="1393"/>
                  </a:lnTo>
                  <a:lnTo>
                    <a:pt x="511" y="1401"/>
                  </a:lnTo>
                  <a:lnTo>
                    <a:pt x="202" y="1461"/>
                  </a:lnTo>
                  <a:lnTo>
                    <a:pt x="202" y="1733"/>
                  </a:lnTo>
                  <a:lnTo>
                    <a:pt x="511" y="1794"/>
                  </a:lnTo>
                  <a:lnTo>
                    <a:pt x="540" y="1802"/>
                  </a:lnTo>
                  <a:lnTo>
                    <a:pt x="567" y="1815"/>
                  </a:lnTo>
                  <a:lnTo>
                    <a:pt x="593" y="1831"/>
                  </a:lnTo>
                  <a:lnTo>
                    <a:pt x="615" y="1850"/>
                  </a:lnTo>
                  <a:lnTo>
                    <a:pt x="634" y="1872"/>
                  </a:lnTo>
                  <a:lnTo>
                    <a:pt x="650" y="1897"/>
                  </a:lnTo>
                  <a:lnTo>
                    <a:pt x="662" y="1925"/>
                  </a:lnTo>
                  <a:lnTo>
                    <a:pt x="683" y="1979"/>
                  </a:lnTo>
                  <a:lnTo>
                    <a:pt x="707" y="2032"/>
                  </a:lnTo>
                  <a:lnTo>
                    <a:pt x="718" y="2060"/>
                  </a:lnTo>
                  <a:lnTo>
                    <a:pt x="725" y="2089"/>
                  </a:lnTo>
                  <a:lnTo>
                    <a:pt x="727" y="2118"/>
                  </a:lnTo>
                  <a:lnTo>
                    <a:pt x="725" y="2148"/>
                  </a:lnTo>
                  <a:lnTo>
                    <a:pt x="719" y="2176"/>
                  </a:lnTo>
                  <a:lnTo>
                    <a:pt x="708" y="2204"/>
                  </a:lnTo>
                  <a:lnTo>
                    <a:pt x="693" y="2230"/>
                  </a:lnTo>
                  <a:lnTo>
                    <a:pt x="518" y="2490"/>
                  </a:lnTo>
                  <a:lnTo>
                    <a:pt x="713" y="2682"/>
                  </a:lnTo>
                  <a:lnTo>
                    <a:pt x="974" y="2509"/>
                  </a:lnTo>
                  <a:lnTo>
                    <a:pt x="1001" y="2494"/>
                  </a:lnTo>
                  <a:lnTo>
                    <a:pt x="1028" y="2484"/>
                  </a:lnTo>
                  <a:lnTo>
                    <a:pt x="1057" y="2478"/>
                  </a:lnTo>
                  <a:lnTo>
                    <a:pt x="1087" y="2475"/>
                  </a:lnTo>
                  <a:lnTo>
                    <a:pt x="1117" y="2478"/>
                  </a:lnTo>
                  <a:lnTo>
                    <a:pt x="1146" y="2485"/>
                  </a:lnTo>
                  <a:lnTo>
                    <a:pt x="1174" y="2495"/>
                  </a:lnTo>
                  <a:lnTo>
                    <a:pt x="1228" y="2519"/>
                  </a:lnTo>
                  <a:lnTo>
                    <a:pt x="1283" y="2540"/>
                  </a:lnTo>
                  <a:lnTo>
                    <a:pt x="1311" y="2552"/>
                  </a:lnTo>
                  <a:lnTo>
                    <a:pt x="1336" y="2567"/>
                  </a:lnTo>
                  <a:lnTo>
                    <a:pt x="1359" y="2587"/>
                  </a:lnTo>
                  <a:lnTo>
                    <a:pt x="1378" y="2609"/>
                  </a:lnTo>
                  <a:lnTo>
                    <a:pt x="1394" y="2634"/>
                  </a:lnTo>
                  <a:lnTo>
                    <a:pt x="1406" y="2660"/>
                  </a:lnTo>
                  <a:lnTo>
                    <a:pt x="1415" y="2690"/>
                  </a:lnTo>
                  <a:lnTo>
                    <a:pt x="1476" y="2995"/>
                  </a:lnTo>
                  <a:lnTo>
                    <a:pt x="1750" y="2995"/>
                  </a:lnTo>
                  <a:lnTo>
                    <a:pt x="1813" y="2690"/>
                  </a:lnTo>
                  <a:lnTo>
                    <a:pt x="1821" y="2660"/>
                  </a:lnTo>
                  <a:lnTo>
                    <a:pt x="1832" y="2634"/>
                  </a:lnTo>
                  <a:lnTo>
                    <a:pt x="1849" y="2609"/>
                  </a:lnTo>
                  <a:lnTo>
                    <a:pt x="1868" y="2587"/>
                  </a:lnTo>
                  <a:lnTo>
                    <a:pt x="1891" y="2567"/>
                  </a:lnTo>
                  <a:lnTo>
                    <a:pt x="1916" y="2552"/>
                  </a:lnTo>
                  <a:lnTo>
                    <a:pt x="1944" y="2540"/>
                  </a:lnTo>
                  <a:lnTo>
                    <a:pt x="1998" y="2519"/>
                  </a:lnTo>
                  <a:lnTo>
                    <a:pt x="2052" y="2495"/>
                  </a:lnTo>
                  <a:lnTo>
                    <a:pt x="2081" y="2485"/>
                  </a:lnTo>
                  <a:lnTo>
                    <a:pt x="2110" y="2478"/>
                  </a:lnTo>
                  <a:lnTo>
                    <a:pt x="2140" y="2475"/>
                  </a:lnTo>
                  <a:lnTo>
                    <a:pt x="2170" y="2478"/>
                  </a:lnTo>
                  <a:lnTo>
                    <a:pt x="2198" y="2484"/>
                  </a:lnTo>
                  <a:lnTo>
                    <a:pt x="2226" y="2494"/>
                  </a:lnTo>
                  <a:lnTo>
                    <a:pt x="2252" y="2509"/>
                  </a:lnTo>
                  <a:lnTo>
                    <a:pt x="2514" y="2682"/>
                  </a:lnTo>
                  <a:lnTo>
                    <a:pt x="2708" y="2490"/>
                  </a:lnTo>
                  <a:lnTo>
                    <a:pt x="2534" y="2230"/>
                  </a:lnTo>
                  <a:lnTo>
                    <a:pt x="2518" y="2204"/>
                  </a:lnTo>
                  <a:lnTo>
                    <a:pt x="2508" y="2176"/>
                  </a:lnTo>
                  <a:lnTo>
                    <a:pt x="2502" y="2148"/>
                  </a:lnTo>
                  <a:lnTo>
                    <a:pt x="2500" y="2118"/>
                  </a:lnTo>
                  <a:lnTo>
                    <a:pt x="2502" y="2089"/>
                  </a:lnTo>
                  <a:lnTo>
                    <a:pt x="2509" y="2060"/>
                  </a:lnTo>
                  <a:lnTo>
                    <a:pt x="2520" y="2032"/>
                  </a:lnTo>
                  <a:lnTo>
                    <a:pt x="2544" y="1979"/>
                  </a:lnTo>
                  <a:lnTo>
                    <a:pt x="2565" y="1925"/>
                  </a:lnTo>
                  <a:lnTo>
                    <a:pt x="2577" y="1897"/>
                  </a:lnTo>
                  <a:lnTo>
                    <a:pt x="2592" y="1872"/>
                  </a:lnTo>
                  <a:lnTo>
                    <a:pt x="2612" y="1849"/>
                  </a:lnTo>
                  <a:lnTo>
                    <a:pt x="2635" y="1831"/>
                  </a:lnTo>
                  <a:lnTo>
                    <a:pt x="2659" y="1815"/>
                  </a:lnTo>
                  <a:lnTo>
                    <a:pt x="2686" y="1802"/>
                  </a:lnTo>
                  <a:lnTo>
                    <a:pt x="2716" y="1794"/>
                  </a:lnTo>
                  <a:lnTo>
                    <a:pt x="3024" y="1733"/>
                  </a:lnTo>
                  <a:lnTo>
                    <a:pt x="3024" y="1461"/>
                  </a:lnTo>
                  <a:lnTo>
                    <a:pt x="2716" y="1400"/>
                  </a:lnTo>
                  <a:lnTo>
                    <a:pt x="2686" y="1392"/>
                  </a:lnTo>
                  <a:lnTo>
                    <a:pt x="2659" y="1381"/>
                  </a:lnTo>
                  <a:lnTo>
                    <a:pt x="2635" y="1364"/>
                  </a:lnTo>
                  <a:lnTo>
                    <a:pt x="2612" y="1345"/>
                  </a:lnTo>
                  <a:lnTo>
                    <a:pt x="2592" y="1323"/>
                  </a:lnTo>
                  <a:lnTo>
                    <a:pt x="2577" y="1298"/>
                  </a:lnTo>
                  <a:lnTo>
                    <a:pt x="2564" y="1270"/>
                  </a:lnTo>
                  <a:lnTo>
                    <a:pt x="2544" y="1215"/>
                  </a:lnTo>
                  <a:lnTo>
                    <a:pt x="2520" y="1163"/>
                  </a:lnTo>
                  <a:lnTo>
                    <a:pt x="2509" y="1135"/>
                  </a:lnTo>
                  <a:lnTo>
                    <a:pt x="2502" y="1106"/>
                  </a:lnTo>
                  <a:lnTo>
                    <a:pt x="2500" y="1077"/>
                  </a:lnTo>
                  <a:lnTo>
                    <a:pt x="2502" y="1048"/>
                  </a:lnTo>
                  <a:lnTo>
                    <a:pt x="2508" y="1019"/>
                  </a:lnTo>
                  <a:lnTo>
                    <a:pt x="2519" y="992"/>
                  </a:lnTo>
                  <a:lnTo>
                    <a:pt x="2534" y="965"/>
                  </a:lnTo>
                  <a:lnTo>
                    <a:pt x="2708" y="705"/>
                  </a:lnTo>
                  <a:lnTo>
                    <a:pt x="2514" y="513"/>
                  </a:lnTo>
                  <a:lnTo>
                    <a:pt x="2252" y="686"/>
                  </a:lnTo>
                  <a:lnTo>
                    <a:pt x="2225" y="701"/>
                  </a:lnTo>
                  <a:lnTo>
                    <a:pt x="2197" y="711"/>
                  </a:lnTo>
                  <a:lnTo>
                    <a:pt x="2170" y="718"/>
                  </a:lnTo>
                  <a:lnTo>
                    <a:pt x="2140" y="720"/>
                  </a:lnTo>
                  <a:lnTo>
                    <a:pt x="2110" y="718"/>
                  </a:lnTo>
                  <a:lnTo>
                    <a:pt x="2081" y="711"/>
                  </a:lnTo>
                  <a:lnTo>
                    <a:pt x="2052" y="700"/>
                  </a:lnTo>
                  <a:lnTo>
                    <a:pt x="1998" y="676"/>
                  </a:lnTo>
                  <a:lnTo>
                    <a:pt x="1944" y="656"/>
                  </a:lnTo>
                  <a:lnTo>
                    <a:pt x="1916" y="643"/>
                  </a:lnTo>
                  <a:lnTo>
                    <a:pt x="1890" y="628"/>
                  </a:lnTo>
                  <a:lnTo>
                    <a:pt x="1868" y="609"/>
                  </a:lnTo>
                  <a:lnTo>
                    <a:pt x="1849" y="586"/>
                  </a:lnTo>
                  <a:lnTo>
                    <a:pt x="1832" y="562"/>
                  </a:lnTo>
                  <a:lnTo>
                    <a:pt x="1820" y="535"/>
                  </a:lnTo>
                  <a:lnTo>
                    <a:pt x="1813" y="506"/>
                  </a:lnTo>
                  <a:lnTo>
                    <a:pt x="1750" y="200"/>
                  </a:lnTo>
                  <a:lnTo>
                    <a:pt x="1476" y="200"/>
                  </a:lnTo>
                  <a:close/>
                  <a:moveTo>
                    <a:pt x="1750" y="0"/>
                  </a:moveTo>
                  <a:lnTo>
                    <a:pt x="1782" y="2"/>
                  </a:lnTo>
                  <a:lnTo>
                    <a:pt x="1812" y="9"/>
                  </a:lnTo>
                  <a:lnTo>
                    <a:pt x="1840" y="20"/>
                  </a:lnTo>
                  <a:lnTo>
                    <a:pt x="1866" y="36"/>
                  </a:lnTo>
                  <a:lnTo>
                    <a:pt x="1889" y="55"/>
                  </a:lnTo>
                  <a:lnTo>
                    <a:pt x="1910" y="78"/>
                  </a:lnTo>
                  <a:lnTo>
                    <a:pt x="1927" y="102"/>
                  </a:lnTo>
                  <a:lnTo>
                    <a:pt x="1940" y="131"/>
                  </a:lnTo>
                  <a:lnTo>
                    <a:pt x="1948" y="160"/>
                  </a:lnTo>
                  <a:lnTo>
                    <a:pt x="2010" y="467"/>
                  </a:lnTo>
                  <a:lnTo>
                    <a:pt x="2076" y="491"/>
                  </a:lnTo>
                  <a:lnTo>
                    <a:pt x="2140" y="520"/>
                  </a:lnTo>
                  <a:lnTo>
                    <a:pt x="2403" y="346"/>
                  </a:lnTo>
                  <a:lnTo>
                    <a:pt x="2428" y="332"/>
                  </a:lnTo>
                  <a:lnTo>
                    <a:pt x="2456" y="322"/>
                  </a:lnTo>
                  <a:lnTo>
                    <a:pt x="2485" y="316"/>
                  </a:lnTo>
                  <a:lnTo>
                    <a:pt x="2514" y="314"/>
                  </a:lnTo>
                  <a:lnTo>
                    <a:pt x="2546" y="316"/>
                  </a:lnTo>
                  <a:lnTo>
                    <a:pt x="2576" y="323"/>
                  </a:lnTo>
                  <a:lnTo>
                    <a:pt x="2605" y="335"/>
                  </a:lnTo>
                  <a:lnTo>
                    <a:pt x="2633" y="351"/>
                  </a:lnTo>
                  <a:lnTo>
                    <a:pt x="2657" y="372"/>
                  </a:lnTo>
                  <a:lnTo>
                    <a:pt x="2851" y="564"/>
                  </a:lnTo>
                  <a:lnTo>
                    <a:pt x="2872" y="588"/>
                  </a:lnTo>
                  <a:lnTo>
                    <a:pt x="2887" y="614"/>
                  </a:lnTo>
                  <a:lnTo>
                    <a:pt x="2900" y="641"/>
                  </a:lnTo>
                  <a:lnTo>
                    <a:pt x="2907" y="671"/>
                  </a:lnTo>
                  <a:lnTo>
                    <a:pt x="2910" y="701"/>
                  </a:lnTo>
                  <a:lnTo>
                    <a:pt x="2908" y="730"/>
                  </a:lnTo>
                  <a:lnTo>
                    <a:pt x="2903" y="760"/>
                  </a:lnTo>
                  <a:lnTo>
                    <a:pt x="2891" y="788"/>
                  </a:lnTo>
                  <a:lnTo>
                    <a:pt x="2876" y="816"/>
                  </a:lnTo>
                  <a:lnTo>
                    <a:pt x="2702" y="1076"/>
                  </a:lnTo>
                  <a:lnTo>
                    <a:pt x="2730" y="1140"/>
                  </a:lnTo>
                  <a:lnTo>
                    <a:pt x="2755" y="1205"/>
                  </a:lnTo>
                  <a:lnTo>
                    <a:pt x="3065" y="1265"/>
                  </a:lnTo>
                  <a:lnTo>
                    <a:pt x="3094" y="1275"/>
                  </a:lnTo>
                  <a:lnTo>
                    <a:pt x="3122" y="1287"/>
                  </a:lnTo>
                  <a:lnTo>
                    <a:pt x="3148" y="1304"/>
                  </a:lnTo>
                  <a:lnTo>
                    <a:pt x="3171" y="1324"/>
                  </a:lnTo>
                  <a:lnTo>
                    <a:pt x="3190" y="1347"/>
                  </a:lnTo>
                  <a:lnTo>
                    <a:pt x="3206" y="1373"/>
                  </a:lnTo>
                  <a:lnTo>
                    <a:pt x="3217" y="1401"/>
                  </a:lnTo>
                  <a:lnTo>
                    <a:pt x="3224" y="1431"/>
                  </a:lnTo>
                  <a:lnTo>
                    <a:pt x="3226" y="1461"/>
                  </a:lnTo>
                  <a:lnTo>
                    <a:pt x="3226" y="1733"/>
                  </a:lnTo>
                  <a:lnTo>
                    <a:pt x="3224" y="1765"/>
                  </a:lnTo>
                  <a:lnTo>
                    <a:pt x="3217" y="1794"/>
                  </a:lnTo>
                  <a:lnTo>
                    <a:pt x="3206" y="1822"/>
                  </a:lnTo>
                  <a:lnTo>
                    <a:pt x="3190" y="1848"/>
                  </a:lnTo>
                  <a:lnTo>
                    <a:pt x="3171" y="1871"/>
                  </a:lnTo>
                  <a:lnTo>
                    <a:pt x="3148" y="1891"/>
                  </a:lnTo>
                  <a:lnTo>
                    <a:pt x="3122" y="1908"/>
                  </a:lnTo>
                  <a:lnTo>
                    <a:pt x="3094" y="1921"/>
                  </a:lnTo>
                  <a:lnTo>
                    <a:pt x="3065" y="1929"/>
                  </a:lnTo>
                  <a:lnTo>
                    <a:pt x="2755" y="1990"/>
                  </a:lnTo>
                  <a:lnTo>
                    <a:pt x="2730" y="2056"/>
                  </a:lnTo>
                  <a:lnTo>
                    <a:pt x="2702" y="2119"/>
                  </a:lnTo>
                  <a:lnTo>
                    <a:pt x="2876" y="2379"/>
                  </a:lnTo>
                  <a:lnTo>
                    <a:pt x="2891" y="2406"/>
                  </a:lnTo>
                  <a:lnTo>
                    <a:pt x="2903" y="2436"/>
                  </a:lnTo>
                  <a:lnTo>
                    <a:pt x="2908" y="2465"/>
                  </a:lnTo>
                  <a:lnTo>
                    <a:pt x="2910" y="2495"/>
                  </a:lnTo>
                  <a:lnTo>
                    <a:pt x="2907" y="2524"/>
                  </a:lnTo>
                  <a:lnTo>
                    <a:pt x="2900" y="2554"/>
                  </a:lnTo>
                  <a:lnTo>
                    <a:pt x="2887" y="2582"/>
                  </a:lnTo>
                  <a:lnTo>
                    <a:pt x="2872" y="2607"/>
                  </a:lnTo>
                  <a:lnTo>
                    <a:pt x="2851" y="2632"/>
                  </a:lnTo>
                  <a:lnTo>
                    <a:pt x="2657" y="2824"/>
                  </a:lnTo>
                  <a:lnTo>
                    <a:pt x="2633" y="2844"/>
                  </a:lnTo>
                  <a:lnTo>
                    <a:pt x="2605" y="2860"/>
                  </a:lnTo>
                  <a:lnTo>
                    <a:pt x="2576" y="2873"/>
                  </a:lnTo>
                  <a:lnTo>
                    <a:pt x="2546" y="2880"/>
                  </a:lnTo>
                  <a:lnTo>
                    <a:pt x="2514" y="2882"/>
                  </a:lnTo>
                  <a:lnTo>
                    <a:pt x="2485" y="2880"/>
                  </a:lnTo>
                  <a:lnTo>
                    <a:pt x="2457" y="2874"/>
                  </a:lnTo>
                  <a:lnTo>
                    <a:pt x="2429" y="2864"/>
                  </a:lnTo>
                  <a:lnTo>
                    <a:pt x="2403" y="2848"/>
                  </a:lnTo>
                  <a:lnTo>
                    <a:pt x="2140" y="2675"/>
                  </a:lnTo>
                  <a:lnTo>
                    <a:pt x="2077" y="2703"/>
                  </a:lnTo>
                  <a:lnTo>
                    <a:pt x="2010" y="2729"/>
                  </a:lnTo>
                  <a:lnTo>
                    <a:pt x="1948" y="3034"/>
                  </a:lnTo>
                  <a:lnTo>
                    <a:pt x="1940" y="3065"/>
                  </a:lnTo>
                  <a:lnTo>
                    <a:pt x="1927" y="3092"/>
                  </a:lnTo>
                  <a:lnTo>
                    <a:pt x="1910" y="3118"/>
                  </a:lnTo>
                  <a:lnTo>
                    <a:pt x="1890" y="3139"/>
                  </a:lnTo>
                  <a:lnTo>
                    <a:pt x="1866" y="3159"/>
                  </a:lnTo>
                  <a:lnTo>
                    <a:pt x="1841" y="3174"/>
                  </a:lnTo>
                  <a:lnTo>
                    <a:pt x="1812" y="3185"/>
                  </a:lnTo>
                  <a:lnTo>
                    <a:pt x="1782" y="3192"/>
                  </a:lnTo>
                  <a:lnTo>
                    <a:pt x="1750" y="3195"/>
                  </a:lnTo>
                  <a:lnTo>
                    <a:pt x="1476" y="3195"/>
                  </a:lnTo>
                  <a:lnTo>
                    <a:pt x="1445" y="3192"/>
                  </a:lnTo>
                  <a:lnTo>
                    <a:pt x="1415" y="3185"/>
                  </a:lnTo>
                  <a:lnTo>
                    <a:pt x="1386" y="3174"/>
                  </a:lnTo>
                  <a:lnTo>
                    <a:pt x="1360" y="3159"/>
                  </a:lnTo>
                  <a:lnTo>
                    <a:pt x="1337" y="3140"/>
                  </a:lnTo>
                  <a:lnTo>
                    <a:pt x="1317" y="3118"/>
                  </a:lnTo>
                  <a:lnTo>
                    <a:pt x="1300" y="3092"/>
                  </a:lnTo>
                  <a:lnTo>
                    <a:pt x="1287" y="3065"/>
                  </a:lnTo>
                  <a:lnTo>
                    <a:pt x="1279" y="3034"/>
                  </a:lnTo>
                  <a:lnTo>
                    <a:pt x="1217" y="2729"/>
                  </a:lnTo>
                  <a:lnTo>
                    <a:pt x="1151" y="2703"/>
                  </a:lnTo>
                  <a:lnTo>
                    <a:pt x="1087" y="2675"/>
                  </a:lnTo>
                  <a:lnTo>
                    <a:pt x="824" y="2848"/>
                  </a:lnTo>
                  <a:lnTo>
                    <a:pt x="798" y="2864"/>
                  </a:lnTo>
                  <a:lnTo>
                    <a:pt x="770" y="2874"/>
                  </a:lnTo>
                  <a:lnTo>
                    <a:pt x="741" y="2880"/>
                  </a:lnTo>
                  <a:lnTo>
                    <a:pt x="713" y="2882"/>
                  </a:lnTo>
                  <a:lnTo>
                    <a:pt x="682" y="2880"/>
                  </a:lnTo>
                  <a:lnTo>
                    <a:pt x="651" y="2873"/>
                  </a:lnTo>
                  <a:lnTo>
                    <a:pt x="622" y="2860"/>
                  </a:lnTo>
                  <a:lnTo>
                    <a:pt x="595" y="2844"/>
                  </a:lnTo>
                  <a:lnTo>
                    <a:pt x="570" y="2824"/>
                  </a:lnTo>
                  <a:lnTo>
                    <a:pt x="375" y="2632"/>
                  </a:lnTo>
                  <a:lnTo>
                    <a:pt x="355" y="2607"/>
                  </a:lnTo>
                  <a:lnTo>
                    <a:pt x="339" y="2582"/>
                  </a:lnTo>
                  <a:lnTo>
                    <a:pt x="327" y="2554"/>
                  </a:lnTo>
                  <a:lnTo>
                    <a:pt x="320" y="2524"/>
                  </a:lnTo>
                  <a:lnTo>
                    <a:pt x="317" y="2495"/>
                  </a:lnTo>
                  <a:lnTo>
                    <a:pt x="319" y="2465"/>
                  </a:lnTo>
                  <a:lnTo>
                    <a:pt x="324" y="2436"/>
                  </a:lnTo>
                  <a:lnTo>
                    <a:pt x="335" y="2406"/>
                  </a:lnTo>
                  <a:lnTo>
                    <a:pt x="351" y="2379"/>
                  </a:lnTo>
                  <a:lnTo>
                    <a:pt x="526" y="2119"/>
                  </a:lnTo>
                  <a:lnTo>
                    <a:pt x="497" y="2056"/>
                  </a:lnTo>
                  <a:lnTo>
                    <a:pt x="471" y="1990"/>
                  </a:lnTo>
                  <a:lnTo>
                    <a:pt x="162" y="1929"/>
                  </a:lnTo>
                  <a:lnTo>
                    <a:pt x="132" y="1921"/>
                  </a:lnTo>
                  <a:lnTo>
                    <a:pt x="104" y="1908"/>
                  </a:lnTo>
                  <a:lnTo>
                    <a:pt x="78" y="1891"/>
                  </a:lnTo>
                  <a:lnTo>
                    <a:pt x="56" y="1871"/>
                  </a:lnTo>
                  <a:lnTo>
                    <a:pt x="37" y="1848"/>
                  </a:lnTo>
                  <a:lnTo>
                    <a:pt x="22" y="1822"/>
                  </a:lnTo>
                  <a:lnTo>
                    <a:pt x="9" y="1794"/>
                  </a:lnTo>
                  <a:lnTo>
                    <a:pt x="2" y="1765"/>
                  </a:lnTo>
                  <a:lnTo>
                    <a:pt x="0" y="1733"/>
                  </a:lnTo>
                  <a:lnTo>
                    <a:pt x="0" y="1461"/>
                  </a:lnTo>
                  <a:lnTo>
                    <a:pt x="2" y="1431"/>
                  </a:lnTo>
                  <a:lnTo>
                    <a:pt x="9" y="1401"/>
                  </a:lnTo>
                  <a:lnTo>
                    <a:pt x="22" y="1373"/>
                  </a:lnTo>
                  <a:lnTo>
                    <a:pt x="37" y="1347"/>
                  </a:lnTo>
                  <a:lnTo>
                    <a:pt x="56" y="1324"/>
                  </a:lnTo>
                  <a:lnTo>
                    <a:pt x="78" y="1304"/>
                  </a:lnTo>
                  <a:lnTo>
                    <a:pt x="104" y="1287"/>
                  </a:lnTo>
                  <a:lnTo>
                    <a:pt x="132" y="1275"/>
                  </a:lnTo>
                  <a:lnTo>
                    <a:pt x="162" y="1265"/>
                  </a:lnTo>
                  <a:lnTo>
                    <a:pt x="471" y="1205"/>
                  </a:lnTo>
                  <a:lnTo>
                    <a:pt x="497" y="1140"/>
                  </a:lnTo>
                  <a:lnTo>
                    <a:pt x="526" y="1076"/>
                  </a:lnTo>
                  <a:lnTo>
                    <a:pt x="351" y="816"/>
                  </a:lnTo>
                  <a:lnTo>
                    <a:pt x="335" y="788"/>
                  </a:lnTo>
                  <a:lnTo>
                    <a:pt x="324" y="760"/>
                  </a:lnTo>
                  <a:lnTo>
                    <a:pt x="319" y="730"/>
                  </a:lnTo>
                  <a:lnTo>
                    <a:pt x="317" y="701"/>
                  </a:lnTo>
                  <a:lnTo>
                    <a:pt x="320" y="671"/>
                  </a:lnTo>
                  <a:lnTo>
                    <a:pt x="327" y="641"/>
                  </a:lnTo>
                  <a:lnTo>
                    <a:pt x="339" y="614"/>
                  </a:lnTo>
                  <a:lnTo>
                    <a:pt x="355" y="588"/>
                  </a:lnTo>
                  <a:lnTo>
                    <a:pt x="375" y="564"/>
                  </a:lnTo>
                  <a:lnTo>
                    <a:pt x="570" y="372"/>
                  </a:lnTo>
                  <a:lnTo>
                    <a:pt x="595" y="351"/>
                  </a:lnTo>
                  <a:lnTo>
                    <a:pt x="622" y="335"/>
                  </a:lnTo>
                  <a:lnTo>
                    <a:pt x="651" y="323"/>
                  </a:lnTo>
                  <a:lnTo>
                    <a:pt x="682" y="316"/>
                  </a:lnTo>
                  <a:lnTo>
                    <a:pt x="713" y="314"/>
                  </a:lnTo>
                  <a:lnTo>
                    <a:pt x="741" y="316"/>
                  </a:lnTo>
                  <a:lnTo>
                    <a:pt x="770" y="322"/>
                  </a:lnTo>
                  <a:lnTo>
                    <a:pt x="798" y="332"/>
                  </a:lnTo>
                  <a:lnTo>
                    <a:pt x="824" y="346"/>
                  </a:lnTo>
                  <a:lnTo>
                    <a:pt x="1087" y="520"/>
                  </a:lnTo>
                  <a:lnTo>
                    <a:pt x="1151" y="492"/>
                  </a:lnTo>
                  <a:lnTo>
                    <a:pt x="1217" y="467"/>
                  </a:lnTo>
                  <a:lnTo>
                    <a:pt x="1279" y="160"/>
                  </a:lnTo>
                  <a:lnTo>
                    <a:pt x="1287" y="131"/>
                  </a:lnTo>
                  <a:lnTo>
                    <a:pt x="1300" y="102"/>
                  </a:lnTo>
                  <a:lnTo>
                    <a:pt x="1317" y="78"/>
                  </a:lnTo>
                  <a:lnTo>
                    <a:pt x="1337" y="55"/>
                  </a:lnTo>
                  <a:lnTo>
                    <a:pt x="1360" y="36"/>
                  </a:lnTo>
                  <a:lnTo>
                    <a:pt x="1386" y="20"/>
                  </a:lnTo>
                  <a:lnTo>
                    <a:pt x="1415" y="9"/>
                  </a:lnTo>
                  <a:lnTo>
                    <a:pt x="1445" y="2"/>
                  </a:lnTo>
                  <a:lnTo>
                    <a:pt x="1476" y="0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89" name="Freeform 7"/>
            <p:cNvSpPr>
              <a:spLocks noEditPoints="1"/>
            </p:cNvSpPr>
            <p:nvPr/>
          </p:nvSpPr>
          <p:spPr bwMode="auto">
            <a:xfrm>
              <a:off x="19096036" y="3259237"/>
              <a:ext cx="376493" cy="372759"/>
            </a:xfrm>
            <a:custGeom>
              <a:avLst/>
              <a:gdLst>
                <a:gd name="T0" fmla="*/ 582 w 1412"/>
                <a:gd name="T1" fmla="*/ 100 h 1398"/>
                <a:gd name="T2" fmla="*/ 412 w 1412"/>
                <a:gd name="T3" fmla="*/ 161 h 1398"/>
                <a:gd name="T4" fmla="*/ 270 w 1412"/>
                <a:gd name="T5" fmla="*/ 266 h 1398"/>
                <a:gd name="T6" fmla="*/ 163 w 1412"/>
                <a:gd name="T7" fmla="*/ 407 h 1398"/>
                <a:gd name="T8" fmla="*/ 101 w 1412"/>
                <a:gd name="T9" fmla="*/ 576 h 1398"/>
                <a:gd name="T10" fmla="*/ 92 w 1412"/>
                <a:gd name="T11" fmla="*/ 762 h 1398"/>
                <a:gd name="T12" fmla="*/ 138 w 1412"/>
                <a:gd name="T13" fmla="*/ 936 h 1398"/>
                <a:gd name="T14" fmla="*/ 229 w 1412"/>
                <a:gd name="T15" fmla="*/ 1087 h 1398"/>
                <a:gd name="T16" fmla="*/ 361 w 1412"/>
                <a:gd name="T17" fmla="*/ 1206 h 1398"/>
                <a:gd name="T18" fmla="*/ 523 w 1412"/>
                <a:gd name="T19" fmla="*/ 1282 h 1398"/>
                <a:gd name="T20" fmla="*/ 707 w 1412"/>
                <a:gd name="T21" fmla="*/ 1310 h 1398"/>
                <a:gd name="T22" fmla="*/ 890 w 1412"/>
                <a:gd name="T23" fmla="*/ 1282 h 1398"/>
                <a:gd name="T24" fmla="*/ 1051 w 1412"/>
                <a:gd name="T25" fmla="*/ 1206 h 1398"/>
                <a:gd name="T26" fmla="*/ 1183 w 1412"/>
                <a:gd name="T27" fmla="*/ 1087 h 1398"/>
                <a:gd name="T28" fmla="*/ 1275 w 1412"/>
                <a:gd name="T29" fmla="*/ 936 h 1398"/>
                <a:gd name="T30" fmla="*/ 1320 w 1412"/>
                <a:gd name="T31" fmla="*/ 762 h 1398"/>
                <a:gd name="T32" fmla="*/ 1311 w 1412"/>
                <a:gd name="T33" fmla="*/ 576 h 1398"/>
                <a:gd name="T34" fmla="*/ 1249 w 1412"/>
                <a:gd name="T35" fmla="*/ 407 h 1398"/>
                <a:gd name="T36" fmla="*/ 1143 w 1412"/>
                <a:gd name="T37" fmla="*/ 266 h 1398"/>
                <a:gd name="T38" fmla="*/ 1001 w 1412"/>
                <a:gd name="T39" fmla="*/ 161 h 1398"/>
                <a:gd name="T40" fmla="*/ 830 w 1412"/>
                <a:gd name="T41" fmla="*/ 100 h 1398"/>
                <a:gd name="T42" fmla="*/ 707 w 1412"/>
                <a:gd name="T43" fmla="*/ 0 h 1398"/>
                <a:gd name="T44" fmla="*/ 905 w 1412"/>
                <a:gd name="T45" fmla="*/ 27 h 1398"/>
                <a:gd name="T46" fmla="*/ 1081 w 1412"/>
                <a:gd name="T47" fmla="*/ 106 h 1398"/>
                <a:gd name="T48" fmla="*/ 1227 w 1412"/>
                <a:gd name="T49" fmla="*/ 227 h 1398"/>
                <a:gd name="T50" fmla="*/ 1336 w 1412"/>
                <a:gd name="T51" fmla="*/ 383 h 1398"/>
                <a:gd name="T52" fmla="*/ 1399 w 1412"/>
                <a:gd name="T53" fmla="*/ 565 h 1398"/>
                <a:gd name="T54" fmla="*/ 1409 w 1412"/>
                <a:gd name="T55" fmla="*/ 766 h 1398"/>
                <a:gd name="T56" fmla="*/ 1363 w 1412"/>
                <a:gd name="T57" fmla="*/ 956 h 1398"/>
                <a:gd name="T58" fmla="*/ 1268 w 1412"/>
                <a:gd name="T59" fmla="*/ 1121 h 1398"/>
                <a:gd name="T60" fmla="*/ 1134 w 1412"/>
                <a:gd name="T61" fmla="*/ 1255 h 1398"/>
                <a:gd name="T62" fmla="*/ 966 w 1412"/>
                <a:gd name="T63" fmla="*/ 1349 h 1398"/>
                <a:gd name="T64" fmla="*/ 775 w 1412"/>
                <a:gd name="T65" fmla="*/ 1395 h 1398"/>
                <a:gd name="T66" fmla="*/ 573 w 1412"/>
                <a:gd name="T67" fmla="*/ 1384 h 1398"/>
                <a:gd name="T68" fmla="*/ 388 w 1412"/>
                <a:gd name="T69" fmla="*/ 1322 h 1398"/>
                <a:gd name="T70" fmla="*/ 230 w 1412"/>
                <a:gd name="T71" fmla="*/ 1215 h 1398"/>
                <a:gd name="T72" fmla="*/ 108 w 1412"/>
                <a:gd name="T73" fmla="*/ 1069 h 1398"/>
                <a:gd name="T74" fmla="*/ 28 w 1412"/>
                <a:gd name="T75" fmla="*/ 895 h 1398"/>
                <a:gd name="T76" fmla="*/ 0 w 1412"/>
                <a:gd name="T77" fmla="*/ 699 h 1398"/>
                <a:gd name="T78" fmla="*/ 28 w 1412"/>
                <a:gd name="T79" fmla="*/ 502 h 1398"/>
                <a:gd name="T80" fmla="*/ 108 w 1412"/>
                <a:gd name="T81" fmla="*/ 328 h 1398"/>
                <a:gd name="T82" fmla="*/ 230 w 1412"/>
                <a:gd name="T83" fmla="*/ 183 h 1398"/>
                <a:gd name="T84" fmla="*/ 388 w 1412"/>
                <a:gd name="T85" fmla="*/ 74 h 1398"/>
                <a:gd name="T86" fmla="*/ 573 w 1412"/>
                <a:gd name="T87" fmla="*/ 12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1398">
                  <a:moveTo>
                    <a:pt x="707" y="87"/>
                  </a:moveTo>
                  <a:lnTo>
                    <a:pt x="643" y="90"/>
                  </a:lnTo>
                  <a:lnTo>
                    <a:pt x="582" y="100"/>
                  </a:lnTo>
                  <a:lnTo>
                    <a:pt x="523" y="114"/>
                  </a:lnTo>
                  <a:lnTo>
                    <a:pt x="465" y="135"/>
                  </a:lnTo>
                  <a:lnTo>
                    <a:pt x="412" y="161"/>
                  </a:lnTo>
                  <a:lnTo>
                    <a:pt x="361" y="192"/>
                  </a:lnTo>
                  <a:lnTo>
                    <a:pt x="314" y="226"/>
                  </a:lnTo>
                  <a:lnTo>
                    <a:pt x="270" y="266"/>
                  </a:lnTo>
                  <a:lnTo>
                    <a:pt x="229" y="309"/>
                  </a:lnTo>
                  <a:lnTo>
                    <a:pt x="194" y="357"/>
                  </a:lnTo>
                  <a:lnTo>
                    <a:pt x="163" y="407"/>
                  </a:lnTo>
                  <a:lnTo>
                    <a:pt x="138" y="460"/>
                  </a:lnTo>
                  <a:lnTo>
                    <a:pt x="116" y="516"/>
                  </a:lnTo>
                  <a:lnTo>
                    <a:pt x="101" y="576"/>
                  </a:lnTo>
                  <a:lnTo>
                    <a:pt x="92" y="636"/>
                  </a:lnTo>
                  <a:lnTo>
                    <a:pt x="88" y="699"/>
                  </a:lnTo>
                  <a:lnTo>
                    <a:pt x="92" y="762"/>
                  </a:lnTo>
                  <a:lnTo>
                    <a:pt x="101" y="822"/>
                  </a:lnTo>
                  <a:lnTo>
                    <a:pt x="116" y="881"/>
                  </a:lnTo>
                  <a:lnTo>
                    <a:pt x="138" y="936"/>
                  </a:lnTo>
                  <a:lnTo>
                    <a:pt x="163" y="990"/>
                  </a:lnTo>
                  <a:lnTo>
                    <a:pt x="194" y="1040"/>
                  </a:lnTo>
                  <a:lnTo>
                    <a:pt x="229" y="1087"/>
                  </a:lnTo>
                  <a:lnTo>
                    <a:pt x="270" y="1131"/>
                  </a:lnTo>
                  <a:lnTo>
                    <a:pt x="314" y="1170"/>
                  </a:lnTo>
                  <a:lnTo>
                    <a:pt x="361" y="1206"/>
                  </a:lnTo>
                  <a:lnTo>
                    <a:pt x="412" y="1236"/>
                  </a:lnTo>
                  <a:lnTo>
                    <a:pt x="465" y="1262"/>
                  </a:lnTo>
                  <a:lnTo>
                    <a:pt x="523" y="1282"/>
                  </a:lnTo>
                  <a:lnTo>
                    <a:pt x="582" y="1298"/>
                  </a:lnTo>
                  <a:lnTo>
                    <a:pt x="643" y="1307"/>
                  </a:lnTo>
                  <a:lnTo>
                    <a:pt x="707" y="1310"/>
                  </a:lnTo>
                  <a:lnTo>
                    <a:pt x="770" y="1307"/>
                  </a:lnTo>
                  <a:lnTo>
                    <a:pt x="830" y="1298"/>
                  </a:lnTo>
                  <a:lnTo>
                    <a:pt x="890" y="1282"/>
                  </a:lnTo>
                  <a:lnTo>
                    <a:pt x="947" y="1262"/>
                  </a:lnTo>
                  <a:lnTo>
                    <a:pt x="1001" y="1236"/>
                  </a:lnTo>
                  <a:lnTo>
                    <a:pt x="1051" y="1206"/>
                  </a:lnTo>
                  <a:lnTo>
                    <a:pt x="1099" y="1170"/>
                  </a:lnTo>
                  <a:lnTo>
                    <a:pt x="1143" y="1131"/>
                  </a:lnTo>
                  <a:lnTo>
                    <a:pt x="1183" y="1087"/>
                  </a:lnTo>
                  <a:lnTo>
                    <a:pt x="1218" y="1040"/>
                  </a:lnTo>
                  <a:lnTo>
                    <a:pt x="1249" y="990"/>
                  </a:lnTo>
                  <a:lnTo>
                    <a:pt x="1275" y="936"/>
                  </a:lnTo>
                  <a:lnTo>
                    <a:pt x="1296" y="881"/>
                  </a:lnTo>
                  <a:lnTo>
                    <a:pt x="1311" y="822"/>
                  </a:lnTo>
                  <a:lnTo>
                    <a:pt x="1320" y="762"/>
                  </a:lnTo>
                  <a:lnTo>
                    <a:pt x="1323" y="699"/>
                  </a:lnTo>
                  <a:lnTo>
                    <a:pt x="1320" y="636"/>
                  </a:lnTo>
                  <a:lnTo>
                    <a:pt x="1311" y="576"/>
                  </a:lnTo>
                  <a:lnTo>
                    <a:pt x="1296" y="516"/>
                  </a:lnTo>
                  <a:lnTo>
                    <a:pt x="1275" y="460"/>
                  </a:lnTo>
                  <a:lnTo>
                    <a:pt x="1249" y="407"/>
                  </a:lnTo>
                  <a:lnTo>
                    <a:pt x="1218" y="357"/>
                  </a:lnTo>
                  <a:lnTo>
                    <a:pt x="1183" y="309"/>
                  </a:lnTo>
                  <a:lnTo>
                    <a:pt x="1143" y="266"/>
                  </a:lnTo>
                  <a:lnTo>
                    <a:pt x="1099" y="226"/>
                  </a:lnTo>
                  <a:lnTo>
                    <a:pt x="1051" y="192"/>
                  </a:lnTo>
                  <a:lnTo>
                    <a:pt x="1001" y="161"/>
                  </a:lnTo>
                  <a:lnTo>
                    <a:pt x="947" y="135"/>
                  </a:lnTo>
                  <a:lnTo>
                    <a:pt x="890" y="114"/>
                  </a:lnTo>
                  <a:lnTo>
                    <a:pt x="830" y="100"/>
                  </a:lnTo>
                  <a:lnTo>
                    <a:pt x="770" y="90"/>
                  </a:lnTo>
                  <a:lnTo>
                    <a:pt x="707" y="87"/>
                  </a:lnTo>
                  <a:close/>
                  <a:moveTo>
                    <a:pt x="707" y="0"/>
                  </a:moveTo>
                  <a:lnTo>
                    <a:pt x="775" y="3"/>
                  </a:lnTo>
                  <a:lnTo>
                    <a:pt x="841" y="12"/>
                  </a:lnTo>
                  <a:lnTo>
                    <a:pt x="905" y="27"/>
                  </a:lnTo>
                  <a:lnTo>
                    <a:pt x="966" y="49"/>
                  </a:lnTo>
                  <a:lnTo>
                    <a:pt x="1024" y="74"/>
                  </a:lnTo>
                  <a:lnTo>
                    <a:pt x="1081" y="106"/>
                  </a:lnTo>
                  <a:lnTo>
                    <a:pt x="1134" y="142"/>
                  </a:lnTo>
                  <a:lnTo>
                    <a:pt x="1182" y="183"/>
                  </a:lnTo>
                  <a:lnTo>
                    <a:pt x="1227" y="227"/>
                  </a:lnTo>
                  <a:lnTo>
                    <a:pt x="1268" y="275"/>
                  </a:lnTo>
                  <a:lnTo>
                    <a:pt x="1305" y="328"/>
                  </a:lnTo>
                  <a:lnTo>
                    <a:pt x="1336" y="383"/>
                  </a:lnTo>
                  <a:lnTo>
                    <a:pt x="1363" y="442"/>
                  </a:lnTo>
                  <a:lnTo>
                    <a:pt x="1383" y="502"/>
                  </a:lnTo>
                  <a:lnTo>
                    <a:pt x="1399" y="565"/>
                  </a:lnTo>
                  <a:lnTo>
                    <a:pt x="1409" y="632"/>
                  </a:lnTo>
                  <a:lnTo>
                    <a:pt x="1412" y="699"/>
                  </a:lnTo>
                  <a:lnTo>
                    <a:pt x="1409" y="766"/>
                  </a:lnTo>
                  <a:lnTo>
                    <a:pt x="1399" y="831"/>
                  </a:lnTo>
                  <a:lnTo>
                    <a:pt x="1383" y="895"/>
                  </a:lnTo>
                  <a:lnTo>
                    <a:pt x="1363" y="956"/>
                  </a:lnTo>
                  <a:lnTo>
                    <a:pt x="1336" y="1014"/>
                  </a:lnTo>
                  <a:lnTo>
                    <a:pt x="1305" y="1069"/>
                  </a:lnTo>
                  <a:lnTo>
                    <a:pt x="1268" y="1121"/>
                  </a:lnTo>
                  <a:lnTo>
                    <a:pt x="1227" y="1170"/>
                  </a:lnTo>
                  <a:lnTo>
                    <a:pt x="1182" y="1215"/>
                  </a:lnTo>
                  <a:lnTo>
                    <a:pt x="1134" y="1255"/>
                  </a:lnTo>
                  <a:lnTo>
                    <a:pt x="1081" y="1291"/>
                  </a:lnTo>
                  <a:lnTo>
                    <a:pt x="1024" y="1322"/>
                  </a:lnTo>
                  <a:lnTo>
                    <a:pt x="966" y="1349"/>
                  </a:lnTo>
                  <a:lnTo>
                    <a:pt x="905" y="1369"/>
                  </a:lnTo>
                  <a:lnTo>
                    <a:pt x="841" y="1384"/>
                  </a:lnTo>
                  <a:lnTo>
                    <a:pt x="775" y="1395"/>
                  </a:lnTo>
                  <a:lnTo>
                    <a:pt x="707" y="1398"/>
                  </a:lnTo>
                  <a:lnTo>
                    <a:pt x="639" y="1395"/>
                  </a:lnTo>
                  <a:lnTo>
                    <a:pt x="573" y="1384"/>
                  </a:lnTo>
                  <a:lnTo>
                    <a:pt x="508" y="1369"/>
                  </a:lnTo>
                  <a:lnTo>
                    <a:pt x="447" y="1349"/>
                  </a:lnTo>
                  <a:lnTo>
                    <a:pt x="388" y="1322"/>
                  </a:lnTo>
                  <a:lnTo>
                    <a:pt x="331" y="1291"/>
                  </a:lnTo>
                  <a:lnTo>
                    <a:pt x="279" y="1255"/>
                  </a:lnTo>
                  <a:lnTo>
                    <a:pt x="230" y="1215"/>
                  </a:lnTo>
                  <a:lnTo>
                    <a:pt x="185" y="1170"/>
                  </a:lnTo>
                  <a:lnTo>
                    <a:pt x="145" y="1121"/>
                  </a:lnTo>
                  <a:lnTo>
                    <a:pt x="108" y="1069"/>
                  </a:lnTo>
                  <a:lnTo>
                    <a:pt x="77" y="1014"/>
                  </a:lnTo>
                  <a:lnTo>
                    <a:pt x="50" y="956"/>
                  </a:lnTo>
                  <a:lnTo>
                    <a:pt x="28" y="895"/>
                  </a:lnTo>
                  <a:lnTo>
                    <a:pt x="13" y="831"/>
                  </a:lnTo>
                  <a:lnTo>
                    <a:pt x="3" y="766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5"/>
                  </a:lnTo>
                  <a:lnTo>
                    <a:pt x="28" y="502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5" y="275"/>
                  </a:lnTo>
                  <a:lnTo>
                    <a:pt x="185" y="227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1" y="106"/>
                  </a:lnTo>
                  <a:lnTo>
                    <a:pt x="388" y="74"/>
                  </a:lnTo>
                  <a:lnTo>
                    <a:pt x="447" y="49"/>
                  </a:lnTo>
                  <a:lnTo>
                    <a:pt x="508" y="27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90" name="Freeform 8"/>
            <p:cNvSpPr>
              <a:spLocks noEditPoints="1"/>
            </p:cNvSpPr>
            <p:nvPr/>
          </p:nvSpPr>
          <p:spPr bwMode="auto">
            <a:xfrm>
              <a:off x="19177094" y="3339228"/>
              <a:ext cx="214910" cy="213310"/>
            </a:xfrm>
            <a:custGeom>
              <a:avLst/>
              <a:gdLst>
                <a:gd name="T0" fmla="*/ 361 w 806"/>
                <a:gd name="T1" fmla="*/ 103 h 800"/>
                <a:gd name="T2" fmla="*/ 285 w 806"/>
                <a:gd name="T3" fmla="*/ 123 h 800"/>
                <a:gd name="T4" fmla="*/ 217 w 806"/>
                <a:gd name="T5" fmla="*/ 162 h 800"/>
                <a:gd name="T6" fmla="*/ 162 w 806"/>
                <a:gd name="T7" fmla="*/ 216 h 800"/>
                <a:gd name="T8" fmla="*/ 123 w 806"/>
                <a:gd name="T9" fmla="*/ 283 h 800"/>
                <a:gd name="T10" fmla="*/ 103 w 806"/>
                <a:gd name="T11" fmla="*/ 359 h 800"/>
                <a:gd name="T12" fmla="*/ 103 w 806"/>
                <a:gd name="T13" fmla="*/ 440 h 800"/>
                <a:gd name="T14" fmla="*/ 123 w 806"/>
                <a:gd name="T15" fmla="*/ 517 h 800"/>
                <a:gd name="T16" fmla="*/ 162 w 806"/>
                <a:gd name="T17" fmla="*/ 583 h 800"/>
                <a:gd name="T18" fmla="*/ 217 w 806"/>
                <a:gd name="T19" fmla="*/ 637 h 800"/>
                <a:gd name="T20" fmla="*/ 285 w 806"/>
                <a:gd name="T21" fmla="*/ 676 h 800"/>
                <a:gd name="T22" fmla="*/ 361 w 806"/>
                <a:gd name="T23" fmla="*/ 696 h 800"/>
                <a:gd name="T24" fmla="*/ 443 w 806"/>
                <a:gd name="T25" fmla="*/ 696 h 800"/>
                <a:gd name="T26" fmla="*/ 520 w 806"/>
                <a:gd name="T27" fmla="*/ 676 h 800"/>
                <a:gd name="T28" fmla="*/ 587 w 806"/>
                <a:gd name="T29" fmla="*/ 637 h 800"/>
                <a:gd name="T30" fmla="*/ 642 w 806"/>
                <a:gd name="T31" fmla="*/ 583 h 800"/>
                <a:gd name="T32" fmla="*/ 681 w 806"/>
                <a:gd name="T33" fmla="*/ 517 h 800"/>
                <a:gd name="T34" fmla="*/ 702 w 806"/>
                <a:gd name="T35" fmla="*/ 440 h 800"/>
                <a:gd name="T36" fmla="*/ 702 w 806"/>
                <a:gd name="T37" fmla="*/ 359 h 800"/>
                <a:gd name="T38" fmla="*/ 681 w 806"/>
                <a:gd name="T39" fmla="*/ 283 h 800"/>
                <a:gd name="T40" fmla="*/ 642 w 806"/>
                <a:gd name="T41" fmla="*/ 216 h 800"/>
                <a:gd name="T42" fmla="*/ 587 w 806"/>
                <a:gd name="T43" fmla="*/ 162 h 800"/>
                <a:gd name="T44" fmla="*/ 520 w 806"/>
                <a:gd name="T45" fmla="*/ 123 h 800"/>
                <a:gd name="T46" fmla="*/ 443 w 806"/>
                <a:gd name="T47" fmla="*/ 103 h 800"/>
                <a:gd name="T48" fmla="*/ 403 w 806"/>
                <a:gd name="T49" fmla="*/ 0 h 800"/>
                <a:gd name="T50" fmla="*/ 502 w 806"/>
                <a:gd name="T51" fmla="*/ 12 h 800"/>
                <a:gd name="T52" fmla="*/ 591 w 806"/>
                <a:gd name="T53" fmla="*/ 47 h 800"/>
                <a:gd name="T54" fmla="*/ 670 w 806"/>
                <a:gd name="T55" fmla="*/ 101 h 800"/>
                <a:gd name="T56" fmla="*/ 734 w 806"/>
                <a:gd name="T57" fmla="*/ 171 h 800"/>
                <a:gd name="T58" fmla="*/ 778 w 806"/>
                <a:gd name="T59" fmla="*/ 255 h 800"/>
                <a:gd name="T60" fmla="*/ 803 w 806"/>
                <a:gd name="T61" fmla="*/ 349 h 800"/>
                <a:gd name="T62" fmla="*/ 803 w 806"/>
                <a:gd name="T63" fmla="*/ 450 h 800"/>
                <a:gd name="T64" fmla="*/ 778 w 806"/>
                <a:gd name="T65" fmla="*/ 544 h 800"/>
                <a:gd name="T66" fmla="*/ 734 w 806"/>
                <a:gd name="T67" fmla="*/ 628 h 800"/>
                <a:gd name="T68" fmla="*/ 670 w 806"/>
                <a:gd name="T69" fmla="*/ 698 h 800"/>
                <a:gd name="T70" fmla="*/ 591 w 806"/>
                <a:gd name="T71" fmla="*/ 753 h 800"/>
                <a:gd name="T72" fmla="*/ 502 w 806"/>
                <a:gd name="T73" fmla="*/ 787 h 800"/>
                <a:gd name="T74" fmla="*/ 403 w 806"/>
                <a:gd name="T75" fmla="*/ 800 h 800"/>
                <a:gd name="T76" fmla="*/ 303 w 806"/>
                <a:gd name="T77" fmla="*/ 787 h 800"/>
                <a:gd name="T78" fmla="*/ 213 w 806"/>
                <a:gd name="T79" fmla="*/ 753 h 800"/>
                <a:gd name="T80" fmla="*/ 135 w 806"/>
                <a:gd name="T81" fmla="*/ 698 h 800"/>
                <a:gd name="T82" fmla="*/ 72 w 806"/>
                <a:gd name="T83" fmla="*/ 628 h 800"/>
                <a:gd name="T84" fmla="*/ 26 w 806"/>
                <a:gd name="T85" fmla="*/ 544 h 800"/>
                <a:gd name="T86" fmla="*/ 3 w 806"/>
                <a:gd name="T87" fmla="*/ 450 h 800"/>
                <a:gd name="T88" fmla="*/ 3 w 806"/>
                <a:gd name="T89" fmla="*/ 349 h 800"/>
                <a:gd name="T90" fmla="*/ 26 w 806"/>
                <a:gd name="T91" fmla="*/ 255 h 800"/>
                <a:gd name="T92" fmla="*/ 72 w 806"/>
                <a:gd name="T93" fmla="*/ 171 h 800"/>
                <a:gd name="T94" fmla="*/ 135 w 806"/>
                <a:gd name="T95" fmla="*/ 101 h 800"/>
                <a:gd name="T96" fmla="*/ 213 w 806"/>
                <a:gd name="T97" fmla="*/ 47 h 800"/>
                <a:gd name="T98" fmla="*/ 303 w 806"/>
                <a:gd name="T99" fmla="*/ 12 h 800"/>
                <a:gd name="T100" fmla="*/ 403 w 806"/>
                <a:gd name="T10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0">
                  <a:moveTo>
                    <a:pt x="403" y="100"/>
                  </a:moveTo>
                  <a:lnTo>
                    <a:pt x="361" y="103"/>
                  </a:lnTo>
                  <a:lnTo>
                    <a:pt x="322" y="110"/>
                  </a:lnTo>
                  <a:lnTo>
                    <a:pt x="285" y="123"/>
                  </a:lnTo>
                  <a:lnTo>
                    <a:pt x="250" y="141"/>
                  </a:lnTo>
                  <a:lnTo>
                    <a:pt x="217" y="162"/>
                  </a:lnTo>
                  <a:lnTo>
                    <a:pt x="188" y="188"/>
                  </a:lnTo>
                  <a:lnTo>
                    <a:pt x="162" y="216"/>
                  </a:lnTo>
                  <a:lnTo>
                    <a:pt x="141" y="248"/>
                  </a:lnTo>
                  <a:lnTo>
                    <a:pt x="123" y="283"/>
                  </a:lnTo>
                  <a:lnTo>
                    <a:pt x="110" y="321"/>
                  </a:lnTo>
                  <a:lnTo>
                    <a:pt x="103" y="359"/>
                  </a:lnTo>
                  <a:lnTo>
                    <a:pt x="100" y="400"/>
                  </a:lnTo>
                  <a:lnTo>
                    <a:pt x="103" y="440"/>
                  </a:lnTo>
                  <a:lnTo>
                    <a:pt x="110" y="479"/>
                  </a:lnTo>
                  <a:lnTo>
                    <a:pt x="123" y="517"/>
                  </a:lnTo>
                  <a:lnTo>
                    <a:pt x="141" y="550"/>
                  </a:lnTo>
                  <a:lnTo>
                    <a:pt x="162" y="583"/>
                  </a:lnTo>
                  <a:lnTo>
                    <a:pt x="188" y="612"/>
                  </a:lnTo>
                  <a:lnTo>
                    <a:pt x="217" y="637"/>
                  </a:lnTo>
                  <a:lnTo>
                    <a:pt x="250" y="659"/>
                  </a:lnTo>
                  <a:lnTo>
                    <a:pt x="285" y="676"/>
                  </a:lnTo>
                  <a:lnTo>
                    <a:pt x="322" y="688"/>
                  </a:lnTo>
                  <a:lnTo>
                    <a:pt x="361" y="696"/>
                  </a:lnTo>
                  <a:lnTo>
                    <a:pt x="403" y="699"/>
                  </a:lnTo>
                  <a:lnTo>
                    <a:pt x="443" y="696"/>
                  </a:lnTo>
                  <a:lnTo>
                    <a:pt x="483" y="688"/>
                  </a:lnTo>
                  <a:lnTo>
                    <a:pt x="520" y="676"/>
                  </a:lnTo>
                  <a:lnTo>
                    <a:pt x="555" y="659"/>
                  </a:lnTo>
                  <a:lnTo>
                    <a:pt x="587" y="637"/>
                  </a:lnTo>
                  <a:lnTo>
                    <a:pt x="616" y="612"/>
                  </a:lnTo>
                  <a:lnTo>
                    <a:pt x="642" y="583"/>
                  </a:lnTo>
                  <a:lnTo>
                    <a:pt x="664" y="550"/>
                  </a:lnTo>
                  <a:lnTo>
                    <a:pt x="681" y="517"/>
                  </a:lnTo>
                  <a:lnTo>
                    <a:pt x="694" y="479"/>
                  </a:lnTo>
                  <a:lnTo>
                    <a:pt x="702" y="440"/>
                  </a:lnTo>
                  <a:lnTo>
                    <a:pt x="705" y="400"/>
                  </a:lnTo>
                  <a:lnTo>
                    <a:pt x="702" y="359"/>
                  </a:lnTo>
                  <a:lnTo>
                    <a:pt x="694" y="321"/>
                  </a:lnTo>
                  <a:lnTo>
                    <a:pt x="681" y="283"/>
                  </a:lnTo>
                  <a:lnTo>
                    <a:pt x="664" y="248"/>
                  </a:lnTo>
                  <a:lnTo>
                    <a:pt x="642" y="216"/>
                  </a:lnTo>
                  <a:lnTo>
                    <a:pt x="616" y="188"/>
                  </a:lnTo>
                  <a:lnTo>
                    <a:pt x="587" y="162"/>
                  </a:lnTo>
                  <a:lnTo>
                    <a:pt x="555" y="141"/>
                  </a:lnTo>
                  <a:lnTo>
                    <a:pt x="520" y="123"/>
                  </a:lnTo>
                  <a:lnTo>
                    <a:pt x="483" y="110"/>
                  </a:lnTo>
                  <a:lnTo>
                    <a:pt x="443" y="103"/>
                  </a:lnTo>
                  <a:lnTo>
                    <a:pt x="403" y="100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8" y="26"/>
                  </a:lnTo>
                  <a:lnTo>
                    <a:pt x="591" y="47"/>
                  </a:lnTo>
                  <a:lnTo>
                    <a:pt x="633" y="71"/>
                  </a:lnTo>
                  <a:lnTo>
                    <a:pt x="670" y="101"/>
                  </a:lnTo>
                  <a:lnTo>
                    <a:pt x="704" y="134"/>
                  </a:lnTo>
                  <a:lnTo>
                    <a:pt x="734" y="171"/>
                  </a:lnTo>
                  <a:lnTo>
                    <a:pt x="758" y="211"/>
                  </a:lnTo>
                  <a:lnTo>
                    <a:pt x="778" y="255"/>
                  </a:lnTo>
                  <a:lnTo>
                    <a:pt x="794" y="301"/>
                  </a:lnTo>
                  <a:lnTo>
                    <a:pt x="803" y="349"/>
                  </a:lnTo>
                  <a:lnTo>
                    <a:pt x="806" y="400"/>
                  </a:lnTo>
                  <a:lnTo>
                    <a:pt x="803" y="450"/>
                  </a:lnTo>
                  <a:lnTo>
                    <a:pt x="794" y="498"/>
                  </a:lnTo>
                  <a:lnTo>
                    <a:pt x="778" y="544"/>
                  </a:lnTo>
                  <a:lnTo>
                    <a:pt x="758" y="587"/>
                  </a:lnTo>
                  <a:lnTo>
                    <a:pt x="734" y="628"/>
                  </a:lnTo>
                  <a:lnTo>
                    <a:pt x="704" y="665"/>
                  </a:lnTo>
                  <a:lnTo>
                    <a:pt x="670" y="698"/>
                  </a:lnTo>
                  <a:lnTo>
                    <a:pt x="633" y="727"/>
                  </a:lnTo>
                  <a:lnTo>
                    <a:pt x="591" y="753"/>
                  </a:lnTo>
                  <a:lnTo>
                    <a:pt x="548" y="772"/>
                  </a:lnTo>
                  <a:lnTo>
                    <a:pt x="502" y="787"/>
                  </a:lnTo>
                  <a:lnTo>
                    <a:pt x="453" y="796"/>
                  </a:lnTo>
                  <a:lnTo>
                    <a:pt x="403" y="800"/>
                  </a:lnTo>
                  <a:lnTo>
                    <a:pt x="352" y="796"/>
                  </a:lnTo>
                  <a:lnTo>
                    <a:pt x="303" y="787"/>
                  </a:lnTo>
                  <a:lnTo>
                    <a:pt x="256" y="772"/>
                  </a:lnTo>
                  <a:lnTo>
                    <a:pt x="213" y="753"/>
                  </a:lnTo>
                  <a:lnTo>
                    <a:pt x="172" y="727"/>
                  </a:lnTo>
                  <a:lnTo>
                    <a:pt x="135" y="698"/>
                  </a:lnTo>
                  <a:lnTo>
                    <a:pt x="101" y="665"/>
                  </a:lnTo>
                  <a:lnTo>
                    <a:pt x="72" y="628"/>
                  </a:lnTo>
                  <a:lnTo>
                    <a:pt x="46" y="587"/>
                  </a:lnTo>
                  <a:lnTo>
                    <a:pt x="26" y="544"/>
                  </a:lnTo>
                  <a:lnTo>
                    <a:pt x="12" y="498"/>
                  </a:lnTo>
                  <a:lnTo>
                    <a:pt x="3" y="45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6" y="255"/>
                  </a:lnTo>
                  <a:lnTo>
                    <a:pt x="46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2" y="71"/>
                  </a:lnTo>
                  <a:lnTo>
                    <a:pt x="213" y="47"/>
                  </a:lnTo>
                  <a:lnTo>
                    <a:pt x="256" y="26"/>
                  </a:lnTo>
                  <a:lnTo>
                    <a:pt x="303" y="12"/>
                  </a:lnTo>
                  <a:lnTo>
                    <a:pt x="352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 defTabSz="1175385"/>
              <a:endParaRPr lang="es-SV" sz="935">
                <a:solidFill>
                  <a:srgbClr val="000000"/>
                </a:solidFill>
              </a:endParaRPr>
            </a:p>
          </p:txBody>
        </p:sp>
      </p:grpSp>
      <p:grpSp>
        <p:nvGrpSpPr>
          <p:cNvPr id="95" name="Group 4"/>
          <p:cNvGrpSpPr>
            <a:grpSpLocks noChangeAspect="1"/>
          </p:cNvGrpSpPr>
          <p:nvPr/>
        </p:nvGrpSpPr>
        <p:grpSpPr bwMode="auto">
          <a:xfrm>
            <a:off x="1509877" y="4833922"/>
            <a:ext cx="354784" cy="354765"/>
            <a:chOff x="1320" y="7559"/>
            <a:chExt cx="447" cy="447"/>
          </a:xfrm>
          <a:solidFill>
            <a:schemeClr val="tx2"/>
          </a:solidFill>
        </p:grpSpPr>
        <p:sp>
          <p:nvSpPr>
            <p:cNvPr id="98" name="Freeform 6"/>
            <p:cNvSpPr>
              <a:spLocks noEditPoints="1"/>
            </p:cNvSpPr>
            <p:nvPr/>
          </p:nvSpPr>
          <p:spPr bwMode="auto">
            <a:xfrm>
              <a:off x="1469" y="7559"/>
              <a:ext cx="298" cy="297"/>
            </a:xfrm>
            <a:custGeom>
              <a:avLst/>
              <a:gdLst>
                <a:gd name="T0" fmla="*/ 1045 w 2385"/>
                <a:gd name="T1" fmla="*/ 182 h 2383"/>
                <a:gd name="T2" fmla="*/ 834 w 2385"/>
                <a:gd name="T3" fmla="*/ 235 h 2383"/>
                <a:gd name="T4" fmla="*/ 640 w 2385"/>
                <a:gd name="T5" fmla="*/ 332 h 2383"/>
                <a:gd name="T6" fmla="*/ 469 w 2385"/>
                <a:gd name="T7" fmla="*/ 470 h 2383"/>
                <a:gd name="T8" fmla="*/ 328 w 2385"/>
                <a:gd name="T9" fmla="*/ 646 h 2383"/>
                <a:gd name="T10" fmla="*/ 231 w 2385"/>
                <a:gd name="T11" fmla="*/ 842 h 2383"/>
                <a:gd name="T12" fmla="*/ 180 w 2385"/>
                <a:gd name="T13" fmla="*/ 1050 h 2383"/>
                <a:gd name="T14" fmla="*/ 172 w 2385"/>
                <a:gd name="T15" fmla="*/ 1263 h 2383"/>
                <a:gd name="T16" fmla="*/ 209 w 2385"/>
                <a:gd name="T17" fmla="*/ 1474 h 2383"/>
                <a:gd name="T18" fmla="*/ 291 w 2385"/>
                <a:gd name="T19" fmla="*/ 1675 h 2383"/>
                <a:gd name="T20" fmla="*/ 417 w 2385"/>
                <a:gd name="T21" fmla="*/ 1859 h 2383"/>
                <a:gd name="T22" fmla="*/ 580 w 2385"/>
                <a:gd name="T23" fmla="*/ 2011 h 2383"/>
                <a:gd name="T24" fmla="*/ 767 w 2385"/>
                <a:gd name="T25" fmla="*/ 2122 h 2383"/>
                <a:gd name="T26" fmla="*/ 972 w 2385"/>
                <a:gd name="T27" fmla="*/ 2190 h 2383"/>
                <a:gd name="T28" fmla="*/ 1191 w 2385"/>
                <a:gd name="T29" fmla="*/ 2213 h 2383"/>
                <a:gd name="T30" fmla="*/ 1410 w 2385"/>
                <a:gd name="T31" fmla="*/ 2190 h 2383"/>
                <a:gd name="T32" fmla="*/ 1616 w 2385"/>
                <a:gd name="T33" fmla="*/ 2122 h 2383"/>
                <a:gd name="T34" fmla="*/ 1803 w 2385"/>
                <a:gd name="T35" fmla="*/ 2011 h 2383"/>
                <a:gd name="T36" fmla="*/ 1965 w 2385"/>
                <a:gd name="T37" fmla="*/ 1860 h 2383"/>
                <a:gd name="T38" fmla="*/ 2089 w 2385"/>
                <a:gd name="T39" fmla="*/ 1681 h 2383"/>
                <a:gd name="T40" fmla="*/ 2172 w 2385"/>
                <a:gd name="T41" fmla="*/ 1481 h 2383"/>
                <a:gd name="T42" fmla="*/ 2211 w 2385"/>
                <a:gd name="T43" fmla="*/ 1267 h 2383"/>
                <a:gd name="T44" fmla="*/ 2203 w 2385"/>
                <a:gd name="T45" fmla="*/ 1045 h 2383"/>
                <a:gd name="T46" fmla="*/ 2149 w 2385"/>
                <a:gd name="T47" fmla="*/ 835 h 2383"/>
                <a:gd name="T48" fmla="*/ 2053 w 2385"/>
                <a:gd name="T49" fmla="*/ 641 h 2383"/>
                <a:gd name="T50" fmla="*/ 1914 w 2385"/>
                <a:gd name="T51" fmla="*/ 470 h 2383"/>
                <a:gd name="T52" fmla="*/ 1743 w 2385"/>
                <a:gd name="T53" fmla="*/ 332 h 2383"/>
                <a:gd name="T54" fmla="*/ 1549 w 2385"/>
                <a:gd name="T55" fmla="*/ 235 h 2383"/>
                <a:gd name="T56" fmla="*/ 1338 w 2385"/>
                <a:gd name="T57" fmla="*/ 182 h 2383"/>
                <a:gd name="T58" fmla="*/ 1191 w 2385"/>
                <a:gd name="T59" fmla="*/ 0 h 2383"/>
                <a:gd name="T60" fmla="*/ 1447 w 2385"/>
                <a:gd name="T61" fmla="*/ 28 h 2383"/>
                <a:gd name="T62" fmla="*/ 1687 w 2385"/>
                <a:gd name="T63" fmla="*/ 107 h 2383"/>
                <a:gd name="T64" fmla="*/ 1905 w 2385"/>
                <a:gd name="T65" fmla="*/ 237 h 2383"/>
                <a:gd name="T66" fmla="*/ 2093 w 2385"/>
                <a:gd name="T67" fmla="*/ 412 h 2383"/>
                <a:gd name="T68" fmla="*/ 2239 w 2385"/>
                <a:gd name="T69" fmla="*/ 622 h 2383"/>
                <a:gd name="T70" fmla="*/ 2336 w 2385"/>
                <a:gd name="T71" fmla="*/ 855 h 2383"/>
                <a:gd name="T72" fmla="*/ 2381 w 2385"/>
                <a:gd name="T73" fmla="*/ 1106 h 2383"/>
                <a:gd name="T74" fmla="*/ 2372 w 2385"/>
                <a:gd name="T75" fmla="*/ 1363 h 2383"/>
                <a:gd name="T76" fmla="*/ 2310 w 2385"/>
                <a:gd name="T77" fmla="*/ 1609 h 2383"/>
                <a:gd name="T78" fmla="*/ 2195 w 2385"/>
                <a:gd name="T79" fmla="*/ 1835 h 2383"/>
                <a:gd name="T80" fmla="*/ 2035 w 2385"/>
                <a:gd name="T81" fmla="*/ 2035 h 2383"/>
                <a:gd name="T82" fmla="*/ 1835 w 2385"/>
                <a:gd name="T83" fmla="*/ 2196 h 2383"/>
                <a:gd name="T84" fmla="*/ 1609 w 2385"/>
                <a:gd name="T85" fmla="*/ 2309 h 2383"/>
                <a:gd name="T86" fmla="*/ 1362 w 2385"/>
                <a:gd name="T87" fmla="*/ 2371 h 2383"/>
                <a:gd name="T88" fmla="*/ 1105 w 2385"/>
                <a:gd name="T89" fmla="*/ 2381 h 2383"/>
                <a:gd name="T90" fmla="*/ 854 w 2385"/>
                <a:gd name="T91" fmla="*/ 2336 h 2383"/>
                <a:gd name="T92" fmla="*/ 621 w 2385"/>
                <a:gd name="T93" fmla="*/ 2240 h 2383"/>
                <a:gd name="T94" fmla="*/ 412 w 2385"/>
                <a:gd name="T95" fmla="*/ 2094 h 2383"/>
                <a:gd name="T96" fmla="*/ 237 w 2385"/>
                <a:gd name="T97" fmla="*/ 1908 h 2383"/>
                <a:gd name="T98" fmla="*/ 111 w 2385"/>
                <a:gd name="T99" fmla="*/ 1696 h 2383"/>
                <a:gd name="T100" fmla="*/ 31 w 2385"/>
                <a:gd name="T101" fmla="*/ 1469 h 2383"/>
                <a:gd name="T102" fmla="*/ 0 w 2385"/>
                <a:gd name="T103" fmla="*/ 1231 h 2383"/>
                <a:gd name="T104" fmla="*/ 16 w 2385"/>
                <a:gd name="T105" fmla="*/ 994 h 2383"/>
                <a:gd name="T106" fmla="*/ 79 w 2385"/>
                <a:gd name="T107" fmla="*/ 763 h 2383"/>
                <a:gd name="T108" fmla="*/ 190 w 2385"/>
                <a:gd name="T109" fmla="*/ 545 h 2383"/>
                <a:gd name="T110" fmla="*/ 348 w 2385"/>
                <a:gd name="T111" fmla="*/ 350 h 2383"/>
                <a:gd name="T112" fmla="*/ 548 w 2385"/>
                <a:gd name="T113" fmla="*/ 188 h 2383"/>
                <a:gd name="T114" fmla="*/ 774 w 2385"/>
                <a:gd name="T115" fmla="*/ 75 h 2383"/>
                <a:gd name="T116" fmla="*/ 1019 w 2385"/>
                <a:gd name="T117" fmla="*/ 12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85" h="2383">
                  <a:moveTo>
                    <a:pt x="1191" y="171"/>
                  </a:moveTo>
                  <a:lnTo>
                    <a:pt x="1117" y="174"/>
                  </a:lnTo>
                  <a:lnTo>
                    <a:pt x="1045" y="182"/>
                  </a:lnTo>
                  <a:lnTo>
                    <a:pt x="972" y="195"/>
                  </a:lnTo>
                  <a:lnTo>
                    <a:pt x="902" y="212"/>
                  </a:lnTo>
                  <a:lnTo>
                    <a:pt x="834" y="235"/>
                  </a:lnTo>
                  <a:lnTo>
                    <a:pt x="767" y="263"/>
                  </a:lnTo>
                  <a:lnTo>
                    <a:pt x="702" y="295"/>
                  </a:lnTo>
                  <a:lnTo>
                    <a:pt x="640" y="332"/>
                  </a:lnTo>
                  <a:lnTo>
                    <a:pt x="580" y="374"/>
                  </a:lnTo>
                  <a:lnTo>
                    <a:pt x="523" y="420"/>
                  </a:lnTo>
                  <a:lnTo>
                    <a:pt x="469" y="470"/>
                  </a:lnTo>
                  <a:lnTo>
                    <a:pt x="417" y="525"/>
                  </a:lnTo>
                  <a:lnTo>
                    <a:pt x="370" y="585"/>
                  </a:lnTo>
                  <a:lnTo>
                    <a:pt x="328" y="646"/>
                  </a:lnTo>
                  <a:lnTo>
                    <a:pt x="291" y="709"/>
                  </a:lnTo>
                  <a:lnTo>
                    <a:pt x="259" y="775"/>
                  </a:lnTo>
                  <a:lnTo>
                    <a:pt x="231" y="842"/>
                  </a:lnTo>
                  <a:lnTo>
                    <a:pt x="209" y="910"/>
                  </a:lnTo>
                  <a:lnTo>
                    <a:pt x="192" y="980"/>
                  </a:lnTo>
                  <a:lnTo>
                    <a:pt x="180" y="1050"/>
                  </a:lnTo>
                  <a:lnTo>
                    <a:pt x="172" y="1121"/>
                  </a:lnTo>
                  <a:lnTo>
                    <a:pt x="170" y="1192"/>
                  </a:lnTo>
                  <a:lnTo>
                    <a:pt x="172" y="1263"/>
                  </a:lnTo>
                  <a:lnTo>
                    <a:pt x="180" y="1335"/>
                  </a:lnTo>
                  <a:lnTo>
                    <a:pt x="192" y="1405"/>
                  </a:lnTo>
                  <a:lnTo>
                    <a:pt x="209" y="1474"/>
                  </a:lnTo>
                  <a:lnTo>
                    <a:pt x="231" y="1543"/>
                  </a:lnTo>
                  <a:lnTo>
                    <a:pt x="259" y="1610"/>
                  </a:lnTo>
                  <a:lnTo>
                    <a:pt x="291" y="1675"/>
                  </a:lnTo>
                  <a:lnTo>
                    <a:pt x="328" y="1739"/>
                  </a:lnTo>
                  <a:lnTo>
                    <a:pt x="370" y="1800"/>
                  </a:lnTo>
                  <a:lnTo>
                    <a:pt x="417" y="1859"/>
                  </a:lnTo>
                  <a:lnTo>
                    <a:pt x="469" y="1915"/>
                  </a:lnTo>
                  <a:lnTo>
                    <a:pt x="523" y="1965"/>
                  </a:lnTo>
                  <a:lnTo>
                    <a:pt x="580" y="2011"/>
                  </a:lnTo>
                  <a:lnTo>
                    <a:pt x="640" y="2053"/>
                  </a:lnTo>
                  <a:lnTo>
                    <a:pt x="702" y="2089"/>
                  </a:lnTo>
                  <a:lnTo>
                    <a:pt x="767" y="2122"/>
                  </a:lnTo>
                  <a:lnTo>
                    <a:pt x="834" y="2150"/>
                  </a:lnTo>
                  <a:lnTo>
                    <a:pt x="902" y="2173"/>
                  </a:lnTo>
                  <a:lnTo>
                    <a:pt x="972" y="2190"/>
                  </a:lnTo>
                  <a:lnTo>
                    <a:pt x="1045" y="2203"/>
                  </a:lnTo>
                  <a:lnTo>
                    <a:pt x="1117" y="2211"/>
                  </a:lnTo>
                  <a:lnTo>
                    <a:pt x="1191" y="2213"/>
                  </a:lnTo>
                  <a:lnTo>
                    <a:pt x="1266" y="2211"/>
                  </a:lnTo>
                  <a:lnTo>
                    <a:pt x="1338" y="2203"/>
                  </a:lnTo>
                  <a:lnTo>
                    <a:pt x="1410" y="2190"/>
                  </a:lnTo>
                  <a:lnTo>
                    <a:pt x="1480" y="2173"/>
                  </a:lnTo>
                  <a:lnTo>
                    <a:pt x="1549" y="2150"/>
                  </a:lnTo>
                  <a:lnTo>
                    <a:pt x="1616" y="2122"/>
                  </a:lnTo>
                  <a:lnTo>
                    <a:pt x="1680" y="2089"/>
                  </a:lnTo>
                  <a:lnTo>
                    <a:pt x="1743" y="2053"/>
                  </a:lnTo>
                  <a:lnTo>
                    <a:pt x="1803" y="2011"/>
                  </a:lnTo>
                  <a:lnTo>
                    <a:pt x="1860" y="1965"/>
                  </a:lnTo>
                  <a:lnTo>
                    <a:pt x="1914" y="1915"/>
                  </a:lnTo>
                  <a:lnTo>
                    <a:pt x="1965" y="1860"/>
                  </a:lnTo>
                  <a:lnTo>
                    <a:pt x="2011" y="1803"/>
                  </a:lnTo>
                  <a:lnTo>
                    <a:pt x="2053" y="1743"/>
                  </a:lnTo>
                  <a:lnTo>
                    <a:pt x="2089" y="1681"/>
                  </a:lnTo>
                  <a:lnTo>
                    <a:pt x="2122" y="1616"/>
                  </a:lnTo>
                  <a:lnTo>
                    <a:pt x="2149" y="1550"/>
                  </a:lnTo>
                  <a:lnTo>
                    <a:pt x="2172" y="1481"/>
                  </a:lnTo>
                  <a:lnTo>
                    <a:pt x="2190" y="1410"/>
                  </a:lnTo>
                  <a:lnTo>
                    <a:pt x="2203" y="1339"/>
                  </a:lnTo>
                  <a:lnTo>
                    <a:pt x="2211" y="1267"/>
                  </a:lnTo>
                  <a:lnTo>
                    <a:pt x="2213" y="1192"/>
                  </a:lnTo>
                  <a:lnTo>
                    <a:pt x="2211" y="1118"/>
                  </a:lnTo>
                  <a:lnTo>
                    <a:pt x="2203" y="1045"/>
                  </a:lnTo>
                  <a:lnTo>
                    <a:pt x="2190" y="973"/>
                  </a:lnTo>
                  <a:lnTo>
                    <a:pt x="2172" y="903"/>
                  </a:lnTo>
                  <a:lnTo>
                    <a:pt x="2149" y="835"/>
                  </a:lnTo>
                  <a:lnTo>
                    <a:pt x="2122" y="768"/>
                  </a:lnTo>
                  <a:lnTo>
                    <a:pt x="2089" y="703"/>
                  </a:lnTo>
                  <a:lnTo>
                    <a:pt x="2053" y="641"/>
                  </a:lnTo>
                  <a:lnTo>
                    <a:pt x="2011" y="581"/>
                  </a:lnTo>
                  <a:lnTo>
                    <a:pt x="1965" y="524"/>
                  </a:lnTo>
                  <a:lnTo>
                    <a:pt x="1914" y="470"/>
                  </a:lnTo>
                  <a:lnTo>
                    <a:pt x="1860" y="420"/>
                  </a:lnTo>
                  <a:lnTo>
                    <a:pt x="1803" y="374"/>
                  </a:lnTo>
                  <a:lnTo>
                    <a:pt x="1743" y="332"/>
                  </a:lnTo>
                  <a:lnTo>
                    <a:pt x="1680" y="295"/>
                  </a:lnTo>
                  <a:lnTo>
                    <a:pt x="1616" y="263"/>
                  </a:lnTo>
                  <a:lnTo>
                    <a:pt x="1549" y="235"/>
                  </a:lnTo>
                  <a:lnTo>
                    <a:pt x="1480" y="212"/>
                  </a:lnTo>
                  <a:lnTo>
                    <a:pt x="1410" y="195"/>
                  </a:lnTo>
                  <a:lnTo>
                    <a:pt x="1338" y="182"/>
                  </a:lnTo>
                  <a:lnTo>
                    <a:pt x="1266" y="174"/>
                  </a:lnTo>
                  <a:lnTo>
                    <a:pt x="1191" y="171"/>
                  </a:lnTo>
                  <a:close/>
                  <a:moveTo>
                    <a:pt x="1191" y="0"/>
                  </a:moveTo>
                  <a:lnTo>
                    <a:pt x="1278" y="4"/>
                  </a:lnTo>
                  <a:lnTo>
                    <a:pt x="1362" y="12"/>
                  </a:lnTo>
                  <a:lnTo>
                    <a:pt x="1447" y="28"/>
                  </a:lnTo>
                  <a:lnTo>
                    <a:pt x="1528" y="49"/>
                  </a:lnTo>
                  <a:lnTo>
                    <a:pt x="1609" y="75"/>
                  </a:lnTo>
                  <a:lnTo>
                    <a:pt x="1687" y="107"/>
                  </a:lnTo>
                  <a:lnTo>
                    <a:pt x="1762" y="145"/>
                  </a:lnTo>
                  <a:lnTo>
                    <a:pt x="1835" y="188"/>
                  </a:lnTo>
                  <a:lnTo>
                    <a:pt x="1905" y="237"/>
                  </a:lnTo>
                  <a:lnTo>
                    <a:pt x="1971" y="290"/>
                  </a:lnTo>
                  <a:lnTo>
                    <a:pt x="2035" y="350"/>
                  </a:lnTo>
                  <a:lnTo>
                    <a:pt x="2093" y="412"/>
                  </a:lnTo>
                  <a:lnTo>
                    <a:pt x="2147" y="479"/>
                  </a:lnTo>
                  <a:lnTo>
                    <a:pt x="2195" y="549"/>
                  </a:lnTo>
                  <a:lnTo>
                    <a:pt x="2239" y="622"/>
                  </a:lnTo>
                  <a:lnTo>
                    <a:pt x="2277" y="698"/>
                  </a:lnTo>
                  <a:lnTo>
                    <a:pt x="2310" y="775"/>
                  </a:lnTo>
                  <a:lnTo>
                    <a:pt x="2336" y="855"/>
                  </a:lnTo>
                  <a:lnTo>
                    <a:pt x="2357" y="937"/>
                  </a:lnTo>
                  <a:lnTo>
                    <a:pt x="2372" y="1021"/>
                  </a:lnTo>
                  <a:lnTo>
                    <a:pt x="2381" y="1106"/>
                  </a:lnTo>
                  <a:lnTo>
                    <a:pt x="2385" y="1192"/>
                  </a:lnTo>
                  <a:lnTo>
                    <a:pt x="2381" y="1279"/>
                  </a:lnTo>
                  <a:lnTo>
                    <a:pt x="2372" y="1363"/>
                  </a:lnTo>
                  <a:lnTo>
                    <a:pt x="2357" y="1447"/>
                  </a:lnTo>
                  <a:lnTo>
                    <a:pt x="2336" y="1529"/>
                  </a:lnTo>
                  <a:lnTo>
                    <a:pt x="2310" y="1609"/>
                  </a:lnTo>
                  <a:lnTo>
                    <a:pt x="2277" y="1687"/>
                  </a:lnTo>
                  <a:lnTo>
                    <a:pt x="2239" y="1763"/>
                  </a:lnTo>
                  <a:lnTo>
                    <a:pt x="2195" y="1835"/>
                  </a:lnTo>
                  <a:lnTo>
                    <a:pt x="2147" y="1905"/>
                  </a:lnTo>
                  <a:lnTo>
                    <a:pt x="2093" y="1972"/>
                  </a:lnTo>
                  <a:lnTo>
                    <a:pt x="2035" y="2035"/>
                  </a:lnTo>
                  <a:lnTo>
                    <a:pt x="1971" y="2094"/>
                  </a:lnTo>
                  <a:lnTo>
                    <a:pt x="1905" y="2147"/>
                  </a:lnTo>
                  <a:lnTo>
                    <a:pt x="1835" y="2196"/>
                  </a:lnTo>
                  <a:lnTo>
                    <a:pt x="1762" y="2240"/>
                  </a:lnTo>
                  <a:lnTo>
                    <a:pt x="1687" y="2277"/>
                  </a:lnTo>
                  <a:lnTo>
                    <a:pt x="1609" y="2309"/>
                  </a:lnTo>
                  <a:lnTo>
                    <a:pt x="1528" y="2336"/>
                  </a:lnTo>
                  <a:lnTo>
                    <a:pt x="1447" y="2357"/>
                  </a:lnTo>
                  <a:lnTo>
                    <a:pt x="1362" y="2371"/>
                  </a:lnTo>
                  <a:lnTo>
                    <a:pt x="1278" y="2381"/>
                  </a:lnTo>
                  <a:lnTo>
                    <a:pt x="1191" y="2383"/>
                  </a:lnTo>
                  <a:lnTo>
                    <a:pt x="1105" y="2381"/>
                  </a:lnTo>
                  <a:lnTo>
                    <a:pt x="1019" y="2371"/>
                  </a:lnTo>
                  <a:lnTo>
                    <a:pt x="936" y="2357"/>
                  </a:lnTo>
                  <a:lnTo>
                    <a:pt x="854" y="2336"/>
                  </a:lnTo>
                  <a:lnTo>
                    <a:pt x="774" y="2309"/>
                  </a:lnTo>
                  <a:lnTo>
                    <a:pt x="696" y="2277"/>
                  </a:lnTo>
                  <a:lnTo>
                    <a:pt x="621" y="2240"/>
                  </a:lnTo>
                  <a:lnTo>
                    <a:pt x="548" y="2196"/>
                  </a:lnTo>
                  <a:lnTo>
                    <a:pt x="478" y="2147"/>
                  </a:lnTo>
                  <a:lnTo>
                    <a:pt x="412" y="2094"/>
                  </a:lnTo>
                  <a:lnTo>
                    <a:pt x="348" y="2035"/>
                  </a:lnTo>
                  <a:lnTo>
                    <a:pt x="290" y="1973"/>
                  </a:lnTo>
                  <a:lnTo>
                    <a:pt x="237" y="1908"/>
                  </a:lnTo>
                  <a:lnTo>
                    <a:pt x="190" y="1840"/>
                  </a:lnTo>
                  <a:lnTo>
                    <a:pt x="148" y="1770"/>
                  </a:lnTo>
                  <a:lnTo>
                    <a:pt x="111" y="1696"/>
                  </a:lnTo>
                  <a:lnTo>
                    <a:pt x="79" y="1622"/>
                  </a:lnTo>
                  <a:lnTo>
                    <a:pt x="52" y="1546"/>
                  </a:lnTo>
                  <a:lnTo>
                    <a:pt x="31" y="1469"/>
                  </a:lnTo>
                  <a:lnTo>
                    <a:pt x="16" y="1391"/>
                  </a:lnTo>
                  <a:lnTo>
                    <a:pt x="5" y="1312"/>
                  </a:lnTo>
                  <a:lnTo>
                    <a:pt x="0" y="1231"/>
                  </a:lnTo>
                  <a:lnTo>
                    <a:pt x="0" y="1152"/>
                  </a:lnTo>
                  <a:lnTo>
                    <a:pt x="5" y="1073"/>
                  </a:lnTo>
                  <a:lnTo>
                    <a:pt x="16" y="994"/>
                  </a:lnTo>
                  <a:lnTo>
                    <a:pt x="31" y="915"/>
                  </a:lnTo>
                  <a:lnTo>
                    <a:pt x="52" y="838"/>
                  </a:lnTo>
                  <a:lnTo>
                    <a:pt x="79" y="763"/>
                  </a:lnTo>
                  <a:lnTo>
                    <a:pt x="111" y="688"/>
                  </a:lnTo>
                  <a:lnTo>
                    <a:pt x="148" y="615"/>
                  </a:lnTo>
                  <a:lnTo>
                    <a:pt x="190" y="545"/>
                  </a:lnTo>
                  <a:lnTo>
                    <a:pt x="237" y="477"/>
                  </a:lnTo>
                  <a:lnTo>
                    <a:pt x="290" y="412"/>
                  </a:lnTo>
                  <a:lnTo>
                    <a:pt x="348" y="350"/>
                  </a:lnTo>
                  <a:lnTo>
                    <a:pt x="412" y="290"/>
                  </a:lnTo>
                  <a:lnTo>
                    <a:pt x="478" y="237"/>
                  </a:lnTo>
                  <a:lnTo>
                    <a:pt x="548" y="188"/>
                  </a:lnTo>
                  <a:lnTo>
                    <a:pt x="621" y="145"/>
                  </a:lnTo>
                  <a:lnTo>
                    <a:pt x="696" y="107"/>
                  </a:lnTo>
                  <a:lnTo>
                    <a:pt x="774" y="75"/>
                  </a:lnTo>
                  <a:lnTo>
                    <a:pt x="854" y="49"/>
                  </a:lnTo>
                  <a:lnTo>
                    <a:pt x="936" y="28"/>
                  </a:lnTo>
                  <a:lnTo>
                    <a:pt x="1019" y="12"/>
                  </a:lnTo>
                  <a:lnTo>
                    <a:pt x="1105" y="4"/>
                  </a:lnTo>
                  <a:lnTo>
                    <a:pt x="11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1920" tIns="60961" rIns="121920" bIns="60961" numCol="1" anchor="t" anchorCtr="0" compatLnSpc="1"/>
            <a:lstStyle/>
            <a:p>
              <a:pPr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99" name="Freeform 7"/>
            <p:cNvSpPr/>
            <p:nvPr/>
          </p:nvSpPr>
          <p:spPr bwMode="auto">
            <a:xfrm>
              <a:off x="1488" y="7799"/>
              <a:ext cx="38" cy="39"/>
            </a:xfrm>
            <a:custGeom>
              <a:avLst/>
              <a:gdLst>
                <a:gd name="T0" fmla="*/ 212 w 307"/>
                <a:gd name="T1" fmla="*/ 0 h 307"/>
                <a:gd name="T2" fmla="*/ 231 w 307"/>
                <a:gd name="T3" fmla="*/ 0 h 307"/>
                <a:gd name="T4" fmla="*/ 249 w 307"/>
                <a:gd name="T5" fmla="*/ 4 h 307"/>
                <a:gd name="T6" fmla="*/ 267 w 307"/>
                <a:gd name="T7" fmla="*/ 13 h 307"/>
                <a:gd name="T8" fmla="*/ 282 w 307"/>
                <a:gd name="T9" fmla="*/ 25 h 307"/>
                <a:gd name="T10" fmla="*/ 294 w 307"/>
                <a:gd name="T11" fmla="*/ 40 h 307"/>
                <a:gd name="T12" fmla="*/ 302 w 307"/>
                <a:gd name="T13" fmla="*/ 57 h 307"/>
                <a:gd name="T14" fmla="*/ 307 w 307"/>
                <a:gd name="T15" fmla="*/ 75 h 307"/>
                <a:gd name="T16" fmla="*/ 307 w 307"/>
                <a:gd name="T17" fmla="*/ 94 h 307"/>
                <a:gd name="T18" fmla="*/ 302 w 307"/>
                <a:gd name="T19" fmla="*/ 113 h 307"/>
                <a:gd name="T20" fmla="*/ 294 w 307"/>
                <a:gd name="T21" fmla="*/ 129 h 307"/>
                <a:gd name="T22" fmla="*/ 282 w 307"/>
                <a:gd name="T23" fmla="*/ 145 h 307"/>
                <a:gd name="T24" fmla="*/ 146 w 307"/>
                <a:gd name="T25" fmla="*/ 282 h 307"/>
                <a:gd name="T26" fmla="*/ 132 w 307"/>
                <a:gd name="T27" fmla="*/ 293 h 307"/>
                <a:gd name="T28" fmla="*/ 118 w 307"/>
                <a:gd name="T29" fmla="*/ 301 h 307"/>
                <a:gd name="T30" fmla="*/ 101 w 307"/>
                <a:gd name="T31" fmla="*/ 305 h 307"/>
                <a:gd name="T32" fmla="*/ 86 w 307"/>
                <a:gd name="T33" fmla="*/ 307 h 307"/>
                <a:gd name="T34" fmla="*/ 69 w 307"/>
                <a:gd name="T35" fmla="*/ 305 h 307"/>
                <a:gd name="T36" fmla="*/ 53 w 307"/>
                <a:gd name="T37" fmla="*/ 301 h 307"/>
                <a:gd name="T38" fmla="*/ 38 w 307"/>
                <a:gd name="T39" fmla="*/ 293 h 307"/>
                <a:gd name="T40" fmla="*/ 25 w 307"/>
                <a:gd name="T41" fmla="*/ 282 h 307"/>
                <a:gd name="T42" fmla="*/ 13 w 307"/>
                <a:gd name="T43" fmla="*/ 267 h 307"/>
                <a:gd name="T44" fmla="*/ 4 w 307"/>
                <a:gd name="T45" fmla="*/ 249 h 307"/>
                <a:gd name="T46" fmla="*/ 0 w 307"/>
                <a:gd name="T47" fmla="*/ 231 h 307"/>
                <a:gd name="T48" fmla="*/ 0 w 307"/>
                <a:gd name="T49" fmla="*/ 213 h 307"/>
                <a:gd name="T50" fmla="*/ 4 w 307"/>
                <a:gd name="T51" fmla="*/ 194 h 307"/>
                <a:gd name="T52" fmla="*/ 13 w 307"/>
                <a:gd name="T53" fmla="*/ 177 h 307"/>
                <a:gd name="T54" fmla="*/ 25 w 307"/>
                <a:gd name="T55" fmla="*/ 161 h 307"/>
                <a:gd name="T56" fmla="*/ 161 w 307"/>
                <a:gd name="T57" fmla="*/ 25 h 307"/>
                <a:gd name="T58" fmla="*/ 177 w 307"/>
                <a:gd name="T59" fmla="*/ 13 h 307"/>
                <a:gd name="T60" fmla="*/ 194 w 307"/>
                <a:gd name="T61" fmla="*/ 4 h 307"/>
                <a:gd name="T62" fmla="*/ 212 w 307"/>
                <a:gd name="T63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7" h="307">
                  <a:moveTo>
                    <a:pt x="212" y="0"/>
                  </a:moveTo>
                  <a:lnTo>
                    <a:pt x="231" y="0"/>
                  </a:lnTo>
                  <a:lnTo>
                    <a:pt x="249" y="4"/>
                  </a:lnTo>
                  <a:lnTo>
                    <a:pt x="267" y="13"/>
                  </a:lnTo>
                  <a:lnTo>
                    <a:pt x="282" y="25"/>
                  </a:lnTo>
                  <a:lnTo>
                    <a:pt x="294" y="40"/>
                  </a:lnTo>
                  <a:lnTo>
                    <a:pt x="302" y="57"/>
                  </a:lnTo>
                  <a:lnTo>
                    <a:pt x="307" y="75"/>
                  </a:lnTo>
                  <a:lnTo>
                    <a:pt x="307" y="94"/>
                  </a:lnTo>
                  <a:lnTo>
                    <a:pt x="302" y="113"/>
                  </a:lnTo>
                  <a:lnTo>
                    <a:pt x="294" y="129"/>
                  </a:lnTo>
                  <a:lnTo>
                    <a:pt x="282" y="145"/>
                  </a:lnTo>
                  <a:lnTo>
                    <a:pt x="146" y="282"/>
                  </a:lnTo>
                  <a:lnTo>
                    <a:pt x="132" y="293"/>
                  </a:lnTo>
                  <a:lnTo>
                    <a:pt x="118" y="301"/>
                  </a:lnTo>
                  <a:lnTo>
                    <a:pt x="101" y="305"/>
                  </a:lnTo>
                  <a:lnTo>
                    <a:pt x="86" y="307"/>
                  </a:lnTo>
                  <a:lnTo>
                    <a:pt x="69" y="305"/>
                  </a:lnTo>
                  <a:lnTo>
                    <a:pt x="53" y="301"/>
                  </a:lnTo>
                  <a:lnTo>
                    <a:pt x="38" y="293"/>
                  </a:lnTo>
                  <a:lnTo>
                    <a:pt x="25" y="282"/>
                  </a:lnTo>
                  <a:lnTo>
                    <a:pt x="13" y="267"/>
                  </a:lnTo>
                  <a:lnTo>
                    <a:pt x="4" y="249"/>
                  </a:lnTo>
                  <a:lnTo>
                    <a:pt x="0" y="231"/>
                  </a:lnTo>
                  <a:lnTo>
                    <a:pt x="0" y="213"/>
                  </a:lnTo>
                  <a:lnTo>
                    <a:pt x="4" y="194"/>
                  </a:lnTo>
                  <a:lnTo>
                    <a:pt x="13" y="177"/>
                  </a:lnTo>
                  <a:lnTo>
                    <a:pt x="25" y="161"/>
                  </a:lnTo>
                  <a:lnTo>
                    <a:pt x="161" y="25"/>
                  </a:lnTo>
                  <a:lnTo>
                    <a:pt x="177" y="13"/>
                  </a:lnTo>
                  <a:lnTo>
                    <a:pt x="194" y="4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1920" tIns="60961" rIns="121920" bIns="60961" numCol="1" anchor="t" anchorCtr="0" compatLnSpc="1"/>
            <a:lstStyle/>
            <a:p>
              <a:pPr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100" name="Freeform 8"/>
            <p:cNvSpPr>
              <a:spLocks noEditPoints="1"/>
            </p:cNvSpPr>
            <p:nvPr/>
          </p:nvSpPr>
          <p:spPr bwMode="auto">
            <a:xfrm>
              <a:off x="1320" y="7810"/>
              <a:ext cx="195" cy="196"/>
            </a:xfrm>
            <a:custGeom>
              <a:avLst/>
              <a:gdLst>
                <a:gd name="T0" fmla="*/ 1087 w 1564"/>
                <a:gd name="T1" fmla="*/ 174 h 1563"/>
                <a:gd name="T2" fmla="*/ 1019 w 1564"/>
                <a:gd name="T3" fmla="*/ 191 h 1563"/>
                <a:gd name="T4" fmla="*/ 957 w 1564"/>
                <a:gd name="T5" fmla="*/ 228 h 1563"/>
                <a:gd name="T6" fmla="*/ 250 w 1564"/>
                <a:gd name="T7" fmla="*/ 931 h 1563"/>
                <a:gd name="T8" fmla="*/ 208 w 1564"/>
                <a:gd name="T9" fmla="*/ 987 h 1563"/>
                <a:gd name="T10" fmla="*/ 180 w 1564"/>
                <a:gd name="T11" fmla="*/ 1051 h 1563"/>
                <a:gd name="T12" fmla="*/ 171 w 1564"/>
                <a:gd name="T13" fmla="*/ 1122 h 1563"/>
                <a:gd name="T14" fmla="*/ 180 w 1564"/>
                <a:gd name="T15" fmla="*/ 1192 h 1563"/>
                <a:gd name="T16" fmla="*/ 208 w 1564"/>
                <a:gd name="T17" fmla="*/ 1257 h 1563"/>
                <a:gd name="T18" fmla="*/ 250 w 1564"/>
                <a:gd name="T19" fmla="*/ 1314 h 1563"/>
                <a:gd name="T20" fmla="*/ 307 w 1564"/>
                <a:gd name="T21" fmla="*/ 1357 h 1563"/>
                <a:gd name="T22" fmla="*/ 371 w 1564"/>
                <a:gd name="T23" fmla="*/ 1384 h 1563"/>
                <a:gd name="T24" fmla="*/ 442 w 1564"/>
                <a:gd name="T25" fmla="*/ 1393 h 1563"/>
                <a:gd name="T26" fmla="*/ 513 w 1564"/>
                <a:gd name="T27" fmla="*/ 1384 h 1563"/>
                <a:gd name="T28" fmla="*/ 578 w 1564"/>
                <a:gd name="T29" fmla="*/ 1357 h 1563"/>
                <a:gd name="T30" fmla="*/ 634 w 1564"/>
                <a:gd name="T31" fmla="*/ 1314 h 1563"/>
                <a:gd name="T32" fmla="*/ 1340 w 1564"/>
                <a:gd name="T33" fmla="*/ 603 h 1563"/>
                <a:gd name="T34" fmla="*/ 1377 w 1564"/>
                <a:gd name="T35" fmla="*/ 535 h 1563"/>
                <a:gd name="T36" fmla="*/ 1392 w 1564"/>
                <a:gd name="T37" fmla="*/ 462 h 1563"/>
                <a:gd name="T38" fmla="*/ 1387 w 1564"/>
                <a:gd name="T39" fmla="*/ 386 h 1563"/>
                <a:gd name="T40" fmla="*/ 1361 w 1564"/>
                <a:gd name="T41" fmla="*/ 314 h 1563"/>
                <a:gd name="T42" fmla="*/ 1313 w 1564"/>
                <a:gd name="T43" fmla="*/ 251 h 1563"/>
                <a:gd name="T44" fmla="*/ 1257 w 1564"/>
                <a:gd name="T45" fmla="*/ 208 h 1563"/>
                <a:gd name="T46" fmla="*/ 1192 w 1564"/>
                <a:gd name="T47" fmla="*/ 180 h 1563"/>
                <a:gd name="T48" fmla="*/ 1122 w 1564"/>
                <a:gd name="T49" fmla="*/ 172 h 1563"/>
                <a:gd name="T50" fmla="*/ 1173 w 1564"/>
                <a:gd name="T51" fmla="*/ 4 h 1563"/>
                <a:gd name="T52" fmla="*/ 1268 w 1564"/>
                <a:gd name="T53" fmla="*/ 26 h 1563"/>
                <a:gd name="T54" fmla="*/ 1357 w 1564"/>
                <a:gd name="T55" fmla="*/ 68 h 1563"/>
                <a:gd name="T56" fmla="*/ 1434 w 1564"/>
                <a:gd name="T57" fmla="*/ 130 h 1563"/>
                <a:gd name="T58" fmla="*/ 1498 w 1564"/>
                <a:gd name="T59" fmla="*/ 210 h 1563"/>
                <a:gd name="T60" fmla="*/ 1540 w 1564"/>
                <a:gd name="T61" fmla="*/ 299 h 1563"/>
                <a:gd name="T62" fmla="*/ 1561 w 1564"/>
                <a:gd name="T63" fmla="*/ 395 h 1563"/>
                <a:gd name="T64" fmla="*/ 1561 w 1564"/>
                <a:gd name="T65" fmla="*/ 491 h 1563"/>
                <a:gd name="T66" fmla="*/ 1540 w 1564"/>
                <a:gd name="T67" fmla="*/ 586 h 1563"/>
                <a:gd name="T68" fmla="*/ 1498 w 1564"/>
                <a:gd name="T69" fmla="*/ 675 h 1563"/>
                <a:gd name="T70" fmla="*/ 1434 w 1564"/>
                <a:gd name="T71" fmla="*/ 755 h 1563"/>
                <a:gd name="T72" fmla="*/ 718 w 1564"/>
                <a:gd name="T73" fmla="*/ 1468 h 1563"/>
                <a:gd name="T74" fmla="*/ 634 w 1564"/>
                <a:gd name="T75" fmla="*/ 1520 h 1563"/>
                <a:gd name="T76" fmla="*/ 541 w 1564"/>
                <a:gd name="T77" fmla="*/ 1552 h 1563"/>
                <a:gd name="T78" fmla="*/ 442 w 1564"/>
                <a:gd name="T79" fmla="*/ 1563 h 1563"/>
                <a:gd name="T80" fmla="*/ 343 w 1564"/>
                <a:gd name="T81" fmla="*/ 1552 h 1563"/>
                <a:gd name="T82" fmla="*/ 250 w 1564"/>
                <a:gd name="T83" fmla="*/ 1520 h 1563"/>
                <a:gd name="T84" fmla="*/ 167 w 1564"/>
                <a:gd name="T85" fmla="*/ 1468 h 1563"/>
                <a:gd name="T86" fmla="*/ 97 w 1564"/>
                <a:gd name="T87" fmla="*/ 1396 h 1563"/>
                <a:gd name="T88" fmla="*/ 44 w 1564"/>
                <a:gd name="T89" fmla="*/ 1313 h 1563"/>
                <a:gd name="T90" fmla="*/ 11 w 1564"/>
                <a:gd name="T91" fmla="*/ 1220 h 1563"/>
                <a:gd name="T92" fmla="*/ 0 w 1564"/>
                <a:gd name="T93" fmla="*/ 1122 h 1563"/>
                <a:gd name="T94" fmla="*/ 11 w 1564"/>
                <a:gd name="T95" fmla="*/ 1023 h 1563"/>
                <a:gd name="T96" fmla="*/ 44 w 1564"/>
                <a:gd name="T97" fmla="*/ 931 h 1563"/>
                <a:gd name="T98" fmla="*/ 97 w 1564"/>
                <a:gd name="T99" fmla="*/ 847 h 1563"/>
                <a:gd name="T100" fmla="*/ 810 w 1564"/>
                <a:gd name="T101" fmla="*/ 130 h 1563"/>
                <a:gd name="T102" fmla="*/ 888 w 1564"/>
                <a:gd name="T103" fmla="*/ 68 h 1563"/>
                <a:gd name="T104" fmla="*/ 976 w 1564"/>
                <a:gd name="T105" fmla="*/ 26 h 1563"/>
                <a:gd name="T106" fmla="*/ 1071 w 1564"/>
                <a:gd name="T107" fmla="*/ 4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64" h="1563">
                  <a:moveTo>
                    <a:pt x="1122" y="172"/>
                  </a:moveTo>
                  <a:lnTo>
                    <a:pt x="1087" y="174"/>
                  </a:lnTo>
                  <a:lnTo>
                    <a:pt x="1052" y="180"/>
                  </a:lnTo>
                  <a:lnTo>
                    <a:pt x="1019" y="191"/>
                  </a:lnTo>
                  <a:lnTo>
                    <a:pt x="987" y="208"/>
                  </a:lnTo>
                  <a:lnTo>
                    <a:pt x="957" y="228"/>
                  </a:lnTo>
                  <a:lnTo>
                    <a:pt x="931" y="251"/>
                  </a:lnTo>
                  <a:lnTo>
                    <a:pt x="250" y="931"/>
                  </a:lnTo>
                  <a:lnTo>
                    <a:pt x="226" y="957"/>
                  </a:lnTo>
                  <a:lnTo>
                    <a:pt x="208" y="987"/>
                  </a:lnTo>
                  <a:lnTo>
                    <a:pt x="191" y="1018"/>
                  </a:lnTo>
                  <a:lnTo>
                    <a:pt x="180" y="1051"/>
                  </a:lnTo>
                  <a:lnTo>
                    <a:pt x="174" y="1086"/>
                  </a:lnTo>
                  <a:lnTo>
                    <a:pt x="171" y="1122"/>
                  </a:lnTo>
                  <a:lnTo>
                    <a:pt x="174" y="1158"/>
                  </a:lnTo>
                  <a:lnTo>
                    <a:pt x="180" y="1192"/>
                  </a:lnTo>
                  <a:lnTo>
                    <a:pt x="191" y="1226"/>
                  </a:lnTo>
                  <a:lnTo>
                    <a:pt x="208" y="1257"/>
                  </a:lnTo>
                  <a:lnTo>
                    <a:pt x="226" y="1286"/>
                  </a:lnTo>
                  <a:lnTo>
                    <a:pt x="250" y="1314"/>
                  </a:lnTo>
                  <a:lnTo>
                    <a:pt x="278" y="1337"/>
                  </a:lnTo>
                  <a:lnTo>
                    <a:pt x="307" y="1357"/>
                  </a:lnTo>
                  <a:lnTo>
                    <a:pt x="338" y="1372"/>
                  </a:lnTo>
                  <a:lnTo>
                    <a:pt x="371" y="1384"/>
                  </a:lnTo>
                  <a:lnTo>
                    <a:pt x="407" y="1391"/>
                  </a:lnTo>
                  <a:lnTo>
                    <a:pt x="442" y="1393"/>
                  </a:lnTo>
                  <a:lnTo>
                    <a:pt x="478" y="1391"/>
                  </a:lnTo>
                  <a:lnTo>
                    <a:pt x="513" y="1384"/>
                  </a:lnTo>
                  <a:lnTo>
                    <a:pt x="546" y="1372"/>
                  </a:lnTo>
                  <a:lnTo>
                    <a:pt x="578" y="1357"/>
                  </a:lnTo>
                  <a:lnTo>
                    <a:pt x="607" y="1337"/>
                  </a:lnTo>
                  <a:lnTo>
                    <a:pt x="634" y="1314"/>
                  </a:lnTo>
                  <a:lnTo>
                    <a:pt x="1314" y="634"/>
                  </a:lnTo>
                  <a:lnTo>
                    <a:pt x="1340" y="603"/>
                  </a:lnTo>
                  <a:lnTo>
                    <a:pt x="1362" y="570"/>
                  </a:lnTo>
                  <a:lnTo>
                    <a:pt x="1377" y="535"/>
                  </a:lnTo>
                  <a:lnTo>
                    <a:pt x="1387" y="499"/>
                  </a:lnTo>
                  <a:lnTo>
                    <a:pt x="1392" y="462"/>
                  </a:lnTo>
                  <a:lnTo>
                    <a:pt x="1392" y="423"/>
                  </a:lnTo>
                  <a:lnTo>
                    <a:pt x="1387" y="386"/>
                  </a:lnTo>
                  <a:lnTo>
                    <a:pt x="1377" y="350"/>
                  </a:lnTo>
                  <a:lnTo>
                    <a:pt x="1361" y="314"/>
                  </a:lnTo>
                  <a:lnTo>
                    <a:pt x="1340" y="281"/>
                  </a:lnTo>
                  <a:lnTo>
                    <a:pt x="1313" y="251"/>
                  </a:lnTo>
                  <a:lnTo>
                    <a:pt x="1287" y="228"/>
                  </a:lnTo>
                  <a:lnTo>
                    <a:pt x="1257" y="208"/>
                  </a:lnTo>
                  <a:lnTo>
                    <a:pt x="1226" y="191"/>
                  </a:lnTo>
                  <a:lnTo>
                    <a:pt x="1192" y="180"/>
                  </a:lnTo>
                  <a:lnTo>
                    <a:pt x="1158" y="174"/>
                  </a:lnTo>
                  <a:lnTo>
                    <a:pt x="1122" y="172"/>
                  </a:lnTo>
                  <a:close/>
                  <a:moveTo>
                    <a:pt x="1122" y="0"/>
                  </a:moveTo>
                  <a:lnTo>
                    <a:pt x="1173" y="4"/>
                  </a:lnTo>
                  <a:lnTo>
                    <a:pt x="1221" y="12"/>
                  </a:lnTo>
                  <a:lnTo>
                    <a:pt x="1268" y="26"/>
                  </a:lnTo>
                  <a:lnTo>
                    <a:pt x="1313" y="44"/>
                  </a:lnTo>
                  <a:lnTo>
                    <a:pt x="1357" y="68"/>
                  </a:lnTo>
                  <a:lnTo>
                    <a:pt x="1397" y="97"/>
                  </a:lnTo>
                  <a:lnTo>
                    <a:pt x="1434" y="130"/>
                  </a:lnTo>
                  <a:lnTo>
                    <a:pt x="1469" y="168"/>
                  </a:lnTo>
                  <a:lnTo>
                    <a:pt x="1498" y="210"/>
                  </a:lnTo>
                  <a:lnTo>
                    <a:pt x="1522" y="254"/>
                  </a:lnTo>
                  <a:lnTo>
                    <a:pt x="1540" y="299"/>
                  </a:lnTo>
                  <a:lnTo>
                    <a:pt x="1553" y="346"/>
                  </a:lnTo>
                  <a:lnTo>
                    <a:pt x="1561" y="395"/>
                  </a:lnTo>
                  <a:lnTo>
                    <a:pt x="1564" y="443"/>
                  </a:lnTo>
                  <a:lnTo>
                    <a:pt x="1561" y="491"/>
                  </a:lnTo>
                  <a:lnTo>
                    <a:pt x="1553" y="538"/>
                  </a:lnTo>
                  <a:lnTo>
                    <a:pt x="1540" y="586"/>
                  </a:lnTo>
                  <a:lnTo>
                    <a:pt x="1522" y="631"/>
                  </a:lnTo>
                  <a:lnTo>
                    <a:pt x="1498" y="675"/>
                  </a:lnTo>
                  <a:lnTo>
                    <a:pt x="1469" y="716"/>
                  </a:lnTo>
                  <a:lnTo>
                    <a:pt x="1434" y="755"/>
                  </a:lnTo>
                  <a:lnTo>
                    <a:pt x="755" y="1435"/>
                  </a:lnTo>
                  <a:lnTo>
                    <a:pt x="718" y="1468"/>
                  </a:lnTo>
                  <a:lnTo>
                    <a:pt x="677" y="1496"/>
                  </a:lnTo>
                  <a:lnTo>
                    <a:pt x="634" y="1520"/>
                  </a:lnTo>
                  <a:lnTo>
                    <a:pt x="589" y="1539"/>
                  </a:lnTo>
                  <a:lnTo>
                    <a:pt x="541" y="1552"/>
                  </a:lnTo>
                  <a:lnTo>
                    <a:pt x="492" y="1561"/>
                  </a:lnTo>
                  <a:lnTo>
                    <a:pt x="442" y="1563"/>
                  </a:lnTo>
                  <a:lnTo>
                    <a:pt x="392" y="1561"/>
                  </a:lnTo>
                  <a:lnTo>
                    <a:pt x="343" y="1552"/>
                  </a:lnTo>
                  <a:lnTo>
                    <a:pt x="296" y="1539"/>
                  </a:lnTo>
                  <a:lnTo>
                    <a:pt x="250" y="1520"/>
                  </a:lnTo>
                  <a:lnTo>
                    <a:pt x="208" y="1496"/>
                  </a:lnTo>
                  <a:lnTo>
                    <a:pt x="167" y="1468"/>
                  </a:lnTo>
                  <a:lnTo>
                    <a:pt x="130" y="1435"/>
                  </a:lnTo>
                  <a:lnTo>
                    <a:pt x="97" y="1396"/>
                  </a:lnTo>
                  <a:lnTo>
                    <a:pt x="68" y="1357"/>
                  </a:lnTo>
                  <a:lnTo>
                    <a:pt x="44" y="1313"/>
                  </a:lnTo>
                  <a:lnTo>
                    <a:pt x="25" y="1268"/>
                  </a:lnTo>
                  <a:lnTo>
                    <a:pt x="11" y="1220"/>
                  </a:lnTo>
                  <a:lnTo>
                    <a:pt x="3" y="1172"/>
                  </a:lnTo>
                  <a:lnTo>
                    <a:pt x="0" y="1122"/>
                  </a:lnTo>
                  <a:lnTo>
                    <a:pt x="3" y="1072"/>
                  </a:lnTo>
                  <a:lnTo>
                    <a:pt x="11" y="1023"/>
                  </a:lnTo>
                  <a:lnTo>
                    <a:pt x="25" y="976"/>
                  </a:lnTo>
                  <a:lnTo>
                    <a:pt x="44" y="931"/>
                  </a:lnTo>
                  <a:lnTo>
                    <a:pt x="68" y="888"/>
                  </a:lnTo>
                  <a:lnTo>
                    <a:pt x="97" y="847"/>
                  </a:lnTo>
                  <a:lnTo>
                    <a:pt x="130" y="810"/>
                  </a:lnTo>
                  <a:lnTo>
                    <a:pt x="810" y="130"/>
                  </a:lnTo>
                  <a:lnTo>
                    <a:pt x="847" y="97"/>
                  </a:lnTo>
                  <a:lnTo>
                    <a:pt x="888" y="68"/>
                  </a:lnTo>
                  <a:lnTo>
                    <a:pt x="931" y="44"/>
                  </a:lnTo>
                  <a:lnTo>
                    <a:pt x="976" y="26"/>
                  </a:lnTo>
                  <a:lnTo>
                    <a:pt x="1023" y="12"/>
                  </a:lnTo>
                  <a:lnTo>
                    <a:pt x="1071" y="4"/>
                  </a:lnTo>
                  <a:lnTo>
                    <a:pt x="1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1920" tIns="60961" rIns="121920" bIns="60961" numCol="1" anchor="t" anchorCtr="0" compatLnSpc="1"/>
            <a:lstStyle/>
            <a:p>
              <a:pPr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101" name="Freeform 9"/>
            <p:cNvSpPr>
              <a:spLocks noEditPoints="1"/>
            </p:cNvSpPr>
            <p:nvPr/>
          </p:nvSpPr>
          <p:spPr bwMode="auto">
            <a:xfrm>
              <a:off x="1525" y="7614"/>
              <a:ext cx="187" cy="187"/>
            </a:xfrm>
            <a:custGeom>
              <a:avLst/>
              <a:gdLst>
                <a:gd name="T0" fmla="*/ 636 w 1498"/>
                <a:gd name="T1" fmla="*/ 182 h 1500"/>
                <a:gd name="T2" fmla="*/ 476 w 1498"/>
                <a:gd name="T3" fmla="*/ 239 h 1500"/>
                <a:gd name="T4" fmla="*/ 339 w 1498"/>
                <a:gd name="T5" fmla="*/ 340 h 1500"/>
                <a:gd name="T6" fmla="*/ 236 w 1498"/>
                <a:gd name="T7" fmla="*/ 481 h 1500"/>
                <a:gd name="T8" fmla="*/ 181 w 1498"/>
                <a:gd name="T9" fmla="*/ 639 h 1500"/>
                <a:gd name="T10" fmla="*/ 173 w 1498"/>
                <a:gd name="T11" fmla="*/ 806 h 1500"/>
                <a:gd name="T12" fmla="*/ 213 w 1498"/>
                <a:gd name="T13" fmla="*/ 968 h 1500"/>
                <a:gd name="T14" fmla="*/ 299 w 1498"/>
                <a:gd name="T15" fmla="*/ 1116 h 1500"/>
                <a:gd name="T16" fmla="*/ 428 w 1498"/>
                <a:gd name="T17" fmla="*/ 1232 h 1500"/>
                <a:gd name="T18" fmla="*/ 581 w 1498"/>
                <a:gd name="T19" fmla="*/ 1305 h 1500"/>
                <a:gd name="T20" fmla="*/ 749 w 1498"/>
                <a:gd name="T21" fmla="*/ 1330 h 1500"/>
                <a:gd name="T22" fmla="*/ 918 w 1498"/>
                <a:gd name="T23" fmla="*/ 1305 h 1500"/>
                <a:gd name="T24" fmla="*/ 1071 w 1498"/>
                <a:gd name="T25" fmla="*/ 1232 h 1500"/>
                <a:gd name="T26" fmla="*/ 1200 w 1498"/>
                <a:gd name="T27" fmla="*/ 1116 h 1500"/>
                <a:gd name="T28" fmla="*/ 1286 w 1498"/>
                <a:gd name="T29" fmla="*/ 968 h 1500"/>
                <a:gd name="T30" fmla="*/ 1326 w 1498"/>
                <a:gd name="T31" fmla="*/ 806 h 1500"/>
                <a:gd name="T32" fmla="*/ 1318 w 1498"/>
                <a:gd name="T33" fmla="*/ 639 h 1500"/>
                <a:gd name="T34" fmla="*/ 1262 w 1498"/>
                <a:gd name="T35" fmla="*/ 481 h 1500"/>
                <a:gd name="T36" fmla="*/ 1159 w 1498"/>
                <a:gd name="T37" fmla="*/ 340 h 1500"/>
                <a:gd name="T38" fmla="*/ 1023 w 1498"/>
                <a:gd name="T39" fmla="*/ 239 h 1500"/>
                <a:gd name="T40" fmla="*/ 863 w 1498"/>
                <a:gd name="T41" fmla="*/ 182 h 1500"/>
                <a:gd name="T42" fmla="*/ 749 w 1498"/>
                <a:gd name="T43" fmla="*/ 0 h 1500"/>
                <a:gd name="T44" fmla="*/ 945 w 1498"/>
                <a:gd name="T45" fmla="*/ 26 h 1500"/>
                <a:gd name="T46" fmla="*/ 1124 w 1498"/>
                <a:gd name="T47" fmla="*/ 100 h 1500"/>
                <a:gd name="T48" fmla="*/ 1280 w 1498"/>
                <a:gd name="T49" fmla="*/ 221 h 1500"/>
                <a:gd name="T50" fmla="*/ 1396 w 1498"/>
                <a:gd name="T51" fmla="*/ 371 h 1500"/>
                <a:gd name="T52" fmla="*/ 1470 w 1498"/>
                <a:gd name="T53" fmla="*/ 540 h 1500"/>
                <a:gd name="T54" fmla="*/ 1498 w 1498"/>
                <a:gd name="T55" fmla="*/ 720 h 1500"/>
                <a:gd name="T56" fmla="*/ 1484 w 1498"/>
                <a:gd name="T57" fmla="*/ 900 h 1500"/>
                <a:gd name="T58" fmla="*/ 1426 w 1498"/>
                <a:gd name="T59" fmla="*/ 1075 h 1500"/>
                <a:gd name="T60" fmla="*/ 1324 w 1498"/>
                <a:gd name="T61" fmla="*/ 1233 h 1500"/>
                <a:gd name="T62" fmla="*/ 1179 w 1498"/>
                <a:gd name="T63" fmla="*/ 1365 h 1500"/>
                <a:gd name="T64" fmla="*/ 1006 w 1498"/>
                <a:gd name="T65" fmla="*/ 1455 h 1500"/>
                <a:gd name="T66" fmla="*/ 816 w 1498"/>
                <a:gd name="T67" fmla="*/ 1497 h 1500"/>
                <a:gd name="T68" fmla="*/ 618 w 1498"/>
                <a:gd name="T69" fmla="*/ 1489 h 1500"/>
                <a:gd name="T70" fmla="*/ 432 w 1498"/>
                <a:gd name="T71" fmla="*/ 1430 h 1500"/>
                <a:gd name="T72" fmla="*/ 268 w 1498"/>
                <a:gd name="T73" fmla="*/ 1325 h 1500"/>
                <a:gd name="T74" fmla="*/ 136 w 1498"/>
                <a:gd name="T75" fmla="*/ 1183 h 1500"/>
                <a:gd name="T76" fmla="*/ 49 w 1498"/>
                <a:gd name="T77" fmla="*/ 1018 h 1500"/>
                <a:gd name="T78" fmla="*/ 5 w 1498"/>
                <a:gd name="T79" fmla="*/ 841 h 1500"/>
                <a:gd name="T80" fmla="*/ 5 w 1498"/>
                <a:gd name="T81" fmla="*/ 660 h 1500"/>
                <a:gd name="T82" fmla="*/ 49 w 1498"/>
                <a:gd name="T83" fmla="*/ 482 h 1500"/>
                <a:gd name="T84" fmla="*/ 136 w 1498"/>
                <a:gd name="T85" fmla="*/ 318 h 1500"/>
                <a:gd name="T86" fmla="*/ 268 w 1498"/>
                <a:gd name="T87" fmla="*/ 176 h 1500"/>
                <a:gd name="T88" fmla="*/ 432 w 1498"/>
                <a:gd name="T89" fmla="*/ 70 h 1500"/>
                <a:gd name="T90" fmla="*/ 618 w 1498"/>
                <a:gd name="T91" fmla="*/ 12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8" h="1500">
                  <a:moveTo>
                    <a:pt x="749" y="171"/>
                  </a:moveTo>
                  <a:lnTo>
                    <a:pt x="692" y="173"/>
                  </a:lnTo>
                  <a:lnTo>
                    <a:pt x="636" y="182"/>
                  </a:lnTo>
                  <a:lnTo>
                    <a:pt x="581" y="195"/>
                  </a:lnTo>
                  <a:lnTo>
                    <a:pt x="527" y="215"/>
                  </a:lnTo>
                  <a:lnTo>
                    <a:pt x="476" y="239"/>
                  </a:lnTo>
                  <a:lnTo>
                    <a:pt x="428" y="268"/>
                  </a:lnTo>
                  <a:lnTo>
                    <a:pt x="382" y="302"/>
                  </a:lnTo>
                  <a:lnTo>
                    <a:pt x="339" y="340"/>
                  </a:lnTo>
                  <a:lnTo>
                    <a:pt x="299" y="384"/>
                  </a:lnTo>
                  <a:lnTo>
                    <a:pt x="265" y="431"/>
                  </a:lnTo>
                  <a:lnTo>
                    <a:pt x="236" y="481"/>
                  </a:lnTo>
                  <a:lnTo>
                    <a:pt x="213" y="532"/>
                  </a:lnTo>
                  <a:lnTo>
                    <a:pt x="194" y="585"/>
                  </a:lnTo>
                  <a:lnTo>
                    <a:pt x="181" y="639"/>
                  </a:lnTo>
                  <a:lnTo>
                    <a:pt x="173" y="695"/>
                  </a:lnTo>
                  <a:lnTo>
                    <a:pt x="170" y="750"/>
                  </a:lnTo>
                  <a:lnTo>
                    <a:pt x="173" y="806"/>
                  </a:lnTo>
                  <a:lnTo>
                    <a:pt x="181" y="861"/>
                  </a:lnTo>
                  <a:lnTo>
                    <a:pt x="194" y="915"/>
                  </a:lnTo>
                  <a:lnTo>
                    <a:pt x="213" y="968"/>
                  </a:lnTo>
                  <a:lnTo>
                    <a:pt x="236" y="1020"/>
                  </a:lnTo>
                  <a:lnTo>
                    <a:pt x="265" y="1068"/>
                  </a:lnTo>
                  <a:lnTo>
                    <a:pt x="299" y="1116"/>
                  </a:lnTo>
                  <a:lnTo>
                    <a:pt x="339" y="1160"/>
                  </a:lnTo>
                  <a:lnTo>
                    <a:pt x="382" y="1198"/>
                  </a:lnTo>
                  <a:lnTo>
                    <a:pt x="428" y="1232"/>
                  </a:lnTo>
                  <a:lnTo>
                    <a:pt x="476" y="1262"/>
                  </a:lnTo>
                  <a:lnTo>
                    <a:pt x="527" y="1286"/>
                  </a:lnTo>
                  <a:lnTo>
                    <a:pt x="581" y="1305"/>
                  </a:lnTo>
                  <a:lnTo>
                    <a:pt x="636" y="1319"/>
                  </a:lnTo>
                  <a:lnTo>
                    <a:pt x="692" y="1326"/>
                  </a:lnTo>
                  <a:lnTo>
                    <a:pt x="749" y="1330"/>
                  </a:lnTo>
                  <a:lnTo>
                    <a:pt x="807" y="1326"/>
                  </a:lnTo>
                  <a:lnTo>
                    <a:pt x="863" y="1319"/>
                  </a:lnTo>
                  <a:lnTo>
                    <a:pt x="918" y="1305"/>
                  </a:lnTo>
                  <a:lnTo>
                    <a:pt x="971" y="1286"/>
                  </a:lnTo>
                  <a:lnTo>
                    <a:pt x="1023" y="1262"/>
                  </a:lnTo>
                  <a:lnTo>
                    <a:pt x="1071" y="1232"/>
                  </a:lnTo>
                  <a:lnTo>
                    <a:pt x="1117" y="1198"/>
                  </a:lnTo>
                  <a:lnTo>
                    <a:pt x="1159" y="1160"/>
                  </a:lnTo>
                  <a:lnTo>
                    <a:pt x="1200" y="1116"/>
                  </a:lnTo>
                  <a:lnTo>
                    <a:pt x="1234" y="1068"/>
                  </a:lnTo>
                  <a:lnTo>
                    <a:pt x="1262" y="1020"/>
                  </a:lnTo>
                  <a:lnTo>
                    <a:pt x="1286" y="968"/>
                  </a:lnTo>
                  <a:lnTo>
                    <a:pt x="1305" y="915"/>
                  </a:lnTo>
                  <a:lnTo>
                    <a:pt x="1318" y="861"/>
                  </a:lnTo>
                  <a:lnTo>
                    <a:pt x="1326" y="806"/>
                  </a:lnTo>
                  <a:lnTo>
                    <a:pt x="1329" y="750"/>
                  </a:lnTo>
                  <a:lnTo>
                    <a:pt x="1326" y="695"/>
                  </a:lnTo>
                  <a:lnTo>
                    <a:pt x="1318" y="639"/>
                  </a:lnTo>
                  <a:lnTo>
                    <a:pt x="1305" y="585"/>
                  </a:lnTo>
                  <a:lnTo>
                    <a:pt x="1286" y="532"/>
                  </a:lnTo>
                  <a:lnTo>
                    <a:pt x="1262" y="481"/>
                  </a:lnTo>
                  <a:lnTo>
                    <a:pt x="1234" y="431"/>
                  </a:lnTo>
                  <a:lnTo>
                    <a:pt x="1200" y="384"/>
                  </a:lnTo>
                  <a:lnTo>
                    <a:pt x="1159" y="340"/>
                  </a:lnTo>
                  <a:lnTo>
                    <a:pt x="1117" y="302"/>
                  </a:lnTo>
                  <a:lnTo>
                    <a:pt x="1071" y="268"/>
                  </a:lnTo>
                  <a:lnTo>
                    <a:pt x="1023" y="239"/>
                  </a:lnTo>
                  <a:lnTo>
                    <a:pt x="971" y="215"/>
                  </a:lnTo>
                  <a:lnTo>
                    <a:pt x="918" y="195"/>
                  </a:lnTo>
                  <a:lnTo>
                    <a:pt x="863" y="182"/>
                  </a:lnTo>
                  <a:lnTo>
                    <a:pt x="807" y="173"/>
                  </a:lnTo>
                  <a:lnTo>
                    <a:pt x="749" y="171"/>
                  </a:lnTo>
                  <a:close/>
                  <a:moveTo>
                    <a:pt x="749" y="0"/>
                  </a:moveTo>
                  <a:lnTo>
                    <a:pt x="816" y="3"/>
                  </a:lnTo>
                  <a:lnTo>
                    <a:pt x="881" y="12"/>
                  </a:lnTo>
                  <a:lnTo>
                    <a:pt x="945" y="26"/>
                  </a:lnTo>
                  <a:lnTo>
                    <a:pt x="1006" y="45"/>
                  </a:lnTo>
                  <a:lnTo>
                    <a:pt x="1067" y="70"/>
                  </a:lnTo>
                  <a:lnTo>
                    <a:pt x="1124" y="100"/>
                  </a:lnTo>
                  <a:lnTo>
                    <a:pt x="1179" y="135"/>
                  </a:lnTo>
                  <a:lnTo>
                    <a:pt x="1231" y="176"/>
                  </a:lnTo>
                  <a:lnTo>
                    <a:pt x="1280" y="221"/>
                  </a:lnTo>
                  <a:lnTo>
                    <a:pt x="1324" y="268"/>
                  </a:lnTo>
                  <a:lnTo>
                    <a:pt x="1362" y="318"/>
                  </a:lnTo>
                  <a:lnTo>
                    <a:pt x="1396" y="371"/>
                  </a:lnTo>
                  <a:lnTo>
                    <a:pt x="1426" y="426"/>
                  </a:lnTo>
                  <a:lnTo>
                    <a:pt x="1450" y="482"/>
                  </a:lnTo>
                  <a:lnTo>
                    <a:pt x="1470" y="540"/>
                  </a:lnTo>
                  <a:lnTo>
                    <a:pt x="1484" y="599"/>
                  </a:lnTo>
                  <a:lnTo>
                    <a:pt x="1494" y="660"/>
                  </a:lnTo>
                  <a:lnTo>
                    <a:pt x="1498" y="720"/>
                  </a:lnTo>
                  <a:lnTo>
                    <a:pt x="1498" y="781"/>
                  </a:lnTo>
                  <a:lnTo>
                    <a:pt x="1494" y="841"/>
                  </a:lnTo>
                  <a:lnTo>
                    <a:pt x="1484" y="900"/>
                  </a:lnTo>
                  <a:lnTo>
                    <a:pt x="1470" y="960"/>
                  </a:lnTo>
                  <a:lnTo>
                    <a:pt x="1450" y="1018"/>
                  </a:lnTo>
                  <a:lnTo>
                    <a:pt x="1426" y="1075"/>
                  </a:lnTo>
                  <a:lnTo>
                    <a:pt x="1396" y="1130"/>
                  </a:lnTo>
                  <a:lnTo>
                    <a:pt x="1362" y="1183"/>
                  </a:lnTo>
                  <a:lnTo>
                    <a:pt x="1324" y="1233"/>
                  </a:lnTo>
                  <a:lnTo>
                    <a:pt x="1280" y="1280"/>
                  </a:lnTo>
                  <a:lnTo>
                    <a:pt x="1231" y="1325"/>
                  </a:lnTo>
                  <a:lnTo>
                    <a:pt x="1179" y="1365"/>
                  </a:lnTo>
                  <a:lnTo>
                    <a:pt x="1124" y="1400"/>
                  </a:lnTo>
                  <a:lnTo>
                    <a:pt x="1067" y="1430"/>
                  </a:lnTo>
                  <a:lnTo>
                    <a:pt x="1006" y="1455"/>
                  </a:lnTo>
                  <a:lnTo>
                    <a:pt x="945" y="1475"/>
                  </a:lnTo>
                  <a:lnTo>
                    <a:pt x="881" y="1489"/>
                  </a:lnTo>
                  <a:lnTo>
                    <a:pt x="816" y="1497"/>
                  </a:lnTo>
                  <a:lnTo>
                    <a:pt x="749" y="1500"/>
                  </a:lnTo>
                  <a:lnTo>
                    <a:pt x="683" y="1497"/>
                  </a:lnTo>
                  <a:lnTo>
                    <a:pt x="618" y="1489"/>
                  </a:lnTo>
                  <a:lnTo>
                    <a:pt x="554" y="1475"/>
                  </a:lnTo>
                  <a:lnTo>
                    <a:pt x="492" y="1455"/>
                  </a:lnTo>
                  <a:lnTo>
                    <a:pt x="432" y="1430"/>
                  </a:lnTo>
                  <a:lnTo>
                    <a:pt x="375" y="1400"/>
                  </a:lnTo>
                  <a:lnTo>
                    <a:pt x="320" y="1365"/>
                  </a:lnTo>
                  <a:lnTo>
                    <a:pt x="268" y="1325"/>
                  </a:lnTo>
                  <a:lnTo>
                    <a:pt x="219" y="1280"/>
                  </a:lnTo>
                  <a:lnTo>
                    <a:pt x="175" y="1233"/>
                  </a:lnTo>
                  <a:lnTo>
                    <a:pt x="136" y="1183"/>
                  </a:lnTo>
                  <a:lnTo>
                    <a:pt x="102" y="1130"/>
                  </a:lnTo>
                  <a:lnTo>
                    <a:pt x="73" y="1075"/>
                  </a:lnTo>
                  <a:lnTo>
                    <a:pt x="49" y="1018"/>
                  </a:lnTo>
                  <a:lnTo>
                    <a:pt x="29" y="960"/>
                  </a:lnTo>
                  <a:lnTo>
                    <a:pt x="15" y="900"/>
                  </a:lnTo>
                  <a:lnTo>
                    <a:pt x="5" y="841"/>
                  </a:lnTo>
                  <a:lnTo>
                    <a:pt x="0" y="781"/>
                  </a:lnTo>
                  <a:lnTo>
                    <a:pt x="0" y="720"/>
                  </a:lnTo>
                  <a:lnTo>
                    <a:pt x="5" y="660"/>
                  </a:lnTo>
                  <a:lnTo>
                    <a:pt x="15" y="599"/>
                  </a:lnTo>
                  <a:lnTo>
                    <a:pt x="29" y="540"/>
                  </a:lnTo>
                  <a:lnTo>
                    <a:pt x="49" y="482"/>
                  </a:lnTo>
                  <a:lnTo>
                    <a:pt x="73" y="426"/>
                  </a:lnTo>
                  <a:lnTo>
                    <a:pt x="102" y="371"/>
                  </a:lnTo>
                  <a:lnTo>
                    <a:pt x="136" y="318"/>
                  </a:lnTo>
                  <a:lnTo>
                    <a:pt x="175" y="268"/>
                  </a:lnTo>
                  <a:lnTo>
                    <a:pt x="219" y="221"/>
                  </a:lnTo>
                  <a:lnTo>
                    <a:pt x="268" y="176"/>
                  </a:lnTo>
                  <a:lnTo>
                    <a:pt x="320" y="135"/>
                  </a:lnTo>
                  <a:lnTo>
                    <a:pt x="375" y="100"/>
                  </a:lnTo>
                  <a:lnTo>
                    <a:pt x="432" y="70"/>
                  </a:lnTo>
                  <a:lnTo>
                    <a:pt x="492" y="45"/>
                  </a:lnTo>
                  <a:lnTo>
                    <a:pt x="554" y="26"/>
                  </a:lnTo>
                  <a:lnTo>
                    <a:pt x="618" y="12"/>
                  </a:lnTo>
                  <a:lnTo>
                    <a:pt x="683" y="3"/>
                  </a:lnTo>
                  <a:lnTo>
                    <a:pt x="7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1920" tIns="60961" rIns="121920" bIns="60961" numCol="1" anchor="t" anchorCtr="0" compatLnSpc="1"/>
            <a:lstStyle/>
            <a:p>
              <a:pPr defTabSz="1175385"/>
              <a:endParaRPr lang="es-SV" sz="935">
                <a:solidFill>
                  <a:srgbClr val="000000"/>
                </a:solidFill>
              </a:endParaRPr>
            </a:p>
          </p:txBody>
        </p:sp>
      </p:grpSp>
      <p:grpSp>
        <p:nvGrpSpPr>
          <p:cNvPr id="102" name="Group 12"/>
          <p:cNvGrpSpPr>
            <a:grpSpLocks noChangeAspect="1"/>
          </p:cNvGrpSpPr>
          <p:nvPr/>
        </p:nvGrpSpPr>
        <p:grpSpPr bwMode="auto">
          <a:xfrm>
            <a:off x="2160512" y="2922667"/>
            <a:ext cx="361925" cy="353179"/>
            <a:chOff x="2047" y="7561"/>
            <a:chExt cx="456" cy="445"/>
          </a:xfrm>
          <a:solidFill>
            <a:schemeClr val="tx2"/>
          </a:solidFill>
        </p:grpSpPr>
        <p:sp>
          <p:nvSpPr>
            <p:cNvPr id="105" name="Freeform 14"/>
            <p:cNvSpPr/>
            <p:nvPr/>
          </p:nvSpPr>
          <p:spPr bwMode="auto">
            <a:xfrm>
              <a:off x="2047" y="7561"/>
              <a:ext cx="456" cy="238"/>
            </a:xfrm>
            <a:custGeom>
              <a:avLst/>
              <a:gdLst>
                <a:gd name="T0" fmla="*/ 2045 w 3651"/>
                <a:gd name="T1" fmla="*/ 14 h 1907"/>
                <a:gd name="T2" fmla="*/ 2361 w 3651"/>
                <a:gd name="T3" fmla="*/ 82 h 1907"/>
                <a:gd name="T4" fmla="*/ 2654 w 3651"/>
                <a:gd name="T5" fmla="*/ 200 h 1907"/>
                <a:gd name="T6" fmla="*/ 2919 w 3651"/>
                <a:gd name="T7" fmla="*/ 366 h 1907"/>
                <a:gd name="T8" fmla="*/ 3151 w 3651"/>
                <a:gd name="T9" fmla="*/ 574 h 1907"/>
                <a:gd name="T10" fmla="*/ 3345 w 3651"/>
                <a:gd name="T11" fmla="*/ 818 h 1907"/>
                <a:gd name="T12" fmla="*/ 3496 w 3651"/>
                <a:gd name="T13" fmla="*/ 1092 h 1907"/>
                <a:gd name="T14" fmla="*/ 3598 w 3651"/>
                <a:gd name="T15" fmla="*/ 1393 h 1907"/>
                <a:gd name="T16" fmla="*/ 3647 w 3651"/>
                <a:gd name="T17" fmla="*/ 1715 h 1907"/>
                <a:gd name="T18" fmla="*/ 3640 w 3651"/>
                <a:gd name="T19" fmla="*/ 1867 h 1907"/>
                <a:gd name="T20" fmla="*/ 3591 w 3651"/>
                <a:gd name="T21" fmla="*/ 1904 h 1907"/>
                <a:gd name="T22" fmla="*/ 3529 w 3651"/>
                <a:gd name="T23" fmla="*/ 1896 h 1907"/>
                <a:gd name="T24" fmla="*/ 3492 w 3651"/>
                <a:gd name="T25" fmla="*/ 1849 h 1907"/>
                <a:gd name="T26" fmla="*/ 3475 w 3651"/>
                <a:gd name="T27" fmla="*/ 1610 h 1907"/>
                <a:gd name="T28" fmla="*/ 3404 w 3651"/>
                <a:gd name="T29" fmla="*/ 1301 h 1907"/>
                <a:gd name="T30" fmla="*/ 3279 w 3651"/>
                <a:gd name="T31" fmla="*/ 1017 h 1907"/>
                <a:gd name="T32" fmla="*/ 3104 w 3651"/>
                <a:gd name="T33" fmla="*/ 763 h 1907"/>
                <a:gd name="T34" fmla="*/ 2888 w 3651"/>
                <a:gd name="T35" fmla="*/ 547 h 1907"/>
                <a:gd name="T36" fmla="*/ 2635 w 3651"/>
                <a:gd name="T37" fmla="*/ 372 h 1907"/>
                <a:gd name="T38" fmla="*/ 2351 w 3651"/>
                <a:gd name="T39" fmla="*/ 247 h 1907"/>
                <a:gd name="T40" fmla="*/ 2042 w 3651"/>
                <a:gd name="T41" fmla="*/ 176 h 1907"/>
                <a:gd name="T42" fmla="*/ 1715 w 3651"/>
                <a:gd name="T43" fmla="*/ 166 h 1907"/>
                <a:gd name="T44" fmla="*/ 1400 w 3651"/>
                <a:gd name="T45" fmla="*/ 217 h 1907"/>
                <a:gd name="T46" fmla="*/ 1107 w 3651"/>
                <a:gd name="T47" fmla="*/ 325 h 1907"/>
                <a:gd name="T48" fmla="*/ 843 w 3651"/>
                <a:gd name="T49" fmla="*/ 484 h 1907"/>
                <a:gd name="T50" fmla="*/ 613 w 3651"/>
                <a:gd name="T51" fmla="*/ 687 h 1907"/>
                <a:gd name="T52" fmla="*/ 424 w 3651"/>
                <a:gd name="T53" fmla="*/ 929 h 1907"/>
                <a:gd name="T54" fmla="*/ 282 w 3651"/>
                <a:gd name="T55" fmla="*/ 1203 h 1907"/>
                <a:gd name="T56" fmla="*/ 192 w 3651"/>
                <a:gd name="T57" fmla="*/ 1504 h 1907"/>
                <a:gd name="T58" fmla="*/ 161 w 3651"/>
                <a:gd name="T59" fmla="*/ 1826 h 1907"/>
                <a:gd name="T60" fmla="*/ 138 w 3651"/>
                <a:gd name="T61" fmla="*/ 1884 h 1907"/>
                <a:gd name="T62" fmla="*/ 81 w 3651"/>
                <a:gd name="T63" fmla="*/ 1907 h 1907"/>
                <a:gd name="T64" fmla="*/ 23 w 3651"/>
                <a:gd name="T65" fmla="*/ 1884 h 1907"/>
                <a:gd name="T66" fmla="*/ 0 w 3651"/>
                <a:gd name="T67" fmla="*/ 1826 h 1907"/>
                <a:gd name="T68" fmla="*/ 30 w 3651"/>
                <a:gd name="T69" fmla="*/ 1499 h 1907"/>
                <a:gd name="T70" fmla="*/ 114 w 3651"/>
                <a:gd name="T71" fmla="*/ 1190 h 1907"/>
                <a:gd name="T72" fmla="*/ 250 w 3651"/>
                <a:gd name="T73" fmla="*/ 906 h 1907"/>
                <a:gd name="T74" fmla="*/ 430 w 3651"/>
                <a:gd name="T75" fmla="*/ 651 h 1907"/>
                <a:gd name="T76" fmla="*/ 650 w 3651"/>
                <a:gd name="T77" fmla="*/ 430 h 1907"/>
                <a:gd name="T78" fmla="*/ 905 w 3651"/>
                <a:gd name="T79" fmla="*/ 250 h 1907"/>
                <a:gd name="T80" fmla="*/ 1189 w 3651"/>
                <a:gd name="T81" fmla="*/ 115 h 1907"/>
                <a:gd name="T82" fmla="*/ 1498 w 3651"/>
                <a:gd name="T83" fmla="*/ 30 h 1907"/>
                <a:gd name="T84" fmla="*/ 1825 w 3651"/>
                <a:gd name="T85" fmla="*/ 0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51" h="1907">
                  <a:moveTo>
                    <a:pt x="1825" y="0"/>
                  </a:moveTo>
                  <a:lnTo>
                    <a:pt x="1936" y="4"/>
                  </a:lnTo>
                  <a:lnTo>
                    <a:pt x="2045" y="14"/>
                  </a:lnTo>
                  <a:lnTo>
                    <a:pt x="2153" y="30"/>
                  </a:lnTo>
                  <a:lnTo>
                    <a:pt x="2258" y="53"/>
                  </a:lnTo>
                  <a:lnTo>
                    <a:pt x="2361" y="82"/>
                  </a:lnTo>
                  <a:lnTo>
                    <a:pt x="2462" y="115"/>
                  </a:lnTo>
                  <a:lnTo>
                    <a:pt x="2559" y="155"/>
                  </a:lnTo>
                  <a:lnTo>
                    <a:pt x="2654" y="200"/>
                  </a:lnTo>
                  <a:lnTo>
                    <a:pt x="2746" y="250"/>
                  </a:lnTo>
                  <a:lnTo>
                    <a:pt x="2833" y="306"/>
                  </a:lnTo>
                  <a:lnTo>
                    <a:pt x="2919" y="366"/>
                  </a:lnTo>
                  <a:lnTo>
                    <a:pt x="3000" y="430"/>
                  </a:lnTo>
                  <a:lnTo>
                    <a:pt x="3078" y="500"/>
                  </a:lnTo>
                  <a:lnTo>
                    <a:pt x="3151" y="574"/>
                  </a:lnTo>
                  <a:lnTo>
                    <a:pt x="3220" y="651"/>
                  </a:lnTo>
                  <a:lnTo>
                    <a:pt x="3285" y="732"/>
                  </a:lnTo>
                  <a:lnTo>
                    <a:pt x="3345" y="818"/>
                  </a:lnTo>
                  <a:lnTo>
                    <a:pt x="3401" y="906"/>
                  </a:lnTo>
                  <a:lnTo>
                    <a:pt x="3451" y="998"/>
                  </a:lnTo>
                  <a:lnTo>
                    <a:pt x="3496" y="1092"/>
                  </a:lnTo>
                  <a:lnTo>
                    <a:pt x="3536" y="1190"/>
                  </a:lnTo>
                  <a:lnTo>
                    <a:pt x="3570" y="1291"/>
                  </a:lnTo>
                  <a:lnTo>
                    <a:pt x="3598" y="1393"/>
                  </a:lnTo>
                  <a:lnTo>
                    <a:pt x="3621" y="1499"/>
                  </a:lnTo>
                  <a:lnTo>
                    <a:pt x="3637" y="1606"/>
                  </a:lnTo>
                  <a:lnTo>
                    <a:pt x="3647" y="1715"/>
                  </a:lnTo>
                  <a:lnTo>
                    <a:pt x="3651" y="1826"/>
                  </a:lnTo>
                  <a:lnTo>
                    <a:pt x="3647" y="1849"/>
                  </a:lnTo>
                  <a:lnTo>
                    <a:pt x="3640" y="1867"/>
                  </a:lnTo>
                  <a:lnTo>
                    <a:pt x="3626" y="1884"/>
                  </a:lnTo>
                  <a:lnTo>
                    <a:pt x="3611" y="1896"/>
                  </a:lnTo>
                  <a:lnTo>
                    <a:pt x="3591" y="1904"/>
                  </a:lnTo>
                  <a:lnTo>
                    <a:pt x="3570" y="1907"/>
                  </a:lnTo>
                  <a:lnTo>
                    <a:pt x="3549" y="1904"/>
                  </a:lnTo>
                  <a:lnTo>
                    <a:pt x="3529" y="1896"/>
                  </a:lnTo>
                  <a:lnTo>
                    <a:pt x="3513" y="1884"/>
                  </a:lnTo>
                  <a:lnTo>
                    <a:pt x="3500" y="1867"/>
                  </a:lnTo>
                  <a:lnTo>
                    <a:pt x="3492" y="1849"/>
                  </a:lnTo>
                  <a:lnTo>
                    <a:pt x="3489" y="1826"/>
                  </a:lnTo>
                  <a:lnTo>
                    <a:pt x="3485" y="1717"/>
                  </a:lnTo>
                  <a:lnTo>
                    <a:pt x="3475" y="1610"/>
                  </a:lnTo>
                  <a:lnTo>
                    <a:pt x="3457" y="1504"/>
                  </a:lnTo>
                  <a:lnTo>
                    <a:pt x="3434" y="1401"/>
                  </a:lnTo>
                  <a:lnTo>
                    <a:pt x="3404" y="1301"/>
                  </a:lnTo>
                  <a:lnTo>
                    <a:pt x="3368" y="1203"/>
                  </a:lnTo>
                  <a:lnTo>
                    <a:pt x="3326" y="1109"/>
                  </a:lnTo>
                  <a:lnTo>
                    <a:pt x="3279" y="1017"/>
                  </a:lnTo>
                  <a:lnTo>
                    <a:pt x="3225" y="929"/>
                  </a:lnTo>
                  <a:lnTo>
                    <a:pt x="3168" y="845"/>
                  </a:lnTo>
                  <a:lnTo>
                    <a:pt x="3104" y="763"/>
                  </a:lnTo>
                  <a:lnTo>
                    <a:pt x="3037" y="687"/>
                  </a:lnTo>
                  <a:lnTo>
                    <a:pt x="2965" y="615"/>
                  </a:lnTo>
                  <a:lnTo>
                    <a:pt x="2888" y="547"/>
                  </a:lnTo>
                  <a:lnTo>
                    <a:pt x="2807" y="484"/>
                  </a:lnTo>
                  <a:lnTo>
                    <a:pt x="2722" y="426"/>
                  </a:lnTo>
                  <a:lnTo>
                    <a:pt x="2635" y="372"/>
                  </a:lnTo>
                  <a:lnTo>
                    <a:pt x="2543" y="325"/>
                  </a:lnTo>
                  <a:lnTo>
                    <a:pt x="2448" y="284"/>
                  </a:lnTo>
                  <a:lnTo>
                    <a:pt x="2351" y="247"/>
                  </a:lnTo>
                  <a:lnTo>
                    <a:pt x="2249" y="217"/>
                  </a:lnTo>
                  <a:lnTo>
                    <a:pt x="2147" y="194"/>
                  </a:lnTo>
                  <a:lnTo>
                    <a:pt x="2042" y="176"/>
                  </a:lnTo>
                  <a:lnTo>
                    <a:pt x="1934" y="166"/>
                  </a:lnTo>
                  <a:lnTo>
                    <a:pt x="1825" y="163"/>
                  </a:lnTo>
                  <a:lnTo>
                    <a:pt x="1715" y="166"/>
                  </a:lnTo>
                  <a:lnTo>
                    <a:pt x="1609" y="176"/>
                  </a:lnTo>
                  <a:lnTo>
                    <a:pt x="1503" y="194"/>
                  </a:lnTo>
                  <a:lnTo>
                    <a:pt x="1400" y="217"/>
                  </a:lnTo>
                  <a:lnTo>
                    <a:pt x="1300" y="247"/>
                  </a:lnTo>
                  <a:lnTo>
                    <a:pt x="1202" y="284"/>
                  </a:lnTo>
                  <a:lnTo>
                    <a:pt x="1107" y="325"/>
                  </a:lnTo>
                  <a:lnTo>
                    <a:pt x="1016" y="372"/>
                  </a:lnTo>
                  <a:lnTo>
                    <a:pt x="927" y="426"/>
                  </a:lnTo>
                  <a:lnTo>
                    <a:pt x="843" y="484"/>
                  </a:lnTo>
                  <a:lnTo>
                    <a:pt x="763" y="547"/>
                  </a:lnTo>
                  <a:lnTo>
                    <a:pt x="686" y="615"/>
                  </a:lnTo>
                  <a:lnTo>
                    <a:pt x="613" y="687"/>
                  </a:lnTo>
                  <a:lnTo>
                    <a:pt x="545" y="763"/>
                  </a:lnTo>
                  <a:lnTo>
                    <a:pt x="483" y="845"/>
                  </a:lnTo>
                  <a:lnTo>
                    <a:pt x="424" y="929"/>
                  </a:lnTo>
                  <a:lnTo>
                    <a:pt x="372" y="1017"/>
                  </a:lnTo>
                  <a:lnTo>
                    <a:pt x="324" y="1109"/>
                  </a:lnTo>
                  <a:lnTo>
                    <a:pt x="282" y="1203"/>
                  </a:lnTo>
                  <a:lnTo>
                    <a:pt x="246" y="1301"/>
                  </a:lnTo>
                  <a:lnTo>
                    <a:pt x="217" y="1401"/>
                  </a:lnTo>
                  <a:lnTo>
                    <a:pt x="192" y="1504"/>
                  </a:lnTo>
                  <a:lnTo>
                    <a:pt x="175" y="1610"/>
                  </a:lnTo>
                  <a:lnTo>
                    <a:pt x="164" y="1717"/>
                  </a:lnTo>
                  <a:lnTo>
                    <a:pt x="161" y="1826"/>
                  </a:lnTo>
                  <a:lnTo>
                    <a:pt x="158" y="1849"/>
                  </a:lnTo>
                  <a:lnTo>
                    <a:pt x="150" y="1867"/>
                  </a:lnTo>
                  <a:lnTo>
                    <a:pt x="138" y="1884"/>
                  </a:lnTo>
                  <a:lnTo>
                    <a:pt x="121" y="1896"/>
                  </a:lnTo>
                  <a:lnTo>
                    <a:pt x="102" y="1904"/>
                  </a:lnTo>
                  <a:lnTo>
                    <a:pt x="81" y="1907"/>
                  </a:lnTo>
                  <a:lnTo>
                    <a:pt x="59" y="1904"/>
                  </a:lnTo>
                  <a:lnTo>
                    <a:pt x="40" y="1896"/>
                  </a:lnTo>
                  <a:lnTo>
                    <a:pt x="23" y="1884"/>
                  </a:lnTo>
                  <a:lnTo>
                    <a:pt x="11" y="1867"/>
                  </a:lnTo>
                  <a:lnTo>
                    <a:pt x="3" y="1849"/>
                  </a:lnTo>
                  <a:lnTo>
                    <a:pt x="0" y="1826"/>
                  </a:lnTo>
                  <a:lnTo>
                    <a:pt x="3" y="1715"/>
                  </a:lnTo>
                  <a:lnTo>
                    <a:pt x="13" y="1606"/>
                  </a:lnTo>
                  <a:lnTo>
                    <a:pt x="30" y="1499"/>
                  </a:lnTo>
                  <a:lnTo>
                    <a:pt x="52" y="1393"/>
                  </a:lnTo>
                  <a:lnTo>
                    <a:pt x="80" y="1291"/>
                  </a:lnTo>
                  <a:lnTo>
                    <a:pt x="114" y="1190"/>
                  </a:lnTo>
                  <a:lnTo>
                    <a:pt x="154" y="1092"/>
                  </a:lnTo>
                  <a:lnTo>
                    <a:pt x="199" y="998"/>
                  </a:lnTo>
                  <a:lnTo>
                    <a:pt x="250" y="906"/>
                  </a:lnTo>
                  <a:lnTo>
                    <a:pt x="305" y="818"/>
                  </a:lnTo>
                  <a:lnTo>
                    <a:pt x="365" y="732"/>
                  </a:lnTo>
                  <a:lnTo>
                    <a:pt x="430" y="651"/>
                  </a:lnTo>
                  <a:lnTo>
                    <a:pt x="499" y="574"/>
                  </a:lnTo>
                  <a:lnTo>
                    <a:pt x="572" y="500"/>
                  </a:lnTo>
                  <a:lnTo>
                    <a:pt x="650" y="430"/>
                  </a:lnTo>
                  <a:lnTo>
                    <a:pt x="732" y="366"/>
                  </a:lnTo>
                  <a:lnTo>
                    <a:pt x="816" y="306"/>
                  </a:lnTo>
                  <a:lnTo>
                    <a:pt x="905" y="250"/>
                  </a:lnTo>
                  <a:lnTo>
                    <a:pt x="996" y="200"/>
                  </a:lnTo>
                  <a:lnTo>
                    <a:pt x="1091" y="155"/>
                  </a:lnTo>
                  <a:lnTo>
                    <a:pt x="1189" y="115"/>
                  </a:lnTo>
                  <a:lnTo>
                    <a:pt x="1289" y="82"/>
                  </a:lnTo>
                  <a:lnTo>
                    <a:pt x="1392" y="53"/>
                  </a:lnTo>
                  <a:lnTo>
                    <a:pt x="1498" y="30"/>
                  </a:lnTo>
                  <a:lnTo>
                    <a:pt x="1604" y="14"/>
                  </a:lnTo>
                  <a:lnTo>
                    <a:pt x="1714" y="4"/>
                  </a:lnTo>
                  <a:lnTo>
                    <a:pt x="18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1920" tIns="60961" rIns="121920" bIns="60961" numCol="1" anchor="t" anchorCtr="0" compatLnSpc="1"/>
            <a:lstStyle/>
            <a:p>
              <a:pPr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106" name="Freeform 15"/>
            <p:cNvSpPr/>
            <p:nvPr/>
          </p:nvSpPr>
          <p:spPr bwMode="auto">
            <a:xfrm>
              <a:off x="2047" y="7728"/>
              <a:ext cx="456" cy="78"/>
            </a:xfrm>
            <a:custGeom>
              <a:avLst/>
              <a:gdLst>
                <a:gd name="T0" fmla="*/ 2419 w 3646"/>
                <a:gd name="T1" fmla="*/ 25 h 620"/>
                <a:gd name="T2" fmla="*/ 2600 w 3646"/>
                <a:gd name="T3" fmla="*/ 131 h 620"/>
                <a:gd name="T4" fmla="*/ 2734 w 3646"/>
                <a:gd name="T5" fmla="*/ 206 h 620"/>
                <a:gd name="T6" fmla="*/ 2908 w 3646"/>
                <a:gd name="T7" fmla="*/ 68 h 620"/>
                <a:gd name="T8" fmla="*/ 3131 w 3646"/>
                <a:gd name="T9" fmla="*/ 17 h 620"/>
                <a:gd name="T10" fmla="*/ 3358 w 3646"/>
                <a:gd name="T11" fmla="*/ 71 h 620"/>
                <a:gd name="T12" fmla="*/ 3533 w 3646"/>
                <a:gd name="T13" fmla="*/ 213 h 620"/>
                <a:gd name="T14" fmla="*/ 3633 w 3646"/>
                <a:gd name="T15" fmla="*/ 420 h 620"/>
                <a:gd name="T16" fmla="*/ 3636 w 3646"/>
                <a:gd name="T17" fmla="*/ 580 h 620"/>
                <a:gd name="T18" fmla="*/ 3566 w 3646"/>
                <a:gd name="T19" fmla="*/ 620 h 620"/>
                <a:gd name="T20" fmla="*/ 3496 w 3646"/>
                <a:gd name="T21" fmla="*/ 580 h 620"/>
                <a:gd name="T22" fmla="*/ 3473 w 3646"/>
                <a:gd name="T23" fmla="*/ 444 h 620"/>
                <a:gd name="T24" fmla="*/ 3382 w 3646"/>
                <a:gd name="T25" fmla="*/ 284 h 620"/>
                <a:gd name="T26" fmla="*/ 3224 w 3646"/>
                <a:gd name="T27" fmla="*/ 192 h 620"/>
                <a:gd name="T28" fmla="*/ 3037 w 3646"/>
                <a:gd name="T29" fmla="*/ 192 h 620"/>
                <a:gd name="T30" fmla="*/ 2879 w 3646"/>
                <a:gd name="T31" fmla="*/ 284 h 620"/>
                <a:gd name="T32" fmla="*/ 2788 w 3646"/>
                <a:gd name="T33" fmla="*/ 444 h 620"/>
                <a:gd name="T34" fmla="*/ 2765 w 3646"/>
                <a:gd name="T35" fmla="*/ 580 h 620"/>
                <a:gd name="T36" fmla="*/ 2695 w 3646"/>
                <a:gd name="T37" fmla="*/ 620 h 620"/>
                <a:gd name="T38" fmla="*/ 2625 w 3646"/>
                <a:gd name="T39" fmla="*/ 580 h 620"/>
                <a:gd name="T40" fmla="*/ 2611 w 3646"/>
                <a:gd name="T41" fmla="*/ 473 h 620"/>
                <a:gd name="T42" fmla="*/ 2540 w 3646"/>
                <a:gd name="T43" fmla="*/ 301 h 620"/>
                <a:gd name="T44" fmla="*/ 2397 w 3646"/>
                <a:gd name="T45" fmla="*/ 188 h 620"/>
                <a:gd name="T46" fmla="*/ 2211 w 3646"/>
                <a:gd name="T47" fmla="*/ 164 h 620"/>
                <a:gd name="T48" fmla="*/ 2042 w 3646"/>
                <a:gd name="T49" fmla="*/ 236 h 620"/>
                <a:gd name="T50" fmla="*/ 1932 w 3646"/>
                <a:gd name="T51" fmla="*/ 382 h 620"/>
                <a:gd name="T52" fmla="*/ 1904 w 3646"/>
                <a:gd name="T53" fmla="*/ 539 h 620"/>
                <a:gd name="T54" fmla="*/ 1864 w 3646"/>
                <a:gd name="T55" fmla="*/ 609 h 620"/>
                <a:gd name="T56" fmla="*/ 1783 w 3646"/>
                <a:gd name="T57" fmla="*/ 609 h 620"/>
                <a:gd name="T58" fmla="*/ 1743 w 3646"/>
                <a:gd name="T59" fmla="*/ 539 h 620"/>
                <a:gd name="T60" fmla="*/ 1694 w 3646"/>
                <a:gd name="T61" fmla="*/ 357 h 620"/>
                <a:gd name="T62" fmla="*/ 1567 w 3646"/>
                <a:gd name="T63" fmla="*/ 228 h 620"/>
                <a:gd name="T64" fmla="*/ 1388 w 3646"/>
                <a:gd name="T65" fmla="*/ 178 h 620"/>
                <a:gd name="T66" fmla="*/ 1209 w 3646"/>
                <a:gd name="T67" fmla="*/ 228 h 620"/>
                <a:gd name="T68" fmla="*/ 1081 w 3646"/>
                <a:gd name="T69" fmla="*/ 357 h 620"/>
                <a:gd name="T70" fmla="*/ 1033 w 3646"/>
                <a:gd name="T71" fmla="*/ 539 h 620"/>
                <a:gd name="T72" fmla="*/ 993 w 3646"/>
                <a:gd name="T73" fmla="*/ 609 h 620"/>
                <a:gd name="T74" fmla="*/ 912 w 3646"/>
                <a:gd name="T75" fmla="*/ 609 h 620"/>
                <a:gd name="T76" fmla="*/ 872 w 3646"/>
                <a:gd name="T77" fmla="*/ 539 h 620"/>
                <a:gd name="T78" fmla="*/ 823 w 3646"/>
                <a:gd name="T79" fmla="*/ 357 h 620"/>
                <a:gd name="T80" fmla="*/ 695 w 3646"/>
                <a:gd name="T81" fmla="*/ 228 h 620"/>
                <a:gd name="T82" fmla="*/ 516 w 3646"/>
                <a:gd name="T83" fmla="*/ 178 h 620"/>
                <a:gd name="T84" fmla="*/ 338 w 3646"/>
                <a:gd name="T85" fmla="*/ 228 h 620"/>
                <a:gd name="T86" fmla="*/ 210 w 3646"/>
                <a:gd name="T87" fmla="*/ 357 h 620"/>
                <a:gd name="T88" fmla="*/ 161 w 3646"/>
                <a:gd name="T89" fmla="*/ 539 h 620"/>
                <a:gd name="T90" fmla="*/ 121 w 3646"/>
                <a:gd name="T91" fmla="*/ 609 h 620"/>
                <a:gd name="T92" fmla="*/ 40 w 3646"/>
                <a:gd name="T93" fmla="*/ 609 h 620"/>
                <a:gd name="T94" fmla="*/ 0 w 3646"/>
                <a:gd name="T95" fmla="*/ 539 h 620"/>
                <a:gd name="T96" fmla="*/ 52 w 3646"/>
                <a:gd name="T97" fmla="*/ 311 h 620"/>
                <a:gd name="T98" fmla="*/ 193 w 3646"/>
                <a:gd name="T99" fmla="*/ 133 h 620"/>
                <a:gd name="T100" fmla="*/ 397 w 3646"/>
                <a:gd name="T101" fmla="*/ 32 h 620"/>
                <a:gd name="T102" fmla="*/ 634 w 3646"/>
                <a:gd name="T103" fmla="*/ 32 h 620"/>
                <a:gd name="T104" fmla="*/ 838 w 3646"/>
                <a:gd name="T105" fmla="*/ 132 h 620"/>
                <a:gd name="T106" fmla="*/ 985 w 3646"/>
                <a:gd name="T107" fmla="*/ 213 h 620"/>
                <a:gd name="T108" fmla="*/ 1161 w 3646"/>
                <a:gd name="T109" fmla="*/ 71 h 620"/>
                <a:gd name="T110" fmla="*/ 1388 w 3646"/>
                <a:gd name="T111" fmla="*/ 17 h 620"/>
                <a:gd name="T112" fmla="*/ 1610 w 3646"/>
                <a:gd name="T113" fmla="*/ 68 h 620"/>
                <a:gd name="T114" fmla="*/ 1784 w 3646"/>
                <a:gd name="T115" fmla="*/ 206 h 620"/>
                <a:gd name="T116" fmla="*/ 1917 w 3646"/>
                <a:gd name="T117" fmla="*/ 131 h 620"/>
                <a:gd name="T118" fmla="*/ 2098 w 3646"/>
                <a:gd name="T119" fmla="*/ 25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46" h="620">
                  <a:moveTo>
                    <a:pt x="2259" y="0"/>
                  </a:moveTo>
                  <a:lnTo>
                    <a:pt x="2314" y="2"/>
                  </a:lnTo>
                  <a:lnTo>
                    <a:pt x="2368" y="11"/>
                  </a:lnTo>
                  <a:lnTo>
                    <a:pt x="2419" y="25"/>
                  </a:lnTo>
                  <a:lnTo>
                    <a:pt x="2469" y="45"/>
                  </a:lnTo>
                  <a:lnTo>
                    <a:pt x="2516" y="68"/>
                  </a:lnTo>
                  <a:lnTo>
                    <a:pt x="2559" y="97"/>
                  </a:lnTo>
                  <a:lnTo>
                    <a:pt x="2600" y="131"/>
                  </a:lnTo>
                  <a:lnTo>
                    <a:pt x="2638" y="167"/>
                  </a:lnTo>
                  <a:lnTo>
                    <a:pt x="2671" y="207"/>
                  </a:lnTo>
                  <a:lnTo>
                    <a:pt x="2700" y="251"/>
                  </a:lnTo>
                  <a:lnTo>
                    <a:pt x="2734" y="206"/>
                  </a:lnTo>
                  <a:lnTo>
                    <a:pt x="2771" y="165"/>
                  </a:lnTo>
                  <a:lnTo>
                    <a:pt x="2814" y="128"/>
                  </a:lnTo>
                  <a:lnTo>
                    <a:pt x="2859" y="96"/>
                  </a:lnTo>
                  <a:lnTo>
                    <a:pt x="2908" y="68"/>
                  </a:lnTo>
                  <a:lnTo>
                    <a:pt x="2960" y="46"/>
                  </a:lnTo>
                  <a:lnTo>
                    <a:pt x="3014" y="31"/>
                  </a:lnTo>
                  <a:lnTo>
                    <a:pt x="3071" y="21"/>
                  </a:lnTo>
                  <a:lnTo>
                    <a:pt x="3131" y="17"/>
                  </a:lnTo>
                  <a:lnTo>
                    <a:pt x="3191" y="21"/>
                  </a:lnTo>
                  <a:lnTo>
                    <a:pt x="3249" y="32"/>
                  </a:lnTo>
                  <a:lnTo>
                    <a:pt x="3304" y="48"/>
                  </a:lnTo>
                  <a:lnTo>
                    <a:pt x="3358" y="71"/>
                  </a:lnTo>
                  <a:lnTo>
                    <a:pt x="3408" y="98"/>
                  </a:lnTo>
                  <a:lnTo>
                    <a:pt x="3453" y="133"/>
                  </a:lnTo>
                  <a:lnTo>
                    <a:pt x="3495" y="171"/>
                  </a:lnTo>
                  <a:lnTo>
                    <a:pt x="3533" y="213"/>
                  </a:lnTo>
                  <a:lnTo>
                    <a:pt x="3566" y="259"/>
                  </a:lnTo>
                  <a:lnTo>
                    <a:pt x="3594" y="311"/>
                  </a:lnTo>
                  <a:lnTo>
                    <a:pt x="3616" y="364"/>
                  </a:lnTo>
                  <a:lnTo>
                    <a:pt x="3633" y="420"/>
                  </a:lnTo>
                  <a:lnTo>
                    <a:pt x="3643" y="479"/>
                  </a:lnTo>
                  <a:lnTo>
                    <a:pt x="3646" y="539"/>
                  </a:lnTo>
                  <a:lnTo>
                    <a:pt x="3644" y="562"/>
                  </a:lnTo>
                  <a:lnTo>
                    <a:pt x="3636" y="580"/>
                  </a:lnTo>
                  <a:lnTo>
                    <a:pt x="3623" y="597"/>
                  </a:lnTo>
                  <a:lnTo>
                    <a:pt x="3607" y="609"/>
                  </a:lnTo>
                  <a:lnTo>
                    <a:pt x="3587" y="617"/>
                  </a:lnTo>
                  <a:lnTo>
                    <a:pt x="3566" y="620"/>
                  </a:lnTo>
                  <a:lnTo>
                    <a:pt x="3545" y="617"/>
                  </a:lnTo>
                  <a:lnTo>
                    <a:pt x="3525" y="609"/>
                  </a:lnTo>
                  <a:lnTo>
                    <a:pt x="3510" y="597"/>
                  </a:lnTo>
                  <a:lnTo>
                    <a:pt x="3496" y="580"/>
                  </a:lnTo>
                  <a:lnTo>
                    <a:pt x="3489" y="562"/>
                  </a:lnTo>
                  <a:lnTo>
                    <a:pt x="3485" y="539"/>
                  </a:lnTo>
                  <a:lnTo>
                    <a:pt x="3482" y="490"/>
                  </a:lnTo>
                  <a:lnTo>
                    <a:pt x="3473" y="444"/>
                  </a:lnTo>
                  <a:lnTo>
                    <a:pt x="3457" y="399"/>
                  </a:lnTo>
                  <a:lnTo>
                    <a:pt x="3437" y="357"/>
                  </a:lnTo>
                  <a:lnTo>
                    <a:pt x="3412" y="319"/>
                  </a:lnTo>
                  <a:lnTo>
                    <a:pt x="3382" y="284"/>
                  </a:lnTo>
                  <a:lnTo>
                    <a:pt x="3348" y="254"/>
                  </a:lnTo>
                  <a:lnTo>
                    <a:pt x="3310" y="228"/>
                  </a:lnTo>
                  <a:lnTo>
                    <a:pt x="3269" y="207"/>
                  </a:lnTo>
                  <a:lnTo>
                    <a:pt x="3224" y="192"/>
                  </a:lnTo>
                  <a:lnTo>
                    <a:pt x="3179" y="182"/>
                  </a:lnTo>
                  <a:lnTo>
                    <a:pt x="3131" y="178"/>
                  </a:lnTo>
                  <a:lnTo>
                    <a:pt x="3082" y="182"/>
                  </a:lnTo>
                  <a:lnTo>
                    <a:pt x="3037" y="192"/>
                  </a:lnTo>
                  <a:lnTo>
                    <a:pt x="2992" y="207"/>
                  </a:lnTo>
                  <a:lnTo>
                    <a:pt x="2951" y="228"/>
                  </a:lnTo>
                  <a:lnTo>
                    <a:pt x="2913" y="254"/>
                  </a:lnTo>
                  <a:lnTo>
                    <a:pt x="2879" y="284"/>
                  </a:lnTo>
                  <a:lnTo>
                    <a:pt x="2849" y="319"/>
                  </a:lnTo>
                  <a:lnTo>
                    <a:pt x="2824" y="357"/>
                  </a:lnTo>
                  <a:lnTo>
                    <a:pt x="2804" y="399"/>
                  </a:lnTo>
                  <a:lnTo>
                    <a:pt x="2788" y="444"/>
                  </a:lnTo>
                  <a:lnTo>
                    <a:pt x="2779" y="490"/>
                  </a:lnTo>
                  <a:lnTo>
                    <a:pt x="2776" y="539"/>
                  </a:lnTo>
                  <a:lnTo>
                    <a:pt x="2772" y="562"/>
                  </a:lnTo>
                  <a:lnTo>
                    <a:pt x="2765" y="580"/>
                  </a:lnTo>
                  <a:lnTo>
                    <a:pt x="2751" y="597"/>
                  </a:lnTo>
                  <a:lnTo>
                    <a:pt x="2736" y="609"/>
                  </a:lnTo>
                  <a:lnTo>
                    <a:pt x="2716" y="617"/>
                  </a:lnTo>
                  <a:lnTo>
                    <a:pt x="2695" y="620"/>
                  </a:lnTo>
                  <a:lnTo>
                    <a:pt x="2674" y="617"/>
                  </a:lnTo>
                  <a:lnTo>
                    <a:pt x="2655" y="609"/>
                  </a:lnTo>
                  <a:lnTo>
                    <a:pt x="2638" y="597"/>
                  </a:lnTo>
                  <a:lnTo>
                    <a:pt x="2625" y="580"/>
                  </a:lnTo>
                  <a:lnTo>
                    <a:pt x="2617" y="562"/>
                  </a:lnTo>
                  <a:lnTo>
                    <a:pt x="2615" y="539"/>
                  </a:lnTo>
                  <a:lnTo>
                    <a:pt x="2615" y="522"/>
                  </a:lnTo>
                  <a:lnTo>
                    <a:pt x="2611" y="473"/>
                  </a:lnTo>
                  <a:lnTo>
                    <a:pt x="2601" y="426"/>
                  </a:lnTo>
                  <a:lnTo>
                    <a:pt x="2586" y="382"/>
                  </a:lnTo>
                  <a:lnTo>
                    <a:pt x="2566" y="339"/>
                  </a:lnTo>
                  <a:lnTo>
                    <a:pt x="2540" y="301"/>
                  </a:lnTo>
                  <a:lnTo>
                    <a:pt x="2510" y="266"/>
                  </a:lnTo>
                  <a:lnTo>
                    <a:pt x="2476" y="236"/>
                  </a:lnTo>
                  <a:lnTo>
                    <a:pt x="2438" y="209"/>
                  </a:lnTo>
                  <a:lnTo>
                    <a:pt x="2397" y="188"/>
                  </a:lnTo>
                  <a:lnTo>
                    <a:pt x="2354" y="174"/>
                  </a:lnTo>
                  <a:lnTo>
                    <a:pt x="2307" y="164"/>
                  </a:lnTo>
                  <a:lnTo>
                    <a:pt x="2259" y="161"/>
                  </a:lnTo>
                  <a:lnTo>
                    <a:pt x="2211" y="164"/>
                  </a:lnTo>
                  <a:lnTo>
                    <a:pt x="2165" y="174"/>
                  </a:lnTo>
                  <a:lnTo>
                    <a:pt x="2121" y="188"/>
                  </a:lnTo>
                  <a:lnTo>
                    <a:pt x="2080" y="209"/>
                  </a:lnTo>
                  <a:lnTo>
                    <a:pt x="2042" y="236"/>
                  </a:lnTo>
                  <a:lnTo>
                    <a:pt x="2009" y="266"/>
                  </a:lnTo>
                  <a:lnTo>
                    <a:pt x="1979" y="301"/>
                  </a:lnTo>
                  <a:lnTo>
                    <a:pt x="1953" y="339"/>
                  </a:lnTo>
                  <a:lnTo>
                    <a:pt x="1932" y="382"/>
                  </a:lnTo>
                  <a:lnTo>
                    <a:pt x="1916" y="426"/>
                  </a:lnTo>
                  <a:lnTo>
                    <a:pt x="1908" y="473"/>
                  </a:lnTo>
                  <a:lnTo>
                    <a:pt x="1904" y="522"/>
                  </a:lnTo>
                  <a:lnTo>
                    <a:pt x="1904" y="539"/>
                  </a:lnTo>
                  <a:lnTo>
                    <a:pt x="1901" y="562"/>
                  </a:lnTo>
                  <a:lnTo>
                    <a:pt x="1893" y="580"/>
                  </a:lnTo>
                  <a:lnTo>
                    <a:pt x="1881" y="597"/>
                  </a:lnTo>
                  <a:lnTo>
                    <a:pt x="1864" y="609"/>
                  </a:lnTo>
                  <a:lnTo>
                    <a:pt x="1845" y="617"/>
                  </a:lnTo>
                  <a:lnTo>
                    <a:pt x="1823" y="620"/>
                  </a:lnTo>
                  <a:lnTo>
                    <a:pt x="1802" y="617"/>
                  </a:lnTo>
                  <a:lnTo>
                    <a:pt x="1783" y="609"/>
                  </a:lnTo>
                  <a:lnTo>
                    <a:pt x="1766" y="597"/>
                  </a:lnTo>
                  <a:lnTo>
                    <a:pt x="1754" y="580"/>
                  </a:lnTo>
                  <a:lnTo>
                    <a:pt x="1745" y="562"/>
                  </a:lnTo>
                  <a:lnTo>
                    <a:pt x="1743" y="539"/>
                  </a:lnTo>
                  <a:lnTo>
                    <a:pt x="1740" y="490"/>
                  </a:lnTo>
                  <a:lnTo>
                    <a:pt x="1730" y="444"/>
                  </a:lnTo>
                  <a:lnTo>
                    <a:pt x="1715" y="399"/>
                  </a:lnTo>
                  <a:lnTo>
                    <a:pt x="1694" y="357"/>
                  </a:lnTo>
                  <a:lnTo>
                    <a:pt x="1669" y="319"/>
                  </a:lnTo>
                  <a:lnTo>
                    <a:pt x="1639" y="284"/>
                  </a:lnTo>
                  <a:lnTo>
                    <a:pt x="1604" y="254"/>
                  </a:lnTo>
                  <a:lnTo>
                    <a:pt x="1567" y="228"/>
                  </a:lnTo>
                  <a:lnTo>
                    <a:pt x="1526" y="207"/>
                  </a:lnTo>
                  <a:lnTo>
                    <a:pt x="1482" y="192"/>
                  </a:lnTo>
                  <a:lnTo>
                    <a:pt x="1436" y="182"/>
                  </a:lnTo>
                  <a:lnTo>
                    <a:pt x="1388" y="178"/>
                  </a:lnTo>
                  <a:lnTo>
                    <a:pt x="1339" y="182"/>
                  </a:lnTo>
                  <a:lnTo>
                    <a:pt x="1294" y="192"/>
                  </a:lnTo>
                  <a:lnTo>
                    <a:pt x="1249" y="207"/>
                  </a:lnTo>
                  <a:lnTo>
                    <a:pt x="1209" y="228"/>
                  </a:lnTo>
                  <a:lnTo>
                    <a:pt x="1171" y="254"/>
                  </a:lnTo>
                  <a:lnTo>
                    <a:pt x="1137" y="284"/>
                  </a:lnTo>
                  <a:lnTo>
                    <a:pt x="1107" y="319"/>
                  </a:lnTo>
                  <a:lnTo>
                    <a:pt x="1081" y="357"/>
                  </a:lnTo>
                  <a:lnTo>
                    <a:pt x="1060" y="399"/>
                  </a:lnTo>
                  <a:lnTo>
                    <a:pt x="1045" y="444"/>
                  </a:lnTo>
                  <a:lnTo>
                    <a:pt x="1036" y="490"/>
                  </a:lnTo>
                  <a:lnTo>
                    <a:pt x="1033" y="539"/>
                  </a:lnTo>
                  <a:lnTo>
                    <a:pt x="1029" y="562"/>
                  </a:lnTo>
                  <a:lnTo>
                    <a:pt x="1021" y="580"/>
                  </a:lnTo>
                  <a:lnTo>
                    <a:pt x="1009" y="597"/>
                  </a:lnTo>
                  <a:lnTo>
                    <a:pt x="993" y="609"/>
                  </a:lnTo>
                  <a:lnTo>
                    <a:pt x="974" y="617"/>
                  </a:lnTo>
                  <a:lnTo>
                    <a:pt x="952" y="620"/>
                  </a:lnTo>
                  <a:lnTo>
                    <a:pt x="930" y="617"/>
                  </a:lnTo>
                  <a:lnTo>
                    <a:pt x="912" y="609"/>
                  </a:lnTo>
                  <a:lnTo>
                    <a:pt x="895" y="597"/>
                  </a:lnTo>
                  <a:lnTo>
                    <a:pt x="883" y="580"/>
                  </a:lnTo>
                  <a:lnTo>
                    <a:pt x="875" y="562"/>
                  </a:lnTo>
                  <a:lnTo>
                    <a:pt x="872" y="539"/>
                  </a:lnTo>
                  <a:lnTo>
                    <a:pt x="868" y="490"/>
                  </a:lnTo>
                  <a:lnTo>
                    <a:pt x="858" y="444"/>
                  </a:lnTo>
                  <a:lnTo>
                    <a:pt x="844" y="399"/>
                  </a:lnTo>
                  <a:lnTo>
                    <a:pt x="823" y="357"/>
                  </a:lnTo>
                  <a:lnTo>
                    <a:pt x="797" y="319"/>
                  </a:lnTo>
                  <a:lnTo>
                    <a:pt x="767" y="284"/>
                  </a:lnTo>
                  <a:lnTo>
                    <a:pt x="733" y="254"/>
                  </a:lnTo>
                  <a:lnTo>
                    <a:pt x="695" y="228"/>
                  </a:lnTo>
                  <a:lnTo>
                    <a:pt x="654" y="207"/>
                  </a:lnTo>
                  <a:lnTo>
                    <a:pt x="611" y="192"/>
                  </a:lnTo>
                  <a:lnTo>
                    <a:pt x="564" y="182"/>
                  </a:lnTo>
                  <a:lnTo>
                    <a:pt x="516" y="178"/>
                  </a:lnTo>
                  <a:lnTo>
                    <a:pt x="469" y="182"/>
                  </a:lnTo>
                  <a:lnTo>
                    <a:pt x="422" y="192"/>
                  </a:lnTo>
                  <a:lnTo>
                    <a:pt x="379" y="207"/>
                  </a:lnTo>
                  <a:lnTo>
                    <a:pt x="338" y="228"/>
                  </a:lnTo>
                  <a:lnTo>
                    <a:pt x="300" y="254"/>
                  </a:lnTo>
                  <a:lnTo>
                    <a:pt x="265" y="284"/>
                  </a:lnTo>
                  <a:lnTo>
                    <a:pt x="235" y="319"/>
                  </a:lnTo>
                  <a:lnTo>
                    <a:pt x="210" y="357"/>
                  </a:lnTo>
                  <a:lnTo>
                    <a:pt x="189" y="399"/>
                  </a:lnTo>
                  <a:lnTo>
                    <a:pt x="174" y="444"/>
                  </a:lnTo>
                  <a:lnTo>
                    <a:pt x="164" y="490"/>
                  </a:lnTo>
                  <a:lnTo>
                    <a:pt x="161" y="539"/>
                  </a:lnTo>
                  <a:lnTo>
                    <a:pt x="158" y="562"/>
                  </a:lnTo>
                  <a:lnTo>
                    <a:pt x="150" y="580"/>
                  </a:lnTo>
                  <a:lnTo>
                    <a:pt x="138" y="597"/>
                  </a:lnTo>
                  <a:lnTo>
                    <a:pt x="121" y="609"/>
                  </a:lnTo>
                  <a:lnTo>
                    <a:pt x="102" y="617"/>
                  </a:lnTo>
                  <a:lnTo>
                    <a:pt x="81" y="620"/>
                  </a:lnTo>
                  <a:lnTo>
                    <a:pt x="59" y="617"/>
                  </a:lnTo>
                  <a:lnTo>
                    <a:pt x="40" y="609"/>
                  </a:lnTo>
                  <a:lnTo>
                    <a:pt x="23" y="597"/>
                  </a:lnTo>
                  <a:lnTo>
                    <a:pt x="11" y="580"/>
                  </a:lnTo>
                  <a:lnTo>
                    <a:pt x="3" y="562"/>
                  </a:lnTo>
                  <a:lnTo>
                    <a:pt x="0" y="539"/>
                  </a:lnTo>
                  <a:lnTo>
                    <a:pt x="3" y="479"/>
                  </a:lnTo>
                  <a:lnTo>
                    <a:pt x="13" y="420"/>
                  </a:lnTo>
                  <a:lnTo>
                    <a:pt x="30" y="364"/>
                  </a:lnTo>
                  <a:lnTo>
                    <a:pt x="52" y="311"/>
                  </a:lnTo>
                  <a:lnTo>
                    <a:pt x="80" y="259"/>
                  </a:lnTo>
                  <a:lnTo>
                    <a:pt x="113" y="213"/>
                  </a:lnTo>
                  <a:lnTo>
                    <a:pt x="151" y="171"/>
                  </a:lnTo>
                  <a:lnTo>
                    <a:pt x="193" y="133"/>
                  </a:lnTo>
                  <a:lnTo>
                    <a:pt x="240" y="98"/>
                  </a:lnTo>
                  <a:lnTo>
                    <a:pt x="290" y="71"/>
                  </a:lnTo>
                  <a:lnTo>
                    <a:pt x="342" y="48"/>
                  </a:lnTo>
                  <a:lnTo>
                    <a:pt x="397" y="32"/>
                  </a:lnTo>
                  <a:lnTo>
                    <a:pt x="456" y="21"/>
                  </a:lnTo>
                  <a:lnTo>
                    <a:pt x="516" y="17"/>
                  </a:lnTo>
                  <a:lnTo>
                    <a:pt x="576" y="21"/>
                  </a:lnTo>
                  <a:lnTo>
                    <a:pt x="634" y="32"/>
                  </a:lnTo>
                  <a:lnTo>
                    <a:pt x="689" y="48"/>
                  </a:lnTo>
                  <a:lnTo>
                    <a:pt x="743" y="71"/>
                  </a:lnTo>
                  <a:lnTo>
                    <a:pt x="793" y="98"/>
                  </a:lnTo>
                  <a:lnTo>
                    <a:pt x="838" y="132"/>
                  </a:lnTo>
                  <a:lnTo>
                    <a:pt x="880" y="171"/>
                  </a:lnTo>
                  <a:lnTo>
                    <a:pt x="919" y="213"/>
                  </a:lnTo>
                  <a:lnTo>
                    <a:pt x="952" y="259"/>
                  </a:lnTo>
                  <a:lnTo>
                    <a:pt x="985" y="213"/>
                  </a:lnTo>
                  <a:lnTo>
                    <a:pt x="1023" y="171"/>
                  </a:lnTo>
                  <a:lnTo>
                    <a:pt x="1065" y="132"/>
                  </a:lnTo>
                  <a:lnTo>
                    <a:pt x="1111" y="98"/>
                  </a:lnTo>
                  <a:lnTo>
                    <a:pt x="1161" y="71"/>
                  </a:lnTo>
                  <a:lnTo>
                    <a:pt x="1214" y="48"/>
                  </a:lnTo>
                  <a:lnTo>
                    <a:pt x="1269" y="32"/>
                  </a:lnTo>
                  <a:lnTo>
                    <a:pt x="1328" y="21"/>
                  </a:lnTo>
                  <a:lnTo>
                    <a:pt x="1388" y="17"/>
                  </a:lnTo>
                  <a:lnTo>
                    <a:pt x="1447" y="21"/>
                  </a:lnTo>
                  <a:lnTo>
                    <a:pt x="1503" y="31"/>
                  </a:lnTo>
                  <a:lnTo>
                    <a:pt x="1558" y="46"/>
                  </a:lnTo>
                  <a:lnTo>
                    <a:pt x="1610" y="68"/>
                  </a:lnTo>
                  <a:lnTo>
                    <a:pt x="1659" y="96"/>
                  </a:lnTo>
                  <a:lnTo>
                    <a:pt x="1704" y="128"/>
                  </a:lnTo>
                  <a:lnTo>
                    <a:pt x="1747" y="165"/>
                  </a:lnTo>
                  <a:lnTo>
                    <a:pt x="1784" y="206"/>
                  </a:lnTo>
                  <a:lnTo>
                    <a:pt x="1818" y="251"/>
                  </a:lnTo>
                  <a:lnTo>
                    <a:pt x="1848" y="207"/>
                  </a:lnTo>
                  <a:lnTo>
                    <a:pt x="1881" y="167"/>
                  </a:lnTo>
                  <a:lnTo>
                    <a:pt x="1917" y="131"/>
                  </a:lnTo>
                  <a:lnTo>
                    <a:pt x="1959" y="97"/>
                  </a:lnTo>
                  <a:lnTo>
                    <a:pt x="2002" y="68"/>
                  </a:lnTo>
                  <a:lnTo>
                    <a:pt x="2050" y="45"/>
                  </a:lnTo>
                  <a:lnTo>
                    <a:pt x="2098" y="25"/>
                  </a:lnTo>
                  <a:lnTo>
                    <a:pt x="2151" y="11"/>
                  </a:lnTo>
                  <a:lnTo>
                    <a:pt x="2204" y="2"/>
                  </a:lnTo>
                  <a:lnTo>
                    <a:pt x="2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1920" tIns="60961" rIns="121920" bIns="60961" numCol="1" anchor="t" anchorCtr="0" compatLnSpc="1"/>
            <a:lstStyle/>
            <a:p>
              <a:pPr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107" name="Freeform 16"/>
            <p:cNvSpPr/>
            <p:nvPr/>
          </p:nvSpPr>
          <p:spPr bwMode="auto">
            <a:xfrm>
              <a:off x="2265" y="7779"/>
              <a:ext cx="20" cy="199"/>
            </a:xfrm>
            <a:custGeom>
              <a:avLst/>
              <a:gdLst>
                <a:gd name="T0" fmla="*/ 80 w 161"/>
                <a:gd name="T1" fmla="*/ 0 h 1586"/>
                <a:gd name="T2" fmla="*/ 101 w 161"/>
                <a:gd name="T3" fmla="*/ 3 h 1586"/>
                <a:gd name="T4" fmla="*/ 121 w 161"/>
                <a:gd name="T5" fmla="*/ 11 h 1586"/>
                <a:gd name="T6" fmla="*/ 137 w 161"/>
                <a:gd name="T7" fmla="*/ 24 h 1586"/>
                <a:gd name="T8" fmla="*/ 150 w 161"/>
                <a:gd name="T9" fmla="*/ 40 h 1586"/>
                <a:gd name="T10" fmla="*/ 158 w 161"/>
                <a:gd name="T11" fmla="*/ 59 h 1586"/>
                <a:gd name="T12" fmla="*/ 161 w 161"/>
                <a:gd name="T13" fmla="*/ 80 h 1586"/>
                <a:gd name="T14" fmla="*/ 161 w 161"/>
                <a:gd name="T15" fmla="*/ 1506 h 1586"/>
                <a:gd name="T16" fmla="*/ 158 w 161"/>
                <a:gd name="T17" fmla="*/ 1527 h 1586"/>
                <a:gd name="T18" fmla="*/ 150 w 161"/>
                <a:gd name="T19" fmla="*/ 1546 h 1586"/>
                <a:gd name="T20" fmla="*/ 137 w 161"/>
                <a:gd name="T21" fmla="*/ 1563 h 1586"/>
                <a:gd name="T22" fmla="*/ 121 w 161"/>
                <a:gd name="T23" fmla="*/ 1575 h 1586"/>
                <a:gd name="T24" fmla="*/ 101 w 161"/>
                <a:gd name="T25" fmla="*/ 1584 h 1586"/>
                <a:gd name="T26" fmla="*/ 80 w 161"/>
                <a:gd name="T27" fmla="*/ 1586 h 1586"/>
                <a:gd name="T28" fmla="*/ 59 w 161"/>
                <a:gd name="T29" fmla="*/ 1584 h 1586"/>
                <a:gd name="T30" fmla="*/ 39 w 161"/>
                <a:gd name="T31" fmla="*/ 1575 h 1586"/>
                <a:gd name="T32" fmla="*/ 23 w 161"/>
                <a:gd name="T33" fmla="*/ 1563 h 1586"/>
                <a:gd name="T34" fmla="*/ 10 w 161"/>
                <a:gd name="T35" fmla="*/ 1546 h 1586"/>
                <a:gd name="T36" fmla="*/ 2 w 161"/>
                <a:gd name="T37" fmla="*/ 1527 h 1586"/>
                <a:gd name="T38" fmla="*/ 0 w 161"/>
                <a:gd name="T39" fmla="*/ 1506 h 1586"/>
                <a:gd name="T40" fmla="*/ 0 w 161"/>
                <a:gd name="T41" fmla="*/ 80 h 1586"/>
                <a:gd name="T42" fmla="*/ 2 w 161"/>
                <a:gd name="T43" fmla="*/ 59 h 1586"/>
                <a:gd name="T44" fmla="*/ 10 w 161"/>
                <a:gd name="T45" fmla="*/ 40 h 1586"/>
                <a:gd name="T46" fmla="*/ 23 w 161"/>
                <a:gd name="T47" fmla="*/ 24 h 1586"/>
                <a:gd name="T48" fmla="*/ 39 w 161"/>
                <a:gd name="T49" fmla="*/ 11 h 1586"/>
                <a:gd name="T50" fmla="*/ 59 w 161"/>
                <a:gd name="T51" fmla="*/ 3 h 1586"/>
                <a:gd name="T52" fmla="*/ 80 w 161"/>
                <a:gd name="T53" fmla="*/ 0 h 1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1" h="1586">
                  <a:moveTo>
                    <a:pt x="80" y="0"/>
                  </a:moveTo>
                  <a:lnTo>
                    <a:pt x="101" y="3"/>
                  </a:lnTo>
                  <a:lnTo>
                    <a:pt x="121" y="11"/>
                  </a:lnTo>
                  <a:lnTo>
                    <a:pt x="137" y="24"/>
                  </a:lnTo>
                  <a:lnTo>
                    <a:pt x="150" y="40"/>
                  </a:lnTo>
                  <a:lnTo>
                    <a:pt x="158" y="59"/>
                  </a:lnTo>
                  <a:lnTo>
                    <a:pt x="161" y="80"/>
                  </a:lnTo>
                  <a:lnTo>
                    <a:pt x="161" y="1506"/>
                  </a:lnTo>
                  <a:lnTo>
                    <a:pt x="158" y="1527"/>
                  </a:lnTo>
                  <a:lnTo>
                    <a:pt x="150" y="1546"/>
                  </a:lnTo>
                  <a:lnTo>
                    <a:pt x="137" y="1563"/>
                  </a:lnTo>
                  <a:lnTo>
                    <a:pt x="121" y="1575"/>
                  </a:lnTo>
                  <a:lnTo>
                    <a:pt x="101" y="1584"/>
                  </a:lnTo>
                  <a:lnTo>
                    <a:pt x="80" y="1586"/>
                  </a:lnTo>
                  <a:lnTo>
                    <a:pt x="59" y="1584"/>
                  </a:lnTo>
                  <a:lnTo>
                    <a:pt x="39" y="1575"/>
                  </a:lnTo>
                  <a:lnTo>
                    <a:pt x="23" y="1563"/>
                  </a:lnTo>
                  <a:lnTo>
                    <a:pt x="10" y="1546"/>
                  </a:lnTo>
                  <a:lnTo>
                    <a:pt x="2" y="1527"/>
                  </a:lnTo>
                  <a:lnTo>
                    <a:pt x="0" y="1506"/>
                  </a:lnTo>
                  <a:lnTo>
                    <a:pt x="0" y="80"/>
                  </a:lnTo>
                  <a:lnTo>
                    <a:pt x="2" y="59"/>
                  </a:lnTo>
                  <a:lnTo>
                    <a:pt x="10" y="40"/>
                  </a:lnTo>
                  <a:lnTo>
                    <a:pt x="23" y="24"/>
                  </a:lnTo>
                  <a:lnTo>
                    <a:pt x="39" y="11"/>
                  </a:lnTo>
                  <a:lnTo>
                    <a:pt x="59" y="3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1920" tIns="60961" rIns="121920" bIns="60961" numCol="1" anchor="t" anchorCtr="0" compatLnSpc="1"/>
            <a:lstStyle/>
            <a:p>
              <a:pPr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108" name="Freeform 17"/>
            <p:cNvSpPr/>
            <p:nvPr/>
          </p:nvSpPr>
          <p:spPr bwMode="auto">
            <a:xfrm>
              <a:off x="2265" y="7957"/>
              <a:ext cx="78" cy="49"/>
            </a:xfrm>
            <a:custGeom>
              <a:avLst/>
              <a:gdLst>
                <a:gd name="T0" fmla="*/ 101 w 625"/>
                <a:gd name="T1" fmla="*/ 4 h 389"/>
                <a:gd name="T2" fmla="*/ 137 w 625"/>
                <a:gd name="T3" fmla="*/ 24 h 389"/>
                <a:gd name="T4" fmla="*/ 158 w 625"/>
                <a:gd name="T5" fmla="*/ 59 h 389"/>
                <a:gd name="T6" fmla="*/ 163 w 625"/>
                <a:gd name="T7" fmla="*/ 110 h 389"/>
                <a:gd name="T8" fmla="*/ 185 w 625"/>
                <a:gd name="T9" fmla="*/ 162 h 389"/>
                <a:gd name="T10" fmla="*/ 225 w 625"/>
                <a:gd name="T11" fmla="*/ 202 h 389"/>
                <a:gd name="T12" fmla="*/ 278 w 625"/>
                <a:gd name="T13" fmla="*/ 225 h 389"/>
                <a:gd name="T14" fmla="*/ 319 w 625"/>
                <a:gd name="T15" fmla="*/ 228 h 389"/>
                <a:gd name="T16" fmla="*/ 375 w 625"/>
                <a:gd name="T17" fmla="*/ 216 h 389"/>
                <a:gd name="T18" fmla="*/ 422 w 625"/>
                <a:gd name="T19" fmla="*/ 185 h 389"/>
                <a:gd name="T20" fmla="*/ 453 w 625"/>
                <a:gd name="T21" fmla="*/ 138 h 389"/>
                <a:gd name="T22" fmla="*/ 464 w 625"/>
                <a:gd name="T23" fmla="*/ 81 h 389"/>
                <a:gd name="T24" fmla="*/ 475 w 625"/>
                <a:gd name="T25" fmla="*/ 40 h 389"/>
                <a:gd name="T26" fmla="*/ 504 w 625"/>
                <a:gd name="T27" fmla="*/ 11 h 389"/>
                <a:gd name="T28" fmla="*/ 545 w 625"/>
                <a:gd name="T29" fmla="*/ 0 h 389"/>
                <a:gd name="T30" fmla="*/ 586 w 625"/>
                <a:gd name="T31" fmla="*/ 11 h 389"/>
                <a:gd name="T32" fmla="*/ 615 w 625"/>
                <a:gd name="T33" fmla="*/ 40 h 389"/>
                <a:gd name="T34" fmla="*/ 625 w 625"/>
                <a:gd name="T35" fmla="*/ 81 h 389"/>
                <a:gd name="T36" fmla="*/ 613 w 625"/>
                <a:gd name="T37" fmla="*/ 170 h 389"/>
                <a:gd name="T38" fmla="*/ 576 w 625"/>
                <a:gd name="T39" fmla="*/ 248 h 389"/>
                <a:gd name="T40" fmla="*/ 520 w 625"/>
                <a:gd name="T41" fmla="*/ 313 h 389"/>
                <a:gd name="T42" fmla="*/ 447 w 625"/>
                <a:gd name="T43" fmla="*/ 360 h 389"/>
                <a:gd name="T44" fmla="*/ 364 w 625"/>
                <a:gd name="T45" fmla="*/ 386 h 389"/>
                <a:gd name="T46" fmla="*/ 306 w 625"/>
                <a:gd name="T47" fmla="*/ 389 h 389"/>
                <a:gd name="T48" fmla="*/ 219 w 625"/>
                <a:gd name="T49" fmla="*/ 376 h 389"/>
                <a:gd name="T50" fmla="*/ 140 w 625"/>
                <a:gd name="T51" fmla="*/ 339 h 389"/>
                <a:gd name="T52" fmla="*/ 75 w 625"/>
                <a:gd name="T53" fmla="*/ 282 h 389"/>
                <a:gd name="T54" fmla="*/ 28 w 625"/>
                <a:gd name="T55" fmla="*/ 210 h 389"/>
                <a:gd name="T56" fmla="*/ 3 w 625"/>
                <a:gd name="T57" fmla="*/ 127 h 389"/>
                <a:gd name="T58" fmla="*/ 2 w 625"/>
                <a:gd name="T59" fmla="*/ 59 h 389"/>
                <a:gd name="T60" fmla="*/ 23 w 625"/>
                <a:gd name="T61" fmla="*/ 24 h 389"/>
                <a:gd name="T62" fmla="*/ 59 w 625"/>
                <a:gd name="T63" fmla="*/ 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5" h="389">
                  <a:moveTo>
                    <a:pt x="80" y="0"/>
                  </a:moveTo>
                  <a:lnTo>
                    <a:pt x="101" y="4"/>
                  </a:lnTo>
                  <a:lnTo>
                    <a:pt x="121" y="11"/>
                  </a:lnTo>
                  <a:lnTo>
                    <a:pt x="137" y="24"/>
                  </a:lnTo>
                  <a:lnTo>
                    <a:pt x="150" y="40"/>
                  </a:lnTo>
                  <a:lnTo>
                    <a:pt x="158" y="59"/>
                  </a:lnTo>
                  <a:lnTo>
                    <a:pt x="161" y="81"/>
                  </a:lnTo>
                  <a:lnTo>
                    <a:pt x="163" y="110"/>
                  </a:lnTo>
                  <a:lnTo>
                    <a:pt x="172" y="138"/>
                  </a:lnTo>
                  <a:lnTo>
                    <a:pt x="185" y="162"/>
                  </a:lnTo>
                  <a:lnTo>
                    <a:pt x="203" y="185"/>
                  </a:lnTo>
                  <a:lnTo>
                    <a:pt x="225" y="202"/>
                  </a:lnTo>
                  <a:lnTo>
                    <a:pt x="250" y="216"/>
                  </a:lnTo>
                  <a:lnTo>
                    <a:pt x="278" y="225"/>
                  </a:lnTo>
                  <a:lnTo>
                    <a:pt x="306" y="228"/>
                  </a:lnTo>
                  <a:lnTo>
                    <a:pt x="319" y="228"/>
                  </a:lnTo>
                  <a:lnTo>
                    <a:pt x="347" y="225"/>
                  </a:lnTo>
                  <a:lnTo>
                    <a:pt x="375" y="216"/>
                  </a:lnTo>
                  <a:lnTo>
                    <a:pt x="400" y="202"/>
                  </a:lnTo>
                  <a:lnTo>
                    <a:pt x="422" y="185"/>
                  </a:lnTo>
                  <a:lnTo>
                    <a:pt x="440" y="162"/>
                  </a:lnTo>
                  <a:lnTo>
                    <a:pt x="453" y="138"/>
                  </a:lnTo>
                  <a:lnTo>
                    <a:pt x="462" y="110"/>
                  </a:lnTo>
                  <a:lnTo>
                    <a:pt x="464" y="81"/>
                  </a:lnTo>
                  <a:lnTo>
                    <a:pt x="467" y="59"/>
                  </a:lnTo>
                  <a:lnTo>
                    <a:pt x="475" y="40"/>
                  </a:lnTo>
                  <a:lnTo>
                    <a:pt x="488" y="24"/>
                  </a:lnTo>
                  <a:lnTo>
                    <a:pt x="504" y="11"/>
                  </a:lnTo>
                  <a:lnTo>
                    <a:pt x="524" y="4"/>
                  </a:lnTo>
                  <a:lnTo>
                    <a:pt x="545" y="0"/>
                  </a:lnTo>
                  <a:lnTo>
                    <a:pt x="566" y="4"/>
                  </a:lnTo>
                  <a:lnTo>
                    <a:pt x="586" y="11"/>
                  </a:lnTo>
                  <a:lnTo>
                    <a:pt x="602" y="24"/>
                  </a:lnTo>
                  <a:lnTo>
                    <a:pt x="615" y="40"/>
                  </a:lnTo>
                  <a:lnTo>
                    <a:pt x="623" y="59"/>
                  </a:lnTo>
                  <a:lnTo>
                    <a:pt x="625" y="81"/>
                  </a:lnTo>
                  <a:lnTo>
                    <a:pt x="622" y="127"/>
                  </a:lnTo>
                  <a:lnTo>
                    <a:pt x="613" y="170"/>
                  </a:lnTo>
                  <a:lnTo>
                    <a:pt x="597" y="210"/>
                  </a:lnTo>
                  <a:lnTo>
                    <a:pt x="576" y="248"/>
                  </a:lnTo>
                  <a:lnTo>
                    <a:pt x="551" y="282"/>
                  </a:lnTo>
                  <a:lnTo>
                    <a:pt x="520" y="313"/>
                  </a:lnTo>
                  <a:lnTo>
                    <a:pt x="485" y="339"/>
                  </a:lnTo>
                  <a:lnTo>
                    <a:pt x="447" y="360"/>
                  </a:lnTo>
                  <a:lnTo>
                    <a:pt x="407" y="376"/>
                  </a:lnTo>
                  <a:lnTo>
                    <a:pt x="364" y="386"/>
                  </a:lnTo>
                  <a:lnTo>
                    <a:pt x="319" y="389"/>
                  </a:lnTo>
                  <a:lnTo>
                    <a:pt x="306" y="389"/>
                  </a:lnTo>
                  <a:lnTo>
                    <a:pt x="262" y="386"/>
                  </a:lnTo>
                  <a:lnTo>
                    <a:pt x="219" y="376"/>
                  </a:lnTo>
                  <a:lnTo>
                    <a:pt x="178" y="360"/>
                  </a:lnTo>
                  <a:lnTo>
                    <a:pt x="140" y="339"/>
                  </a:lnTo>
                  <a:lnTo>
                    <a:pt x="105" y="313"/>
                  </a:lnTo>
                  <a:lnTo>
                    <a:pt x="75" y="282"/>
                  </a:lnTo>
                  <a:lnTo>
                    <a:pt x="49" y="248"/>
                  </a:lnTo>
                  <a:lnTo>
                    <a:pt x="28" y="210"/>
                  </a:lnTo>
                  <a:lnTo>
                    <a:pt x="12" y="170"/>
                  </a:lnTo>
                  <a:lnTo>
                    <a:pt x="3" y="127"/>
                  </a:lnTo>
                  <a:lnTo>
                    <a:pt x="0" y="81"/>
                  </a:lnTo>
                  <a:lnTo>
                    <a:pt x="2" y="59"/>
                  </a:lnTo>
                  <a:lnTo>
                    <a:pt x="10" y="40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1920" tIns="60961" rIns="121920" bIns="60961" numCol="1" anchor="t" anchorCtr="0" compatLnSpc="1"/>
            <a:lstStyle/>
            <a:p>
              <a:pPr defTabSz="1175385"/>
              <a:endParaRPr lang="es-SV" sz="935">
                <a:solidFill>
                  <a:srgbClr val="000000"/>
                </a:solidFill>
              </a:endParaRPr>
            </a:p>
          </p:txBody>
        </p:sp>
      </p:grpSp>
      <p:grpSp>
        <p:nvGrpSpPr>
          <p:cNvPr id="109" name="Group 20"/>
          <p:cNvGrpSpPr>
            <a:grpSpLocks noChangeAspect="1"/>
          </p:cNvGrpSpPr>
          <p:nvPr/>
        </p:nvGrpSpPr>
        <p:grpSpPr bwMode="auto">
          <a:xfrm>
            <a:off x="4797626" y="1435511"/>
            <a:ext cx="350815" cy="352385"/>
            <a:chOff x="3103" y="7562"/>
            <a:chExt cx="442" cy="444"/>
          </a:xfrm>
          <a:solidFill>
            <a:schemeClr val="tx2"/>
          </a:solidFill>
        </p:grpSpPr>
        <p:sp>
          <p:nvSpPr>
            <p:cNvPr id="112" name="Freeform 22"/>
            <p:cNvSpPr>
              <a:spLocks noEditPoints="1"/>
            </p:cNvSpPr>
            <p:nvPr/>
          </p:nvSpPr>
          <p:spPr bwMode="auto">
            <a:xfrm>
              <a:off x="3195" y="7562"/>
              <a:ext cx="259" cy="90"/>
            </a:xfrm>
            <a:custGeom>
              <a:avLst/>
              <a:gdLst>
                <a:gd name="T0" fmla="*/ 161 w 2070"/>
                <a:gd name="T1" fmla="*/ 160 h 719"/>
                <a:gd name="T2" fmla="*/ 161 w 2070"/>
                <a:gd name="T3" fmla="*/ 558 h 719"/>
                <a:gd name="T4" fmla="*/ 1908 w 2070"/>
                <a:gd name="T5" fmla="*/ 558 h 719"/>
                <a:gd name="T6" fmla="*/ 1908 w 2070"/>
                <a:gd name="T7" fmla="*/ 160 h 719"/>
                <a:gd name="T8" fmla="*/ 161 w 2070"/>
                <a:gd name="T9" fmla="*/ 160 h 719"/>
                <a:gd name="T10" fmla="*/ 136 w 2070"/>
                <a:gd name="T11" fmla="*/ 0 h 719"/>
                <a:gd name="T12" fmla="*/ 1933 w 2070"/>
                <a:gd name="T13" fmla="*/ 0 h 719"/>
                <a:gd name="T14" fmla="*/ 1961 w 2070"/>
                <a:gd name="T15" fmla="*/ 2 h 719"/>
                <a:gd name="T16" fmla="*/ 1986 w 2070"/>
                <a:gd name="T17" fmla="*/ 10 h 719"/>
                <a:gd name="T18" fmla="*/ 2009 w 2070"/>
                <a:gd name="T19" fmla="*/ 23 h 719"/>
                <a:gd name="T20" fmla="*/ 2030 w 2070"/>
                <a:gd name="T21" fmla="*/ 40 h 719"/>
                <a:gd name="T22" fmla="*/ 2047 w 2070"/>
                <a:gd name="T23" fmla="*/ 59 h 719"/>
                <a:gd name="T24" fmla="*/ 2059 w 2070"/>
                <a:gd name="T25" fmla="*/ 82 h 719"/>
                <a:gd name="T26" fmla="*/ 2067 w 2070"/>
                <a:gd name="T27" fmla="*/ 108 h 719"/>
                <a:gd name="T28" fmla="*/ 2070 w 2070"/>
                <a:gd name="T29" fmla="*/ 135 h 719"/>
                <a:gd name="T30" fmla="*/ 2070 w 2070"/>
                <a:gd name="T31" fmla="*/ 583 h 719"/>
                <a:gd name="T32" fmla="*/ 2067 w 2070"/>
                <a:gd name="T33" fmla="*/ 611 h 719"/>
                <a:gd name="T34" fmla="*/ 2059 w 2070"/>
                <a:gd name="T35" fmla="*/ 636 h 719"/>
                <a:gd name="T36" fmla="*/ 2047 w 2070"/>
                <a:gd name="T37" fmla="*/ 659 h 719"/>
                <a:gd name="T38" fmla="*/ 2030 w 2070"/>
                <a:gd name="T39" fmla="*/ 679 h 719"/>
                <a:gd name="T40" fmla="*/ 2009 w 2070"/>
                <a:gd name="T41" fmla="*/ 696 h 719"/>
                <a:gd name="T42" fmla="*/ 1986 w 2070"/>
                <a:gd name="T43" fmla="*/ 708 h 719"/>
                <a:gd name="T44" fmla="*/ 1961 w 2070"/>
                <a:gd name="T45" fmla="*/ 716 h 719"/>
                <a:gd name="T46" fmla="*/ 1933 w 2070"/>
                <a:gd name="T47" fmla="*/ 719 h 719"/>
                <a:gd name="T48" fmla="*/ 136 w 2070"/>
                <a:gd name="T49" fmla="*/ 719 h 719"/>
                <a:gd name="T50" fmla="*/ 109 w 2070"/>
                <a:gd name="T51" fmla="*/ 716 h 719"/>
                <a:gd name="T52" fmla="*/ 82 w 2070"/>
                <a:gd name="T53" fmla="*/ 708 h 719"/>
                <a:gd name="T54" fmla="*/ 59 w 2070"/>
                <a:gd name="T55" fmla="*/ 696 h 719"/>
                <a:gd name="T56" fmla="*/ 39 w 2070"/>
                <a:gd name="T57" fmla="*/ 679 h 719"/>
                <a:gd name="T58" fmla="*/ 23 w 2070"/>
                <a:gd name="T59" fmla="*/ 659 h 719"/>
                <a:gd name="T60" fmla="*/ 11 w 2070"/>
                <a:gd name="T61" fmla="*/ 636 h 719"/>
                <a:gd name="T62" fmla="*/ 2 w 2070"/>
                <a:gd name="T63" fmla="*/ 611 h 719"/>
                <a:gd name="T64" fmla="*/ 0 w 2070"/>
                <a:gd name="T65" fmla="*/ 583 h 719"/>
                <a:gd name="T66" fmla="*/ 0 w 2070"/>
                <a:gd name="T67" fmla="*/ 135 h 719"/>
                <a:gd name="T68" fmla="*/ 2 w 2070"/>
                <a:gd name="T69" fmla="*/ 108 h 719"/>
                <a:gd name="T70" fmla="*/ 11 w 2070"/>
                <a:gd name="T71" fmla="*/ 82 h 719"/>
                <a:gd name="T72" fmla="*/ 23 w 2070"/>
                <a:gd name="T73" fmla="*/ 59 h 719"/>
                <a:gd name="T74" fmla="*/ 39 w 2070"/>
                <a:gd name="T75" fmla="*/ 40 h 719"/>
                <a:gd name="T76" fmla="*/ 59 w 2070"/>
                <a:gd name="T77" fmla="*/ 23 h 719"/>
                <a:gd name="T78" fmla="*/ 82 w 2070"/>
                <a:gd name="T79" fmla="*/ 10 h 719"/>
                <a:gd name="T80" fmla="*/ 109 w 2070"/>
                <a:gd name="T81" fmla="*/ 2 h 719"/>
                <a:gd name="T82" fmla="*/ 136 w 2070"/>
                <a:gd name="T83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70" h="719">
                  <a:moveTo>
                    <a:pt x="161" y="160"/>
                  </a:moveTo>
                  <a:lnTo>
                    <a:pt x="161" y="558"/>
                  </a:lnTo>
                  <a:lnTo>
                    <a:pt x="1908" y="558"/>
                  </a:lnTo>
                  <a:lnTo>
                    <a:pt x="1908" y="160"/>
                  </a:lnTo>
                  <a:lnTo>
                    <a:pt x="161" y="160"/>
                  </a:lnTo>
                  <a:close/>
                  <a:moveTo>
                    <a:pt x="136" y="0"/>
                  </a:moveTo>
                  <a:lnTo>
                    <a:pt x="1933" y="0"/>
                  </a:lnTo>
                  <a:lnTo>
                    <a:pt x="1961" y="2"/>
                  </a:lnTo>
                  <a:lnTo>
                    <a:pt x="1986" y="10"/>
                  </a:lnTo>
                  <a:lnTo>
                    <a:pt x="2009" y="23"/>
                  </a:lnTo>
                  <a:lnTo>
                    <a:pt x="2030" y="40"/>
                  </a:lnTo>
                  <a:lnTo>
                    <a:pt x="2047" y="59"/>
                  </a:lnTo>
                  <a:lnTo>
                    <a:pt x="2059" y="82"/>
                  </a:lnTo>
                  <a:lnTo>
                    <a:pt x="2067" y="108"/>
                  </a:lnTo>
                  <a:lnTo>
                    <a:pt x="2070" y="135"/>
                  </a:lnTo>
                  <a:lnTo>
                    <a:pt x="2070" y="583"/>
                  </a:lnTo>
                  <a:lnTo>
                    <a:pt x="2067" y="611"/>
                  </a:lnTo>
                  <a:lnTo>
                    <a:pt x="2059" y="636"/>
                  </a:lnTo>
                  <a:lnTo>
                    <a:pt x="2047" y="659"/>
                  </a:lnTo>
                  <a:lnTo>
                    <a:pt x="2030" y="679"/>
                  </a:lnTo>
                  <a:lnTo>
                    <a:pt x="2009" y="696"/>
                  </a:lnTo>
                  <a:lnTo>
                    <a:pt x="1986" y="708"/>
                  </a:lnTo>
                  <a:lnTo>
                    <a:pt x="1961" y="716"/>
                  </a:lnTo>
                  <a:lnTo>
                    <a:pt x="1933" y="719"/>
                  </a:lnTo>
                  <a:lnTo>
                    <a:pt x="136" y="719"/>
                  </a:lnTo>
                  <a:lnTo>
                    <a:pt x="109" y="716"/>
                  </a:lnTo>
                  <a:lnTo>
                    <a:pt x="82" y="708"/>
                  </a:lnTo>
                  <a:lnTo>
                    <a:pt x="59" y="696"/>
                  </a:lnTo>
                  <a:lnTo>
                    <a:pt x="39" y="679"/>
                  </a:lnTo>
                  <a:lnTo>
                    <a:pt x="23" y="659"/>
                  </a:lnTo>
                  <a:lnTo>
                    <a:pt x="11" y="636"/>
                  </a:lnTo>
                  <a:lnTo>
                    <a:pt x="2" y="611"/>
                  </a:lnTo>
                  <a:lnTo>
                    <a:pt x="0" y="583"/>
                  </a:lnTo>
                  <a:lnTo>
                    <a:pt x="0" y="135"/>
                  </a:lnTo>
                  <a:lnTo>
                    <a:pt x="2" y="108"/>
                  </a:lnTo>
                  <a:lnTo>
                    <a:pt x="11" y="82"/>
                  </a:lnTo>
                  <a:lnTo>
                    <a:pt x="23" y="59"/>
                  </a:lnTo>
                  <a:lnTo>
                    <a:pt x="39" y="40"/>
                  </a:lnTo>
                  <a:lnTo>
                    <a:pt x="59" y="23"/>
                  </a:lnTo>
                  <a:lnTo>
                    <a:pt x="82" y="10"/>
                  </a:lnTo>
                  <a:lnTo>
                    <a:pt x="109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1920" tIns="60961" rIns="121920" bIns="60961" numCol="1" anchor="t" anchorCtr="0" compatLnSpc="1"/>
            <a:lstStyle/>
            <a:p>
              <a:pPr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113" name="Freeform 23"/>
            <p:cNvSpPr/>
            <p:nvPr/>
          </p:nvSpPr>
          <p:spPr bwMode="auto">
            <a:xfrm>
              <a:off x="3202" y="7642"/>
              <a:ext cx="245" cy="302"/>
            </a:xfrm>
            <a:custGeom>
              <a:avLst/>
              <a:gdLst>
                <a:gd name="T0" fmla="*/ 1523 w 1956"/>
                <a:gd name="T1" fmla="*/ 16 h 2418"/>
                <a:gd name="T2" fmla="*/ 1534 w 1956"/>
                <a:gd name="T3" fmla="*/ 96 h 2418"/>
                <a:gd name="T4" fmla="*/ 1565 w 1956"/>
                <a:gd name="T5" fmla="*/ 233 h 2418"/>
                <a:gd name="T6" fmla="*/ 1624 w 1956"/>
                <a:gd name="T7" fmla="*/ 417 h 2418"/>
                <a:gd name="T8" fmla="*/ 1718 w 1956"/>
                <a:gd name="T9" fmla="*/ 638 h 2418"/>
                <a:gd name="T10" fmla="*/ 1859 w 1956"/>
                <a:gd name="T11" fmla="*/ 888 h 2418"/>
                <a:gd name="T12" fmla="*/ 1908 w 1956"/>
                <a:gd name="T13" fmla="*/ 1078 h 2418"/>
                <a:gd name="T14" fmla="*/ 1677 w 1956"/>
                <a:gd name="T15" fmla="*/ 1324 h 2418"/>
                <a:gd name="T16" fmla="*/ 1488 w 1956"/>
                <a:gd name="T17" fmla="*/ 1552 h 2418"/>
                <a:gd name="T18" fmla="*/ 1336 w 1956"/>
                <a:gd name="T19" fmla="*/ 1755 h 2418"/>
                <a:gd name="T20" fmla="*/ 1221 w 1956"/>
                <a:gd name="T21" fmla="*/ 1928 h 2418"/>
                <a:gd name="T22" fmla="*/ 1138 w 1956"/>
                <a:gd name="T23" fmla="*/ 2069 h 2418"/>
                <a:gd name="T24" fmla="*/ 1084 w 1956"/>
                <a:gd name="T25" fmla="*/ 2171 h 2418"/>
                <a:gd name="T26" fmla="*/ 1057 w 1956"/>
                <a:gd name="T27" fmla="*/ 2230 h 2418"/>
                <a:gd name="T28" fmla="*/ 982 w 1956"/>
                <a:gd name="T29" fmla="*/ 2418 h 2418"/>
                <a:gd name="T30" fmla="*/ 898 w 1956"/>
                <a:gd name="T31" fmla="*/ 2233 h 2418"/>
                <a:gd name="T32" fmla="*/ 867 w 1956"/>
                <a:gd name="T33" fmla="*/ 2174 h 2418"/>
                <a:gd name="T34" fmla="*/ 810 w 1956"/>
                <a:gd name="T35" fmla="*/ 2072 h 2418"/>
                <a:gd name="T36" fmla="*/ 727 w 1956"/>
                <a:gd name="T37" fmla="*/ 1934 h 2418"/>
                <a:gd name="T38" fmla="*/ 616 w 1956"/>
                <a:gd name="T39" fmla="*/ 1766 h 2418"/>
                <a:gd name="T40" fmla="*/ 478 w 1956"/>
                <a:gd name="T41" fmla="*/ 1575 h 2418"/>
                <a:gd name="T42" fmla="*/ 312 w 1956"/>
                <a:gd name="T43" fmla="*/ 1368 h 2418"/>
                <a:gd name="T44" fmla="*/ 117 w 1956"/>
                <a:gd name="T45" fmla="*/ 1152 h 2418"/>
                <a:gd name="T46" fmla="*/ 33 w 1956"/>
                <a:gd name="T47" fmla="*/ 979 h 2418"/>
                <a:gd name="T48" fmla="*/ 172 w 1956"/>
                <a:gd name="T49" fmla="*/ 738 h 2418"/>
                <a:gd name="T50" fmla="*/ 270 w 1956"/>
                <a:gd name="T51" fmla="*/ 528 h 2418"/>
                <a:gd name="T52" fmla="*/ 337 w 1956"/>
                <a:gd name="T53" fmla="*/ 352 h 2418"/>
                <a:gd name="T54" fmla="*/ 377 w 1956"/>
                <a:gd name="T55" fmla="*/ 212 h 2418"/>
                <a:gd name="T56" fmla="*/ 398 w 1956"/>
                <a:gd name="T57" fmla="*/ 109 h 2418"/>
                <a:gd name="T58" fmla="*/ 406 w 1956"/>
                <a:gd name="T59" fmla="*/ 44 h 2418"/>
                <a:gd name="T60" fmla="*/ 407 w 1956"/>
                <a:gd name="T61" fmla="*/ 21 h 2418"/>
                <a:gd name="T62" fmla="*/ 568 w 1956"/>
                <a:gd name="T63" fmla="*/ 32 h 2418"/>
                <a:gd name="T64" fmla="*/ 564 w 1956"/>
                <a:gd name="T65" fmla="*/ 88 h 2418"/>
                <a:gd name="T66" fmla="*/ 549 w 1956"/>
                <a:gd name="T67" fmla="*/ 182 h 2418"/>
                <a:gd name="T68" fmla="*/ 518 w 1956"/>
                <a:gd name="T69" fmla="*/ 315 h 2418"/>
                <a:gd name="T70" fmla="*/ 462 w 1956"/>
                <a:gd name="T71" fmla="*/ 485 h 2418"/>
                <a:gd name="T72" fmla="*/ 376 w 1956"/>
                <a:gd name="T73" fmla="*/ 688 h 2418"/>
                <a:gd name="T74" fmla="*/ 254 w 1956"/>
                <a:gd name="T75" fmla="*/ 924 h 2418"/>
                <a:gd name="T76" fmla="*/ 358 w 1956"/>
                <a:gd name="T77" fmla="*/ 1175 h 2418"/>
                <a:gd name="T78" fmla="*/ 558 w 1956"/>
                <a:gd name="T79" fmla="*/ 1414 h 2418"/>
                <a:gd name="T80" fmla="*/ 723 w 1956"/>
                <a:gd name="T81" fmla="*/ 1635 h 2418"/>
                <a:gd name="T82" fmla="*/ 853 w 1956"/>
                <a:gd name="T83" fmla="*/ 1829 h 2418"/>
                <a:gd name="T84" fmla="*/ 949 w 1956"/>
                <a:gd name="T85" fmla="*/ 1989 h 2418"/>
                <a:gd name="T86" fmla="*/ 1023 w 1956"/>
                <a:gd name="T87" fmla="*/ 1945 h 2418"/>
                <a:gd name="T88" fmla="*/ 1124 w 1956"/>
                <a:gd name="T89" fmla="*/ 1779 h 2418"/>
                <a:gd name="T90" fmla="*/ 1262 w 1956"/>
                <a:gd name="T91" fmla="*/ 1580 h 2418"/>
                <a:gd name="T92" fmla="*/ 1440 w 1956"/>
                <a:gd name="T93" fmla="*/ 1353 h 2418"/>
                <a:gd name="T94" fmla="*/ 1663 w 1956"/>
                <a:gd name="T95" fmla="*/ 1100 h 2418"/>
                <a:gd name="T96" fmla="*/ 1639 w 1956"/>
                <a:gd name="T97" fmla="*/ 833 h 2418"/>
                <a:gd name="T98" fmla="*/ 1517 w 1956"/>
                <a:gd name="T99" fmla="*/ 587 h 2418"/>
                <a:gd name="T100" fmla="*/ 1437 w 1956"/>
                <a:gd name="T101" fmla="*/ 373 h 2418"/>
                <a:gd name="T102" fmla="*/ 1390 w 1956"/>
                <a:gd name="T103" fmla="*/ 201 h 2418"/>
                <a:gd name="T104" fmla="*/ 1368 w 1956"/>
                <a:gd name="T105" fmla="*/ 79 h 2418"/>
                <a:gd name="T106" fmla="*/ 1360 w 1956"/>
                <a:gd name="T107" fmla="*/ 14 h 2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6" h="2418">
                  <a:moveTo>
                    <a:pt x="1521" y="0"/>
                  </a:moveTo>
                  <a:lnTo>
                    <a:pt x="1522" y="4"/>
                  </a:lnTo>
                  <a:lnTo>
                    <a:pt x="1523" y="16"/>
                  </a:lnTo>
                  <a:lnTo>
                    <a:pt x="1525" y="36"/>
                  </a:lnTo>
                  <a:lnTo>
                    <a:pt x="1528" y="62"/>
                  </a:lnTo>
                  <a:lnTo>
                    <a:pt x="1534" y="96"/>
                  </a:lnTo>
                  <a:lnTo>
                    <a:pt x="1541" y="136"/>
                  </a:lnTo>
                  <a:lnTo>
                    <a:pt x="1552" y="182"/>
                  </a:lnTo>
                  <a:lnTo>
                    <a:pt x="1565" y="233"/>
                  </a:lnTo>
                  <a:lnTo>
                    <a:pt x="1581" y="290"/>
                  </a:lnTo>
                  <a:lnTo>
                    <a:pt x="1600" y="350"/>
                  </a:lnTo>
                  <a:lnTo>
                    <a:pt x="1624" y="417"/>
                  </a:lnTo>
                  <a:lnTo>
                    <a:pt x="1650" y="486"/>
                  </a:lnTo>
                  <a:lnTo>
                    <a:pt x="1682" y="561"/>
                  </a:lnTo>
                  <a:lnTo>
                    <a:pt x="1718" y="638"/>
                  </a:lnTo>
                  <a:lnTo>
                    <a:pt x="1760" y="719"/>
                  </a:lnTo>
                  <a:lnTo>
                    <a:pt x="1807" y="803"/>
                  </a:lnTo>
                  <a:lnTo>
                    <a:pt x="1859" y="888"/>
                  </a:lnTo>
                  <a:lnTo>
                    <a:pt x="1918" y="976"/>
                  </a:lnTo>
                  <a:lnTo>
                    <a:pt x="1956" y="1031"/>
                  </a:lnTo>
                  <a:lnTo>
                    <a:pt x="1908" y="1078"/>
                  </a:lnTo>
                  <a:lnTo>
                    <a:pt x="1827" y="1163"/>
                  </a:lnTo>
                  <a:lnTo>
                    <a:pt x="1749" y="1244"/>
                  </a:lnTo>
                  <a:lnTo>
                    <a:pt x="1677" y="1324"/>
                  </a:lnTo>
                  <a:lnTo>
                    <a:pt x="1610" y="1402"/>
                  </a:lnTo>
                  <a:lnTo>
                    <a:pt x="1546" y="1478"/>
                  </a:lnTo>
                  <a:lnTo>
                    <a:pt x="1488" y="1552"/>
                  </a:lnTo>
                  <a:lnTo>
                    <a:pt x="1433" y="1622"/>
                  </a:lnTo>
                  <a:lnTo>
                    <a:pt x="1382" y="1690"/>
                  </a:lnTo>
                  <a:lnTo>
                    <a:pt x="1336" y="1755"/>
                  </a:lnTo>
                  <a:lnTo>
                    <a:pt x="1294" y="1816"/>
                  </a:lnTo>
                  <a:lnTo>
                    <a:pt x="1256" y="1874"/>
                  </a:lnTo>
                  <a:lnTo>
                    <a:pt x="1221" y="1928"/>
                  </a:lnTo>
                  <a:lnTo>
                    <a:pt x="1190" y="1980"/>
                  </a:lnTo>
                  <a:lnTo>
                    <a:pt x="1162" y="2026"/>
                  </a:lnTo>
                  <a:lnTo>
                    <a:pt x="1138" y="2069"/>
                  </a:lnTo>
                  <a:lnTo>
                    <a:pt x="1117" y="2107"/>
                  </a:lnTo>
                  <a:lnTo>
                    <a:pt x="1100" y="2142"/>
                  </a:lnTo>
                  <a:lnTo>
                    <a:pt x="1084" y="2171"/>
                  </a:lnTo>
                  <a:lnTo>
                    <a:pt x="1072" y="2196"/>
                  </a:lnTo>
                  <a:lnTo>
                    <a:pt x="1064" y="2216"/>
                  </a:lnTo>
                  <a:lnTo>
                    <a:pt x="1057" y="2230"/>
                  </a:lnTo>
                  <a:lnTo>
                    <a:pt x="1053" y="2239"/>
                  </a:lnTo>
                  <a:lnTo>
                    <a:pt x="1052" y="2242"/>
                  </a:lnTo>
                  <a:lnTo>
                    <a:pt x="982" y="2418"/>
                  </a:lnTo>
                  <a:lnTo>
                    <a:pt x="903" y="2247"/>
                  </a:lnTo>
                  <a:lnTo>
                    <a:pt x="902" y="2243"/>
                  </a:lnTo>
                  <a:lnTo>
                    <a:pt x="898" y="2233"/>
                  </a:lnTo>
                  <a:lnTo>
                    <a:pt x="890" y="2219"/>
                  </a:lnTo>
                  <a:lnTo>
                    <a:pt x="880" y="2199"/>
                  </a:lnTo>
                  <a:lnTo>
                    <a:pt x="867" y="2174"/>
                  </a:lnTo>
                  <a:lnTo>
                    <a:pt x="850" y="2145"/>
                  </a:lnTo>
                  <a:lnTo>
                    <a:pt x="832" y="2110"/>
                  </a:lnTo>
                  <a:lnTo>
                    <a:pt x="810" y="2072"/>
                  </a:lnTo>
                  <a:lnTo>
                    <a:pt x="786" y="2029"/>
                  </a:lnTo>
                  <a:lnTo>
                    <a:pt x="757" y="1983"/>
                  </a:lnTo>
                  <a:lnTo>
                    <a:pt x="727" y="1934"/>
                  </a:lnTo>
                  <a:lnTo>
                    <a:pt x="693" y="1880"/>
                  </a:lnTo>
                  <a:lnTo>
                    <a:pt x="656" y="1824"/>
                  </a:lnTo>
                  <a:lnTo>
                    <a:pt x="616" y="1766"/>
                  </a:lnTo>
                  <a:lnTo>
                    <a:pt x="574" y="1704"/>
                  </a:lnTo>
                  <a:lnTo>
                    <a:pt x="527" y="1640"/>
                  </a:lnTo>
                  <a:lnTo>
                    <a:pt x="478" y="1575"/>
                  </a:lnTo>
                  <a:lnTo>
                    <a:pt x="426" y="1508"/>
                  </a:lnTo>
                  <a:lnTo>
                    <a:pt x="370" y="1438"/>
                  </a:lnTo>
                  <a:lnTo>
                    <a:pt x="312" y="1368"/>
                  </a:lnTo>
                  <a:lnTo>
                    <a:pt x="250" y="1297"/>
                  </a:lnTo>
                  <a:lnTo>
                    <a:pt x="185" y="1224"/>
                  </a:lnTo>
                  <a:lnTo>
                    <a:pt x="117" y="1152"/>
                  </a:lnTo>
                  <a:lnTo>
                    <a:pt x="45" y="1078"/>
                  </a:lnTo>
                  <a:lnTo>
                    <a:pt x="0" y="1033"/>
                  </a:lnTo>
                  <a:lnTo>
                    <a:pt x="33" y="979"/>
                  </a:lnTo>
                  <a:lnTo>
                    <a:pt x="85" y="896"/>
                  </a:lnTo>
                  <a:lnTo>
                    <a:pt x="130" y="815"/>
                  </a:lnTo>
                  <a:lnTo>
                    <a:pt x="172" y="738"/>
                  </a:lnTo>
                  <a:lnTo>
                    <a:pt x="209" y="664"/>
                  </a:lnTo>
                  <a:lnTo>
                    <a:pt x="242" y="595"/>
                  </a:lnTo>
                  <a:lnTo>
                    <a:pt x="270" y="528"/>
                  </a:lnTo>
                  <a:lnTo>
                    <a:pt x="296" y="465"/>
                  </a:lnTo>
                  <a:lnTo>
                    <a:pt x="318" y="407"/>
                  </a:lnTo>
                  <a:lnTo>
                    <a:pt x="337" y="352"/>
                  </a:lnTo>
                  <a:lnTo>
                    <a:pt x="353" y="302"/>
                  </a:lnTo>
                  <a:lnTo>
                    <a:pt x="366" y="255"/>
                  </a:lnTo>
                  <a:lnTo>
                    <a:pt x="377" y="212"/>
                  </a:lnTo>
                  <a:lnTo>
                    <a:pt x="386" y="172"/>
                  </a:lnTo>
                  <a:lnTo>
                    <a:pt x="393" y="138"/>
                  </a:lnTo>
                  <a:lnTo>
                    <a:pt x="398" y="109"/>
                  </a:lnTo>
                  <a:lnTo>
                    <a:pt x="402" y="82"/>
                  </a:lnTo>
                  <a:lnTo>
                    <a:pt x="404" y="60"/>
                  </a:lnTo>
                  <a:lnTo>
                    <a:pt x="406" y="44"/>
                  </a:lnTo>
                  <a:lnTo>
                    <a:pt x="407" y="32"/>
                  </a:lnTo>
                  <a:lnTo>
                    <a:pt x="407" y="24"/>
                  </a:lnTo>
                  <a:lnTo>
                    <a:pt x="407" y="21"/>
                  </a:lnTo>
                  <a:lnTo>
                    <a:pt x="568" y="18"/>
                  </a:lnTo>
                  <a:lnTo>
                    <a:pt x="568" y="23"/>
                  </a:lnTo>
                  <a:lnTo>
                    <a:pt x="568" y="32"/>
                  </a:lnTo>
                  <a:lnTo>
                    <a:pt x="567" y="46"/>
                  </a:lnTo>
                  <a:lnTo>
                    <a:pt x="566" y="65"/>
                  </a:lnTo>
                  <a:lnTo>
                    <a:pt x="564" y="88"/>
                  </a:lnTo>
                  <a:lnTo>
                    <a:pt x="560" y="115"/>
                  </a:lnTo>
                  <a:lnTo>
                    <a:pt x="556" y="147"/>
                  </a:lnTo>
                  <a:lnTo>
                    <a:pt x="549" y="182"/>
                  </a:lnTo>
                  <a:lnTo>
                    <a:pt x="541" y="223"/>
                  </a:lnTo>
                  <a:lnTo>
                    <a:pt x="530" y="267"/>
                  </a:lnTo>
                  <a:lnTo>
                    <a:pt x="518" y="315"/>
                  </a:lnTo>
                  <a:lnTo>
                    <a:pt x="502" y="368"/>
                  </a:lnTo>
                  <a:lnTo>
                    <a:pt x="484" y="425"/>
                  </a:lnTo>
                  <a:lnTo>
                    <a:pt x="462" y="485"/>
                  </a:lnTo>
                  <a:lnTo>
                    <a:pt x="437" y="549"/>
                  </a:lnTo>
                  <a:lnTo>
                    <a:pt x="409" y="617"/>
                  </a:lnTo>
                  <a:lnTo>
                    <a:pt x="376" y="688"/>
                  </a:lnTo>
                  <a:lnTo>
                    <a:pt x="340" y="763"/>
                  </a:lnTo>
                  <a:lnTo>
                    <a:pt x="299" y="842"/>
                  </a:lnTo>
                  <a:lnTo>
                    <a:pt x="254" y="924"/>
                  </a:lnTo>
                  <a:lnTo>
                    <a:pt x="203" y="1010"/>
                  </a:lnTo>
                  <a:lnTo>
                    <a:pt x="283" y="1094"/>
                  </a:lnTo>
                  <a:lnTo>
                    <a:pt x="358" y="1175"/>
                  </a:lnTo>
                  <a:lnTo>
                    <a:pt x="429" y="1256"/>
                  </a:lnTo>
                  <a:lnTo>
                    <a:pt x="496" y="1336"/>
                  </a:lnTo>
                  <a:lnTo>
                    <a:pt x="558" y="1414"/>
                  </a:lnTo>
                  <a:lnTo>
                    <a:pt x="618" y="1490"/>
                  </a:lnTo>
                  <a:lnTo>
                    <a:pt x="672" y="1564"/>
                  </a:lnTo>
                  <a:lnTo>
                    <a:pt x="723" y="1635"/>
                  </a:lnTo>
                  <a:lnTo>
                    <a:pt x="770" y="1703"/>
                  </a:lnTo>
                  <a:lnTo>
                    <a:pt x="813" y="1768"/>
                  </a:lnTo>
                  <a:lnTo>
                    <a:pt x="853" y="1829"/>
                  </a:lnTo>
                  <a:lnTo>
                    <a:pt x="889" y="1886"/>
                  </a:lnTo>
                  <a:lnTo>
                    <a:pt x="921" y="1940"/>
                  </a:lnTo>
                  <a:lnTo>
                    <a:pt x="949" y="1989"/>
                  </a:lnTo>
                  <a:lnTo>
                    <a:pt x="974" y="2033"/>
                  </a:lnTo>
                  <a:lnTo>
                    <a:pt x="997" y="1991"/>
                  </a:lnTo>
                  <a:lnTo>
                    <a:pt x="1023" y="1945"/>
                  </a:lnTo>
                  <a:lnTo>
                    <a:pt x="1053" y="1893"/>
                  </a:lnTo>
                  <a:lnTo>
                    <a:pt x="1087" y="1838"/>
                  </a:lnTo>
                  <a:lnTo>
                    <a:pt x="1124" y="1779"/>
                  </a:lnTo>
                  <a:lnTo>
                    <a:pt x="1166" y="1716"/>
                  </a:lnTo>
                  <a:lnTo>
                    <a:pt x="1212" y="1650"/>
                  </a:lnTo>
                  <a:lnTo>
                    <a:pt x="1262" y="1580"/>
                  </a:lnTo>
                  <a:lnTo>
                    <a:pt x="1316" y="1508"/>
                  </a:lnTo>
                  <a:lnTo>
                    <a:pt x="1377" y="1431"/>
                  </a:lnTo>
                  <a:lnTo>
                    <a:pt x="1440" y="1353"/>
                  </a:lnTo>
                  <a:lnTo>
                    <a:pt x="1510" y="1270"/>
                  </a:lnTo>
                  <a:lnTo>
                    <a:pt x="1583" y="1187"/>
                  </a:lnTo>
                  <a:lnTo>
                    <a:pt x="1663" y="1100"/>
                  </a:lnTo>
                  <a:lnTo>
                    <a:pt x="1748" y="1012"/>
                  </a:lnTo>
                  <a:lnTo>
                    <a:pt x="1691" y="921"/>
                  </a:lnTo>
                  <a:lnTo>
                    <a:pt x="1639" y="833"/>
                  </a:lnTo>
                  <a:lnTo>
                    <a:pt x="1593" y="749"/>
                  </a:lnTo>
                  <a:lnTo>
                    <a:pt x="1552" y="666"/>
                  </a:lnTo>
                  <a:lnTo>
                    <a:pt x="1517" y="587"/>
                  </a:lnTo>
                  <a:lnTo>
                    <a:pt x="1487" y="512"/>
                  </a:lnTo>
                  <a:lnTo>
                    <a:pt x="1460" y="440"/>
                  </a:lnTo>
                  <a:lnTo>
                    <a:pt x="1437" y="373"/>
                  </a:lnTo>
                  <a:lnTo>
                    <a:pt x="1418" y="311"/>
                  </a:lnTo>
                  <a:lnTo>
                    <a:pt x="1403" y="253"/>
                  </a:lnTo>
                  <a:lnTo>
                    <a:pt x="1390" y="201"/>
                  </a:lnTo>
                  <a:lnTo>
                    <a:pt x="1381" y="155"/>
                  </a:lnTo>
                  <a:lnTo>
                    <a:pt x="1373" y="113"/>
                  </a:lnTo>
                  <a:lnTo>
                    <a:pt x="1368" y="79"/>
                  </a:lnTo>
                  <a:lnTo>
                    <a:pt x="1364" y="50"/>
                  </a:lnTo>
                  <a:lnTo>
                    <a:pt x="1361" y="28"/>
                  </a:lnTo>
                  <a:lnTo>
                    <a:pt x="1360" y="14"/>
                  </a:lnTo>
                  <a:lnTo>
                    <a:pt x="1360" y="7"/>
                  </a:lnTo>
                  <a:lnTo>
                    <a:pt x="1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1920" tIns="60961" rIns="121920" bIns="60961" numCol="1" anchor="t" anchorCtr="0" compatLnSpc="1"/>
            <a:lstStyle/>
            <a:p>
              <a:pPr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114" name="Rectangle 24"/>
            <p:cNvSpPr>
              <a:spLocks noChangeArrowheads="1"/>
            </p:cNvSpPr>
            <p:nvPr/>
          </p:nvSpPr>
          <p:spPr bwMode="auto">
            <a:xfrm>
              <a:off x="3314" y="7778"/>
              <a:ext cx="20" cy="14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121920" tIns="60961" rIns="121920" bIns="60961" numCol="1" anchor="t" anchorCtr="0" compatLnSpc="1"/>
            <a:lstStyle/>
            <a:p>
              <a:pPr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115" name="Freeform 25"/>
            <p:cNvSpPr>
              <a:spLocks noEditPoints="1"/>
            </p:cNvSpPr>
            <p:nvPr/>
          </p:nvSpPr>
          <p:spPr bwMode="auto">
            <a:xfrm>
              <a:off x="3281" y="7703"/>
              <a:ext cx="87" cy="87"/>
            </a:xfrm>
            <a:custGeom>
              <a:avLst/>
              <a:gdLst>
                <a:gd name="T0" fmla="*/ 313 w 694"/>
                <a:gd name="T1" fmla="*/ 164 h 695"/>
                <a:gd name="T2" fmla="*/ 252 w 694"/>
                <a:gd name="T3" fmla="*/ 187 h 695"/>
                <a:gd name="T4" fmla="*/ 204 w 694"/>
                <a:gd name="T5" fmla="*/ 227 h 695"/>
                <a:gd name="T6" fmla="*/ 172 w 694"/>
                <a:gd name="T7" fmla="*/ 282 h 695"/>
                <a:gd name="T8" fmla="*/ 160 w 694"/>
                <a:gd name="T9" fmla="*/ 347 h 695"/>
                <a:gd name="T10" fmla="*/ 172 w 694"/>
                <a:gd name="T11" fmla="*/ 412 h 695"/>
                <a:gd name="T12" fmla="*/ 204 w 694"/>
                <a:gd name="T13" fmla="*/ 468 h 695"/>
                <a:gd name="T14" fmla="*/ 252 w 694"/>
                <a:gd name="T15" fmla="*/ 508 h 695"/>
                <a:gd name="T16" fmla="*/ 313 w 694"/>
                <a:gd name="T17" fmla="*/ 530 h 695"/>
                <a:gd name="T18" fmla="*/ 380 w 694"/>
                <a:gd name="T19" fmla="*/ 530 h 695"/>
                <a:gd name="T20" fmla="*/ 441 w 694"/>
                <a:gd name="T21" fmla="*/ 508 h 695"/>
                <a:gd name="T22" fmla="*/ 490 w 694"/>
                <a:gd name="T23" fmla="*/ 468 h 695"/>
                <a:gd name="T24" fmla="*/ 521 w 694"/>
                <a:gd name="T25" fmla="*/ 412 h 695"/>
                <a:gd name="T26" fmla="*/ 534 w 694"/>
                <a:gd name="T27" fmla="*/ 347 h 695"/>
                <a:gd name="T28" fmla="*/ 521 w 694"/>
                <a:gd name="T29" fmla="*/ 282 h 695"/>
                <a:gd name="T30" fmla="*/ 490 w 694"/>
                <a:gd name="T31" fmla="*/ 227 h 695"/>
                <a:gd name="T32" fmla="*/ 441 w 694"/>
                <a:gd name="T33" fmla="*/ 187 h 695"/>
                <a:gd name="T34" fmla="*/ 380 w 694"/>
                <a:gd name="T35" fmla="*/ 164 h 695"/>
                <a:gd name="T36" fmla="*/ 347 w 694"/>
                <a:gd name="T37" fmla="*/ 0 h 695"/>
                <a:gd name="T38" fmla="*/ 439 w 694"/>
                <a:gd name="T39" fmla="*/ 12 h 695"/>
                <a:gd name="T40" fmla="*/ 523 w 694"/>
                <a:gd name="T41" fmla="*/ 47 h 695"/>
                <a:gd name="T42" fmla="*/ 593 w 694"/>
                <a:gd name="T43" fmla="*/ 102 h 695"/>
                <a:gd name="T44" fmla="*/ 647 w 694"/>
                <a:gd name="T45" fmla="*/ 172 h 695"/>
                <a:gd name="T46" fmla="*/ 682 w 694"/>
                <a:gd name="T47" fmla="*/ 255 h 695"/>
                <a:gd name="T48" fmla="*/ 694 w 694"/>
                <a:gd name="T49" fmla="*/ 347 h 695"/>
                <a:gd name="T50" fmla="*/ 682 w 694"/>
                <a:gd name="T51" fmla="*/ 439 h 695"/>
                <a:gd name="T52" fmla="*/ 647 w 694"/>
                <a:gd name="T53" fmla="*/ 523 h 695"/>
                <a:gd name="T54" fmla="*/ 593 w 694"/>
                <a:gd name="T55" fmla="*/ 593 h 695"/>
                <a:gd name="T56" fmla="*/ 523 w 694"/>
                <a:gd name="T57" fmla="*/ 647 h 695"/>
                <a:gd name="T58" fmla="*/ 439 w 694"/>
                <a:gd name="T59" fmla="*/ 682 h 695"/>
                <a:gd name="T60" fmla="*/ 347 w 694"/>
                <a:gd name="T61" fmla="*/ 695 h 695"/>
                <a:gd name="T62" fmla="*/ 255 w 694"/>
                <a:gd name="T63" fmla="*/ 682 h 695"/>
                <a:gd name="T64" fmla="*/ 171 w 694"/>
                <a:gd name="T65" fmla="*/ 647 h 695"/>
                <a:gd name="T66" fmla="*/ 101 w 694"/>
                <a:gd name="T67" fmla="*/ 593 h 695"/>
                <a:gd name="T68" fmla="*/ 47 w 694"/>
                <a:gd name="T69" fmla="*/ 523 h 695"/>
                <a:gd name="T70" fmla="*/ 12 w 694"/>
                <a:gd name="T71" fmla="*/ 439 h 695"/>
                <a:gd name="T72" fmla="*/ 0 w 694"/>
                <a:gd name="T73" fmla="*/ 347 h 695"/>
                <a:gd name="T74" fmla="*/ 12 w 694"/>
                <a:gd name="T75" fmla="*/ 255 h 695"/>
                <a:gd name="T76" fmla="*/ 47 w 694"/>
                <a:gd name="T77" fmla="*/ 172 h 695"/>
                <a:gd name="T78" fmla="*/ 101 w 694"/>
                <a:gd name="T79" fmla="*/ 102 h 695"/>
                <a:gd name="T80" fmla="*/ 171 w 694"/>
                <a:gd name="T81" fmla="*/ 47 h 695"/>
                <a:gd name="T82" fmla="*/ 255 w 694"/>
                <a:gd name="T83" fmla="*/ 12 h 695"/>
                <a:gd name="T84" fmla="*/ 347 w 694"/>
                <a:gd name="T85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4" h="695">
                  <a:moveTo>
                    <a:pt x="347" y="161"/>
                  </a:moveTo>
                  <a:lnTo>
                    <a:pt x="313" y="164"/>
                  </a:lnTo>
                  <a:lnTo>
                    <a:pt x="282" y="172"/>
                  </a:lnTo>
                  <a:lnTo>
                    <a:pt x="252" y="187"/>
                  </a:lnTo>
                  <a:lnTo>
                    <a:pt x="227" y="205"/>
                  </a:lnTo>
                  <a:lnTo>
                    <a:pt x="204" y="227"/>
                  </a:lnTo>
                  <a:lnTo>
                    <a:pt x="185" y="254"/>
                  </a:lnTo>
                  <a:lnTo>
                    <a:pt x="172" y="282"/>
                  </a:lnTo>
                  <a:lnTo>
                    <a:pt x="163" y="314"/>
                  </a:lnTo>
                  <a:lnTo>
                    <a:pt x="160" y="347"/>
                  </a:lnTo>
                  <a:lnTo>
                    <a:pt x="163" y="381"/>
                  </a:lnTo>
                  <a:lnTo>
                    <a:pt x="172" y="412"/>
                  </a:lnTo>
                  <a:lnTo>
                    <a:pt x="185" y="441"/>
                  </a:lnTo>
                  <a:lnTo>
                    <a:pt x="204" y="468"/>
                  </a:lnTo>
                  <a:lnTo>
                    <a:pt x="227" y="490"/>
                  </a:lnTo>
                  <a:lnTo>
                    <a:pt x="252" y="508"/>
                  </a:lnTo>
                  <a:lnTo>
                    <a:pt x="282" y="522"/>
                  </a:lnTo>
                  <a:lnTo>
                    <a:pt x="313" y="530"/>
                  </a:lnTo>
                  <a:lnTo>
                    <a:pt x="347" y="534"/>
                  </a:lnTo>
                  <a:lnTo>
                    <a:pt x="380" y="530"/>
                  </a:lnTo>
                  <a:lnTo>
                    <a:pt x="412" y="522"/>
                  </a:lnTo>
                  <a:lnTo>
                    <a:pt x="441" y="508"/>
                  </a:lnTo>
                  <a:lnTo>
                    <a:pt x="467" y="490"/>
                  </a:lnTo>
                  <a:lnTo>
                    <a:pt x="490" y="468"/>
                  </a:lnTo>
                  <a:lnTo>
                    <a:pt x="507" y="441"/>
                  </a:lnTo>
                  <a:lnTo>
                    <a:pt x="521" y="412"/>
                  </a:lnTo>
                  <a:lnTo>
                    <a:pt x="530" y="381"/>
                  </a:lnTo>
                  <a:lnTo>
                    <a:pt x="534" y="347"/>
                  </a:lnTo>
                  <a:lnTo>
                    <a:pt x="530" y="314"/>
                  </a:lnTo>
                  <a:lnTo>
                    <a:pt x="521" y="282"/>
                  </a:lnTo>
                  <a:lnTo>
                    <a:pt x="507" y="254"/>
                  </a:lnTo>
                  <a:lnTo>
                    <a:pt x="490" y="227"/>
                  </a:lnTo>
                  <a:lnTo>
                    <a:pt x="467" y="205"/>
                  </a:lnTo>
                  <a:lnTo>
                    <a:pt x="441" y="187"/>
                  </a:lnTo>
                  <a:lnTo>
                    <a:pt x="412" y="172"/>
                  </a:lnTo>
                  <a:lnTo>
                    <a:pt x="380" y="164"/>
                  </a:lnTo>
                  <a:lnTo>
                    <a:pt x="347" y="161"/>
                  </a:lnTo>
                  <a:close/>
                  <a:moveTo>
                    <a:pt x="347" y="0"/>
                  </a:moveTo>
                  <a:lnTo>
                    <a:pt x="394" y="3"/>
                  </a:lnTo>
                  <a:lnTo>
                    <a:pt x="439" y="12"/>
                  </a:lnTo>
                  <a:lnTo>
                    <a:pt x="482" y="27"/>
                  </a:lnTo>
                  <a:lnTo>
                    <a:pt x="523" y="47"/>
                  </a:lnTo>
                  <a:lnTo>
                    <a:pt x="559" y="72"/>
                  </a:lnTo>
                  <a:lnTo>
                    <a:pt x="593" y="102"/>
                  </a:lnTo>
                  <a:lnTo>
                    <a:pt x="621" y="135"/>
                  </a:lnTo>
                  <a:lnTo>
                    <a:pt x="647" y="172"/>
                  </a:lnTo>
                  <a:lnTo>
                    <a:pt x="666" y="212"/>
                  </a:lnTo>
                  <a:lnTo>
                    <a:pt x="682" y="255"/>
                  </a:lnTo>
                  <a:lnTo>
                    <a:pt x="691" y="300"/>
                  </a:lnTo>
                  <a:lnTo>
                    <a:pt x="694" y="347"/>
                  </a:lnTo>
                  <a:lnTo>
                    <a:pt x="691" y="394"/>
                  </a:lnTo>
                  <a:lnTo>
                    <a:pt x="682" y="439"/>
                  </a:lnTo>
                  <a:lnTo>
                    <a:pt x="666" y="482"/>
                  </a:lnTo>
                  <a:lnTo>
                    <a:pt x="647" y="523"/>
                  </a:lnTo>
                  <a:lnTo>
                    <a:pt x="621" y="560"/>
                  </a:lnTo>
                  <a:lnTo>
                    <a:pt x="593" y="593"/>
                  </a:lnTo>
                  <a:lnTo>
                    <a:pt x="559" y="623"/>
                  </a:lnTo>
                  <a:lnTo>
                    <a:pt x="523" y="647"/>
                  </a:lnTo>
                  <a:lnTo>
                    <a:pt x="482" y="668"/>
                  </a:lnTo>
                  <a:lnTo>
                    <a:pt x="439" y="682"/>
                  </a:lnTo>
                  <a:lnTo>
                    <a:pt x="394" y="692"/>
                  </a:lnTo>
                  <a:lnTo>
                    <a:pt x="347" y="695"/>
                  </a:lnTo>
                  <a:lnTo>
                    <a:pt x="300" y="692"/>
                  </a:lnTo>
                  <a:lnTo>
                    <a:pt x="255" y="682"/>
                  </a:lnTo>
                  <a:lnTo>
                    <a:pt x="212" y="668"/>
                  </a:lnTo>
                  <a:lnTo>
                    <a:pt x="171" y="647"/>
                  </a:lnTo>
                  <a:lnTo>
                    <a:pt x="135" y="623"/>
                  </a:lnTo>
                  <a:lnTo>
                    <a:pt x="101" y="593"/>
                  </a:lnTo>
                  <a:lnTo>
                    <a:pt x="72" y="560"/>
                  </a:lnTo>
                  <a:lnTo>
                    <a:pt x="47" y="523"/>
                  </a:lnTo>
                  <a:lnTo>
                    <a:pt x="26" y="482"/>
                  </a:lnTo>
                  <a:lnTo>
                    <a:pt x="12" y="439"/>
                  </a:lnTo>
                  <a:lnTo>
                    <a:pt x="2" y="394"/>
                  </a:lnTo>
                  <a:lnTo>
                    <a:pt x="0" y="347"/>
                  </a:lnTo>
                  <a:lnTo>
                    <a:pt x="2" y="300"/>
                  </a:lnTo>
                  <a:lnTo>
                    <a:pt x="12" y="255"/>
                  </a:lnTo>
                  <a:lnTo>
                    <a:pt x="26" y="212"/>
                  </a:lnTo>
                  <a:lnTo>
                    <a:pt x="47" y="172"/>
                  </a:lnTo>
                  <a:lnTo>
                    <a:pt x="72" y="135"/>
                  </a:lnTo>
                  <a:lnTo>
                    <a:pt x="101" y="102"/>
                  </a:lnTo>
                  <a:lnTo>
                    <a:pt x="135" y="72"/>
                  </a:lnTo>
                  <a:lnTo>
                    <a:pt x="171" y="47"/>
                  </a:lnTo>
                  <a:lnTo>
                    <a:pt x="212" y="27"/>
                  </a:lnTo>
                  <a:lnTo>
                    <a:pt x="255" y="12"/>
                  </a:lnTo>
                  <a:lnTo>
                    <a:pt x="300" y="3"/>
                  </a:lnTo>
                  <a:lnTo>
                    <a:pt x="3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1920" tIns="60961" rIns="121920" bIns="60961" numCol="1" anchor="t" anchorCtr="0" compatLnSpc="1"/>
            <a:lstStyle/>
            <a:p>
              <a:pPr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116" name="Freeform 26"/>
            <p:cNvSpPr/>
            <p:nvPr/>
          </p:nvSpPr>
          <p:spPr bwMode="auto">
            <a:xfrm>
              <a:off x="3178" y="7948"/>
              <a:ext cx="292" cy="20"/>
            </a:xfrm>
            <a:custGeom>
              <a:avLst/>
              <a:gdLst>
                <a:gd name="T0" fmla="*/ 80 w 2334"/>
                <a:gd name="T1" fmla="*/ 0 h 162"/>
                <a:gd name="T2" fmla="*/ 2254 w 2334"/>
                <a:gd name="T3" fmla="*/ 0 h 162"/>
                <a:gd name="T4" fmla="*/ 2275 w 2334"/>
                <a:gd name="T5" fmla="*/ 3 h 162"/>
                <a:gd name="T6" fmla="*/ 2295 w 2334"/>
                <a:gd name="T7" fmla="*/ 11 h 162"/>
                <a:gd name="T8" fmla="*/ 2311 w 2334"/>
                <a:gd name="T9" fmla="*/ 24 h 162"/>
                <a:gd name="T10" fmla="*/ 2323 w 2334"/>
                <a:gd name="T11" fmla="*/ 41 h 162"/>
                <a:gd name="T12" fmla="*/ 2332 w 2334"/>
                <a:gd name="T13" fmla="*/ 59 h 162"/>
                <a:gd name="T14" fmla="*/ 2334 w 2334"/>
                <a:gd name="T15" fmla="*/ 81 h 162"/>
                <a:gd name="T16" fmla="*/ 2332 w 2334"/>
                <a:gd name="T17" fmla="*/ 102 h 162"/>
                <a:gd name="T18" fmla="*/ 2323 w 2334"/>
                <a:gd name="T19" fmla="*/ 122 h 162"/>
                <a:gd name="T20" fmla="*/ 2311 w 2334"/>
                <a:gd name="T21" fmla="*/ 139 h 162"/>
                <a:gd name="T22" fmla="*/ 2295 w 2334"/>
                <a:gd name="T23" fmla="*/ 151 h 162"/>
                <a:gd name="T24" fmla="*/ 2275 w 2334"/>
                <a:gd name="T25" fmla="*/ 158 h 162"/>
                <a:gd name="T26" fmla="*/ 2254 w 2334"/>
                <a:gd name="T27" fmla="*/ 162 h 162"/>
                <a:gd name="T28" fmla="*/ 80 w 2334"/>
                <a:gd name="T29" fmla="*/ 162 h 162"/>
                <a:gd name="T30" fmla="*/ 59 w 2334"/>
                <a:gd name="T31" fmla="*/ 158 h 162"/>
                <a:gd name="T32" fmla="*/ 39 w 2334"/>
                <a:gd name="T33" fmla="*/ 151 h 162"/>
                <a:gd name="T34" fmla="*/ 23 w 2334"/>
                <a:gd name="T35" fmla="*/ 139 h 162"/>
                <a:gd name="T36" fmla="*/ 11 w 2334"/>
                <a:gd name="T37" fmla="*/ 122 h 162"/>
                <a:gd name="T38" fmla="*/ 3 w 2334"/>
                <a:gd name="T39" fmla="*/ 102 h 162"/>
                <a:gd name="T40" fmla="*/ 0 w 2334"/>
                <a:gd name="T41" fmla="*/ 81 h 162"/>
                <a:gd name="T42" fmla="*/ 3 w 2334"/>
                <a:gd name="T43" fmla="*/ 59 h 162"/>
                <a:gd name="T44" fmla="*/ 11 w 2334"/>
                <a:gd name="T45" fmla="*/ 41 h 162"/>
                <a:gd name="T46" fmla="*/ 23 w 2334"/>
                <a:gd name="T47" fmla="*/ 24 h 162"/>
                <a:gd name="T48" fmla="*/ 39 w 2334"/>
                <a:gd name="T49" fmla="*/ 11 h 162"/>
                <a:gd name="T50" fmla="*/ 59 w 2334"/>
                <a:gd name="T51" fmla="*/ 3 h 162"/>
                <a:gd name="T52" fmla="*/ 80 w 2334"/>
                <a:gd name="T5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34" h="162">
                  <a:moveTo>
                    <a:pt x="80" y="0"/>
                  </a:moveTo>
                  <a:lnTo>
                    <a:pt x="2254" y="0"/>
                  </a:lnTo>
                  <a:lnTo>
                    <a:pt x="2275" y="3"/>
                  </a:lnTo>
                  <a:lnTo>
                    <a:pt x="2295" y="11"/>
                  </a:lnTo>
                  <a:lnTo>
                    <a:pt x="2311" y="24"/>
                  </a:lnTo>
                  <a:lnTo>
                    <a:pt x="2323" y="41"/>
                  </a:lnTo>
                  <a:lnTo>
                    <a:pt x="2332" y="59"/>
                  </a:lnTo>
                  <a:lnTo>
                    <a:pt x="2334" y="81"/>
                  </a:lnTo>
                  <a:lnTo>
                    <a:pt x="2332" y="102"/>
                  </a:lnTo>
                  <a:lnTo>
                    <a:pt x="2323" y="122"/>
                  </a:lnTo>
                  <a:lnTo>
                    <a:pt x="2311" y="139"/>
                  </a:lnTo>
                  <a:lnTo>
                    <a:pt x="2295" y="151"/>
                  </a:lnTo>
                  <a:lnTo>
                    <a:pt x="2275" y="158"/>
                  </a:lnTo>
                  <a:lnTo>
                    <a:pt x="2254" y="162"/>
                  </a:lnTo>
                  <a:lnTo>
                    <a:pt x="80" y="162"/>
                  </a:lnTo>
                  <a:lnTo>
                    <a:pt x="59" y="158"/>
                  </a:lnTo>
                  <a:lnTo>
                    <a:pt x="39" y="151"/>
                  </a:lnTo>
                  <a:lnTo>
                    <a:pt x="23" y="139"/>
                  </a:lnTo>
                  <a:lnTo>
                    <a:pt x="11" y="122"/>
                  </a:lnTo>
                  <a:lnTo>
                    <a:pt x="3" y="102"/>
                  </a:lnTo>
                  <a:lnTo>
                    <a:pt x="0" y="81"/>
                  </a:lnTo>
                  <a:lnTo>
                    <a:pt x="3" y="59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39" y="11"/>
                  </a:lnTo>
                  <a:lnTo>
                    <a:pt x="59" y="3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1920" tIns="60961" rIns="121920" bIns="60961" numCol="1" anchor="t" anchorCtr="0" compatLnSpc="1"/>
            <a:lstStyle/>
            <a:p>
              <a:pPr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117" name="Freeform 27"/>
            <p:cNvSpPr>
              <a:spLocks noEditPoints="1"/>
            </p:cNvSpPr>
            <p:nvPr/>
          </p:nvSpPr>
          <p:spPr bwMode="auto">
            <a:xfrm>
              <a:off x="3103" y="7908"/>
              <a:ext cx="96" cy="98"/>
            </a:xfrm>
            <a:custGeom>
              <a:avLst/>
              <a:gdLst>
                <a:gd name="T0" fmla="*/ 164 w 771"/>
                <a:gd name="T1" fmla="*/ 162 h 782"/>
                <a:gd name="T2" fmla="*/ 161 w 771"/>
                <a:gd name="T3" fmla="*/ 162 h 782"/>
                <a:gd name="T4" fmla="*/ 160 w 771"/>
                <a:gd name="T5" fmla="*/ 164 h 782"/>
                <a:gd name="T6" fmla="*/ 160 w 771"/>
                <a:gd name="T7" fmla="*/ 619 h 782"/>
                <a:gd name="T8" fmla="*/ 161 w 771"/>
                <a:gd name="T9" fmla="*/ 620 h 782"/>
                <a:gd name="T10" fmla="*/ 163 w 771"/>
                <a:gd name="T11" fmla="*/ 621 h 782"/>
                <a:gd name="T12" fmla="*/ 164 w 771"/>
                <a:gd name="T13" fmla="*/ 622 h 782"/>
                <a:gd name="T14" fmla="*/ 608 w 771"/>
                <a:gd name="T15" fmla="*/ 622 h 782"/>
                <a:gd name="T16" fmla="*/ 610 w 771"/>
                <a:gd name="T17" fmla="*/ 621 h 782"/>
                <a:gd name="T18" fmla="*/ 610 w 771"/>
                <a:gd name="T19" fmla="*/ 619 h 782"/>
                <a:gd name="T20" fmla="*/ 610 w 771"/>
                <a:gd name="T21" fmla="*/ 164 h 782"/>
                <a:gd name="T22" fmla="*/ 610 w 771"/>
                <a:gd name="T23" fmla="*/ 162 h 782"/>
                <a:gd name="T24" fmla="*/ 608 w 771"/>
                <a:gd name="T25" fmla="*/ 162 h 782"/>
                <a:gd name="T26" fmla="*/ 164 w 771"/>
                <a:gd name="T27" fmla="*/ 162 h 782"/>
                <a:gd name="T28" fmla="*/ 164 w 771"/>
                <a:gd name="T29" fmla="*/ 0 h 782"/>
                <a:gd name="T30" fmla="*/ 608 w 771"/>
                <a:gd name="T31" fmla="*/ 0 h 782"/>
                <a:gd name="T32" fmla="*/ 640 w 771"/>
                <a:gd name="T33" fmla="*/ 4 h 782"/>
                <a:gd name="T34" fmla="*/ 671 w 771"/>
                <a:gd name="T35" fmla="*/ 14 h 782"/>
                <a:gd name="T36" fmla="*/ 699 w 771"/>
                <a:gd name="T37" fmla="*/ 29 h 782"/>
                <a:gd name="T38" fmla="*/ 723 w 771"/>
                <a:gd name="T39" fmla="*/ 49 h 782"/>
                <a:gd name="T40" fmla="*/ 743 w 771"/>
                <a:gd name="T41" fmla="*/ 73 h 782"/>
                <a:gd name="T42" fmla="*/ 758 w 771"/>
                <a:gd name="T43" fmla="*/ 100 h 782"/>
                <a:gd name="T44" fmla="*/ 768 w 771"/>
                <a:gd name="T45" fmla="*/ 131 h 782"/>
                <a:gd name="T46" fmla="*/ 771 w 771"/>
                <a:gd name="T47" fmla="*/ 164 h 782"/>
                <a:gd name="T48" fmla="*/ 771 w 771"/>
                <a:gd name="T49" fmla="*/ 619 h 782"/>
                <a:gd name="T50" fmla="*/ 768 w 771"/>
                <a:gd name="T51" fmla="*/ 652 h 782"/>
                <a:gd name="T52" fmla="*/ 758 w 771"/>
                <a:gd name="T53" fmla="*/ 682 h 782"/>
                <a:gd name="T54" fmla="*/ 743 w 771"/>
                <a:gd name="T55" fmla="*/ 711 h 782"/>
                <a:gd name="T56" fmla="*/ 723 w 771"/>
                <a:gd name="T57" fmla="*/ 735 h 782"/>
                <a:gd name="T58" fmla="*/ 699 w 771"/>
                <a:gd name="T59" fmla="*/ 755 h 782"/>
                <a:gd name="T60" fmla="*/ 671 w 771"/>
                <a:gd name="T61" fmla="*/ 770 h 782"/>
                <a:gd name="T62" fmla="*/ 640 w 771"/>
                <a:gd name="T63" fmla="*/ 779 h 782"/>
                <a:gd name="T64" fmla="*/ 608 w 771"/>
                <a:gd name="T65" fmla="*/ 782 h 782"/>
                <a:gd name="T66" fmla="*/ 164 w 771"/>
                <a:gd name="T67" fmla="*/ 782 h 782"/>
                <a:gd name="T68" fmla="*/ 131 w 771"/>
                <a:gd name="T69" fmla="*/ 779 h 782"/>
                <a:gd name="T70" fmla="*/ 100 w 771"/>
                <a:gd name="T71" fmla="*/ 770 h 782"/>
                <a:gd name="T72" fmla="*/ 71 w 771"/>
                <a:gd name="T73" fmla="*/ 755 h 782"/>
                <a:gd name="T74" fmla="*/ 47 w 771"/>
                <a:gd name="T75" fmla="*/ 735 h 782"/>
                <a:gd name="T76" fmla="*/ 27 w 771"/>
                <a:gd name="T77" fmla="*/ 711 h 782"/>
                <a:gd name="T78" fmla="*/ 12 w 771"/>
                <a:gd name="T79" fmla="*/ 682 h 782"/>
                <a:gd name="T80" fmla="*/ 3 w 771"/>
                <a:gd name="T81" fmla="*/ 652 h 782"/>
                <a:gd name="T82" fmla="*/ 0 w 771"/>
                <a:gd name="T83" fmla="*/ 619 h 782"/>
                <a:gd name="T84" fmla="*/ 0 w 771"/>
                <a:gd name="T85" fmla="*/ 164 h 782"/>
                <a:gd name="T86" fmla="*/ 3 w 771"/>
                <a:gd name="T87" fmla="*/ 131 h 782"/>
                <a:gd name="T88" fmla="*/ 12 w 771"/>
                <a:gd name="T89" fmla="*/ 100 h 782"/>
                <a:gd name="T90" fmla="*/ 27 w 771"/>
                <a:gd name="T91" fmla="*/ 73 h 782"/>
                <a:gd name="T92" fmla="*/ 47 w 771"/>
                <a:gd name="T93" fmla="*/ 49 h 782"/>
                <a:gd name="T94" fmla="*/ 71 w 771"/>
                <a:gd name="T95" fmla="*/ 29 h 782"/>
                <a:gd name="T96" fmla="*/ 100 w 771"/>
                <a:gd name="T97" fmla="*/ 14 h 782"/>
                <a:gd name="T98" fmla="*/ 131 w 771"/>
                <a:gd name="T99" fmla="*/ 4 h 782"/>
                <a:gd name="T100" fmla="*/ 164 w 771"/>
                <a:gd name="T101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71" h="782">
                  <a:moveTo>
                    <a:pt x="164" y="162"/>
                  </a:moveTo>
                  <a:lnTo>
                    <a:pt x="161" y="162"/>
                  </a:lnTo>
                  <a:lnTo>
                    <a:pt x="160" y="164"/>
                  </a:lnTo>
                  <a:lnTo>
                    <a:pt x="160" y="619"/>
                  </a:lnTo>
                  <a:lnTo>
                    <a:pt x="161" y="620"/>
                  </a:lnTo>
                  <a:lnTo>
                    <a:pt x="163" y="621"/>
                  </a:lnTo>
                  <a:lnTo>
                    <a:pt x="164" y="622"/>
                  </a:lnTo>
                  <a:lnTo>
                    <a:pt x="608" y="622"/>
                  </a:lnTo>
                  <a:lnTo>
                    <a:pt x="610" y="621"/>
                  </a:lnTo>
                  <a:lnTo>
                    <a:pt x="610" y="619"/>
                  </a:lnTo>
                  <a:lnTo>
                    <a:pt x="610" y="164"/>
                  </a:lnTo>
                  <a:lnTo>
                    <a:pt x="610" y="162"/>
                  </a:lnTo>
                  <a:lnTo>
                    <a:pt x="608" y="162"/>
                  </a:lnTo>
                  <a:lnTo>
                    <a:pt x="164" y="162"/>
                  </a:lnTo>
                  <a:close/>
                  <a:moveTo>
                    <a:pt x="164" y="0"/>
                  </a:moveTo>
                  <a:lnTo>
                    <a:pt x="608" y="0"/>
                  </a:lnTo>
                  <a:lnTo>
                    <a:pt x="640" y="4"/>
                  </a:lnTo>
                  <a:lnTo>
                    <a:pt x="671" y="14"/>
                  </a:lnTo>
                  <a:lnTo>
                    <a:pt x="699" y="29"/>
                  </a:lnTo>
                  <a:lnTo>
                    <a:pt x="723" y="49"/>
                  </a:lnTo>
                  <a:lnTo>
                    <a:pt x="743" y="73"/>
                  </a:lnTo>
                  <a:lnTo>
                    <a:pt x="758" y="100"/>
                  </a:lnTo>
                  <a:lnTo>
                    <a:pt x="768" y="131"/>
                  </a:lnTo>
                  <a:lnTo>
                    <a:pt x="771" y="164"/>
                  </a:lnTo>
                  <a:lnTo>
                    <a:pt x="771" y="619"/>
                  </a:lnTo>
                  <a:lnTo>
                    <a:pt x="768" y="652"/>
                  </a:lnTo>
                  <a:lnTo>
                    <a:pt x="758" y="682"/>
                  </a:lnTo>
                  <a:lnTo>
                    <a:pt x="743" y="711"/>
                  </a:lnTo>
                  <a:lnTo>
                    <a:pt x="723" y="735"/>
                  </a:lnTo>
                  <a:lnTo>
                    <a:pt x="699" y="755"/>
                  </a:lnTo>
                  <a:lnTo>
                    <a:pt x="671" y="770"/>
                  </a:lnTo>
                  <a:lnTo>
                    <a:pt x="640" y="779"/>
                  </a:lnTo>
                  <a:lnTo>
                    <a:pt x="608" y="782"/>
                  </a:lnTo>
                  <a:lnTo>
                    <a:pt x="164" y="782"/>
                  </a:lnTo>
                  <a:lnTo>
                    <a:pt x="131" y="779"/>
                  </a:lnTo>
                  <a:lnTo>
                    <a:pt x="100" y="770"/>
                  </a:lnTo>
                  <a:lnTo>
                    <a:pt x="71" y="755"/>
                  </a:lnTo>
                  <a:lnTo>
                    <a:pt x="47" y="735"/>
                  </a:lnTo>
                  <a:lnTo>
                    <a:pt x="27" y="711"/>
                  </a:lnTo>
                  <a:lnTo>
                    <a:pt x="12" y="682"/>
                  </a:lnTo>
                  <a:lnTo>
                    <a:pt x="3" y="652"/>
                  </a:lnTo>
                  <a:lnTo>
                    <a:pt x="0" y="619"/>
                  </a:lnTo>
                  <a:lnTo>
                    <a:pt x="0" y="164"/>
                  </a:lnTo>
                  <a:lnTo>
                    <a:pt x="3" y="131"/>
                  </a:lnTo>
                  <a:lnTo>
                    <a:pt x="12" y="100"/>
                  </a:lnTo>
                  <a:lnTo>
                    <a:pt x="27" y="73"/>
                  </a:lnTo>
                  <a:lnTo>
                    <a:pt x="47" y="49"/>
                  </a:lnTo>
                  <a:lnTo>
                    <a:pt x="71" y="29"/>
                  </a:lnTo>
                  <a:lnTo>
                    <a:pt x="100" y="14"/>
                  </a:lnTo>
                  <a:lnTo>
                    <a:pt x="131" y="4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1920" tIns="60961" rIns="121920" bIns="60961" numCol="1" anchor="t" anchorCtr="0" compatLnSpc="1"/>
            <a:lstStyle/>
            <a:p>
              <a:pPr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118" name="Freeform 28"/>
            <p:cNvSpPr>
              <a:spLocks noEditPoints="1"/>
            </p:cNvSpPr>
            <p:nvPr/>
          </p:nvSpPr>
          <p:spPr bwMode="auto">
            <a:xfrm>
              <a:off x="3449" y="7907"/>
              <a:ext cx="96" cy="98"/>
            </a:xfrm>
            <a:custGeom>
              <a:avLst/>
              <a:gdLst>
                <a:gd name="T0" fmla="*/ 164 w 772"/>
                <a:gd name="T1" fmla="*/ 162 h 782"/>
                <a:gd name="T2" fmla="*/ 163 w 772"/>
                <a:gd name="T3" fmla="*/ 162 h 782"/>
                <a:gd name="T4" fmla="*/ 162 w 772"/>
                <a:gd name="T5" fmla="*/ 163 h 782"/>
                <a:gd name="T6" fmla="*/ 162 w 772"/>
                <a:gd name="T7" fmla="*/ 164 h 782"/>
                <a:gd name="T8" fmla="*/ 162 w 772"/>
                <a:gd name="T9" fmla="*/ 620 h 782"/>
                <a:gd name="T10" fmla="*/ 162 w 772"/>
                <a:gd name="T11" fmla="*/ 621 h 782"/>
                <a:gd name="T12" fmla="*/ 163 w 772"/>
                <a:gd name="T13" fmla="*/ 621 h 782"/>
                <a:gd name="T14" fmla="*/ 164 w 772"/>
                <a:gd name="T15" fmla="*/ 622 h 782"/>
                <a:gd name="T16" fmla="*/ 608 w 772"/>
                <a:gd name="T17" fmla="*/ 622 h 782"/>
                <a:gd name="T18" fmla="*/ 609 w 772"/>
                <a:gd name="T19" fmla="*/ 621 h 782"/>
                <a:gd name="T20" fmla="*/ 610 w 772"/>
                <a:gd name="T21" fmla="*/ 621 h 782"/>
                <a:gd name="T22" fmla="*/ 611 w 772"/>
                <a:gd name="T23" fmla="*/ 620 h 782"/>
                <a:gd name="T24" fmla="*/ 611 w 772"/>
                <a:gd name="T25" fmla="*/ 164 h 782"/>
                <a:gd name="T26" fmla="*/ 610 w 772"/>
                <a:gd name="T27" fmla="*/ 163 h 782"/>
                <a:gd name="T28" fmla="*/ 609 w 772"/>
                <a:gd name="T29" fmla="*/ 162 h 782"/>
                <a:gd name="T30" fmla="*/ 608 w 772"/>
                <a:gd name="T31" fmla="*/ 162 h 782"/>
                <a:gd name="T32" fmla="*/ 164 w 772"/>
                <a:gd name="T33" fmla="*/ 162 h 782"/>
                <a:gd name="T34" fmla="*/ 164 w 772"/>
                <a:gd name="T35" fmla="*/ 0 h 782"/>
                <a:gd name="T36" fmla="*/ 608 w 772"/>
                <a:gd name="T37" fmla="*/ 0 h 782"/>
                <a:gd name="T38" fmla="*/ 641 w 772"/>
                <a:gd name="T39" fmla="*/ 4 h 782"/>
                <a:gd name="T40" fmla="*/ 672 w 772"/>
                <a:gd name="T41" fmla="*/ 14 h 782"/>
                <a:gd name="T42" fmla="*/ 700 w 772"/>
                <a:gd name="T43" fmla="*/ 29 h 782"/>
                <a:gd name="T44" fmla="*/ 724 w 772"/>
                <a:gd name="T45" fmla="*/ 49 h 782"/>
                <a:gd name="T46" fmla="*/ 744 w 772"/>
                <a:gd name="T47" fmla="*/ 73 h 782"/>
                <a:gd name="T48" fmla="*/ 760 w 772"/>
                <a:gd name="T49" fmla="*/ 100 h 782"/>
                <a:gd name="T50" fmla="*/ 768 w 772"/>
                <a:gd name="T51" fmla="*/ 131 h 782"/>
                <a:gd name="T52" fmla="*/ 772 w 772"/>
                <a:gd name="T53" fmla="*/ 164 h 782"/>
                <a:gd name="T54" fmla="*/ 772 w 772"/>
                <a:gd name="T55" fmla="*/ 620 h 782"/>
                <a:gd name="T56" fmla="*/ 768 w 772"/>
                <a:gd name="T57" fmla="*/ 652 h 782"/>
                <a:gd name="T58" fmla="*/ 760 w 772"/>
                <a:gd name="T59" fmla="*/ 682 h 782"/>
                <a:gd name="T60" fmla="*/ 744 w 772"/>
                <a:gd name="T61" fmla="*/ 711 h 782"/>
                <a:gd name="T62" fmla="*/ 724 w 772"/>
                <a:gd name="T63" fmla="*/ 735 h 782"/>
                <a:gd name="T64" fmla="*/ 700 w 772"/>
                <a:gd name="T65" fmla="*/ 755 h 782"/>
                <a:gd name="T66" fmla="*/ 672 w 772"/>
                <a:gd name="T67" fmla="*/ 770 h 782"/>
                <a:gd name="T68" fmla="*/ 641 w 772"/>
                <a:gd name="T69" fmla="*/ 779 h 782"/>
                <a:gd name="T70" fmla="*/ 608 w 772"/>
                <a:gd name="T71" fmla="*/ 782 h 782"/>
                <a:gd name="T72" fmla="*/ 164 w 772"/>
                <a:gd name="T73" fmla="*/ 782 h 782"/>
                <a:gd name="T74" fmla="*/ 131 w 772"/>
                <a:gd name="T75" fmla="*/ 779 h 782"/>
                <a:gd name="T76" fmla="*/ 100 w 772"/>
                <a:gd name="T77" fmla="*/ 770 h 782"/>
                <a:gd name="T78" fmla="*/ 73 w 772"/>
                <a:gd name="T79" fmla="*/ 755 h 782"/>
                <a:gd name="T80" fmla="*/ 49 w 772"/>
                <a:gd name="T81" fmla="*/ 735 h 782"/>
                <a:gd name="T82" fmla="*/ 28 w 772"/>
                <a:gd name="T83" fmla="*/ 711 h 782"/>
                <a:gd name="T84" fmla="*/ 14 w 772"/>
                <a:gd name="T85" fmla="*/ 682 h 782"/>
                <a:gd name="T86" fmla="*/ 4 w 772"/>
                <a:gd name="T87" fmla="*/ 652 h 782"/>
                <a:gd name="T88" fmla="*/ 0 w 772"/>
                <a:gd name="T89" fmla="*/ 620 h 782"/>
                <a:gd name="T90" fmla="*/ 0 w 772"/>
                <a:gd name="T91" fmla="*/ 164 h 782"/>
                <a:gd name="T92" fmla="*/ 4 w 772"/>
                <a:gd name="T93" fmla="*/ 131 h 782"/>
                <a:gd name="T94" fmla="*/ 14 w 772"/>
                <a:gd name="T95" fmla="*/ 100 h 782"/>
                <a:gd name="T96" fmla="*/ 28 w 772"/>
                <a:gd name="T97" fmla="*/ 73 h 782"/>
                <a:gd name="T98" fmla="*/ 49 w 772"/>
                <a:gd name="T99" fmla="*/ 49 h 782"/>
                <a:gd name="T100" fmla="*/ 73 w 772"/>
                <a:gd name="T101" fmla="*/ 29 h 782"/>
                <a:gd name="T102" fmla="*/ 100 w 772"/>
                <a:gd name="T103" fmla="*/ 14 h 782"/>
                <a:gd name="T104" fmla="*/ 131 w 772"/>
                <a:gd name="T105" fmla="*/ 4 h 782"/>
                <a:gd name="T106" fmla="*/ 164 w 772"/>
                <a:gd name="T107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72" h="782">
                  <a:moveTo>
                    <a:pt x="164" y="162"/>
                  </a:moveTo>
                  <a:lnTo>
                    <a:pt x="163" y="162"/>
                  </a:lnTo>
                  <a:lnTo>
                    <a:pt x="162" y="163"/>
                  </a:lnTo>
                  <a:lnTo>
                    <a:pt x="162" y="164"/>
                  </a:lnTo>
                  <a:lnTo>
                    <a:pt x="162" y="620"/>
                  </a:lnTo>
                  <a:lnTo>
                    <a:pt x="162" y="621"/>
                  </a:lnTo>
                  <a:lnTo>
                    <a:pt x="163" y="621"/>
                  </a:lnTo>
                  <a:lnTo>
                    <a:pt x="164" y="622"/>
                  </a:lnTo>
                  <a:lnTo>
                    <a:pt x="608" y="622"/>
                  </a:lnTo>
                  <a:lnTo>
                    <a:pt x="609" y="621"/>
                  </a:lnTo>
                  <a:lnTo>
                    <a:pt x="610" y="621"/>
                  </a:lnTo>
                  <a:lnTo>
                    <a:pt x="611" y="620"/>
                  </a:lnTo>
                  <a:lnTo>
                    <a:pt x="611" y="164"/>
                  </a:lnTo>
                  <a:lnTo>
                    <a:pt x="610" y="163"/>
                  </a:lnTo>
                  <a:lnTo>
                    <a:pt x="609" y="162"/>
                  </a:lnTo>
                  <a:lnTo>
                    <a:pt x="608" y="162"/>
                  </a:lnTo>
                  <a:lnTo>
                    <a:pt x="164" y="162"/>
                  </a:lnTo>
                  <a:close/>
                  <a:moveTo>
                    <a:pt x="164" y="0"/>
                  </a:moveTo>
                  <a:lnTo>
                    <a:pt x="608" y="0"/>
                  </a:lnTo>
                  <a:lnTo>
                    <a:pt x="641" y="4"/>
                  </a:lnTo>
                  <a:lnTo>
                    <a:pt x="672" y="14"/>
                  </a:lnTo>
                  <a:lnTo>
                    <a:pt x="700" y="29"/>
                  </a:lnTo>
                  <a:lnTo>
                    <a:pt x="724" y="49"/>
                  </a:lnTo>
                  <a:lnTo>
                    <a:pt x="744" y="73"/>
                  </a:lnTo>
                  <a:lnTo>
                    <a:pt x="760" y="100"/>
                  </a:lnTo>
                  <a:lnTo>
                    <a:pt x="768" y="131"/>
                  </a:lnTo>
                  <a:lnTo>
                    <a:pt x="772" y="164"/>
                  </a:lnTo>
                  <a:lnTo>
                    <a:pt x="772" y="620"/>
                  </a:lnTo>
                  <a:lnTo>
                    <a:pt x="768" y="652"/>
                  </a:lnTo>
                  <a:lnTo>
                    <a:pt x="760" y="682"/>
                  </a:lnTo>
                  <a:lnTo>
                    <a:pt x="744" y="711"/>
                  </a:lnTo>
                  <a:lnTo>
                    <a:pt x="724" y="735"/>
                  </a:lnTo>
                  <a:lnTo>
                    <a:pt x="700" y="755"/>
                  </a:lnTo>
                  <a:lnTo>
                    <a:pt x="672" y="770"/>
                  </a:lnTo>
                  <a:lnTo>
                    <a:pt x="641" y="779"/>
                  </a:lnTo>
                  <a:lnTo>
                    <a:pt x="608" y="782"/>
                  </a:lnTo>
                  <a:lnTo>
                    <a:pt x="164" y="782"/>
                  </a:lnTo>
                  <a:lnTo>
                    <a:pt x="131" y="779"/>
                  </a:lnTo>
                  <a:lnTo>
                    <a:pt x="100" y="770"/>
                  </a:lnTo>
                  <a:lnTo>
                    <a:pt x="73" y="755"/>
                  </a:lnTo>
                  <a:lnTo>
                    <a:pt x="49" y="735"/>
                  </a:lnTo>
                  <a:lnTo>
                    <a:pt x="28" y="711"/>
                  </a:lnTo>
                  <a:lnTo>
                    <a:pt x="14" y="682"/>
                  </a:lnTo>
                  <a:lnTo>
                    <a:pt x="4" y="652"/>
                  </a:lnTo>
                  <a:lnTo>
                    <a:pt x="0" y="620"/>
                  </a:lnTo>
                  <a:lnTo>
                    <a:pt x="0" y="164"/>
                  </a:lnTo>
                  <a:lnTo>
                    <a:pt x="4" y="131"/>
                  </a:lnTo>
                  <a:lnTo>
                    <a:pt x="14" y="100"/>
                  </a:lnTo>
                  <a:lnTo>
                    <a:pt x="28" y="73"/>
                  </a:lnTo>
                  <a:lnTo>
                    <a:pt x="49" y="49"/>
                  </a:lnTo>
                  <a:lnTo>
                    <a:pt x="73" y="29"/>
                  </a:lnTo>
                  <a:lnTo>
                    <a:pt x="100" y="14"/>
                  </a:lnTo>
                  <a:lnTo>
                    <a:pt x="131" y="4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1920" tIns="60961" rIns="121920" bIns="60961" numCol="1" anchor="t" anchorCtr="0" compatLnSpc="1"/>
            <a:lstStyle/>
            <a:p>
              <a:pPr defTabSz="1175385"/>
              <a:endParaRPr lang="es-SV" sz="935">
                <a:solidFill>
                  <a:srgbClr val="000000"/>
                </a:solidFill>
              </a:endParaRPr>
            </a:p>
          </p:txBody>
        </p:sp>
      </p:grpSp>
      <p:grpSp>
        <p:nvGrpSpPr>
          <p:cNvPr id="119" name="Group 31"/>
          <p:cNvGrpSpPr>
            <a:grpSpLocks noChangeAspect="1"/>
          </p:cNvGrpSpPr>
          <p:nvPr/>
        </p:nvGrpSpPr>
        <p:grpSpPr bwMode="auto">
          <a:xfrm>
            <a:off x="11071574" y="4795156"/>
            <a:ext cx="299224" cy="355560"/>
            <a:chOff x="5612" y="7678"/>
            <a:chExt cx="377" cy="448"/>
          </a:xfrm>
          <a:solidFill>
            <a:schemeClr val="tx2"/>
          </a:solidFill>
        </p:grpSpPr>
        <p:sp>
          <p:nvSpPr>
            <p:cNvPr id="122" name="Freeform 33"/>
            <p:cNvSpPr/>
            <p:nvPr/>
          </p:nvSpPr>
          <p:spPr bwMode="auto">
            <a:xfrm>
              <a:off x="5687" y="7678"/>
              <a:ext cx="20" cy="89"/>
            </a:xfrm>
            <a:custGeom>
              <a:avLst/>
              <a:gdLst>
                <a:gd name="T0" fmla="*/ 79 w 158"/>
                <a:gd name="T1" fmla="*/ 0 h 708"/>
                <a:gd name="T2" fmla="*/ 79 w 158"/>
                <a:gd name="T3" fmla="*/ 0 h 708"/>
                <a:gd name="T4" fmla="*/ 100 w 158"/>
                <a:gd name="T5" fmla="*/ 2 h 708"/>
                <a:gd name="T6" fmla="*/ 119 w 158"/>
                <a:gd name="T7" fmla="*/ 10 h 708"/>
                <a:gd name="T8" fmla="*/ 135 w 158"/>
                <a:gd name="T9" fmla="*/ 23 h 708"/>
                <a:gd name="T10" fmla="*/ 148 w 158"/>
                <a:gd name="T11" fmla="*/ 39 h 708"/>
                <a:gd name="T12" fmla="*/ 155 w 158"/>
                <a:gd name="T13" fmla="*/ 57 h 708"/>
                <a:gd name="T14" fmla="*/ 158 w 158"/>
                <a:gd name="T15" fmla="*/ 78 h 708"/>
                <a:gd name="T16" fmla="*/ 158 w 158"/>
                <a:gd name="T17" fmla="*/ 628 h 708"/>
                <a:gd name="T18" fmla="*/ 155 w 158"/>
                <a:gd name="T19" fmla="*/ 649 h 708"/>
                <a:gd name="T20" fmla="*/ 148 w 158"/>
                <a:gd name="T21" fmla="*/ 668 h 708"/>
                <a:gd name="T22" fmla="*/ 135 w 158"/>
                <a:gd name="T23" fmla="*/ 685 h 708"/>
                <a:gd name="T24" fmla="*/ 119 w 158"/>
                <a:gd name="T25" fmla="*/ 697 h 708"/>
                <a:gd name="T26" fmla="*/ 100 w 158"/>
                <a:gd name="T27" fmla="*/ 704 h 708"/>
                <a:gd name="T28" fmla="*/ 79 w 158"/>
                <a:gd name="T29" fmla="*/ 708 h 708"/>
                <a:gd name="T30" fmla="*/ 59 w 158"/>
                <a:gd name="T31" fmla="*/ 704 h 708"/>
                <a:gd name="T32" fmla="*/ 39 w 158"/>
                <a:gd name="T33" fmla="*/ 697 h 708"/>
                <a:gd name="T34" fmla="*/ 23 w 158"/>
                <a:gd name="T35" fmla="*/ 685 h 708"/>
                <a:gd name="T36" fmla="*/ 11 w 158"/>
                <a:gd name="T37" fmla="*/ 668 h 708"/>
                <a:gd name="T38" fmla="*/ 2 w 158"/>
                <a:gd name="T39" fmla="*/ 649 h 708"/>
                <a:gd name="T40" fmla="*/ 0 w 158"/>
                <a:gd name="T41" fmla="*/ 628 h 708"/>
                <a:gd name="T42" fmla="*/ 0 w 158"/>
                <a:gd name="T43" fmla="*/ 78 h 708"/>
                <a:gd name="T44" fmla="*/ 2 w 158"/>
                <a:gd name="T45" fmla="*/ 57 h 708"/>
                <a:gd name="T46" fmla="*/ 11 w 158"/>
                <a:gd name="T47" fmla="*/ 39 h 708"/>
                <a:gd name="T48" fmla="*/ 23 w 158"/>
                <a:gd name="T49" fmla="*/ 23 h 708"/>
                <a:gd name="T50" fmla="*/ 39 w 158"/>
                <a:gd name="T51" fmla="*/ 10 h 708"/>
                <a:gd name="T52" fmla="*/ 59 w 158"/>
                <a:gd name="T53" fmla="*/ 2 h 708"/>
                <a:gd name="T54" fmla="*/ 79 w 158"/>
                <a:gd name="T55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8" h="708">
                  <a:moveTo>
                    <a:pt x="79" y="0"/>
                  </a:moveTo>
                  <a:lnTo>
                    <a:pt x="79" y="0"/>
                  </a:lnTo>
                  <a:lnTo>
                    <a:pt x="100" y="2"/>
                  </a:lnTo>
                  <a:lnTo>
                    <a:pt x="119" y="10"/>
                  </a:lnTo>
                  <a:lnTo>
                    <a:pt x="135" y="23"/>
                  </a:lnTo>
                  <a:lnTo>
                    <a:pt x="148" y="39"/>
                  </a:lnTo>
                  <a:lnTo>
                    <a:pt x="155" y="57"/>
                  </a:lnTo>
                  <a:lnTo>
                    <a:pt x="158" y="78"/>
                  </a:lnTo>
                  <a:lnTo>
                    <a:pt x="158" y="628"/>
                  </a:lnTo>
                  <a:lnTo>
                    <a:pt x="155" y="649"/>
                  </a:lnTo>
                  <a:lnTo>
                    <a:pt x="148" y="668"/>
                  </a:lnTo>
                  <a:lnTo>
                    <a:pt x="135" y="685"/>
                  </a:lnTo>
                  <a:lnTo>
                    <a:pt x="119" y="697"/>
                  </a:lnTo>
                  <a:lnTo>
                    <a:pt x="100" y="704"/>
                  </a:lnTo>
                  <a:lnTo>
                    <a:pt x="79" y="708"/>
                  </a:lnTo>
                  <a:lnTo>
                    <a:pt x="59" y="704"/>
                  </a:lnTo>
                  <a:lnTo>
                    <a:pt x="39" y="697"/>
                  </a:lnTo>
                  <a:lnTo>
                    <a:pt x="23" y="685"/>
                  </a:lnTo>
                  <a:lnTo>
                    <a:pt x="11" y="668"/>
                  </a:lnTo>
                  <a:lnTo>
                    <a:pt x="2" y="649"/>
                  </a:lnTo>
                  <a:lnTo>
                    <a:pt x="0" y="628"/>
                  </a:lnTo>
                  <a:lnTo>
                    <a:pt x="0" y="78"/>
                  </a:lnTo>
                  <a:lnTo>
                    <a:pt x="2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39" y="10"/>
                  </a:lnTo>
                  <a:lnTo>
                    <a:pt x="59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1920" tIns="60961" rIns="121920" bIns="60961" numCol="1" anchor="t" anchorCtr="0" compatLnSpc="1"/>
            <a:lstStyle/>
            <a:p>
              <a:pPr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123" name="Freeform 34"/>
            <p:cNvSpPr/>
            <p:nvPr/>
          </p:nvSpPr>
          <p:spPr bwMode="auto">
            <a:xfrm>
              <a:off x="5740" y="7678"/>
              <a:ext cx="19" cy="89"/>
            </a:xfrm>
            <a:custGeom>
              <a:avLst/>
              <a:gdLst>
                <a:gd name="T0" fmla="*/ 79 w 157"/>
                <a:gd name="T1" fmla="*/ 0 h 708"/>
                <a:gd name="T2" fmla="*/ 79 w 157"/>
                <a:gd name="T3" fmla="*/ 0 h 708"/>
                <a:gd name="T4" fmla="*/ 100 w 157"/>
                <a:gd name="T5" fmla="*/ 2 h 708"/>
                <a:gd name="T6" fmla="*/ 119 w 157"/>
                <a:gd name="T7" fmla="*/ 10 h 708"/>
                <a:gd name="T8" fmla="*/ 134 w 157"/>
                <a:gd name="T9" fmla="*/ 23 h 708"/>
                <a:gd name="T10" fmla="*/ 147 w 157"/>
                <a:gd name="T11" fmla="*/ 39 h 708"/>
                <a:gd name="T12" fmla="*/ 155 w 157"/>
                <a:gd name="T13" fmla="*/ 57 h 708"/>
                <a:gd name="T14" fmla="*/ 157 w 157"/>
                <a:gd name="T15" fmla="*/ 78 h 708"/>
                <a:gd name="T16" fmla="*/ 157 w 157"/>
                <a:gd name="T17" fmla="*/ 628 h 708"/>
                <a:gd name="T18" fmla="*/ 155 w 157"/>
                <a:gd name="T19" fmla="*/ 649 h 708"/>
                <a:gd name="T20" fmla="*/ 147 w 157"/>
                <a:gd name="T21" fmla="*/ 668 h 708"/>
                <a:gd name="T22" fmla="*/ 134 w 157"/>
                <a:gd name="T23" fmla="*/ 685 h 708"/>
                <a:gd name="T24" fmla="*/ 119 w 157"/>
                <a:gd name="T25" fmla="*/ 697 h 708"/>
                <a:gd name="T26" fmla="*/ 100 w 157"/>
                <a:gd name="T27" fmla="*/ 704 h 708"/>
                <a:gd name="T28" fmla="*/ 79 w 157"/>
                <a:gd name="T29" fmla="*/ 708 h 708"/>
                <a:gd name="T30" fmla="*/ 58 w 157"/>
                <a:gd name="T31" fmla="*/ 704 h 708"/>
                <a:gd name="T32" fmla="*/ 38 w 157"/>
                <a:gd name="T33" fmla="*/ 697 h 708"/>
                <a:gd name="T34" fmla="*/ 23 w 157"/>
                <a:gd name="T35" fmla="*/ 685 h 708"/>
                <a:gd name="T36" fmla="*/ 11 w 157"/>
                <a:gd name="T37" fmla="*/ 668 h 708"/>
                <a:gd name="T38" fmla="*/ 3 w 157"/>
                <a:gd name="T39" fmla="*/ 649 h 708"/>
                <a:gd name="T40" fmla="*/ 0 w 157"/>
                <a:gd name="T41" fmla="*/ 628 h 708"/>
                <a:gd name="T42" fmla="*/ 0 w 157"/>
                <a:gd name="T43" fmla="*/ 78 h 708"/>
                <a:gd name="T44" fmla="*/ 3 w 157"/>
                <a:gd name="T45" fmla="*/ 57 h 708"/>
                <a:gd name="T46" fmla="*/ 11 w 157"/>
                <a:gd name="T47" fmla="*/ 39 h 708"/>
                <a:gd name="T48" fmla="*/ 23 w 157"/>
                <a:gd name="T49" fmla="*/ 23 h 708"/>
                <a:gd name="T50" fmla="*/ 38 w 157"/>
                <a:gd name="T51" fmla="*/ 10 h 708"/>
                <a:gd name="T52" fmla="*/ 58 w 157"/>
                <a:gd name="T53" fmla="*/ 2 h 708"/>
                <a:gd name="T54" fmla="*/ 79 w 157"/>
                <a:gd name="T55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7" h="708">
                  <a:moveTo>
                    <a:pt x="79" y="0"/>
                  </a:moveTo>
                  <a:lnTo>
                    <a:pt x="79" y="0"/>
                  </a:lnTo>
                  <a:lnTo>
                    <a:pt x="100" y="2"/>
                  </a:lnTo>
                  <a:lnTo>
                    <a:pt x="119" y="10"/>
                  </a:lnTo>
                  <a:lnTo>
                    <a:pt x="134" y="23"/>
                  </a:lnTo>
                  <a:lnTo>
                    <a:pt x="147" y="39"/>
                  </a:lnTo>
                  <a:lnTo>
                    <a:pt x="155" y="57"/>
                  </a:lnTo>
                  <a:lnTo>
                    <a:pt x="157" y="78"/>
                  </a:lnTo>
                  <a:lnTo>
                    <a:pt x="157" y="628"/>
                  </a:lnTo>
                  <a:lnTo>
                    <a:pt x="155" y="649"/>
                  </a:lnTo>
                  <a:lnTo>
                    <a:pt x="147" y="668"/>
                  </a:lnTo>
                  <a:lnTo>
                    <a:pt x="134" y="685"/>
                  </a:lnTo>
                  <a:lnTo>
                    <a:pt x="119" y="697"/>
                  </a:lnTo>
                  <a:lnTo>
                    <a:pt x="100" y="704"/>
                  </a:lnTo>
                  <a:lnTo>
                    <a:pt x="79" y="708"/>
                  </a:lnTo>
                  <a:lnTo>
                    <a:pt x="58" y="704"/>
                  </a:lnTo>
                  <a:lnTo>
                    <a:pt x="38" y="697"/>
                  </a:lnTo>
                  <a:lnTo>
                    <a:pt x="23" y="685"/>
                  </a:lnTo>
                  <a:lnTo>
                    <a:pt x="11" y="668"/>
                  </a:lnTo>
                  <a:lnTo>
                    <a:pt x="3" y="649"/>
                  </a:lnTo>
                  <a:lnTo>
                    <a:pt x="0" y="628"/>
                  </a:lnTo>
                  <a:lnTo>
                    <a:pt x="0" y="78"/>
                  </a:lnTo>
                  <a:lnTo>
                    <a:pt x="3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38" y="10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1920" tIns="60961" rIns="121920" bIns="60961" numCol="1" anchor="t" anchorCtr="0" compatLnSpc="1"/>
            <a:lstStyle/>
            <a:p>
              <a:pPr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124" name="Freeform 35"/>
            <p:cNvSpPr/>
            <p:nvPr/>
          </p:nvSpPr>
          <p:spPr bwMode="auto">
            <a:xfrm>
              <a:off x="5794" y="7678"/>
              <a:ext cx="19" cy="89"/>
            </a:xfrm>
            <a:custGeom>
              <a:avLst/>
              <a:gdLst>
                <a:gd name="T0" fmla="*/ 80 w 159"/>
                <a:gd name="T1" fmla="*/ 0 h 708"/>
                <a:gd name="T2" fmla="*/ 80 w 159"/>
                <a:gd name="T3" fmla="*/ 0 h 708"/>
                <a:gd name="T4" fmla="*/ 100 w 159"/>
                <a:gd name="T5" fmla="*/ 2 h 708"/>
                <a:gd name="T6" fmla="*/ 119 w 159"/>
                <a:gd name="T7" fmla="*/ 10 h 708"/>
                <a:gd name="T8" fmla="*/ 136 w 159"/>
                <a:gd name="T9" fmla="*/ 23 h 708"/>
                <a:gd name="T10" fmla="*/ 148 w 159"/>
                <a:gd name="T11" fmla="*/ 39 h 708"/>
                <a:gd name="T12" fmla="*/ 156 w 159"/>
                <a:gd name="T13" fmla="*/ 57 h 708"/>
                <a:gd name="T14" fmla="*/ 159 w 159"/>
                <a:gd name="T15" fmla="*/ 78 h 708"/>
                <a:gd name="T16" fmla="*/ 159 w 159"/>
                <a:gd name="T17" fmla="*/ 628 h 708"/>
                <a:gd name="T18" fmla="*/ 156 w 159"/>
                <a:gd name="T19" fmla="*/ 649 h 708"/>
                <a:gd name="T20" fmla="*/ 148 w 159"/>
                <a:gd name="T21" fmla="*/ 668 h 708"/>
                <a:gd name="T22" fmla="*/ 136 w 159"/>
                <a:gd name="T23" fmla="*/ 685 h 708"/>
                <a:gd name="T24" fmla="*/ 119 w 159"/>
                <a:gd name="T25" fmla="*/ 697 h 708"/>
                <a:gd name="T26" fmla="*/ 100 w 159"/>
                <a:gd name="T27" fmla="*/ 704 h 708"/>
                <a:gd name="T28" fmla="*/ 80 w 159"/>
                <a:gd name="T29" fmla="*/ 708 h 708"/>
                <a:gd name="T30" fmla="*/ 59 w 159"/>
                <a:gd name="T31" fmla="*/ 704 h 708"/>
                <a:gd name="T32" fmla="*/ 40 w 159"/>
                <a:gd name="T33" fmla="*/ 697 h 708"/>
                <a:gd name="T34" fmla="*/ 23 w 159"/>
                <a:gd name="T35" fmla="*/ 685 h 708"/>
                <a:gd name="T36" fmla="*/ 11 w 159"/>
                <a:gd name="T37" fmla="*/ 668 h 708"/>
                <a:gd name="T38" fmla="*/ 4 w 159"/>
                <a:gd name="T39" fmla="*/ 649 h 708"/>
                <a:gd name="T40" fmla="*/ 0 w 159"/>
                <a:gd name="T41" fmla="*/ 628 h 708"/>
                <a:gd name="T42" fmla="*/ 0 w 159"/>
                <a:gd name="T43" fmla="*/ 78 h 708"/>
                <a:gd name="T44" fmla="*/ 4 w 159"/>
                <a:gd name="T45" fmla="*/ 57 h 708"/>
                <a:gd name="T46" fmla="*/ 11 w 159"/>
                <a:gd name="T47" fmla="*/ 39 h 708"/>
                <a:gd name="T48" fmla="*/ 23 w 159"/>
                <a:gd name="T49" fmla="*/ 23 h 708"/>
                <a:gd name="T50" fmla="*/ 40 w 159"/>
                <a:gd name="T51" fmla="*/ 10 h 708"/>
                <a:gd name="T52" fmla="*/ 59 w 159"/>
                <a:gd name="T53" fmla="*/ 2 h 708"/>
                <a:gd name="T54" fmla="*/ 80 w 159"/>
                <a:gd name="T55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708">
                  <a:moveTo>
                    <a:pt x="80" y="0"/>
                  </a:moveTo>
                  <a:lnTo>
                    <a:pt x="80" y="0"/>
                  </a:lnTo>
                  <a:lnTo>
                    <a:pt x="100" y="2"/>
                  </a:lnTo>
                  <a:lnTo>
                    <a:pt x="119" y="10"/>
                  </a:lnTo>
                  <a:lnTo>
                    <a:pt x="136" y="23"/>
                  </a:lnTo>
                  <a:lnTo>
                    <a:pt x="148" y="39"/>
                  </a:lnTo>
                  <a:lnTo>
                    <a:pt x="156" y="57"/>
                  </a:lnTo>
                  <a:lnTo>
                    <a:pt x="159" y="78"/>
                  </a:lnTo>
                  <a:lnTo>
                    <a:pt x="159" y="628"/>
                  </a:lnTo>
                  <a:lnTo>
                    <a:pt x="156" y="649"/>
                  </a:lnTo>
                  <a:lnTo>
                    <a:pt x="148" y="668"/>
                  </a:lnTo>
                  <a:lnTo>
                    <a:pt x="136" y="685"/>
                  </a:lnTo>
                  <a:lnTo>
                    <a:pt x="119" y="697"/>
                  </a:lnTo>
                  <a:lnTo>
                    <a:pt x="100" y="704"/>
                  </a:lnTo>
                  <a:lnTo>
                    <a:pt x="80" y="708"/>
                  </a:lnTo>
                  <a:lnTo>
                    <a:pt x="59" y="704"/>
                  </a:lnTo>
                  <a:lnTo>
                    <a:pt x="40" y="697"/>
                  </a:lnTo>
                  <a:lnTo>
                    <a:pt x="23" y="685"/>
                  </a:lnTo>
                  <a:lnTo>
                    <a:pt x="11" y="668"/>
                  </a:lnTo>
                  <a:lnTo>
                    <a:pt x="4" y="649"/>
                  </a:lnTo>
                  <a:lnTo>
                    <a:pt x="0" y="628"/>
                  </a:lnTo>
                  <a:lnTo>
                    <a:pt x="0" y="78"/>
                  </a:lnTo>
                  <a:lnTo>
                    <a:pt x="4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40" y="10"/>
                  </a:lnTo>
                  <a:lnTo>
                    <a:pt x="59" y="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1920" tIns="60961" rIns="121920" bIns="60961" numCol="1" anchor="t" anchorCtr="0" compatLnSpc="1"/>
            <a:lstStyle/>
            <a:p>
              <a:pPr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125" name="Freeform 36"/>
            <p:cNvSpPr/>
            <p:nvPr/>
          </p:nvSpPr>
          <p:spPr bwMode="auto">
            <a:xfrm>
              <a:off x="5612" y="8106"/>
              <a:ext cx="277" cy="20"/>
            </a:xfrm>
            <a:custGeom>
              <a:avLst/>
              <a:gdLst>
                <a:gd name="T0" fmla="*/ 79 w 2214"/>
                <a:gd name="T1" fmla="*/ 0 h 157"/>
                <a:gd name="T2" fmla="*/ 2135 w 2214"/>
                <a:gd name="T3" fmla="*/ 0 h 157"/>
                <a:gd name="T4" fmla="*/ 2156 w 2214"/>
                <a:gd name="T5" fmla="*/ 2 h 157"/>
                <a:gd name="T6" fmla="*/ 2174 w 2214"/>
                <a:gd name="T7" fmla="*/ 10 h 157"/>
                <a:gd name="T8" fmla="*/ 2191 w 2214"/>
                <a:gd name="T9" fmla="*/ 23 h 157"/>
                <a:gd name="T10" fmla="*/ 2203 w 2214"/>
                <a:gd name="T11" fmla="*/ 39 h 157"/>
                <a:gd name="T12" fmla="*/ 2211 w 2214"/>
                <a:gd name="T13" fmla="*/ 57 h 157"/>
                <a:gd name="T14" fmla="*/ 2214 w 2214"/>
                <a:gd name="T15" fmla="*/ 78 h 157"/>
                <a:gd name="T16" fmla="*/ 2211 w 2214"/>
                <a:gd name="T17" fmla="*/ 99 h 157"/>
                <a:gd name="T18" fmla="*/ 2203 w 2214"/>
                <a:gd name="T19" fmla="*/ 119 h 157"/>
                <a:gd name="T20" fmla="*/ 2190 w 2214"/>
                <a:gd name="T21" fmla="*/ 134 h 157"/>
                <a:gd name="T22" fmla="*/ 2174 w 2214"/>
                <a:gd name="T23" fmla="*/ 146 h 157"/>
                <a:gd name="T24" fmla="*/ 2156 w 2214"/>
                <a:gd name="T25" fmla="*/ 155 h 157"/>
                <a:gd name="T26" fmla="*/ 2135 w 2214"/>
                <a:gd name="T27" fmla="*/ 157 h 157"/>
                <a:gd name="T28" fmla="*/ 79 w 2214"/>
                <a:gd name="T29" fmla="*/ 157 h 157"/>
                <a:gd name="T30" fmla="*/ 58 w 2214"/>
                <a:gd name="T31" fmla="*/ 155 h 157"/>
                <a:gd name="T32" fmla="*/ 40 w 2214"/>
                <a:gd name="T33" fmla="*/ 146 h 157"/>
                <a:gd name="T34" fmla="*/ 23 w 2214"/>
                <a:gd name="T35" fmla="*/ 134 h 157"/>
                <a:gd name="T36" fmla="*/ 11 w 2214"/>
                <a:gd name="T37" fmla="*/ 119 h 157"/>
                <a:gd name="T38" fmla="*/ 3 w 2214"/>
                <a:gd name="T39" fmla="*/ 99 h 157"/>
                <a:gd name="T40" fmla="*/ 0 w 2214"/>
                <a:gd name="T41" fmla="*/ 78 h 157"/>
                <a:gd name="T42" fmla="*/ 0 w 2214"/>
                <a:gd name="T43" fmla="*/ 78 h 157"/>
                <a:gd name="T44" fmla="*/ 3 w 2214"/>
                <a:gd name="T45" fmla="*/ 57 h 157"/>
                <a:gd name="T46" fmla="*/ 11 w 2214"/>
                <a:gd name="T47" fmla="*/ 39 h 157"/>
                <a:gd name="T48" fmla="*/ 23 w 2214"/>
                <a:gd name="T49" fmla="*/ 23 h 157"/>
                <a:gd name="T50" fmla="*/ 40 w 2214"/>
                <a:gd name="T51" fmla="*/ 10 h 157"/>
                <a:gd name="T52" fmla="*/ 58 w 2214"/>
                <a:gd name="T53" fmla="*/ 2 h 157"/>
                <a:gd name="T54" fmla="*/ 79 w 2214"/>
                <a:gd name="T55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14" h="157">
                  <a:moveTo>
                    <a:pt x="79" y="0"/>
                  </a:moveTo>
                  <a:lnTo>
                    <a:pt x="2135" y="0"/>
                  </a:lnTo>
                  <a:lnTo>
                    <a:pt x="2156" y="2"/>
                  </a:lnTo>
                  <a:lnTo>
                    <a:pt x="2174" y="10"/>
                  </a:lnTo>
                  <a:lnTo>
                    <a:pt x="2191" y="23"/>
                  </a:lnTo>
                  <a:lnTo>
                    <a:pt x="2203" y="39"/>
                  </a:lnTo>
                  <a:lnTo>
                    <a:pt x="2211" y="57"/>
                  </a:lnTo>
                  <a:lnTo>
                    <a:pt x="2214" y="78"/>
                  </a:lnTo>
                  <a:lnTo>
                    <a:pt x="2211" y="99"/>
                  </a:lnTo>
                  <a:lnTo>
                    <a:pt x="2203" y="119"/>
                  </a:lnTo>
                  <a:lnTo>
                    <a:pt x="2190" y="134"/>
                  </a:lnTo>
                  <a:lnTo>
                    <a:pt x="2174" y="146"/>
                  </a:lnTo>
                  <a:lnTo>
                    <a:pt x="2156" y="155"/>
                  </a:lnTo>
                  <a:lnTo>
                    <a:pt x="2135" y="157"/>
                  </a:lnTo>
                  <a:lnTo>
                    <a:pt x="79" y="157"/>
                  </a:lnTo>
                  <a:lnTo>
                    <a:pt x="58" y="155"/>
                  </a:lnTo>
                  <a:lnTo>
                    <a:pt x="40" y="146"/>
                  </a:lnTo>
                  <a:lnTo>
                    <a:pt x="23" y="134"/>
                  </a:lnTo>
                  <a:lnTo>
                    <a:pt x="11" y="119"/>
                  </a:lnTo>
                  <a:lnTo>
                    <a:pt x="3" y="99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3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40" y="10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1920" tIns="60961" rIns="121920" bIns="60961" numCol="1" anchor="t" anchorCtr="0" compatLnSpc="1"/>
            <a:lstStyle/>
            <a:p>
              <a:pPr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126" name="Freeform 37"/>
            <p:cNvSpPr/>
            <p:nvPr/>
          </p:nvSpPr>
          <p:spPr bwMode="auto">
            <a:xfrm>
              <a:off x="5882" y="7833"/>
              <a:ext cx="107" cy="160"/>
            </a:xfrm>
            <a:custGeom>
              <a:avLst/>
              <a:gdLst>
                <a:gd name="T0" fmla="*/ 222 w 860"/>
                <a:gd name="T1" fmla="*/ 0 h 1274"/>
                <a:gd name="T2" fmla="*/ 351 w 860"/>
                <a:gd name="T3" fmla="*/ 14 h 1274"/>
                <a:gd name="T4" fmla="*/ 470 w 860"/>
                <a:gd name="T5" fmla="*/ 51 h 1274"/>
                <a:gd name="T6" fmla="*/ 578 w 860"/>
                <a:gd name="T7" fmla="*/ 109 h 1274"/>
                <a:gd name="T8" fmla="*/ 673 w 860"/>
                <a:gd name="T9" fmla="*/ 187 h 1274"/>
                <a:gd name="T10" fmla="*/ 751 w 860"/>
                <a:gd name="T11" fmla="*/ 282 h 1274"/>
                <a:gd name="T12" fmla="*/ 809 w 860"/>
                <a:gd name="T13" fmla="*/ 390 h 1274"/>
                <a:gd name="T14" fmla="*/ 847 w 860"/>
                <a:gd name="T15" fmla="*/ 509 h 1274"/>
                <a:gd name="T16" fmla="*/ 860 w 860"/>
                <a:gd name="T17" fmla="*/ 638 h 1274"/>
                <a:gd name="T18" fmla="*/ 847 w 860"/>
                <a:gd name="T19" fmla="*/ 765 h 1274"/>
                <a:gd name="T20" fmla="*/ 809 w 860"/>
                <a:gd name="T21" fmla="*/ 885 h 1274"/>
                <a:gd name="T22" fmla="*/ 751 w 860"/>
                <a:gd name="T23" fmla="*/ 993 h 1274"/>
                <a:gd name="T24" fmla="*/ 673 w 860"/>
                <a:gd name="T25" fmla="*/ 1088 h 1274"/>
                <a:gd name="T26" fmla="*/ 578 w 860"/>
                <a:gd name="T27" fmla="*/ 1165 h 1274"/>
                <a:gd name="T28" fmla="*/ 470 w 860"/>
                <a:gd name="T29" fmla="*/ 1224 h 1274"/>
                <a:gd name="T30" fmla="*/ 351 w 860"/>
                <a:gd name="T31" fmla="*/ 1261 h 1274"/>
                <a:gd name="T32" fmla="*/ 222 w 860"/>
                <a:gd name="T33" fmla="*/ 1274 h 1274"/>
                <a:gd name="T34" fmla="*/ 0 w 860"/>
                <a:gd name="T35" fmla="*/ 1116 h 1274"/>
                <a:gd name="T36" fmla="*/ 279 w 860"/>
                <a:gd name="T37" fmla="*/ 1113 h 1274"/>
                <a:gd name="T38" fmla="*/ 384 w 860"/>
                <a:gd name="T39" fmla="*/ 1088 h 1274"/>
                <a:gd name="T40" fmla="*/ 479 w 860"/>
                <a:gd name="T41" fmla="*/ 1042 h 1274"/>
                <a:gd name="T42" fmla="*/ 562 w 860"/>
                <a:gd name="T43" fmla="*/ 976 h 1274"/>
                <a:gd name="T44" fmla="*/ 627 w 860"/>
                <a:gd name="T45" fmla="*/ 894 h 1274"/>
                <a:gd name="T46" fmla="*/ 674 w 860"/>
                <a:gd name="T47" fmla="*/ 798 h 1274"/>
                <a:gd name="T48" fmla="*/ 698 w 860"/>
                <a:gd name="T49" fmla="*/ 693 h 1274"/>
                <a:gd name="T50" fmla="*/ 698 w 860"/>
                <a:gd name="T51" fmla="*/ 582 h 1274"/>
                <a:gd name="T52" fmla="*/ 674 w 860"/>
                <a:gd name="T53" fmla="*/ 476 h 1274"/>
                <a:gd name="T54" fmla="*/ 627 w 860"/>
                <a:gd name="T55" fmla="*/ 381 h 1274"/>
                <a:gd name="T56" fmla="*/ 562 w 860"/>
                <a:gd name="T57" fmla="*/ 299 h 1274"/>
                <a:gd name="T58" fmla="*/ 479 w 860"/>
                <a:gd name="T59" fmla="*/ 234 h 1274"/>
                <a:gd name="T60" fmla="*/ 384 w 860"/>
                <a:gd name="T61" fmla="*/ 186 h 1274"/>
                <a:gd name="T62" fmla="*/ 279 w 860"/>
                <a:gd name="T63" fmla="*/ 162 h 1274"/>
                <a:gd name="T64" fmla="*/ 0 w 860"/>
                <a:gd name="T65" fmla="*/ 159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0" h="1274">
                  <a:moveTo>
                    <a:pt x="0" y="0"/>
                  </a:moveTo>
                  <a:lnTo>
                    <a:pt x="222" y="0"/>
                  </a:lnTo>
                  <a:lnTo>
                    <a:pt x="287" y="4"/>
                  </a:lnTo>
                  <a:lnTo>
                    <a:pt x="351" y="14"/>
                  </a:lnTo>
                  <a:lnTo>
                    <a:pt x="412" y="29"/>
                  </a:lnTo>
                  <a:lnTo>
                    <a:pt x="470" y="51"/>
                  </a:lnTo>
                  <a:lnTo>
                    <a:pt x="526" y="77"/>
                  </a:lnTo>
                  <a:lnTo>
                    <a:pt x="578" y="109"/>
                  </a:lnTo>
                  <a:lnTo>
                    <a:pt x="628" y="147"/>
                  </a:lnTo>
                  <a:lnTo>
                    <a:pt x="673" y="187"/>
                  </a:lnTo>
                  <a:lnTo>
                    <a:pt x="714" y="233"/>
                  </a:lnTo>
                  <a:lnTo>
                    <a:pt x="751" y="282"/>
                  </a:lnTo>
                  <a:lnTo>
                    <a:pt x="783" y="334"/>
                  </a:lnTo>
                  <a:lnTo>
                    <a:pt x="809" y="390"/>
                  </a:lnTo>
                  <a:lnTo>
                    <a:pt x="831" y="448"/>
                  </a:lnTo>
                  <a:lnTo>
                    <a:pt x="847" y="509"/>
                  </a:lnTo>
                  <a:lnTo>
                    <a:pt x="857" y="573"/>
                  </a:lnTo>
                  <a:lnTo>
                    <a:pt x="860" y="638"/>
                  </a:lnTo>
                  <a:lnTo>
                    <a:pt x="857" y="703"/>
                  </a:lnTo>
                  <a:lnTo>
                    <a:pt x="847" y="765"/>
                  </a:lnTo>
                  <a:lnTo>
                    <a:pt x="831" y="827"/>
                  </a:lnTo>
                  <a:lnTo>
                    <a:pt x="809" y="885"/>
                  </a:lnTo>
                  <a:lnTo>
                    <a:pt x="783" y="940"/>
                  </a:lnTo>
                  <a:lnTo>
                    <a:pt x="751" y="993"/>
                  </a:lnTo>
                  <a:lnTo>
                    <a:pt x="714" y="1043"/>
                  </a:lnTo>
                  <a:lnTo>
                    <a:pt x="673" y="1088"/>
                  </a:lnTo>
                  <a:lnTo>
                    <a:pt x="628" y="1129"/>
                  </a:lnTo>
                  <a:lnTo>
                    <a:pt x="578" y="1165"/>
                  </a:lnTo>
                  <a:lnTo>
                    <a:pt x="526" y="1197"/>
                  </a:lnTo>
                  <a:lnTo>
                    <a:pt x="470" y="1224"/>
                  </a:lnTo>
                  <a:lnTo>
                    <a:pt x="412" y="1245"/>
                  </a:lnTo>
                  <a:lnTo>
                    <a:pt x="351" y="1261"/>
                  </a:lnTo>
                  <a:lnTo>
                    <a:pt x="287" y="1270"/>
                  </a:lnTo>
                  <a:lnTo>
                    <a:pt x="222" y="1274"/>
                  </a:lnTo>
                  <a:lnTo>
                    <a:pt x="0" y="1274"/>
                  </a:lnTo>
                  <a:lnTo>
                    <a:pt x="0" y="1116"/>
                  </a:lnTo>
                  <a:lnTo>
                    <a:pt x="222" y="1116"/>
                  </a:lnTo>
                  <a:lnTo>
                    <a:pt x="279" y="1113"/>
                  </a:lnTo>
                  <a:lnTo>
                    <a:pt x="333" y="1103"/>
                  </a:lnTo>
                  <a:lnTo>
                    <a:pt x="384" y="1088"/>
                  </a:lnTo>
                  <a:lnTo>
                    <a:pt x="433" y="1067"/>
                  </a:lnTo>
                  <a:lnTo>
                    <a:pt x="479" y="1042"/>
                  </a:lnTo>
                  <a:lnTo>
                    <a:pt x="522" y="1011"/>
                  </a:lnTo>
                  <a:lnTo>
                    <a:pt x="562" y="976"/>
                  </a:lnTo>
                  <a:lnTo>
                    <a:pt x="597" y="937"/>
                  </a:lnTo>
                  <a:lnTo>
                    <a:pt x="627" y="894"/>
                  </a:lnTo>
                  <a:lnTo>
                    <a:pt x="653" y="848"/>
                  </a:lnTo>
                  <a:lnTo>
                    <a:pt x="674" y="798"/>
                  </a:lnTo>
                  <a:lnTo>
                    <a:pt x="689" y="747"/>
                  </a:lnTo>
                  <a:lnTo>
                    <a:pt x="698" y="693"/>
                  </a:lnTo>
                  <a:lnTo>
                    <a:pt x="701" y="638"/>
                  </a:lnTo>
                  <a:lnTo>
                    <a:pt x="698" y="582"/>
                  </a:lnTo>
                  <a:lnTo>
                    <a:pt x="689" y="528"/>
                  </a:lnTo>
                  <a:lnTo>
                    <a:pt x="674" y="476"/>
                  </a:lnTo>
                  <a:lnTo>
                    <a:pt x="653" y="427"/>
                  </a:lnTo>
                  <a:lnTo>
                    <a:pt x="627" y="381"/>
                  </a:lnTo>
                  <a:lnTo>
                    <a:pt x="597" y="338"/>
                  </a:lnTo>
                  <a:lnTo>
                    <a:pt x="562" y="299"/>
                  </a:lnTo>
                  <a:lnTo>
                    <a:pt x="522" y="265"/>
                  </a:lnTo>
                  <a:lnTo>
                    <a:pt x="479" y="234"/>
                  </a:lnTo>
                  <a:lnTo>
                    <a:pt x="433" y="207"/>
                  </a:lnTo>
                  <a:lnTo>
                    <a:pt x="384" y="186"/>
                  </a:lnTo>
                  <a:lnTo>
                    <a:pt x="333" y="171"/>
                  </a:lnTo>
                  <a:lnTo>
                    <a:pt x="279" y="162"/>
                  </a:lnTo>
                  <a:lnTo>
                    <a:pt x="222" y="159"/>
                  </a:lnTo>
                  <a:lnTo>
                    <a:pt x="0" y="15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1920" tIns="60961" rIns="121920" bIns="60961" numCol="1" anchor="t" anchorCtr="0" compatLnSpc="1"/>
            <a:lstStyle/>
            <a:p>
              <a:pPr defTabSz="1175385"/>
              <a:endParaRPr lang="es-SV" sz="935">
                <a:solidFill>
                  <a:srgbClr val="000000"/>
                </a:solidFill>
              </a:endParaRPr>
            </a:p>
          </p:txBody>
        </p:sp>
        <p:sp>
          <p:nvSpPr>
            <p:cNvPr id="127" name="Freeform 38"/>
            <p:cNvSpPr>
              <a:spLocks noEditPoints="1"/>
            </p:cNvSpPr>
            <p:nvPr/>
          </p:nvSpPr>
          <p:spPr bwMode="auto">
            <a:xfrm>
              <a:off x="5612" y="7788"/>
              <a:ext cx="277" cy="307"/>
            </a:xfrm>
            <a:custGeom>
              <a:avLst/>
              <a:gdLst>
                <a:gd name="T0" fmla="*/ 157 w 2214"/>
                <a:gd name="T1" fmla="*/ 1343 h 2449"/>
                <a:gd name="T2" fmla="*/ 172 w 2214"/>
                <a:gd name="T3" fmla="*/ 1505 h 2449"/>
                <a:gd name="T4" fmla="*/ 211 w 2214"/>
                <a:gd name="T5" fmla="*/ 1657 h 2449"/>
                <a:gd name="T6" fmla="*/ 275 w 2214"/>
                <a:gd name="T7" fmla="*/ 1799 h 2449"/>
                <a:gd name="T8" fmla="*/ 360 w 2214"/>
                <a:gd name="T9" fmla="*/ 1928 h 2449"/>
                <a:gd name="T10" fmla="*/ 463 w 2214"/>
                <a:gd name="T11" fmla="*/ 2040 h 2449"/>
                <a:gd name="T12" fmla="*/ 585 w 2214"/>
                <a:gd name="T13" fmla="*/ 2135 h 2449"/>
                <a:gd name="T14" fmla="*/ 720 w 2214"/>
                <a:gd name="T15" fmla="*/ 2209 h 2449"/>
                <a:gd name="T16" fmla="*/ 868 w 2214"/>
                <a:gd name="T17" fmla="*/ 2261 h 2449"/>
                <a:gd name="T18" fmla="*/ 1025 w 2214"/>
                <a:gd name="T19" fmla="*/ 2288 h 2449"/>
                <a:gd name="T20" fmla="*/ 1188 w 2214"/>
                <a:gd name="T21" fmla="*/ 2288 h 2449"/>
                <a:gd name="T22" fmla="*/ 1346 w 2214"/>
                <a:gd name="T23" fmla="*/ 2261 h 2449"/>
                <a:gd name="T24" fmla="*/ 1494 w 2214"/>
                <a:gd name="T25" fmla="*/ 2209 h 2449"/>
                <a:gd name="T26" fmla="*/ 1628 w 2214"/>
                <a:gd name="T27" fmla="*/ 2135 h 2449"/>
                <a:gd name="T28" fmla="*/ 1749 w 2214"/>
                <a:gd name="T29" fmla="*/ 2040 h 2449"/>
                <a:gd name="T30" fmla="*/ 1854 w 2214"/>
                <a:gd name="T31" fmla="*/ 1928 h 2449"/>
                <a:gd name="T32" fmla="*/ 1939 w 2214"/>
                <a:gd name="T33" fmla="*/ 1799 h 2449"/>
                <a:gd name="T34" fmla="*/ 2002 w 2214"/>
                <a:gd name="T35" fmla="*/ 1657 h 2449"/>
                <a:gd name="T36" fmla="*/ 2041 w 2214"/>
                <a:gd name="T37" fmla="*/ 1505 h 2449"/>
                <a:gd name="T38" fmla="*/ 2056 w 2214"/>
                <a:gd name="T39" fmla="*/ 1343 h 2449"/>
                <a:gd name="T40" fmla="*/ 157 w 2214"/>
                <a:gd name="T41" fmla="*/ 159 h 2449"/>
                <a:gd name="T42" fmla="*/ 2214 w 2214"/>
                <a:gd name="T43" fmla="*/ 0 h 2449"/>
                <a:gd name="T44" fmla="*/ 2211 w 2214"/>
                <a:gd name="T45" fmla="*/ 1429 h 2449"/>
                <a:gd name="T46" fmla="*/ 2184 w 2214"/>
                <a:gd name="T47" fmla="*/ 1596 h 2449"/>
                <a:gd name="T48" fmla="*/ 2135 w 2214"/>
                <a:gd name="T49" fmla="*/ 1755 h 2449"/>
                <a:gd name="T50" fmla="*/ 2062 w 2214"/>
                <a:gd name="T51" fmla="*/ 1901 h 2449"/>
                <a:gd name="T52" fmla="*/ 1970 w 2214"/>
                <a:gd name="T53" fmla="*/ 2034 h 2449"/>
                <a:gd name="T54" fmla="*/ 1860 w 2214"/>
                <a:gd name="T55" fmla="*/ 2153 h 2449"/>
                <a:gd name="T56" fmla="*/ 1734 w 2214"/>
                <a:gd name="T57" fmla="*/ 2255 h 2449"/>
                <a:gd name="T58" fmla="*/ 1593 w 2214"/>
                <a:gd name="T59" fmla="*/ 2337 h 2449"/>
                <a:gd name="T60" fmla="*/ 1440 w 2214"/>
                <a:gd name="T61" fmla="*/ 2398 h 2449"/>
                <a:gd name="T62" fmla="*/ 1277 w 2214"/>
                <a:gd name="T63" fmla="*/ 2436 h 2449"/>
                <a:gd name="T64" fmla="*/ 1106 w 2214"/>
                <a:gd name="T65" fmla="*/ 2449 h 2449"/>
                <a:gd name="T66" fmla="*/ 936 w 2214"/>
                <a:gd name="T67" fmla="*/ 2436 h 2449"/>
                <a:gd name="T68" fmla="*/ 773 w 2214"/>
                <a:gd name="T69" fmla="*/ 2398 h 2449"/>
                <a:gd name="T70" fmla="*/ 621 w 2214"/>
                <a:gd name="T71" fmla="*/ 2337 h 2449"/>
                <a:gd name="T72" fmla="*/ 480 w 2214"/>
                <a:gd name="T73" fmla="*/ 2255 h 2449"/>
                <a:gd name="T74" fmla="*/ 353 w 2214"/>
                <a:gd name="T75" fmla="*/ 2153 h 2449"/>
                <a:gd name="T76" fmla="*/ 243 w 2214"/>
                <a:gd name="T77" fmla="*/ 2034 h 2449"/>
                <a:gd name="T78" fmla="*/ 151 w 2214"/>
                <a:gd name="T79" fmla="*/ 1901 h 2449"/>
                <a:gd name="T80" fmla="*/ 79 w 2214"/>
                <a:gd name="T81" fmla="*/ 1755 h 2449"/>
                <a:gd name="T82" fmla="*/ 30 w 2214"/>
                <a:gd name="T83" fmla="*/ 1596 h 2449"/>
                <a:gd name="T84" fmla="*/ 3 w 2214"/>
                <a:gd name="T85" fmla="*/ 1429 h 2449"/>
                <a:gd name="T86" fmla="*/ 0 w 2214"/>
                <a:gd name="T87" fmla="*/ 921 h 2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14" h="2449">
                  <a:moveTo>
                    <a:pt x="157" y="159"/>
                  </a:moveTo>
                  <a:lnTo>
                    <a:pt x="157" y="1343"/>
                  </a:lnTo>
                  <a:lnTo>
                    <a:pt x="162" y="1425"/>
                  </a:lnTo>
                  <a:lnTo>
                    <a:pt x="172" y="1505"/>
                  </a:lnTo>
                  <a:lnTo>
                    <a:pt x="188" y="1582"/>
                  </a:lnTo>
                  <a:lnTo>
                    <a:pt x="211" y="1657"/>
                  </a:lnTo>
                  <a:lnTo>
                    <a:pt x="240" y="1730"/>
                  </a:lnTo>
                  <a:lnTo>
                    <a:pt x="275" y="1799"/>
                  </a:lnTo>
                  <a:lnTo>
                    <a:pt x="315" y="1865"/>
                  </a:lnTo>
                  <a:lnTo>
                    <a:pt x="360" y="1928"/>
                  </a:lnTo>
                  <a:lnTo>
                    <a:pt x="409" y="1986"/>
                  </a:lnTo>
                  <a:lnTo>
                    <a:pt x="463" y="2040"/>
                  </a:lnTo>
                  <a:lnTo>
                    <a:pt x="522" y="2089"/>
                  </a:lnTo>
                  <a:lnTo>
                    <a:pt x="585" y="2135"/>
                  </a:lnTo>
                  <a:lnTo>
                    <a:pt x="651" y="2174"/>
                  </a:lnTo>
                  <a:lnTo>
                    <a:pt x="720" y="2209"/>
                  </a:lnTo>
                  <a:lnTo>
                    <a:pt x="793" y="2238"/>
                  </a:lnTo>
                  <a:lnTo>
                    <a:pt x="868" y="2261"/>
                  </a:lnTo>
                  <a:lnTo>
                    <a:pt x="945" y="2278"/>
                  </a:lnTo>
                  <a:lnTo>
                    <a:pt x="1025" y="2288"/>
                  </a:lnTo>
                  <a:lnTo>
                    <a:pt x="1106" y="2292"/>
                  </a:lnTo>
                  <a:lnTo>
                    <a:pt x="1188" y="2288"/>
                  </a:lnTo>
                  <a:lnTo>
                    <a:pt x="1268" y="2278"/>
                  </a:lnTo>
                  <a:lnTo>
                    <a:pt x="1346" y="2261"/>
                  </a:lnTo>
                  <a:lnTo>
                    <a:pt x="1421" y="2238"/>
                  </a:lnTo>
                  <a:lnTo>
                    <a:pt x="1494" y="2209"/>
                  </a:lnTo>
                  <a:lnTo>
                    <a:pt x="1563" y="2174"/>
                  </a:lnTo>
                  <a:lnTo>
                    <a:pt x="1628" y="2135"/>
                  </a:lnTo>
                  <a:lnTo>
                    <a:pt x="1691" y="2089"/>
                  </a:lnTo>
                  <a:lnTo>
                    <a:pt x="1749" y="2040"/>
                  </a:lnTo>
                  <a:lnTo>
                    <a:pt x="1803" y="1986"/>
                  </a:lnTo>
                  <a:lnTo>
                    <a:pt x="1854" y="1928"/>
                  </a:lnTo>
                  <a:lnTo>
                    <a:pt x="1898" y="1865"/>
                  </a:lnTo>
                  <a:lnTo>
                    <a:pt x="1939" y="1799"/>
                  </a:lnTo>
                  <a:lnTo>
                    <a:pt x="1973" y="1730"/>
                  </a:lnTo>
                  <a:lnTo>
                    <a:pt x="2002" y="1657"/>
                  </a:lnTo>
                  <a:lnTo>
                    <a:pt x="2025" y="1582"/>
                  </a:lnTo>
                  <a:lnTo>
                    <a:pt x="2041" y="1505"/>
                  </a:lnTo>
                  <a:lnTo>
                    <a:pt x="2052" y="1425"/>
                  </a:lnTo>
                  <a:lnTo>
                    <a:pt x="2056" y="1343"/>
                  </a:lnTo>
                  <a:lnTo>
                    <a:pt x="2056" y="159"/>
                  </a:lnTo>
                  <a:lnTo>
                    <a:pt x="157" y="159"/>
                  </a:lnTo>
                  <a:close/>
                  <a:moveTo>
                    <a:pt x="0" y="0"/>
                  </a:moveTo>
                  <a:lnTo>
                    <a:pt x="2214" y="0"/>
                  </a:lnTo>
                  <a:lnTo>
                    <a:pt x="2214" y="1343"/>
                  </a:lnTo>
                  <a:lnTo>
                    <a:pt x="2211" y="1429"/>
                  </a:lnTo>
                  <a:lnTo>
                    <a:pt x="2201" y="1514"/>
                  </a:lnTo>
                  <a:lnTo>
                    <a:pt x="2184" y="1596"/>
                  </a:lnTo>
                  <a:lnTo>
                    <a:pt x="2162" y="1677"/>
                  </a:lnTo>
                  <a:lnTo>
                    <a:pt x="2135" y="1755"/>
                  </a:lnTo>
                  <a:lnTo>
                    <a:pt x="2101" y="1830"/>
                  </a:lnTo>
                  <a:lnTo>
                    <a:pt x="2062" y="1901"/>
                  </a:lnTo>
                  <a:lnTo>
                    <a:pt x="2018" y="1969"/>
                  </a:lnTo>
                  <a:lnTo>
                    <a:pt x="1970" y="2034"/>
                  </a:lnTo>
                  <a:lnTo>
                    <a:pt x="1917" y="2096"/>
                  </a:lnTo>
                  <a:lnTo>
                    <a:pt x="1860" y="2153"/>
                  </a:lnTo>
                  <a:lnTo>
                    <a:pt x="1799" y="2206"/>
                  </a:lnTo>
                  <a:lnTo>
                    <a:pt x="1734" y="2255"/>
                  </a:lnTo>
                  <a:lnTo>
                    <a:pt x="1665" y="2299"/>
                  </a:lnTo>
                  <a:lnTo>
                    <a:pt x="1593" y="2337"/>
                  </a:lnTo>
                  <a:lnTo>
                    <a:pt x="1518" y="2370"/>
                  </a:lnTo>
                  <a:lnTo>
                    <a:pt x="1440" y="2398"/>
                  </a:lnTo>
                  <a:lnTo>
                    <a:pt x="1360" y="2421"/>
                  </a:lnTo>
                  <a:lnTo>
                    <a:pt x="1277" y="2436"/>
                  </a:lnTo>
                  <a:lnTo>
                    <a:pt x="1193" y="2446"/>
                  </a:lnTo>
                  <a:lnTo>
                    <a:pt x="1106" y="2449"/>
                  </a:lnTo>
                  <a:lnTo>
                    <a:pt x="1021" y="2446"/>
                  </a:lnTo>
                  <a:lnTo>
                    <a:pt x="936" y="2436"/>
                  </a:lnTo>
                  <a:lnTo>
                    <a:pt x="853" y="2421"/>
                  </a:lnTo>
                  <a:lnTo>
                    <a:pt x="773" y="2398"/>
                  </a:lnTo>
                  <a:lnTo>
                    <a:pt x="696" y="2370"/>
                  </a:lnTo>
                  <a:lnTo>
                    <a:pt x="621" y="2337"/>
                  </a:lnTo>
                  <a:lnTo>
                    <a:pt x="548" y="2299"/>
                  </a:lnTo>
                  <a:lnTo>
                    <a:pt x="480" y="2255"/>
                  </a:lnTo>
                  <a:lnTo>
                    <a:pt x="415" y="2206"/>
                  </a:lnTo>
                  <a:lnTo>
                    <a:pt x="353" y="2153"/>
                  </a:lnTo>
                  <a:lnTo>
                    <a:pt x="296" y="2096"/>
                  </a:lnTo>
                  <a:lnTo>
                    <a:pt x="243" y="2034"/>
                  </a:lnTo>
                  <a:lnTo>
                    <a:pt x="195" y="1969"/>
                  </a:lnTo>
                  <a:lnTo>
                    <a:pt x="151" y="1901"/>
                  </a:lnTo>
                  <a:lnTo>
                    <a:pt x="112" y="1830"/>
                  </a:lnTo>
                  <a:lnTo>
                    <a:pt x="79" y="1755"/>
                  </a:lnTo>
                  <a:lnTo>
                    <a:pt x="52" y="1677"/>
                  </a:lnTo>
                  <a:lnTo>
                    <a:pt x="30" y="1596"/>
                  </a:lnTo>
                  <a:lnTo>
                    <a:pt x="13" y="1514"/>
                  </a:lnTo>
                  <a:lnTo>
                    <a:pt x="3" y="1429"/>
                  </a:lnTo>
                  <a:lnTo>
                    <a:pt x="0" y="1343"/>
                  </a:lnTo>
                  <a:lnTo>
                    <a:pt x="0" y="92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1920" tIns="60961" rIns="121920" bIns="60961" numCol="1" anchor="t" anchorCtr="0" compatLnSpc="1"/>
            <a:lstStyle/>
            <a:p>
              <a:pPr defTabSz="1175385"/>
              <a:endParaRPr lang="es-SV" sz="935">
                <a:solidFill>
                  <a:srgbClr val="000000"/>
                </a:solidFill>
              </a:endParaRPr>
            </a:p>
          </p:txBody>
        </p:sp>
      </p:grp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39014-E629-42E3-A58B-61A0F1C8CFFE}" type="slidenum">
              <a:rPr smtClean="0">
                <a:solidFill>
                  <a:srgbClr val="1F1F1F"/>
                </a:solidFill>
              </a:rPr>
              <a:t>11</a:t>
            </a:fld>
            <a:endParaRPr>
              <a:solidFill>
                <a:srgbClr val="1F1F1F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97739" y="275846"/>
            <a:ext cx="3057247" cy="552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35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教学的核心内容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72" grpId="0"/>
      <p:bldP spid="73" grpId="0"/>
      <p:bldP spid="74" grpId="0"/>
      <p:bldP spid="75" grpId="0"/>
      <p:bldP spid="76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612296" y="4239452"/>
            <a:ext cx="967408" cy="954157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16836" y="795130"/>
            <a:ext cx="967408" cy="954157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7738" y="0"/>
            <a:ext cx="5148262" cy="489005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"/>
          <p:cNvSpPr/>
          <p:nvPr/>
        </p:nvSpPr>
        <p:spPr>
          <a:xfrm>
            <a:off x="6427304" y="1525041"/>
            <a:ext cx="4889984" cy="979612"/>
          </a:xfrm>
          <a:prstGeom prst="rect">
            <a:avLst/>
          </a:prstGeom>
        </p:spPr>
        <p:txBody>
          <a:bodyPr wrap="square" lIns="116649" tIns="58349" rIns="116649" bIns="58349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7539610" y="3873769"/>
            <a:ext cx="1257301" cy="1257301"/>
            <a:chOff x="891435" y="165510"/>
            <a:chExt cx="1257301" cy="1257301"/>
          </a:xfrm>
          <a:solidFill>
            <a:srgbClr val="00B0F0"/>
          </a:solidFill>
        </p:grpSpPr>
        <p:sp>
          <p:nvSpPr>
            <p:cNvPr id="16" name="饼形 15"/>
            <p:cNvSpPr/>
            <p:nvPr/>
          </p:nvSpPr>
          <p:spPr>
            <a:xfrm>
              <a:off x="891435" y="165510"/>
              <a:ext cx="1257301" cy="1257301"/>
            </a:xfrm>
            <a:prstGeom prst="pieWedg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饼形 4"/>
            <p:cNvSpPr/>
            <p:nvPr/>
          </p:nvSpPr>
          <p:spPr>
            <a:xfrm>
              <a:off x="1259690" y="533765"/>
              <a:ext cx="889046" cy="889046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854985" y="3873769"/>
            <a:ext cx="1257301" cy="1257301"/>
            <a:chOff x="2206810" y="165510"/>
            <a:chExt cx="1257301" cy="1257301"/>
          </a:xfrm>
          <a:solidFill>
            <a:schemeClr val="bg2">
              <a:lumMod val="75000"/>
            </a:schemeClr>
          </a:solidFill>
        </p:grpSpPr>
        <p:sp>
          <p:nvSpPr>
            <p:cNvPr id="14" name="饼形 13"/>
            <p:cNvSpPr/>
            <p:nvPr/>
          </p:nvSpPr>
          <p:spPr>
            <a:xfrm rot="5400000">
              <a:off x="2206810" y="165510"/>
              <a:ext cx="1257301" cy="1257301"/>
            </a:xfrm>
            <a:prstGeom prst="pieWedg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饼形 6"/>
            <p:cNvSpPr/>
            <p:nvPr/>
          </p:nvSpPr>
          <p:spPr>
            <a:xfrm>
              <a:off x="2206810" y="533765"/>
              <a:ext cx="889046" cy="889046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854985" y="5189145"/>
            <a:ext cx="1257301" cy="1257301"/>
            <a:chOff x="2206810" y="1480886"/>
            <a:chExt cx="1257301" cy="1257301"/>
          </a:xfrm>
          <a:solidFill>
            <a:srgbClr val="00B050"/>
          </a:solidFill>
        </p:grpSpPr>
        <p:sp>
          <p:nvSpPr>
            <p:cNvPr id="12" name="饼形 11"/>
            <p:cNvSpPr/>
            <p:nvPr/>
          </p:nvSpPr>
          <p:spPr>
            <a:xfrm rot="10800000">
              <a:off x="2206810" y="1480886"/>
              <a:ext cx="1257301" cy="1257301"/>
            </a:xfrm>
            <a:prstGeom prst="pieWedg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饼形 8"/>
            <p:cNvSpPr/>
            <p:nvPr/>
          </p:nvSpPr>
          <p:spPr>
            <a:xfrm rot="21600000">
              <a:off x="2206810" y="1480886"/>
              <a:ext cx="889046" cy="889046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539610" y="5189145"/>
            <a:ext cx="1257301" cy="1257301"/>
            <a:chOff x="891435" y="1480886"/>
            <a:chExt cx="1257301" cy="1257301"/>
          </a:xfrm>
          <a:solidFill>
            <a:srgbClr val="FFC000"/>
          </a:solidFill>
        </p:grpSpPr>
        <p:sp>
          <p:nvSpPr>
            <p:cNvPr id="10" name="饼形 9"/>
            <p:cNvSpPr/>
            <p:nvPr/>
          </p:nvSpPr>
          <p:spPr>
            <a:xfrm rot="16200000">
              <a:off x="891435" y="1480886"/>
              <a:ext cx="1257301" cy="1257301"/>
            </a:xfrm>
            <a:prstGeom prst="pieWedg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饼形 10"/>
            <p:cNvSpPr/>
            <p:nvPr/>
          </p:nvSpPr>
          <p:spPr>
            <a:xfrm rot="21600000">
              <a:off x="1259690" y="1480886"/>
              <a:ext cx="889046" cy="889046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721265" y="4302365"/>
            <a:ext cx="1748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latin typeface="Tw Cen MT Condensed" panose="020B0606020104020203" pitchFamily="34" charset="0"/>
              </a:rPr>
              <a:t>Enter your main title</a:t>
            </a:r>
            <a:endParaRPr lang="zh-CN" altLang="en-US" sz="2000" dirty="0">
              <a:latin typeface="Tw Cen MT Condensed" panose="020B0606020104020203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26534" y="5475182"/>
            <a:ext cx="1748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latin typeface="Tw Cen MT Condensed" panose="020B0606020104020203" pitchFamily="34" charset="0"/>
              </a:rPr>
              <a:t>Enter your main title</a:t>
            </a:r>
            <a:endParaRPr lang="zh-CN" altLang="en-US" sz="2000" dirty="0">
              <a:latin typeface="Tw Cen MT Condensed" panose="020B0606020104020203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53787" y="5475182"/>
            <a:ext cx="1748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latin typeface="Tw Cen MT Condensed" panose="020B0606020104020203" pitchFamily="34" charset="0"/>
              </a:rPr>
              <a:t>Enter your main title</a:t>
            </a:r>
            <a:endParaRPr lang="zh-CN" altLang="en-US" sz="2000" dirty="0">
              <a:latin typeface="Tw Cen MT Condensed" panose="020B0606020104020203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139787" y="4302365"/>
            <a:ext cx="1748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latin typeface="Tw Cen MT Condensed" panose="020B0606020104020203" pitchFamily="34" charset="0"/>
              </a:rPr>
              <a:t>Enter your main title</a:t>
            </a:r>
            <a:endParaRPr lang="zh-CN" altLang="en-US" sz="2000" dirty="0">
              <a:latin typeface="Tw Cen MT Condensed" panose="020B0606020104020203" pitchFamily="34" charset="0"/>
            </a:endParaRPr>
          </a:p>
        </p:txBody>
      </p:sp>
      <p:sp>
        <p:nvSpPr>
          <p:cNvPr id="22" name="Textbox 1"/>
          <p:cNvSpPr/>
          <p:nvPr/>
        </p:nvSpPr>
        <p:spPr>
          <a:xfrm>
            <a:off x="6427304" y="2661421"/>
            <a:ext cx="4889984" cy="979612"/>
          </a:xfrm>
          <a:prstGeom prst="rect">
            <a:avLst/>
          </a:prstGeom>
        </p:spPr>
        <p:txBody>
          <a:bodyPr wrap="square" lIns="116649" tIns="58349" rIns="116649" bIns="58349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1252538" y="4687957"/>
            <a:ext cx="1927984" cy="371059"/>
          </a:xfrm>
          <a:prstGeom prst="roundRect">
            <a:avLst>
              <a:gd name="adj" fmla="val 50000"/>
            </a:avLst>
          </a:prstGeom>
          <a:solidFill>
            <a:srgbClr val="007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26" name="矩形 25"/>
          <p:cNvSpPr/>
          <p:nvPr/>
        </p:nvSpPr>
        <p:spPr>
          <a:xfrm>
            <a:off x="947738" y="5326222"/>
            <a:ext cx="439288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3" grpId="0" animBg="1"/>
      <p:bldP spid="3" grpId="0" animBg="1"/>
      <p:bldP spid="4" grpId="0"/>
      <p:bldP spid="18" grpId="0"/>
      <p:bldP spid="19" grpId="0"/>
      <p:bldP spid="20" grpId="0"/>
      <p:bldP spid="21" grpId="0"/>
      <p:bldP spid="22" grpId="0"/>
      <p:bldP spid="25" grpId="0" animBg="1"/>
      <p:bldP spid="26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24 Elipse"/>
          <p:cNvSpPr/>
          <p:nvPr/>
        </p:nvSpPr>
        <p:spPr>
          <a:xfrm flipH="1">
            <a:off x="7141245" y="6132704"/>
            <a:ext cx="2947636" cy="702575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65000"/>
                </a:schemeClr>
              </a:gs>
              <a:gs pos="100000">
                <a:schemeClr val="tx1">
                  <a:lumMod val="75000"/>
                  <a:lumOff val="25000"/>
                  <a:alpha val="65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444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19203" tIns="59581" rIns="119203" bIns="59581" rtlCol="0" anchor="ctr"/>
          <a:lstStyle/>
          <a:p>
            <a:pPr algn="ctr" defTabSz="1191895"/>
            <a:endParaRPr lang="es-MX" sz="2400">
              <a:solidFill>
                <a:srgbClr val="FFFFFF"/>
              </a:solidFill>
            </a:endParaRPr>
          </a:p>
        </p:txBody>
      </p:sp>
      <p:sp>
        <p:nvSpPr>
          <p:cNvPr id="33" name="32 Forma libre"/>
          <p:cNvSpPr/>
          <p:nvPr/>
        </p:nvSpPr>
        <p:spPr>
          <a:xfrm>
            <a:off x="7653366" y="4744510"/>
            <a:ext cx="1923553" cy="1729955"/>
          </a:xfrm>
          <a:custGeom>
            <a:avLst/>
            <a:gdLst>
              <a:gd name="connsiteX0" fmla="*/ 1646416 w 5239400"/>
              <a:gd name="connsiteY0" fmla="*/ 1272540 h 4366260"/>
              <a:gd name="connsiteX1" fmla="*/ 1417816 w 5239400"/>
              <a:gd name="connsiteY1" fmla="*/ 411480 h 4366260"/>
              <a:gd name="connsiteX2" fmla="*/ 1402576 w 5239400"/>
              <a:gd name="connsiteY2" fmla="*/ 152400 h 4366260"/>
              <a:gd name="connsiteX3" fmla="*/ 1836916 w 5239400"/>
              <a:gd name="connsiteY3" fmla="*/ 30480 h 4366260"/>
              <a:gd name="connsiteX4" fmla="*/ 2515096 w 5239400"/>
              <a:gd name="connsiteY4" fmla="*/ 0 h 4366260"/>
              <a:gd name="connsiteX5" fmla="*/ 3078976 w 5239400"/>
              <a:gd name="connsiteY5" fmla="*/ 15240 h 4366260"/>
              <a:gd name="connsiteX6" fmla="*/ 3559036 w 5239400"/>
              <a:gd name="connsiteY6" fmla="*/ 76200 h 4366260"/>
              <a:gd name="connsiteX7" fmla="*/ 3757156 w 5239400"/>
              <a:gd name="connsiteY7" fmla="*/ 167640 h 4366260"/>
              <a:gd name="connsiteX8" fmla="*/ 3696196 w 5239400"/>
              <a:gd name="connsiteY8" fmla="*/ 556260 h 4366260"/>
              <a:gd name="connsiteX9" fmla="*/ 3498076 w 5239400"/>
              <a:gd name="connsiteY9" fmla="*/ 1310640 h 4366260"/>
              <a:gd name="connsiteX10" fmla="*/ 3719056 w 5239400"/>
              <a:gd name="connsiteY10" fmla="*/ 1638300 h 4366260"/>
              <a:gd name="connsiteX11" fmla="*/ 4092436 w 5239400"/>
              <a:gd name="connsiteY11" fmla="*/ 2225040 h 4366260"/>
              <a:gd name="connsiteX12" fmla="*/ 4671556 w 5239400"/>
              <a:gd name="connsiteY12" fmla="*/ 3215640 h 4366260"/>
              <a:gd name="connsiteX13" fmla="*/ 4938256 w 5239400"/>
              <a:gd name="connsiteY13" fmla="*/ 3855720 h 4366260"/>
              <a:gd name="connsiteX14" fmla="*/ 5006836 w 5239400"/>
              <a:gd name="connsiteY14" fmla="*/ 4221480 h 4366260"/>
              <a:gd name="connsiteX15" fmla="*/ 4862056 w 5239400"/>
              <a:gd name="connsiteY15" fmla="*/ 4366260 h 4366260"/>
              <a:gd name="connsiteX16" fmla="*/ 434836 w 5239400"/>
              <a:gd name="connsiteY16" fmla="*/ 4366260 h 4366260"/>
              <a:gd name="connsiteX17" fmla="*/ 145276 w 5239400"/>
              <a:gd name="connsiteY17" fmla="*/ 4221480 h 4366260"/>
              <a:gd name="connsiteX18" fmla="*/ 259576 w 5239400"/>
              <a:gd name="connsiteY18" fmla="*/ 3710940 h 4366260"/>
              <a:gd name="connsiteX19" fmla="*/ 1120636 w 5239400"/>
              <a:gd name="connsiteY19" fmla="*/ 2110740 h 4366260"/>
              <a:gd name="connsiteX20" fmla="*/ 1646416 w 5239400"/>
              <a:gd name="connsiteY20" fmla="*/ 1272540 h 4366260"/>
              <a:gd name="connsiteX0-1" fmla="*/ 1646416 w 5239400"/>
              <a:gd name="connsiteY0-2" fmla="*/ 1272540 h 4366260"/>
              <a:gd name="connsiteX1-3" fmla="*/ 1417816 w 5239400"/>
              <a:gd name="connsiteY1-4" fmla="*/ 411480 h 4366260"/>
              <a:gd name="connsiteX2-5" fmla="*/ 1402576 w 5239400"/>
              <a:gd name="connsiteY2-6" fmla="*/ 152400 h 4366260"/>
              <a:gd name="connsiteX3-7" fmla="*/ 1836916 w 5239400"/>
              <a:gd name="connsiteY3-8" fmla="*/ 30480 h 4366260"/>
              <a:gd name="connsiteX4-9" fmla="*/ 2515096 w 5239400"/>
              <a:gd name="connsiteY4-10" fmla="*/ 0 h 4366260"/>
              <a:gd name="connsiteX5-11" fmla="*/ 3078976 w 5239400"/>
              <a:gd name="connsiteY5-12" fmla="*/ 15240 h 4366260"/>
              <a:gd name="connsiteX6-13" fmla="*/ 3559036 w 5239400"/>
              <a:gd name="connsiteY6-14" fmla="*/ 76200 h 4366260"/>
              <a:gd name="connsiteX7-15" fmla="*/ 3757156 w 5239400"/>
              <a:gd name="connsiteY7-16" fmla="*/ 167640 h 4366260"/>
              <a:gd name="connsiteX8-17" fmla="*/ 3696196 w 5239400"/>
              <a:gd name="connsiteY8-18" fmla="*/ 556260 h 4366260"/>
              <a:gd name="connsiteX9-19" fmla="*/ 3498076 w 5239400"/>
              <a:gd name="connsiteY9-20" fmla="*/ 1310640 h 4366260"/>
              <a:gd name="connsiteX10-21" fmla="*/ 3719056 w 5239400"/>
              <a:gd name="connsiteY10-22" fmla="*/ 1638300 h 4366260"/>
              <a:gd name="connsiteX11-23" fmla="*/ 4092436 w 5239400"/>
              <a:gd name="connsiteY11-24" fmla="*/ 2225040 h 4366260"/>
              <a:gd name="connsiteX12-25" fmla="*/ 4671556 w 5239400"/>
              <a:gd name="connsiteY12-26" fmla="*/ 3215640 h 4366260"/>
              <a:gd name="connsiteX13-27" fmla="*/ 4938256 w 5239400"/>
              <a:gd name="connsiteY13-28" fmla="*/ 3855720 h 4366260"/>
              <a:gd name="connsiteX14-29" fmla="*/ 5006836 w 5239400"/>
              <a:gd name="connsiteY14-30" fmla="*/ 4221480 h 4366260"/>
              <a:gd name="connsiteX15-31" fmla="*/ 4862056 w 5239400"/>
              <a:gd name="connsiteY15-32" fmla="*/ 4366260 h 4366260"/>
              <a:gd name="connsiteX16-33" fmla="*/ 434836 w 5239400"/>
              <a:gd name="connsiteY16-34" fmla="*/ 4366260 h 4366260"/>
              <a:gd name="connsiteX17-35" fmla="*/ 145276 w 5239400"/>
              <a:gd name="connsiteY17-36" fmla="*/ 4221480 h 4366260"/>
              <a:gd name="connsiteX18-37" fmla="*/ 259576 w 5239400"/>
              <a:gd name="connsiteY18-38" fmla="*/ 3710940 h 4366260"/>
              <a:gd name="connsiteX19-39" fmla="*/ 1120636 w 5239400"/>
              <a:gd name="connsiteY19-40" fmla="*/ 2110740 h 4366260"/>
              <a:gd name="connsiteX20-41" fmla="*/ 1646416 w 5239400"/>
              <a:gd name="connsiteY20-42" fmla="*/ 1272540 h 4366260"/>
              <a:gd name="connsiteX0-43" fmla="*/ 1646416 w 5239400"/>
              <a:gd name="connsiteY0-44" fmla="*/ 1272540 h 4366260"/>
              <a:gd name="connsiteX1-45" fmla="*/ 1417816 w 5239400"/>
              <a:gd name="connsiteY1-46" fmla="*/ 411480 h 4366260"/>
              <a:gd name="connsiteX2-47" fmla="*/ 1402576 w 5239400"/>
              <a:gd name="connsiteY2-48" fmla="*/ 152400 h 4366260"/>
              <a:gd name="connsiteX3-49" fmla="*/ 1836916 w 5239400"/>
              <a:gd name="connsiteY3-50" fmla="*/ 30480 h 4366260"/>
              <a:gd name="connsiteX4-51" fmla="*/ 2515096 w 5239400"/>
              <a:gd name="connsiteY4-52" fmla="*/ 0 h 4366260"/>
              <a:gd name="connsiteX5-53" fmla="*/ 3078976 w 5239400"/>
              <a:gd name="connsiteY5-54" fmla="*/ 15240 h 4366260"/>
              <a:gd name="connsiteX6-55" fmla="*/ 3559036 w 5239400"/>
              <a:gd name="connsiteY6-56" fmla="*/ 76200 h 4366260"/>
              <a:gd name="connsiteX7-57" fmla="*/ 3757156 w 5239400"/>
              <a:gd name="connsiteY7-58" fmla="*/ 167640 h 4366260"/>
              <a:gd name="connsiteX8-59" fmla="*/ 3696196 w 5239400"/>
              <a:gd name="connsiteY8-60" fmla="*/ 556260 h 4366260"/>
              <a:gd name="connsiteX9-61" fmla="*/ 3498076 w 5239400"/>
              <a:gd name="connsiteY9-62" fmla="*/ 1310640 h 4366260"/>
              <a:gd name="connsiteX10-63" fmla="*/ 3719056 w 5239400"/>
              <a:gd name="connsiteY10-64" fmla="*/ 1638300 h 4366260"/>
              <a:gd name="connsiteX11-65" fmla="*/ 4092436 w 5239400"/>
              <a:gd name="connsiteY11-66" fmla="*/ 2225040 h 4366260"/>
              <a:gd name="connsiteX12-67" fmla="*/ 4671556 w 5239400"/>
              <a:gd name="connsiteY12-68" fmla="*/ 3215640 h 4366260"/>
              <a:gd name="connsiteX13-69" fmla="*/ 4938256 w 5239400"/>
              <a:gd name="connsiteY13-70" fmla="*/ 3855720 h 4366260"/>
              <a:gd name="connsiteX14-71" fmla="*/ 5006836 w 5239400"/>
              <a:gd name="connsiteY14-72" fmla="*/ 4221480 h 4366260"/>
              <a:gd name="connsiteX15-73" fmla="*/ 4862056 w 5239400"/>
              <a:gd name="connsiteY15-74" fmla="*/ 4366260 h 4366260"/>
              <a:gd name="connsiteX16-75" fmla="*/ 434836 w 5239400"/>
              <a:gd name="connsiteY16-76" fmla="*/ 4366260 h 4366260"/>
              <a:gd name="connsiteX17-77" fmla="*/ 145276 w 5239400"/>
              <a:gd name="connsiteY17-78" fmla="*/ 4221480 h 4366260"/>
              <a:gd name="connsiteX18-79" fmla="*/ 259576 w 5239400"/>
              <a:gd name="connsiteY18-80" fmla="*/ 3710940 h 4366260"/>
              <a:gd name="connsiteX19-81" fmla="*/ 1120636 w 5239400"/>
              <a:gd name="connsiteY19-82" fmla="*/ 2110740 h 4366260"/>
              <a:gd name="connsiteX20-83" fmla="*/ 1646416 w 5239400"/>
              <a:gd name="connsiteY20-84" fmla="*/ 1272540 h 4366260"/>
              <a:gd name="connsiteX0-85" fmla="*/ 1646416 w 5239400"/>
              <a:gd name="connsiteY0-86" fmla="*/ 1272540 h 4366260"/>
              <a:gd name="connsiteX1-87" fmla="*/ 1417816 w 5239400"/>
              <a:gd name="connsiteY1-88" fmla="*/ 411480 h 4366260"/>
              <a:gd name="connsiteX2-89" fmla="*/ 1402576 w 5239400"/>
              <a:gd name="connsiteY2-90" fmla="*/ 152400 h 4366260"/>
              <a:gd name="connsiteX3-91" fmla="*/ 1836916 w 5239400"/>
              <a:gd name="connsiteY3-92" fmla="*/ 30480 h 4366260"/>
              <a:gd name="connsiteX4-93" fmla="*/ 2515096 w 5239400"/>
              <a:gd name="connsiteY4-94" fmla="*/ 0 h 4366260"/>
              <a:gd name="connsiteX5-95" fmla="*/ 3078976 w 5239400"/>
              <a:gd name="connsiteY5-96" fmla="*/ 15240 h 4366260"/>
              <a:gd name="connsiteX6-97" fmla="*/ 3559036 w 5239400"/>
              <a:gd name="connsiteY6-98" fmla="*/ 76200 h 4366260"/>
              <a:gd name="connsiteX7-99" fmla="*/ 3757156 w 5239400"/>
              <a:gd name="connsiteY7-100" fmla="*/ 167640 h 4366260"/>
              <a:gd name="connsiteX8-101" fmla="*/ 3696196 w 5239400"/>
              <a:gd name="connsiteY8-102" fmla="*/ 556260 h 4366260"/>
              <a:gd name="connsiteX9-103" fmla="*/ 3498076 w 5239400"/>
              <a:gd name="connsiteY9-104" fmla="*/ 1310640 h 4366260"/>
              <a:gd name="connsiteX10-105" fmla="*/ 3719056 w 5239400"/>
              <a:gd name="connsiteY10-106" fmla="*/ 1638300 h 4366260"/>
              <a:gd name="connsiteX11-107" fmla="*/ 4092436 w 5239400"/>
              <a:gd name="connsiteY11-108" fmla="*/ 2225040 h 4366260"/>
              <a:gd name="connsiteX12-109" fmla="*/ 4671556 w 5239400"/>
              <a:gd name="connsiteY12-110" fmla="*/ 3215640 h 4366260"/>
              <a:gd name="connsiteX13-111" fmla="*/ 4938256 w 5239400"/>
              <a:gd name="connsiteY13-112" fmla="*/ 3855720 h 4366260"/>
              <a:gd name="connsiteX14-113" fmla="*/ 5006836 w 5239400"/>
              <a:gd name="connsiteY14-114" fmla="*/ 4221480 h 4366260"/>
              <a:gd name="connsiteX15-115" fmla="*/ 4862056 w 5239400"/>
              <a:gd name="connsiteY15-116" fmla="*/ 4366260 h 4366260"/>
              <a:gd name="connsiteX16-117" fmla="*/ 434836 w 5239400"/>
              <a:gd name="connsiteY16-118" fmla="*/ 4366260 h 4366260"/>
              <a:gd name="connsiteX17-119" fmla="*/ 145276 w 5239400"/>
              <a:gd name="connsiteY17-120" fmla="*/ 4221480 h 4366260"/>
              <a:gd name="connsiteX18-121" fmla="*/ 259576 w 5239400"/>
              <a:gd name="connsiteY18-122" fmla="*/ 3710940 h 4366260"/>
              <a:gd name="connsiteX19-123" fmla="*/ 1120636 w 5239400"/>
              <a:gd name="connsiteY19-124" fmla="*/ 2110740 h 4366260"/>
              <a:gd name="connsiteX20-125" fmla="*/ 1646416 w 5239400"/>
              <a:gd name="connsiteY20-126" fmla="*/ 1272540 h 4366260"/>
              <a:gd name="connsiteX0-127" fmla="*/ 1646416 w 5239400"/>
              <a:gd name="connsiteY0-128" fmla="*/ 1272540 h 4366260"/>
              <a:gd name="connsiteX1-129" fmla="*/ 1417816 w 5239400"/>
              <a:gd name="connsiteY1-130" fmla="*/ 411480 h 4366260"/>
              <a:gd name="connsiteX2-131" fmla="*/ 1402576 w 5239400"/>
              <a:gd name="connsiteY2-132" fmla="*/ 152400 h 4366260"/>
              <a:gd name="connsiteX3-133" fmla="*/ 1836916 w 5239400"/>
              <a:gd name="connsiteY3-134" fmla="*/ 30480 h 4366260"/>
              <a:gd name="connsiteX4-135" fmla="*/ 2515096 w 5239400"/>
              <a:gd name="connsiteY4-136" fmla="*/ 0 h 4366260"/>
              <a:gd name="connsiteX5-137" fmla="*/ 3078976 w 5239400"/>
              <a:gd name="connsiteY5-138" fmla="*/ 15240 h 4366260"/>
              <a:gd name="connsiteX6-139" fmla="*/ 3559036 w 5239400"/>
              <a:gd name="connsiteY6-140" fmla="*/ 76200 h 4366260"/>
              <a:gd name="connsiteX7-141" fmla="*/ 3757156 w 5239400"/>
              <a:gd name="connsiteY7-142" fmla="*/ 167640 h 4366260"/>
              <a:gd name="connsiteX8-143" fmla="*/ 3696196 w 5239400"/>
              <a:gd name="connsiteY8-144" fmla="*/ 556260 h 4366260"/>
              <a:gd name="connsiteX9-145" fmla="*/ 3498076 w 5239400"/>
              <a:gd name="connsiteY9-146" fmla="*/ 1310640 h 4366260"/>
              <a:gd name="connsiteX10-147" fmla="*/ 3719056 w 5239400"/>
              <a:gd name="connsiteY10-148" fmla="*/ 1638300 h 4366260"/>
              <a:gd name="connsiteX11-149" fmla="*/ 4092436 w 5239400"/>
              <a:gd name="connsiteY11-150" fmla="*/ 2225040 h 4366260"/>
              <a:gd name="connsiteX12-151" fmla="*/ 4671556 w 5239400"/>
              <a:gd name="connsiteY12-152" fmla="*/ 3215640 h 4366260"/>
              <a:gd name="connsiteX13-153" fmla="*/ 4938256 w 5239400"/>
              <a:gd name="connsiteY13-154" fmla="*/ 3855720 h 4366260"/>
              <a:gd name="connsiteX14-155" fmla="*/ 5006836 w 5239400"/>
              <a:gd name="connsiteY14-156" fmla="*/ 4221480 h 4366260"/>
              <a:gd name="connsiteX15-157" fmla="*/ 4862056 w 5239400"/>
              <a:gd name="connsiteY15-158" fmla="*/ 4366260 h 4366260"/>
              <a:gd name="connsiteX16-159" fmla="*/ 434836 w 5239400"/>
              <a:gd name="connsiteY16-160" fmla="*/ 4366260 h 4366260"/>
              <a:gd name="connsiteX17-161" fmla="*/ 145276 w 5239400"/>
              <a:gd name="connsiteY17-162" fmla="*/ 4221480 h 4366260"/>
              <a:gd name="connsiteX18-163" fmla="*/ 259576 w 5239400"/>
              <a:gd name="connsiteY18-164" fmla="*/ 3710940 h 4366260"/>
              <a:gd name="connsiteX19-165" fmla="*/ 1120636 w 5239400"/>
              <a:gd name="connsiteY19-166" fmla="*/ 2110740 h 4366260"/>
              <a:gd name="connsiteX20-167" fmla="*/ 1646416 w 5239400"/>
              <a:gd name="connsiteY20-168" fmla="*/ 1272540 h 4366260"/>
              <a:gd name="connsiteX0-169" fmla="*/ 1646416 w 5010047"/>
              <a:gd name="connsiteY0-170" fmla="*/ 1272540 h 4391988"/>
              <a:gd name="connsiteX1-171" fmla="*/ 1417816 w 5010047"/>
              <a:gd name="connsiteY1-172" fmla="*/ 411480 h 4391988"/>
              <a:gd name="connsiteX2-173" fmla="*/ 1402576 w 5010047"/>
              <a:gd name="connsiteY2-174" fmla="*/ 152400 h 4391988"/>
              <a:gd name="connsiteX3-175" fmla="*/ 1836916 w 5010047"/>
              <a:gd name="connsiteY3-176" fmla="*/ 30480 h 4391988"/>
              <a:gd name="connsiteX4-177" fmla="*/ 2515096 w 5010047"/>
              <a:gd name="connsiteY4-178" fmla="*/ 0 h 4391988"/>
              <a:gd name="connsiteX5-179" fmla="*/ 3078976 w 5010047"/>
              <a:gd name="connsiteY5-180" fmla="*/ 15240 h 4391988"/>
              <a:gd name="connsiteX6-181" fmla="*/ 3559036 w 5010047"/>
              <a:gd name="connsiteY6-182" fmla="*/ 76200 h 4391988"/>
              <a:gd name="connsiteX7-183" fmla="*/ 3757156 w 5010047"/>
              <a:gd name="connsiteY7-184" fmla="*/ 167640 h 4391988"/>
              <a:gd name="connsiteX8-185" fmla="*/ 3696196 w 5010047"/>
              <a:gd name="connsiteY8-186" fmla="*/ 556260 h 4391988"/>
              <a:gd name="connsiteX9-187" fmla="*/ 3498076 w 5010047"/>
              <a:gd name="connsiteY9-188" fmla="*/ 1310640 h 4391988"/>
              <a:gd name="connsiteX10-189" fmla="*/ 3719056 w 5010047"/>
              <a:gd name="connsiteY10-190" fmla="*/ 1638300 h 4391988"/>
              <a:gd name="connsiteX11-191" fmla="*/ 4092436 w 5010047"/>
              <a:gd name="connsiteY11-192" fmla="*/ 2225040 h 4391988"/>
              <a:gd name="connsiteX12-193" fmla="*/ 4671556 w 5010047"/>
              <a:gd name="connsiteY12-194" fmla="*/ 3215640 h 4391988"/>
              <a:gd name="connsiteX13-195" fmla="*/ 4938256 w 5010047"/>
              <a:gd name="connsiteY13-196" fmla="*/ 3855720 h 4391988"/>
              <a:gd name="connsiteX14-197" fmla="*/ 5006836 w 5010047"/>
              <a:gd name="connsiteY14-198" fmla="*/ 4221480 h 4391988"/>
              <a:gd name="connsiteX15-199" fmla="*/ 4862056 w 5010047"/>
              <a:gd name="connsiteY15-200" fmla="*/ 4366260 h 4391988"/>
              <a:gd name="connsiteX16-201" fmla="*/ 434836 w 5010047"/>
              <a:gd name="connsiteY16-202" fmla="*/ 4366260 h 4391988"/>
              <a:gd name="connsiteX17-203" fmla="*/ 145276 w 5010047"/>
              <a:gd name="connsiteY17-204" fmla="*/ 4221480 h 4391988"/>
              <a:gd name="connsiteX18-205" fmla="*/ 259576 w 5010047"/>
              <a:gd name="connsiteY18-206" fmla="*/ 3710940 h 4391988"/>
              <a:gd name="connsiteX19-207" fmla="*/ 1120636 w 5010047"/>
              <a:gd name="connsiteY19-208" fmla="*/ 2110740 h 4391988"/>
              <a:gd name="connsiteX20-209" fmla="*/ 1646416 w 5010047"/>
              <a:gd name="connsiteY20-210" fmla="*/ 1272540 h 4391988"/>
              <a:gd name="connsiteX0-211" fmla="*/ 1520739 w 4884370"/>
              <a:gd name="connsiteY0-212" fmla="*/ 1272540 h 4383866"/>
              <a:gd name="connsiteX1-213" fmla="*/ 1292139 w 4884370"/>
              <a:gd name="connsiteY1-214" fmla="*/ 411480 h 4383866"/>
              <a:gd name="connsiteX2-215" fmla="*/ 1276899 w 4884370"/>
              <a:gd name="connsiteY2-216" fmla="*/ 152400 h 4383866"/>
              <a:gd name="connsiteX3-217" fmla="*/ 1711239 w 4884370"/>
              <a:gd name="connsiteY3-218" fmla="*/ 30480 h 4383866"/>
              <a:gd name="connsiteX4-219" fmla="*/ 2389419 w 4884370"/>
              <a:gd name="connsiteY4-220" fmla="*/ 0 h 4383866"/>
              <a:gd name="connsiteX5-221" fmla="*/ 2953299 w 4884370"/>
              <a:gd name="connsiteY5-222" fmla="*/ 15240 h 4383866"/>
              <a:gd name="connsiteX6-223" fmla="*/ 3433359 w 4884370"/>
              <a:gd name="connsiteY6-224" fmla="*/ 76200 h 4383866"/>
              <a:gd name="connsiteX7-225" fmla="*/ 3631479 w 4884370"/>
              <a:gd name="connsiteY7-226" fmla="*/ 167640 h 4383866"/>
              <a:gd name="connsiteX8-227" fmla="*/ 3570519 w 4884370"/>
              <a:gd name="connsiteY8-228" fmla="*/ 556260 h 4383866"/>
              <a:gd name="connsiteX9-229" fmla="*/ 3372399 w 4884370"/>
              <a:gd name="connsiteY9-230" fmla="*/ 1310640 h 4383866"/>
              <a:gd name="connsiteX10-231" fmla="*/ 3593379 w 4884370"/>
              <a:gd name="connsiteY10-232" fmla="*/ 1638300 h 4383866"/>
              <a:gd name="connsiteX11-233" fmla="*/ 3966759 w 4884370"/>
              <a:gd name="connsiteY11-234" fmla="*/ 2225040 h 4383866"/>
              <a:gd name="connsiteX12-235" fmla="*/ 4545879 w 4884370"/>
              <a:gd name="connsiteY12-236" fmla="*/ 3215640 h 4383866"/>
              <a:gd name="connsiteX13-237" fmla="*/ 4812579 w 4884370"/>
              <a:gd name="connsiteY13-238" fmla="*/ 3855720 h 4383866"/>
              <a:gd name="connsiteX14-239" fmla="*/ 4881159 w 4884370"/>
              <a:gd name="connsiteY14-240" fmla="*/ 4221480 h 4383866"/>
              <a:gd name="connsiteX15-241" fmla="*/ 4736379 w 4884370"/>
              <a:gd name="connsiteY15-242" fmla="*/ 4366260 h 4383866"/>
              <a:gd name="connsiteX16-243" fmla="*/ 309159 w 4884370"/>
              <a:gd name="connsiteY16-244" fmla="*/ 4366260 h 4383866"/>
              <a:gd name="connsiteX17-245" fmla="*/ 19599 w 4884370"/>
              <a:gd name="connsiteY17-246" fmla="*/ 4221480 h 4383866"/>
              <a:gd name="connsiteX18-247" fmla="*/ 133899 w 4884370"/>
              <a:gd name="connsiteY18-248" fmla="*/ 3710940 h 4383866"/>
              <a:gd name="connsiteX19-249" fmla="*/ 994959 w 4884370"/>
              <a:gd name="connsiteY19-250" fmla="*/ 2110740 h 4383866"/>
              <a:gd name="connsiteX20-251" fmla="*/ 1520739 w 4884370"/>
              <a:gd name="connsiteY20-252" fmla="*/ 1272540 h 4383866"/>
              <a:gd name="connsiteX0-253" fmla="*/ 1520739 w 4884370"/>
              <a:gd name="connsiteY0-254" fmla="*/ 1272540 h 4385171"/>
              <a:gd name="connsiteX1-255" fmla="*/ 1292139 w 4884370"/>
              <a:gd name="connsiteY1-256" fmla="*/ 411480 h 4385171"/>
              <a:gd name="connsiteX2-257" fmla="*/ 1276899 w 4884370"/>
              <a:gd name="connsiteY2-258" fmla="*/ 152400 h 4385171"/>
              <a:gd name="connsiteX3-259" fmla="*/ 1711239 w 4884370"/>
              <a:gd name="connsiteY3-260" fmla="*/ 30480 h 4385171"/>
              <a:gd name="connsiteX4-261" fmla="*/ 2389419 w 4884370"/>
              <a:gd name="connsiteY4-262" fmla="*/ 0 h 4385171"/>
              <a:gd name="connsiteX5-263" fmla="*/ 2953299 w 4884370"/>
              <a:gd name="connsiteY5-264" fmla="*/ 15240 h 4385171"/>
              <a:gd name="connsiteX6-265" fmla="*/ 3433359 w 4884370"/>
              <a:gd name="connsiteY6-266" fmla="*/ 76200 h 4385171"/>
              <a:gd name="connsiteX7-267" fmla="*/ 3631479 w 4884370"/>
              <a:gd name="connsiteY7-268" fmla="*/ 167640 h 4385171"/>
              <a:gd name="connsiteX8-269" fmla="*/ 3570519 w 4884370"/>
              <a:gd name="connsiteY8-270" fmla="*/ 556260 h 4385171"/>
              <a:gd name="connsiteX9-271" fmla="*/ 3372399 w 4884370"/>
              <a:gd name="connsiteY9-272" fmla="*/ 1310640 h 4385171"/>
              <a:gd name="connsiteX10-273" fmla="*/ 3593379 w 4884370"/>
              <a:gd name="connsiteY10-274" fmla="*/ 1638300 h 4385171"/>
              <a:gd name="connsiteX11-275" fmla="*/ 3966759 w 4884370"/>
              <a:gd name="connsiteY11-276" fmla="*/ 2225040 h 4385171"/>
              <a:gd name="connsiteX12-277" fmla="*/ 4545879 w 4884370"/>
              <a:gd name="connsiteY12-278" fmla="*/ 3215640 h 4385171"/>
              <a:gd name="connsiteX13-279" fmla="*/ 4812579 w 4884370"/>
              <a:gd name="connsiteY13-280" fmla="*/ 3855720 h 4385171"/>
              <a:gd name="connsiteX14-281" fmla="*/ 4881159 w 4884370"/>
              <a:gd name="connsiteY14-282" fmla="*/ 4221480 h 4385171"/>
              <a:gd name="connsiteX15-283" fmla="*/ 4736379 w 4884370"/>
              <a:gd name="connsiteY15-284" fmla="*/ 4366260 h 4385171"/>
              <a:gd name="connsiteX16-285" fmla="*/ 309159 w 4884370"/>
              <a:gd name="connsiteY16-286" fmla="*/ 4366260 h 4385171"/>
              <a:gd name="connsiteX17-287" fmla="*/ 19599 w 4884370"/>
              <a:gd name="connsiteY17-288" fmla="*/ 4221480 h 4385171"/>
              <a:gd name="connsiteX18-289" fmla="*/ 133899 w 4884370"/>
              <a:gd name="connsiteY18-290" fmla="*/ 3710940 h 4385171"/>
              <a:gd name="connsiteX19-291" fmla="*/ 994959 w 4884370"/>
              <a:gd name="connsiteY19-292" fmla="*/ 2110740 h 4385171"/>
              <a:gd name="connsiteX20-293" fmla="*/ 1520739 w 4884370"/>
              <a:gd name="connsiteY20-294" fmla="*/ 1272540 h 4385171"/>
              <a:gd name="connsiteX0-295" fmla="*/ 1520739 w 4884370"/>
              <a:gd name="connsiteY0-296" fmla="*/ 1272540 h 4390039"/>
              <a:gd name="connsiteX1-297" fmla="*/ 1292139 w 4884370"/>
              <a:gd name="connsiteY1-298" fmla="*/ 411480 h 4390039"/>
              <a:gd name="connsiteX2-299" fmla="*/ 1276899 w 4884370"/>
              <a:gd name="connsiteY2-300" fmla="*/ 152400 h 4390039"/>
              <a:gd name="connsiteX3-301" fmla="*/ 1711239 w 4884370"/>
              <a:gd name="connsiteY3-302" fmla="*/ 30480 h 4390039"/>
              <a:gd name="connsiteX4-303" fmla="*/ 2389419 w 4884370"/>
              <a:gd name="connsiteY4-304" fmla="*/ 0 h 4390039"/>
              <a:gd name="connsiteX5-305" fmla="*/ 2953299 w 4884370"/>
              <a:gd name="connsiteY5-306" fmla="*/ 15240 h 4390039"/>
              <a:gd name="connsiteX6-307" fmla="*/ 3433359 w 4884370"/>
              <a:gd name="connsiteY6-308" fmla="*/ 76200 h 4390039"/>
              <a:gd name="connsiteX7-309" fmla="*/ 3631479 w 4884370"/>
              <a:gd name="connsiteY7-310" fmla="*/ 167640 h 4390039"/>
              <a:gd name="connsiteX8-311" fmla="*/ 3570519 w 4884370"/>
              <a:gd name="connsiteY8-312" fmla="*/ 556260 h 4390039"/>
              <a:gd name="connsiteX9-313" fmla="*/ 3372399 w 4884370"/>
              <a:gd name="connsiteY9-314" fmla="*/ 1310640 h 4390039"/>
              <a:gd name="connsiteX10-315" fmla="*/ 3593379 w 4884370"/>
              <a:gd name="connsiteY10-316" fmla="*/ 1638300 h 4390039"/>
              <a:gd name="connsiteX11-317" fmla="*/ 3966759 w 4884370"/>
              <a:gd name="connsiteY11-318" fmla="*/ 2225040 h 4390039"/>
              <a:gd name="connsiteX12-319" fmla="*/ 4545879 w 4884370"/>
              <a:gd name="connsiteY12-320" fmla="*/ 3215640 h 4390039"/>
              <a:gd name="connsiteX13-321" fmla="*/ 4812579 w 4884370"/>
              <a:gd name="connsiteY13-322" fmla="*/ 3855720 h 4390039"/>
              <a:gd name="connsiteX14-323" fmla="*/ 4881159 w 4884370"/>
              <a:gd name="connsiteY14-324" fmla="*/ 4221480 h 4390039"/>
              <a:gd name="connsiteX15-325" fmla="*/ 4736379 w 4884370"/>
              <a:gd name="connsiteY15-326" fmla="*/ 4366260 h 4390039"/>
              <a:gd name="connsiteX16-327" fmla="*/ 309159 w 4884370"/>
              <a:gd name="connsiteY16-328" fmla="*/ 4366260 h 4390039"/>
              <a:gd name="connsiteX17-329" fmla="*/ 19599 w 4884370"/>
              <a:gd name="connsiteY17-330" fmla="*/ 4221480 h 4390039"/>
              <a:gd name="connsiteX18-331" fmla="*/ 133899 w 4884370"/>
              <a:gd name="connsiteY18-332" fmla="*/ 3710940 h 4390039"/>
              <a:gd name="connsiteX19-333" fmla="*/ 994959 w 4884370"/>
              <a:gd name="connsiteY19-334" fmla="*/ 2110740 h 4390039"/>
              <a:gd name="connsiteX20-335" fmla="*/ 1520739 w 4884370"/>
              <a:gd name="connsiteY20-336" fmla="*/ 1272540 h 4390039"/>
              <a:gd name="connsiteX0-337" fmla="*/ 1534810 w 4898441"/>
              <a:gd name="connsiteY0-338" fmla="*/ 1272540 h 4390039"/>
              <a:gd name="connsiteX1-339" fmla="*/ 1306210 w 4898441"/>
              <a:gd name="connsiteY1-340" fmla="*/ 411480 h 4390039"/>
              <a:gd name="connsiteX2-341" fmla="*/ 1290970 w 4898441"/>
              <a:gd name="connsiteY2-342" fmla="*/ 152400 h 4390039"/>
              <a:gd name="connsiteX3-343" fmla="*/ 1725310 w 4898441"/>
              <a:gd name="connsiteY3-344" fmla="*/ 30480 h 4390039"/>
              <a:gd name="connsiteX4-345" fmla="*/ 2403490 w 4898441"/>
              <a:gd name="connsiteY4-346" fmla="*/ 0 h 4390039"/>
              <a:gd name="connsiteX5-347" fmla="*/ 2967370 w 4898441"/>
              <a:gd name="connsiteY5-348" fmla="*/ 15240 h 4390039"/>
              <a:gd name="connsiteX6-349" fmla="*/ 3447430 w 4898441"/>
              <a:gd name="connsiteY6-350" fmla="*/ 76200 h 4390039"/>
              <a:gd name="connsiteX7-351" fmla="*/ 3645550 w 4898441"/>
              <a:gd name="connsiteY7-352" fmla="*/ 167640 h 4390039"/>
              <a:gd name="connsiteX8-353" fmla="*/ 3584590 w 4898441"/>
              <a:gd name="connsiteY8-354" fmla="*/ 556260 h 4390039"/>
              <a:gd name="connsiteX9-355" fmla="*/ 3386470 w 4898441"/>
              <a:gd name="connsiteY9-356" fmla="*/ 1310640 h 4390039"/>
              <a:gd name="connsiteX10-357" fmla="*/ 3607450 w 4898441"/>
              <a:gd name="connsiteY10-358" fmla="*/ 1638300 h 4390039"/>
              <a:gd name="connsiteX11-359" fmla="*/ 3980830 w 4898441"/>
              <a:gd name="connsiteY11-360" fmla="*/ 2225040 h 4390039"/>
              <a:gd name="connsiteX12-361" fmla="*/ 4559950 w 4898441"/>
              <a:gd name="connsiteY12-362" fmla="*/ 3215640 h 4390039"/>
              <a:gd name="connsiteX13-363" fmla="*/ 4826650 w 4898441"/>
              <a:gd name="connsiteY13-364" fmla="*/ 3855720 h 4390039"/>
              <a:gd name="connsiteX14-365" fmla="*/ 4895230 w 4898441"/>
              <a:gd name="connsiteY14-366" fmla="*/ 4221480 h 4390039"/>
              <a:gd name="connsiteX15-367" fmla="*/ 4750450 w 4898441"/>
              <a:gd name="connsiteY15-368" fmla="*/ 4366260 h 4390039"/>
              <a:gd name="connsiteX16-369" fmla="*/ 323230 w 4898441"/>
              <a:gd name="connsiteY16-370" fmla="*/ 4366260 h 4390039"/>
              <a:gd name="connsiteX17-371" fmla="*/ 33670 w 4898441"/>
              <a:gd name="connsiteY17-372" fmla="*/ 4221480 h 4390039"/>
              <a:gd name="connsiteX18-373" fmla="*/ 147970 w 4898441"/>
              <a:gd name="connsiteY18-374" fmla="*/ 3710940 h 4390039"/>
              <a:gd name="connsiteX19-375" fmla="*/ 1009030 w 4898441"/>
              <a:gd name="connsiteY19-376" fmla="*/ 2110740 h 4390039"/>
              <a:gd name="connsiteX20-377" fmla="*/ 1534810 w 4898441"/>
              <a:gd name="connsiteY20-378" fmla="*/ 1272540 h 4390039"/>
              <a:gd name="connsiteX0-379" fmla="*/ 1515121 w 4878752"/>
              <a:gd name="connsiteY0-380" fmla="*/ 1272540 h 4390039"/>
              <a:gd name="connsiteX1-381" fmla="*/ 1286521 w 4878752"/>
              <a:gd name="connsiteY1-382" fmla="*/ 411480 h 4390039"/>
              <a:gd name="connsiteX2-383" fmla="*/ 1271281 w 4878752"/>
              <a:gd name="connsiteY2-384" fmla="*/ 152400 h 4390039"/>
              <a:gd name="connsiteX3-385" fmla="*/ 1705621 w 4878752"/>
              <a:gd name="connsiteY3-386" fmla="*/ 30480 h 4390039"/>
              <a:gd name="connsiteX4-387" fmla="*/ 2383801 w 4878752"/>
              <a:gd name="connsiteY4-388" fmla="*/ 0 h 4390039"/>
              <a:gd name="connsiteX5-389" fmla="*/ 2947681 w 4878752"/>
              <a:gd name="connsiteY5-390" fmla="*/ 15240 h 4390039"/>
              <a:gd name="connsiteX6-391" fmla="*/ 3427741 w 4878752"/>
              <a:gd name="connsiteY6-392" fmla="*/ 76200 h 4390039"/>
              <a:gd name="connsiteX7-393" fmla="*/ 3625861 w 4878752"/>
              <a:gd name="connsiteY7-394" fmla="*/ 167640 h 4390039"/>
              <a:gd name="connsiteX8-395" fmla="*/ 3564901 w 4878752"/>
              <a:gd name="connsiteY8-396" fmla="*/ 556260 h 4390039"/>
              <a:gd name="connsiteX9-397" fmla="*/ 3366781 w 4878752"/>
              <a:gd name="connsiteY9-398" fmla="*/ 1310640 h 4390039"/>
              <a:gd name="connsiteX10-399" fmla="*/ 3587761 w 4878752"/>
              <a:gd name="connsiteY10-400" fmla="*/ 1638300 h 4390039"/>
              <a:gd name="connsiteX11-401" fmla="*/ 3961141 w 4878752"/>
              <a:gd name="connsiteY11-402" fmla="*/ 2225040 h 4390039"/>
              <a:gd name="connsiteX12-403" fmla="*/ 4540261 w 4878752"/>
              <a:gd name="connsiteY12-404" fmla="*/ 3215640 h 4390039"/>
              <a:gd name="connsiteX13-405" fmla="*/ 4806961 w 4878752"/>
              <a:gd name="connsiteY13-406" fmla="*/ 3855720 h 4390039"/>
              <a:gd name="connsiteX14-407" fmla="*/ 4875541 w 4878752"/>
              <a:gd name="connsiteY14-408" fmla="*/ 4221480 h 4390039"/>
              <a:gd name="connsiteX15-409" fmla="*/ 4730761 w 4878752"/>
              <a:gd name="connsiteY15-410" fmla="*/ 4366260 h 4390039"/>
              <a:gd name="connsiteX16-411" fmla="*/ 303541 w 4878752"/>
              <a:gd name="connsiteY16-412" fmla="*/ 4366260 h 4390039"/>
              <a:gd name="connsiteX17-413" fmla="*/ 13981 w 4878752"/>
              <a:gd name="connsiteY17-414" fmla="*/ 4221480 h 4390039"/>
              <a:gd name="connsiteX18-415" fmla="*/ 128281 w 4878752"/>
              <a:gd name="connsiteY18-416" fmla="*/ 3710940 h 4390039"/>
              <a:gd name="connsiteX19-417" fmla="*/ 989341 w 4878752"/>
              <a:gd name="connsiteY19-418" fmla="*/ 2110740 h 4390039"/>
              <a:gd name="connsiteX20-419" fmla="*/ 1515121 w 4878752"/>
              <a:gd name="connsiteY20-420" fmla="*/ 1272540 h 4390039"/>
              <a:gd name="connsiteX0-421" fmla="*/ 1515121 w 4878752"/>
              <a:gd name="connsiteY0-422" fmla="*/ 1272540 h 4386630"/>
              <a:gd name="connsiteX1-423" fmla="*/ 1286521 w 4878752"/>
              <a:gd name="connsiteY1-424" fmla="*/ 411480 h 4386630"/>
              <a:gd name="connsiteX2-425" fmla="*/ 1271281 w 4878752"/>
              <a:gd name="connsiteY2-426" fmla="*/ 152400 h 4386630"/>
              <a:gd name="connsiteX3-427" fmla="*/ 1705621 w 4878752"/>
              <a:gd name="connsiteY3-428" fmla="*/ 30480 h 4386630"/>
              <a:gd name="connsiteX4-429" fmla="*/ 2383801 w 4878752"/>
              <a:gd name="connsiteY4-430" fmla="*/ 0 h 4386630"/>
              <a:gd name="connsiteX5-431" fmla="*/ 2947681 w 4878752"/>
              <a:gd name="connsiteY5-432" fmla="*/ 15240 h 4386630"/>
              <a:gd name="connsiteX6-433" fmla="*/ 3427741 w 4878752"/>
              <a:gd name="connsiteY6-434" fmla="*/ 76200 h 4386630"/>
              <a:gd name="connsiteX7-435" fmla="*/ 3625861 w 4878752"/>
              <a:gd name="connsiteY7-436" fmla="*/ 167640 h 4386630"/>
              <a:gd name="connsiteX8-437" fmla="*/ 3564901 w 4878752"/>
              <a:gd name="connsiteY8-438" fmla="*/ 556260 h 4386630"/>
              <a:gd name="connsiteX9-439" fmla="*/ 3366781 w 4878752"/>
              <a:gd name="connsiteY9-440" fmla="*/ 1310640 h 4386630"/>
              <a:gd name="connsiteX10-441" fmla="*/ 3587761 w 4878752"/>
              <a:gd name="connsiteY10-442" fmla="*/ 1638300 h 4386630"/>
              <a:gd name="connsiteX11-443" fmla="*/ 3961141 w 4878752"/>
              <a:gd name="connsiteY11-444" fmla="*/ 2225040 h 4386630"/>
              <a:gd name="connsiteX12-445" fmla="*/ 4540261 w 4878752"/>
              <a:gd name="connsiteY12-446" fmla="*/ 3215640 h 4386630"/>
              <a:gd name="connsiteX13-447" fmla="*/ 4806961 w 4878752"/>
              <a:gd name="connsiteY13-448" fmla="*/ 3855720 h 4386630"/>
              <a:gd name="connsiteX14-449" fmla="*/ 4875541 w 4878752"/>
              <a:gd name="connsiteY14-450" fmla="*/ 4221480 h 4386630"/>
              <a:gd name="connsiteX15-451" fmla="*/ 4730761 w 4878752"/>
              <a:gd name="connsiteY15-452" fmla="*/ 4366260 h 4386630"/>
              <a:gd name="connsiteX16-453" fmla="*/ 303541 w 4878752"/>
              <a:gd name="connsiteY16-454" fmla="*/ 4366260 h 4386630"/>
              <a:gd name="connsiteX17-455" fmla="*/ 13981 w 4878752"/>
              <a:gd name="connsiteY17-456" fmla="*/ 4221480 h 4386630"/>
              <a:gd name="connsiteX18-457" fmla="*/ 128281 w 4878752"/>
              <a:gd name="connsiteY18-458" fmla="*/ 3710940 h 4386630"/>
              <a:gd name="connsiteX19-459" fmla="*/ 989341 w 4878752"/>
              <a:gd name="connsiteY19-460" fmla="*/ 2110740 h 4386630"/>
              <a:gd name="connsiteX20-461" fmla="*/ 1515121 w 4878752"/>
              <a:gd name="connsiteY20-462" fmla="*/ 1272540 h 4386630"/>
              <a:gd name="connsiteX0-463" fmla="*/ 1520738 w 5113722"/>
              <a:gd name="connsiteY0-464" fmla="*/ 1272540 h 4388722"/>
              <a:gd name="connsiteX1-465" fmla="*/ 1292138 w 5113722"/>
              <a:gd name="connsiteY1-466" fmla="*/ 411480 h 4388722"/>
              <a:gd name="connsiteX2-467" fmla="*/ 1276898 w 5113722"/>
              <a:gd name="connsiteY2-468" fmla="*/ 152400 h 4388722"/>
              <a:gd name="connsiteX3-469" fmla="*/ 1711238 w 5113722"/>
              <a:gd name="connsiteY3-470" fmla="*/ 30480 h 4388722"/>
              <a:gd name="connsiteX4-471" fmla="*/ 2389418 w 5113722"/>
              <a:gd name="connsiteY4-472" fmla="*/ 0 h 4388722"/>
              <a:gd name="connsiteX5-473" fmla="*/ 2953298 w 5113722"/>
              <a:gd name="connsiteY5-474" fmla="*/ 15240 h 4388722"/>
              <a:gd name="connsiteX6-475" fmla="*/ 3433358 w 5113722"/>
              <a:gd name="connsiteY6-476" fmla="*/ 76200 h 4388722"/>
              <a:gd name="connsiteX7-477" fmla="*/ 3631478 w 5113722"/>
              <a:gd name="connsiteY7-478" fmla="*/ 167640 h 4388722"/>
              <a:gd name="connsiteX8-479" fmla="*/ 3570518 w 5113722"/>
              <a:gd name="connsiteY8-480" fmla="*/ 556260 h 4388722"/>
              <a:gd name="connsiteX9-481" fmla="*/ 3372398 w 5113722"/>
              <a:gd name="connsiteY9-482" fmla="*/ 1310640 h 4388722"/>
              <a:gd name="connsiteX10-483" fmla="*/ 3593378 w 5113722"/>
              <a:gd name="connsiteY10-484" fmla="*/ 1638300 h 4388722"/>
              <a:gd name="connsiteX11-485" fmla="*/ 3966758 w 5113722"/>
              <a:gd name="connsiteY11-486" fmla="*/ 2225040 h 4388722"/>
              <a:gd name="connsiteX12-487" fmla="*/ 4545878 w 5113722"/>
              <a:gd name="connsiteY12-488" fmla="*/ 3215640 h 4388722"/>
              <a:gd name="connsiteX13-489" fmla="*/ 4812578 w 5113722"/>
              <a:gd name="connsiteY13-490" fmla="*/ 3855720 h 4388722"/>
              <a:gd name="connsiteX14-491" fmla="*/ 4881158 w 5113722"/>
              <a:gd name="connsiteY14-492" fmla="*/ 4221480 h 4388722"/>
              <a:gd name="connsiteX15-493" fmla="*/ 4736378 w 5113722"/>
              <a:gd name="connsiteY15-494" fmla="*/ 4366260 h 4388722"/>
              <a:gd name="connsiteX16-495" fmla="*/ 309158 w 5113722"/>
              <a:gd name="connsiteY16-496" fmla="*/ 4385310 h 4388722"/>
              <a:gd name="connsiteX17-497" fmla="*/ 19598 w 5113722"/>
              <a:gd name="connsiteY17-498" fmla="*/ 4221480 h 4388722"/>
              <a:gd name="connsiteX18-499" fmla="*/ 133898 w 5113722"/>
              <a:gd name="connsiteY18-500" fmla="*/ 3710940 h 4388722"/>
              <a:gd name="connsiteX19-501" fmla="*/ 994958 w 5113722"/>
              <a:gd name="connsiteY19-502" fmla="*/ 2110740 h 4388722"/>
              <a:gd name="connsiteX20-503" fmla="*/ 1520738 w 5113722"/>
              <a:gd name="connsiteY20-504" fmla="*/ 1272540 h 4388722"/>
              <a:gd name="connsiteX0-505" fmla="*/ 1520738 w 5113722"/>
              <a:gd name="connsiteY0-506" fmla="*/ 1272540 h 4394353"/>
              <a:gd name="connsiteX1-507" fmla="*/ 1292138 w 5113722"/>
              <a:gd name="connsiteY1-508" fmla="*/ 411480 h 4394353"/>
              <a:gd name="connsiteX2-509" fmla="*/ 1276898 w 5113722"/>
              <a:gd name="connsiteY2-510" fmla="*/ 152400 h 4394353"/>
              <a:gd name="connsiteX3-511" fmla="*/ 1711238 w 5113722"/>
              <a:gd name="connsiteY3-512" fmla="*/ 30480 h 4394353"/>
              <a:gd name="connsiteX4-513" fmla="*/ 2389418 w 5113722"/>
              <a:gd name="connsiteY4-514" fmla="*/ 0 h 4394353"/>
              <a:gd name="connsiteX5-515" fmla="*/ 2953298 w 5113722"/>
              <a:gd name="connsiteY5-516" fmla="*/ 15240 h 4394353"/>
              <a:gd name="connsiteX6-517" fmla="*/ 3433358 w 5113722"/>
              <a:gd name="connsiteY6-518" fmla="*/ 76200 h 4394353"/>
              <a:gd name="connsiteX7-519" fmla="*/ 3631478 w 5113722"/>
              <a:gd name="connsiteY7-520" fmla="*/ 167640 h 4394353"/>
              <a:gd name="connsiteX8-521" fmla="*/ 3570518 w 5113722"/>
              <a:gd name="connsiteY8-522" fmla="*/ 556260 h 4394353"/>
              <a:gd name="connsiteX9-523" fmla="*/ 3372398 w 5113722"/>
              <a:gd name="connsiteY9-524" fmla="*/ 1310640 h 4394353"/>
              <a:gd name="connsiteX10-525" fmla="*/ 3593378 w 5113722"/>
              <a:gd name="connsiteY10-526" fmla="*/ 1638300 h 4394353"/>
              <a:gd name="connsiteX11-527" fmla="*/ 3966758 w 5113722"/>
              <a:gd name="connsiteY11-528" fmla="*/ 2225040 h 4394353"/>
              <a:gd name="connsiteX12-529" fmla="*/ 4545878 w 5113722"/>
              <a:gd name="connsiteY12-530" fmla="*/ 3215640 h 4394353"/>
              <a:gd name="connsiteX13-531" fmla="*/ 4812578 w 5113722"/>
              <a:gd name="connsiteY13-532" fmla="*/ 3855720 h 4394353"/>
              <a:gd name="connsiteX14-533" fmla="*/ 4881158 w 5113722"/>
              <a:gd name="connsiteY14-534" fmla="*/ 4221480 h 4394353"/>
              <a:gd name="connsiteX15-535" fmla="*/ 4736378 w 5113722"/>
              <a:gd name="connsiteY15-536" fmla="*/ 4366260 h 4394353"/>
              <a:gd name="connsiteX16-537" fmla="*/ 309158 w 5113722"/>
              <a:gd name="connsiteY16-538" fmla="*/ 4385310 h 4394353"/>
              <a:gd name="connsiteX17-539" fmla="*/ 19598 w 5113722"/>
              <a:gd name="connsiteY17-540" fmla="*/ 4221480 h 4394353"/>
              <a:gd name="connsiteX18-541" fmla="*/ 133898 w 5113722"/>
              <a:gd name="connsiteY18-542" fmla="*/ 3710940 h 4394353"/>
              <a:gd name="connsiteX19-543" fmla="*/ 994958 w 5113722"/>
              <a:gd name="connsiteY19-544" fmla="*/ 2110740 h 4394353"/>
              <a:gd name="connsiteX20-545" fmla="*/ 1520738 w 5113722"/>
              <a:gd name="connsiteY20-546" fmla="*/ 1272540 h 4394353"/>
              <a:gd name="connsiteX0-547" fmla="*/ 1520738 w 4884369"/>
              <a:gd name="connsiteY0-548" fmla="*/ 1272540 h 4392997"/>
              <a:gd name="connsiteX1-549" fmla="*/ 1292138 w 4884369"/>
              <a:gd name="connsiteY1-550" fmla="*/ 411480 h 4392997"/>
              <a:gd name="connsiteX2-551" fmla="*/ 1276898 w 4884369"/>
              <a:gd name="connsiteY2-552" fmla="*/ 152400 h 4392997"/>
              <a:gd name="connsiteX3-553" fmla="*/ 1711238 w 4884369"/>
              <a:gd name="connsiteY3-554" fmla="*/ 30480 h 4392997"/>
              <a:gd name="connsiteX4-555" fmla="*/ 2389418 w 4884369"/>
              <a:gd name="connsiteY4-556" fmla="*/ 0 h 4392997"/>
              <a:gd name="connsiteX5-557" fmla="*/ 2953298 w 4884369"/>
              <a:gd name="connsiteY5-558" fmla="*/ 15240 h 4392997"/>
              <a:gd name="connsiteX6-559" fmla="*/ 3433358 w 4884369"/>
              <a:gd name="connsiteY6-560" fmla="*/ 76200 h 4392997"/>
              <a:gd name="connsiteX7-561" fmla="*/ 3631478 w 4884369"/>
              <a:gd name="connsiteY7-562" fmla="*/ 167640 h 4392997"/>
              <a:gd name="connsiteX8-563" fmla="*/ 3570518 w 4884369"/>
              <a:gd name="connsiteY8-564" fmla="*/ 556260 h 4392997"/>
              <a:gd name="connsiteX9-565" fmla="*/ 3372398 w 4884369"/>
              <a:gd name="connsiteY9-566" fmla="*/ 1310640 h 4392997"/>
              <a:gd name="connsiteX10-567" fmla="*/ 3593378 w 4884369"/>
              <a:gd name="connsiteY10-568" fmla="*/ 1638300 h 4392997"/>
              <a:gd name="connsiteX11-569" fmla="*/ 3966758 w 4884369"/>
              <a:gd name="connsiteY11-570" fmla="*/ 2225040 h 4392997"/>
              <a:gd name="connsiteX12-571" fmla="*/ 4545878 w 4884369"/>
              <a:gd name="connsiteY12-572" fmla="*/ 3215640 h 4392997"/>
              <a:gd name="connsiteX13-573" fmla="*/ 4812578 w 4884369"/>
              <a:gd name="connsiteY13-574" fmla="*/ 3855720 h 4392997"/>
              <a:gd name="connsiteX14-575" fmla="*/ 4881158 w 4884369"/>
              <a:gd name="connsiteY14-576" fmla="*/ 4221480 h 4392997"/>
              <a:gd name="connsiteX15-577" fmla="*/ 4736378 w 4884369"/>
              <a:gd name="connsiteY15-578" fmla="*/ 4366260 h 4392997"/>
              <a:gd name="connsiteX16-579" fmla="*/ 309158 w 4884369"/>
              <a:gd name="connsiteY16-580" fmla="*/ 4385310 h 4392997"/>
              <a:gd name="connsiteX17-581" fmla="*/ 19598 w 4884369"/>
              <a:gd name="connsiteY17-582" fmla="*/ 4221480 h 4392997"/>
              <a:gd name="connsiteX18-583" fmla="*/ 133898 w 4884369"/>
              <a:gd name="connsiteY18-584" fmla="*/ 3710940 h 4392997"/>
              <a:gd name="connsiteX19-585" fmla="*/ 994958 w 4884369"/>
              <a:gd name="connsiteY19-586" fmla="*/ 2110740 h 4392997"/>
              <a:gd name="connsiteX20-587" fmla="*/ 1520738 w 4884369"/>
              <a:gd name="connsiteY20-588" fmla="*/ 1272540 h 4392997"/>
              <a:gd name="connsiteX0-589" fmla="*/ 1520738 w 4884369"/>
              <a:gd name="connsiteY0-590" fmla="*/ 1272540 h 4392997"/>
              <a:gd name="connsiteX1-591" fmla="*/ 1292138 w 4884369"/>
              <a:gd name="connsiteY1-592" fmla="*/ 411480 h 4392997"/>
              <a:gd name="connsiteX2-593" fmla="*/ 1276898 w 4884369"/>
              <a:gd name="connsiteY2-594" fmla="*/ 152400 h 4392997"/>
              <a:gd name="connsiteX3-595" fmla="*/ 1711238 w 4884369"/>
              <a:gd name="connsiteY3-596" fmla="*/ 30480 h 4392997"/>
              <a:gd name="connsiteX4-597" fmla="*/ 2389418 w 4884369"/>
              <a:gd name="connsiteY4-598" fmla="*/ 0 h 4392997"/>
              <a:gd name="connsiteX5-599" fmla="*/ 2953298 w 4884369"/>
              <a:gd name="connsiteY5-600" fmla="*/ 15240 h 4392997"/>
              <a:gd name="connsiteX6-601" fmla="*/ 3433358 w 4884369"/>
              <a:gd name="connsiteY6-602" fmla="*/ 76200 h 4392997"/>
              <a:gd name="connsiteX7-603" fmla="*/ 3631478 w 4884369"/>
              <a:gd name="connsiteY7-604" fmla="*/ 167640 h 4392997"/>
              <a:gd name="connsiteX8-605" fmla="*/ 3570518 w 4884369"/>
              <a:gd name="connsiteY8-606" fmla="*/ 556260 h 4392997"/>
              <a:gd name="connsiteX9-607" fmla="*/ 3372398 w 4884369"/>
              <a:gd name="connsiteY9-608" fmla="*/ 1310640 h 4392997"/>
              <a:gd name="connsiteX10-609" fmla="*/ 3593378 w 4884369"/>
              <a:gd name="connsiteY10-610" fmla="*/ 1638300 h 4392997"/>
              <a:gd name="connsiteX11-611" fmla="*/ 3966758 w 4884369"/>
              <a:gd name="connsiteY11-612" fmla="*/ 2225040 h 4392997"/>
              <a:gd name="connsiteX12-613" fmla="*/ 4545878 w 4884369"/>
              <a:gd name="connsiteY12-614" fmla="*/ 3215640 h 4392997"/>
              <a:gd name="connsiteX13-615" fmla="*/ 4812578 w 4884369"/>
              <a:gd name="connsiteY13-616" fmla="*/ 3855720 h 4392997"/>
              <a:gd name="connsiteX14-617" fmla="*/ 4881158 w 4884369"/>
              <a:gd name="connsiteY14-618" fmla="*/ 4221480 h 4392997"/>
              <a:gd name="connsiteX15-619" fmla="*/ 4736378 w 4884369"/>
              <a:gd name="connsiteY15-620" fmla="*/ 4366260 h 4392997"/>
              <a:gd name="connsiteX16-621" fmla="*/ 309158 w 4884369"/>
              <a:gd name="connsiteY16-622" fmla="*/ 4385310 h 4392997"/>
              <a:gd name="connsiteX17-623" fmla="*/ 19598 w 4884369"/>
              <a:gd name="connsiteY17-624" fmla="*/ 4221480 h 4392997"/>
              <a:gd name="connsiteX18-625" fmla="*/ 133898 w 4884369"/>
              <a:gd name="connsiteY18-626" fmla="*/ 3710940 h 4392997"/>
              <a:gd name="connsiteX19-627" fmla="*/ 994958 w 4884369"/>
              <a:gd name="connsiteY19-628" fmla="*/ 2110740 h 4392997"/>
              <a:gd name="connsiteX20-629" fmla="*/ 1520738 w 4884369"/>
              <a:gd name="connsiteY20-630" fmla="*/ 1272540 h 4392997"/>
              <a:gd name="connsiteX0-631" fmla="*/ 1520738 w 4884369"/>
              <a:gd name="connsiteY0-632" fmla="*/ 1272540 h 4392997"/>
              <a:gd name="connsiteX1-633" fmla="*/ 1292138 w 4884369"/>
              <a:gd name="connsiteY1-634" fmla="*/ 411480 h 4392997"/>
              <a:gd name="connsiteX2-635" fmla="*/ 1276898 w 4884369"/>
              <a:gd name="connsiteY2-636" fmla="*/ 152400 h 4392997"/>
              <a:gd name="connsiteX3-637" fmla="*/ 1711238 w 4884369"/>
              <a:gd name="connsiteY3-638" fmla="*/ 30480 h 4392997"/>
              <a:gd name="connsiteX4-639" fmla="*/ 2389418 w 4884369"/>
              <a:gd name="connsiteY4-640" fmla="*/ 0 h 4392997"/>
              <a:gd name="connsiteX5-641" fmla="*/ 2953298 w 4884369"/>
              <a:gd name="connsiteY5-642" fmla="*/ 15240 h 4392997"/>
              <a:gd name="connsiteX6-643" fmla="*/ 3433358 w 4884369"/>
              <a:gd name="connsiteY6-644" fmla="*/ 76200 h 4392997"/>
              <a:gd name="connsiteX7-645" fmla="*/ 3631478 w 4884369"/>
              <a:gd name="connsiteY7-646" fmla="*/ 167640 h 4392997"/>
              <a:gd name="connsiteX8-647" fmla="*/ 3570518 w 4884369"/>
              <a:gd name="connsiteY8-648" fmla="*/ 556260 h 4392997"/>
              <a:gd name="connsiteX9-649" fmla="*/ 3372398 w 4884369"/>
              <a:gd name="connsiteY9-650" fmla="*/ 1310640 h 4392997"/>
              <a:gd name="connsiteX10-651" fmla="*/ 3593378 w 4884369"/>
              <a:gd name="connsiteY10-652" fmla="*/ 1638300 h 4392997"/>
              <a:gd name="connsiteX11-653" fmla="*/ 3966758 w 4884369"/>
              <a:gd name="connsiteY11-654" fmla="*/ 2225040 h 4392997"/>
              <a:gd name="connsiteX12-655" fmla="*/ 4545878 w 4884369"/>
              <a:gd name="connsiteY12-656" fmla="*/ 3215640 h 4392997"/>
              <a:gd name="connsiteX13-657" fmla="*/ 4812578 w 4884369"/>
              <a:gd name="connsiteY13-658" fmla="*/ 3855720 h 4392997"/>
              <a:gd name="connsiteX14-659" fmla="*/ 4881158 w 4884369"/>
              <a:gd name="connsiteY14-660" fmla="*/ 4221480 h 4392997"/>
              <a:gd name="connsiteX15-661" fmla="*/ 4736378 w 4884369"/>
              <a:gd name="connsiteY15-662" fmla="*/ 4366260 h 4392997"/>
              <a:gd name="connsiteX16-663" fmla="*/ 309158 w 4884369"/>
              <a:gd name="connsiteY16-664" fmla="*/ 4385310 h 4392997"/>
              <a:gd name="connsiteX17-665" fmla="*/ 19598 w 4884369"/>
              <a:gd name="connsiteY17-666" fmla="*/ 4221480 h 4392997"/>
              <a:gd name="connsiteX18-667" fmla="*/ 133898 w 4884369"/>
              <a:gd name="connsiteY18-668" fmla="*/ 3710940 h 4392997"/>
              <a:gd name="connsiteX19-669" fmla="*/ 994958 w 4884369"/>
              <a:gd name="connsiteY19-670" fmla="*/ 2110740 h 4392997"/>
              <a:gd name="connsiteX20-671" fmla="*/ 1520738 w 4884369"/>
              <a:gd name="connsiteY20-672" fmla="*/ 1272540 h 4392997"/>
              <a:gd name="connsiteX0-673" fmla="*/ 1520738 w 4884369"/>
              <a:gd name="connsiteY0-674" fmla="*/ 1272540 h 4392997"/>
              <a:gd name="connsiteX1-675" fmla="*/ 1292138 w 4884369"/>
              <a:gd name="connsiteY1-676" fmla="*/ 411480 h 4392997"/>
              <a:gd name="connsiteX2-677" fmla="*/ 1276898 w 4884369"/>
              <a:gd name="connsiteY2-678" fmla="*/ 152400 h 4392997"/>
              <a:gd name="connsiteX3-679" fmla="*/ 1711238 w 4884369"/>
              <a:gd name="connsiteY3-680" fmla="*/ 30480 h 4392997"/>
              <a:gd name="connsiteX4-681" fmla="*/ 2389418 w 4884369"/>
              <a:gd name="connsiteY4-682" fmla="*/ 0 h 4392997"/>
              <a:gd name="connsiteX5-683" fmla="*/ 2953298 w 4884369"/>
              <a:gd name="connsiteY5-684" fmla="*/ 15240 h 4392997"/>
              <a:gd name="connsiteX6-685" fmla="*/ 3433358 w 4884369"/>
              <a:gd name="connsiteY6-686" fmla="*/ 76200 h 4392997"/>
              <a:gd name="connsiteX7-687" fmla="*/ 3631478 w 4884369"/>
              <a:gd name="connsiteY7-688" fmla="*/ 167640 h 4392997"/>
              <a:gd name="connsiteX8-689" fmla="*/ 3570518 w 4884369"/>
              <a:gd name="connsiteY8-690" fmla="*/ 556260 h 4392997"/>
              <a:gd name="connsiteX9-691" fmla="*/ 3372398 w 4884369"/>
              <a:gd name="connsiteY9-692" fmla="*/ 1310640 h 4392997"/>
              <a:gd name="connsiteX10-693" fmla="*/ 3593378 w 4884369"/>
              <a:gd name="connsiteY10-694" fmla="*/ 1638300 h 4392997"/>
              <a:gd name="connsiteX11-695" fmla="*/ 3966758 w 4884369"/>
              <a:gd name="connsiteY11-696" fmla="*/ 2225040 h 4392997"/>
              <a:gd name="connsiteX12-697" fmla="*/ 4545878 w 4884369"/>
              <a:gd name="connsiteY12-698" fmla="*/ 3215640 h 4392997"/>
              <a:gd name="connsiteX13-699" fmla="*/ 4812578 w 4884369"/>
              <a:gd name="connsiteY13-700" fmla="*/ 3855720 h 4392997"/>
              <a:gd name="connsiteX14-701" fmla="*/ 4881158 w 4884369"/>
              <a:gd name="connsiteY14-702" fmla="*/ 4221480 h 4392997"/>
              <a:gd name="connsiteX15-703" fmla="*/ 4736378 w 4884369"/>
              <a:gd name="connsiteY15-704" fmla="*/ 4366260 h 4392997"/>
              <a:gd name="connsiteX16-705" fmla="*/ 309158 w 4884369"/>
              <a:gd name="connsiteY16-706" fmla="*/ 4385310 h 4392997"/>
              <a:gd name="connsiteX17-707" fmla="*/ 19598 w 4884369"/>
              <a:gd name="connsiteY17-708" fmla="*/ 4221480 h 4392997"/>
              <a:gd name="connsiteX18-709" fmla="*/ 133898 w 4884369"/>
              <a:gd name="connsiteY18-710" fmla="*/ 3710940 h 4392997"/>
              <a:gd name="connsiteX19-711" fmla="*/ 994958 w 4884369"/>
              <a:gd name="connsiteY19-712" fmla="*/ 2110740 h 4392997"/>
              <a:gd name="connsiteX20-713" fmla="*/ 1520738 w 4884369"/>
              <a:gd name="connsiteY20-714" fmla="*/ 1272540 h 4392997"/>
              <a:gd name="connsiteX0-715" fmla="*/ 1520738 w 4884369"/>
              <a:gd name="connsiteY0-716" fmla="*/ 1272540 h 4392997"/>
              <a:gd name="connsiteX1-717" fmla="*/ 1292138 w 4884369"/>
              <a:gd name="connsiteY1-718" fmla="*/ 411480 h 4392997"/>
              <a:gd name="connsiteX2-719" fmla="*/ 1276898 w 4884369"/>
              <a:gd name="connsiteY2-720" fmla="*/ 152400 h 4392997"/>
              <a:gd name="connsiteX3-721" fmla="*/ 1711238 w 4884369"/>
              <a:gd name="connsiteY3-722" fmla="*/ 30480 h 4392997"/>
              <a:gd name="connsiteX4-723" fmla="*/ 2389418 w 4884369"/>
              <a:gd name="connsiteY4-724" fmla="*/ 0 h 4392997"/>
              <a:gd name="connsiteX5-725" fmla="*/ 2953298 w 4884369"/>
              <a:gd name="connsiteY5-726" fmla="*/ 15240 h 4392997"/>
              <a:gd name="connsiteX6-727" fmla="*/ 3433358 w 4884369"/>
              <a:gd name="connsiteY6-728" fmla="*/ 76200 h 4392997"/>
              <a:gd name="connsiteX7-729" fmla="*/ 3631478 w 4884369"/>
              <a:gd name="connsiteY7-730" fmla="*/ 167640 h 4392997"/>
              <a:gd name="connsiteX8-731" fmla="*/ 3570518 w 4884369"/>
              <a:gd name="connsiteY8-732" fmla="*/ 556260 h 4392997"/>
              <a:gd name="connsiteX9-733" fmla="*/ 3372398 w 4884369"/>
              <a:gd name="connsiteY9-734" fmla="*/ 1310640 h 4392997"/>
              <a:gd name="connsiteX10-735" fmla="*/ 3593378 w 4884369"/>
              <a:gd name="connsiteY10-736" fmla="*/ 1638300 h 4392997"/>
              <a:gd name="connsiteX11-737" fmla="*/ 3966758 w 4884369"/>
              <a:gd name="connsiteY11-738" fmla="*/ 2225040 h 4392997"/>
              <a:gd name="connsiteX12-739" fmla="*/ 4545878 w 4884369"/>
              <a:gd name="connsiteY12-740" fmla="*/ 3215640 h 4392997"/>
              <a:gd name="connsiteX13-741" fmla="*/ 4812578 w 4884369"/>
              <a:gd name="connsiteY13-742" fmla="*/ 3855720 h 4392997"/>
              <a:gd name="connsiteX14-743" fmla="*/ 4881158 w 4884369"/>
              <a:gd name="connsiteY14-744" fmla="*/ 4221480 h 4392997"/>
              <a:gd name="connsiteX15-745" fmla="*/ 4736378 w 4884369"/>
              <a:gd name="connsiteY15-746" fmla="*/ 4366260 h 4392997"/>
              <a:gd name="connsiteX16-747" fmla="*/ 309158 w 4884369"/>
              <a:gd name="connsiteY16-748" fmla="*/ 4385310 h 4392997"/>
              <a:gd name="connsiteX17-749" fmla="*/ 19598 w 4884369"/>
              <a:gd name="connsiteY17-750" fmla="*/ 4221480 h 4392997"/>
              <a:gd name="connsiteX18-751" fmla="*/ 133898 w 4884369"/>
              <a:gd name="connsiteY18-752" fmla="*/ 3710940 h 4392997"/>
              <a:gd name="connsiteX19-753" fmla="*/ 994958 w 4884369"/>
              <a:gd name="connsiteY19-754" fmla="*/ 2110740 h 4392997"/>
              <a:gd name="connsiteX20-755" fmla="*/ 1520738 w 4884369"/>
              <a:gd name="connsiteY20-756" fmla="*/ 1272540 h 4392997"/>
              <a:gd name="connsiteX0-757" fmla="*/ 1520738 w 4884369"/>
              <a:gd name="connsiteY0-758" fmla="*/ 1272540 h 4392997"/>
              <a:gd name="connsiteX1-759" fmla="*/ 1292138 w 4884369"/>
              <a:gd name="connsiteY1-760" fmla="*/ 411480 h 4392997"/>
              <a:gd name="connsiteX2-761" fmla="*/ 1276898 w 4884369"/>
              <a:gd name="connsiteY2-762" fmla="*/ 152400 h 4392997"/>
              <a:gd name="connsiteX3-763" fmla="*/ 1711238 w 4884369"/>
              <a:gd name="connsiteY3-764" fmla="*/ 30480 h 4392997"/>
              <a:gd name="connsiteX4-765" fmla="*/ 2389418 w 4884369"/>
              <a:gd name="connsiteY4-766" fmla="*/ 0 h 4392997"/>
              <a:gd name="connsiteX5-767" fmla="*/ 2953298 w 4884369"/>
              <a:gd name="connsiteY5-768" fmla="*/ 15240 h 4392997"/>
              <a:gd name="connsiteX6-769" fmla="*/ 3433358 w 4884369"/>
              <a:gd name="connsiteY6-770" fmla="*/ 76200 h 4392997"/>
              <a:gd name="connsiteX7-771" fmla="*/ 3631478 w 4884369"/>
              <a:gd name="connsiteY7-772" fmla="*/ 167640 h 4392997"/>
              <a:gd name="connsiteX8-773" fmla="*/ 3570518 w 4884369"/>
              <a:gd name="connsiteY8-774" fmla="*/ 556260 h 4392997"/>
              <a:gd name="connsiteX9-775" fmla="*/ 3372398 w 4884369"/>
              <a:gd name="connsiteY9-776" fmla="*/ 1310640 h 4392997"/>
              <a:gd name="connsiteX10-777" fmla="*/ 3593378 w 4884369"/>
              <a:gd name="connsiteY10-778" fmla="*/ 1638300 h 4392997"/>
              <a:gd name="connsiteX11-779" fmla="*/ 3966758 w 4884369"/>
              <a:gd name="connsiteY11-780" fmla="*/ 2225040 h 4392997"/>
              <a:gd name="connsiteX12-781" fmla="*/ 4545878 w 4884369"/>
              <a:gd name="connsiteY12-782" fmla="*/ 3215640 h 4392997"/>
              <a:gd name="connsiteX13-783" fmla="*/ 4812578 w 4884369"/>
              <a:gd name="connsiteY13-784" fmla="*/ 3855720 h 4392997"/>
              <a:gd name="connsiteX14-785" fmla="*/ 4881158 w 4884369"/>
              <a:gd name="connsiteY14-786" fmla="*/ 4221480 h 4392997"/>
              <a:gd name="connsiteX15-787" fmla="*/ 4736378 w 4884369"/>
              <a:gd name="connsiteY15-788" fmla="*/ 4366260 h 4392997"/>
              <a:gd name="connsiteX16-789" fmla="*/ 309158 w 4884369"/>
              <a:gd name="connsiteY16-790" fmla="*/ 4385310 h 4392997"/>
              <a:gd name="connsiteX17-791" fmla="*/ 19598 w 4884369"/>
              <a:gd name="connsiteY17-792" fmla="*/ 4221480 h 4392997"/>
              <a:gd name="connsiteX18-793" fmla="*/ 133898 w 4884369"/>
              <a:gd name="connsiteY18-794" fmla="*/ 3710940 h 4392997"/>
              <a:gd name="connsiteX19-795" fmla="*/ 994958 w 4884369"/>
              <a:gd name="connsiteY19-796" fmla="*/ 2110740 h 4392997"/>
              <a:gd name="connsiteX20-797" fmla="*/ 1520738 w 4884369"/>
              <a:gd name="connsiteY20-798" fmla="*/ 1272540 h 4392997"/>
            </a:gdLst>
            <a:ahLst/>
            <a:cxnLst>
              <a:cxn ang="0">
                <a:pos x="connsiteX0-757" y="connsiteY0-758"/>
              </a:cxn>
              <a:cxn ang="0">
                <a:pos x="connsiteX1-759" y="connsiteY1-760"/>
              </a:cxn>
              <a:cxn ang="0">
                <a:pos x="connsiteX2-761" y="connsiteY2-762"/>
              </a:cxn>
              <a:cxn ang="0">
                <a:pos x="connsiteX3-763" y="connsiteY3-764"/>
              </a:cxn>
              <a:cxn ang="0">
                <a:pos x="connsiteX4-765" y="connsiteY4-766"/>
              </a:cxn>
              <a:cxn ang="0">
                <a:pos x="connsiteX5-767" y="connsiteY5-768"/>
              </a:cxn>
              <a:cxn ang="0">
                <a:pos x="connsiteX6-769" y="connsiteY6-770"/>
              </a:cxn>
              <a:cxn ang="0">
                <a:pos x="connsiteX7-771" y="connsiteY7-772"/>
              </a:cxn>
              <a:cxn ang="0">
                <a:pos x="connsiteX8-773" y="connsiteY8-774"/>
              </a:cxn>
              <a:cxn ang="0">
                <a:pos x="connsiteX9-775" y="connsiteY9-776"/>
              </a:cxn>
              <a:cxn ang="0">
                <a:pos x="connsiteX10-777" y="connsiteY10-778"/>
              </a:cxn>
              <a:cxn ang="0">
                <a:pos x="connsiteX11-779" y="connsiteY11-780"/>
              </a:cxn>
              <a:cxn ang="0">
                <a:pos x="connsiteX12-781" y="connsiteY12-782"/>
              </a:cxn>
              <a:cxn ang="0">
                <a:pos x="connsiteX13-783" y="connsiteY13-784"/>
              </a:cxn>
              <a:cxn ang="0">
                <a:pos x="connsiteX14-785" y="connsiteY14-786"/>
              </a:cxn>
              <a:cxn ang="0">
                <a:pos x="connsiteX15-787" y="connsiteY15-788"/>
              </a:cxn>
              <a:cxn ang="0">
                <a:pos x="connsiteX16-789" y="connsiteY16-790"/>
              </a:cxn>
              <a:cxn ang="0">
                <a:pos x="connsiteX17-791" y="connsiteY17-792"/>
              </a:cxn>
              <a:cxn ang="0">
                <a:pos x="connsiteX18-793" y="connsiteY18-794"/>
              </a:cxn>
              <a:cxn ang="0">
                <a:pos x="connsiteX19-795" y="connsiteY19-796"/>
              </a:cxn>
              <a:cxn ang="0">
                <a:pos x="connsiteX20-797" y="connsiteY20-798"/>
              </a:cxn>
            </a:cxnLst>
            <a:rect l="l" t="t" r="r" b="b"/>
            <a:pathLst>
              <a:path w="4884369" h="4392997">
                <a:moveTo>
                  <a:pt x="1520738" y="1272540"/>
                </a:moveTo>
                <a:cubicBezTo>
                  <a:pt x="1557568" y="1122680"/>
                  <a:pt x="1351828" y="610870"/>
                  <a:pt x="1292138" y="411480"/>
                </a:cubicBezTo>
                <a:cubicBezTo>
                  <a:pt x="1232448" y="212090"/>
                  <a:pt x="1207048" y="215900"/>
                  <a:pt x="1276898" y="152400"/>
                </a:cubicBezTo>
                <a:cubicBezTo>
                  <a:pt x="1346748" y="88900"/>
                  <a:pt x="1525818" y="55880"/>
                  <a:pt x="1711238" y="30480"/>
                </a:cubicBezTo>
                <a:cubicBezTo>
                  <a:pt x="1896658" y="5080"/>
                  <a:pt x="2182408" y="2540"/>
                  <a:pt x="2389418" y="0"/>
                </a:cubicBezTo>
                <a:cubicBezTo>
                  <a:pt x="2596428" y="-2540"/>
                  <a:pt x="2779308" y="2540"/>
                  <a:pt x="2953298" y="15240"/>
                </a:cubicBezTo>
                <a:cubicBezTo>
                  <a:pt x="3127288" y="27940"/>
                  <a:pt x="3320328" y="50800"/>
                  <a:pt x="3433358" y="76200"/>
                </a:cubicBezTo>
                <a:cubicBezTo>
                  <a:pt x="3546388" y="101600"/>
                  <a:pt x="3589568" y="93980"/>
                  <a:pt x="3631478" y="167640"/>
                </a:cubicBezTo>
                <a:cubicBezTo>
                  <a:pt x="3673388" y="241300"/>
                  <a:pt x="3613698" y="365760"/>
                  <a:pt x="3570518" y="556260"/>
                </a:cubicBezTo>
                <a:cubicBezTo>
                  <a:pt x="3527338" y="746760"/>
                  <a:pt x="3336838" y="1193800"/>
                  <a:pt x="3372398" y="1310640"/>
                </a:cubicBezTo>
                <a:cubicBezTo>
                  <a:pt x="3407958" y="1427480"/>
                  <a:pt x="3494318" y="1485900"/>
                  <a:pt x="3593378" y="1638300"/>
                </a:cubicBezTo>
                <a:cubicBezTo>
                  <a:pt x="3692438" y="1790700"/>
                  <a:pt x="3808008" y="1962150"/>
                  <a:pt x="3966758" y="2225040"/>
                </a:cubicBezTo>
                <a:cubicBezTo>
                  <a:pt x="4125508" y="2487930"/>
                  <a:pt x="4404908" y="2943860"/>
                  <a:pt x="4545878" y="3215640"/>
                </a:cubicBezTo>
                <a:cubicBezTo>
                  <a:pt x="4686848" y="3487420"/>
                  <a:pt x="4756698" y="3688080"/>
                  <a:pt x="4812578" y="3855720"/>
                </a:cubicBezTo>
                <a:cubicBezTo>
                  <a:pt x="4868458" y="4023360"/>
                  <a:pt x="4893858" y="4136390"/>
                  <a:pt x="4881158" y="4221480"/>
                </a:cubicBezTo>
                <a:cubicBezTo>
                  <a:pt x="4868458" y="4306570"/>
                  <a:pt x="4850678" y="4345305"/>
                  <a:pt x="4736378" y="4366260"/>
                </a:cubicBezTo>
                <a:cubicBezTo>
                  <a:pt x="4622078" y="4387215"/>
                  <a:pt x="555538" y="4403090"/>
                  <a:pt x="309158" y="4385310"/>
                </a:cubicBezTo>
                <a:cubicBezTo>
                  <a:pt x="62778" y="4367530"/>
                  <a:pt x="48808" y="4333875"/>
                  <a:pt x="19598" y="4221480"/>
                </a:cubicBezTo>
                <a:cubicBezTo>
                  <a:pt x="-9612" y="4109085"/>
                  <a:pt x="-28662" y="4062730"/>
                  <a:pt x="133898" y="3710940"/>
                </a:cubicBezTo>
                <a:cubicBezTo>
                  <a:pt x="296458" y="3359150"/>
                  <a:pt x="763818" y="2514600"/>
                  <a:pt x="994958" y="2110740"/>
                </a:cubicBezTo>
                <a:cubicBezTo>
                  <a:pt x="1226098" y="1706880"/>
                  <a:pt x="1483908" y="1422400"/>
                  <a:pt x="1520738" y="1272540"/>
                </a:cubicBezTo>
                <a:close/>
              </a:path>
            </a:pathLst>
          </a:custGeom>
          <a:solidFill>
            <a:srgbClr val="6CD5EE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</a:endParaRPr>
          </a:p>
        </p:txBody>
      </p:sp>
      <p:grpSp>
        <p:nvGrpSpPr>
          <p:cNvPr id="5" name="4 Grupo"/>
          <p:cNvGrpSpPr/>
          <p:nvPr/>
        </p:nvGrpSpPr>
        <p:grpSpPr>
          <a:xfrm>
            <a:off x="7364604" y="2016050"/>
            <a:ext cx="1250459" cy="4092613"/>
            <a:chOff x="25740681" y="2908338"/>
            <a:chExt cx="2501079" cy="8186175"/>
          </a:xfrm>
        </p:grpSpPr>
        <p:sp>
          <p:nvSpPr>
            <p:cNvPr id="6" name="5 Elipse"/>
            <p:cNvSpPr>
              <a:spLocks noChangeAspect="1"/>
            </p:cNvSpPr>
            <p:nvPr/>
          </p:nvSpPr>
          <p:spPr>
            <a:xfrm>
              <a:off x="25740681" y="2908338"/>
              <a:ext cx="2501079" cy="2499479"/>
            </a:xfrm>
            <a:custGeom>
              <a:avLst/>
              <a:gdLst/>
              <a:ahLst/>
              <a:cxnLst/>
              <a:rect l="l" t="t" r="r" b="b"/>
              <a:pathLst>
                <a:path w="2501079" h="2499479">
                  <a:moveTo>
                    <a:pt x="1094758" y="0"/>
                  </a:moveTo>
                  <a:cubicBezTo>
                    <a:pt x="1699376" y="0"/>
                    <a:pt x="2189516" y="490140"/>
                    <a:pt x="2189516" y="1094758"/>
                  </a:cubicBezTo>
                  <a:cubicBezTo>
                    <a:pt x="2189516" y="1303815"/>
                    <a:pt x="2130918" y="1499185"/>
                    <a:pt x="2028168" y="1664677"/>
                  </a:cubicBezTo>
                  <a:lnTo>
                    <a:pt x="2028934" y="1663921"/>
                  </a:lnTo>
                  <a:lnTo>
                    <a:pt x="2377280" y="2016968"/>
                  </a:lnTo>
                  <a:cubicBezTo>
                    <a:pt x="2408196" y="1996244"/>
                    <a:pt x="2450204" y="2000456"/>
                    <a:pt x="2477452" y="2028072"/>
                  </a:cubicBezTo>
                  <a:lnTo>
                    <a:pt x="2477452" y="2028073"/>
                  </a:lnTo>
                  <a:cubicBezTo>
                    <a:pt x="2509256" y="2060307"/>
                    <a:pt x="2508908" y="2112221"/>
                    <a:pt x="2476674" y="2144026"/>
                  </a:cubicBezTo>
                  <a:lnTo>
                    <a:pt x="2140370" y="2475852"/>
                  </a:lnTo>
                  <a:cubicBezTo>
                    <a:pt x="2108136" y="2507657"/>
                    <a:pt x="2056220" y="2507309"/>
                    <a:pt x="2024416" y="2475075"/>
                  </a:cubicBezTo>
                  <a:lnTo>
                    <a:pt x="2024416" y="2475076"/>
                  </a:lnTo>
                  <a:cubicBezTo>
                    <a:pt x="1997348" y="2447642"/>
                    <a:pt x="1993570" y="2405951"/>
                    <a:pt x="2014254" y="2375360"/>
                  </a:cubicBezTo>
                  <a:lnTo>
                    <a:pt x="1669059" y="2025506"/>
                  </a:lnTo>
                  <a:cubicBezTo>
                    <a:pt x="1502616" y="2129884"/>
                    <a:pt x="1305651" y="2189516"/>
                    <a:pt x="1094758" y="2189516"/>
                  </a:cubicBezTo>
                  <a:cubicBezTo>
                    <a:pt x="490140" y="2189516"/>
                    <a:pt x="0" y="1699376"/>
                    <a:pt x="0" y="1094758"/>
                  </a:cubicBezTo>
                  <a:cubicBezTo>
                    <a:pt x="0" y="490140"/>
                    <a:pt x="490140" y="0"/>
                    <a:pt x="1094758" y="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</a:endParaRPr>
            </a:p>
          </p:txBody>
        </p:sp>
        <p:sp>
          <p:nvSpPr>
            <p:cNvPr id="7" name="6 Acorde"/>
            <p:cNvSpPr>
              <a:spLocks noChangeAspect="1"/>
            </p:cNvSpPr>
            <p:nvPr/>
          </p:nvSpPr>
          <p:spPr>
            <a:xfrm>
              <a:off x="25822460" y="2991861"/>
              <a:ext cx="2025225" cy="2025225"/>
            </a:xfrm>
            <a:prstGeom prst="chord">
              <a:avLst>
                <a:gd name="adj1" fmla="val 19871585"/>
                <a:gd name="adj2" fmla="val 1252419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r>
                <a:rPr lang="es-MX" sz="2400" dirty="0">
                  <a:solidFill>
                    <a:srgbClr val="FFFFF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Open Sans Extrabold" panose="020B0906030804020204" pitchFamily="34" charset="0"/>
                </a:rPr>
                <a:t>80</a:t>
              </a:r>
              <a:r>
                <a:rPr lang="es-MX" sz="2400" baseline="30000" dirty="0">
                  <a:solidFill>
                    <a:srgbClr val="FFFFF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Open Sans Extrabold" panose="020B0906030804020204" pitchFamily="34" charset="0"/>
                </a:rPr>
                <a:t>%</a:t>
              </a:r>
              <a:endParaRPr lang="es-SV" sz="2400" baseline="30000" dirty="0">
                <a:solidFill>
                  <a:srgbClr val="FFFFFF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endParaRPr>
            </a:p>
          </p:txBody>
        </p:sp>
        <p:sp>
          <p:nvSpPr>
            <p:cNvPr id="15" name="14 Forma libre"/>
            <p:cNvSpPr/>
            <p:nvPr/>
          </p:nvSpPr>
          <p:spPr>
            <a:xfrm>
              <a:off x="27527891" y="4712673"/>
              <a:ext cx="654824" cy="6381840"/>
            </a:xfrm>
            <a:custGeom>
              <a:avLst/>
              <a:gdLst>
                <a:gd name="connsiteX0" fmla="*/ 0 w 595086"/>
                <a:gd name="connsiteY0" fmla="*/ 0 h 4760685"/>
                <a:gd name="connsiteX1" fmla="*/ 595086 w 595086"/>
                <a:gd name="connsiteY1" fmla="*/ 609600 h 4760685"/>
                <a:gd name="connsiteX2" fmla="*/ 420914 w 595086"/>
                <a:gd name="connsiteY2" fmla="*/ 4760685 h 4760685"/>
                <a:gd name="connsiteX0-1" fmla="*/ 0 w 595086"/>
                <a:gd name="connsiteY0-2" fmla="*/ 0 h 4779735"/>
                <a:gd name="connsiteX1-3" fmla="*/ 595086 w 595086"/>
                <a:gd name="connsiteY1-4" fmla="*/ 609600 h 4779735"/>
                <a:gd name="connsiteX2-5" fmla="*/ 544739 w 595086"/>
                <a:gd name="connsiteY2-6" fmla="*/ 4779735 h 4779735"/>
                <a:gd name="connsiteX0-7" fmla="*/ 0 w 595086"/>
                <a:gd name="connsiteY0-8" fmla="*/ 0 h 4770210"/>
                <a:gd name="connsiteX1-9" fmla="*/ 595086 w 595086"/>
                <a:gd name="connsiteY1-10" fmla="*/ 609600 h 4770210"/>
                <a:gd name="connsiteX2-11" fmla="*/ 582839 w 595086"/>
                <a:gd name="connsiteY2-12" fmla="*/ 4770210 h 4770210"/>
                <a:gd name="connsiteX0-13" fmla="*/ 0 w 636112"/>
                <a:gd name="connsiteY0-14" fmla="*/ 0 h 4770210"/>
                <a:gd name="connsiteX1-15" fmla="*/ 595086 w 636112"/>
                <a:gd name="connsiteY1-16" fmla="*/ 609600 h 4770210"/>
                <a:gd name="connsiteX2-17" fmla="*/ 582839 w 636112"/>
                <a:gd name="connsiteY2-18" fmla="*/ 4770210 h 4770210"/>
                <a:gd name="connsiteX0-19" fmla="*/ 0 w 640335"/>
                <a:gd name="connsiteY0-20" fmla="*/ 0 h 4770210"/>
                <a:gd name="connsiteX1-21" fmla="*/ 595086 w 640335"/>
                <a:gd name="connsiteY1-22" fmla="*/ 609600 h 4770210"/>
                <a:gd name="connsiteX2-23" fmla="*/ 582839 w 640335"/>
                <a:gd name="connsiteY2-24" fmla="*/ 4770210 h 4770210"/>
                <a:gd name="connsiteX0-25" fmla="*/ 0 w 659200"/>
                <a:gd name="connsiteY0-26" fmla="*/ 0 h 4751160"/>
                <a:gd name="connsiteX1-27" fmla="*/ 595086 w 659200"/>
                <a:gd name="connsiteY1-28" fmla="*/ 609600 h 4751160"/>
                <a:gd name="connsiteX2-29" fmla="*/ 639989 w 659200"/>
                <a:gd name="connsiteY2-30" fmla="*/ 4751160 h 4751160"/>
                <a:gd name="connsiteX0-31" fmla="*/ 0 w 670832"/>
                <a:gd name="connsiteY0-32" fmla="*/ 0 h 4751160"/>
                <a:gd name="connsiteX1-33" fmla="*/ 595086 w 670832"/>
                <a:gd name="connsiteY1-34" fmla="*/ 609600 h 4751160"/>
                <a:gd name="connsiteX2-35" fmla="*/ 639989 w 670832"/>
                <a:gd name="connsiteY2-36" fmla="*/ 4751160 h 4751160"/>
                <a:gd name="connsiteX0-37" fmla="*/ 0 w 691334"/>
                <a:gd name="connsiteY0-38" fmla="*/ 0 h 4751160"/>
                <a:gd name="connsiteX1-39" fmla="*/ 595086 w 691334"/>
                <a:gd name="connsiteY1-40" fmla="*/ 609600 h 4751160"/>
                <a:gd name="connsiteX2-41" fmla="*/ 639989 w 691334"/>
                <a:gd name="connsiteY2-42" fmla="*/ 4751160 h 4751160"/>
                <a:gd name="connsiteX0-43" fmla="*/ 0 w 680202"/>
                <a:gd name="connsiteY0-44" fmla="*/ 0 h 6328500"/>
                <a:gd name="connsiteX1-45" fmla="*/ 595086 w 680202"/>
                <a:gd name="connsiteY1-46" fmla="*/ 609600 h 6328500"/>
                <a:gd name="connsiteX2-47" fmla="*/ 617129 w 680202"/>
                <a:gd name="connsiteY2-48" fmla="*/ 6328500 h 6328500"/>
                <a:gd name="connsiteX0-49" fmla="*/ 0 w 654824"/>
                <a:gd name="connsiteY0-50" fmla="*/ 0 h 6381840"/>
                <a:gd name="connsiteX1-51" fmla="*/ 595086 w 654824"/>
                <a:gd name="connsiteY1-52" fmla="*/ 609600 h 6381840"/>
                <a:gd name="connsiteX2-53" fmla="*/ 540929 w 654824"/>
                <a:gd name="connsiteY2-54" fmla="*/ 6381840 h 6381840"/>
              </a:gdLst>
              <a:ahLst/>
              <a:cxnLst>
                <a:cxn ang="0">
                  <a:pos x="connsiteX0-49" y="connsiteY0-50"/>
                </a:cxn>
                <a:cxn ang="0">
                  <a:pos x="connsiteX1-51" y="connsiteY1-52"/>
                </a:cxn>
                <a:cxn ang="0">
                  <a:pos x="connsiteX2-53" y="connsiteY2-54"/>
                </a:cxn>
              </a:cxnLst>
              <a:rect l="l" t="t" r="r" b="b"/>
              <a:pathLst>
                <a:path w="654824" h="6381840">
                  <a:moveTo>
                    <a:pt x="0" y="0"/>
                  </a:moveTo>
                  <a:cubicBezTo>
                    <a:pt x="198362" y="203200"/>
                    <a:pt x="459846" y="293990"/>
                    <a:pt x="595086" y="609600"/>
                  </a:cubicBezTo>
                  <a:cubicBezTo>
                    <a:pt x="730326" y="925210"/>
                    <a:pt x="602161" y="4994970"/>
                    <a:pt x="540929" y="6381840"/>
                  </a:cubicBezTo>
                </a:path>
              </a:pathLst>
            </a:custGeom>
            <a:noFill/>
            <a:ln w="1238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</a:endParaRPr>
            </a:p>
          </p:txBody>
        </p:sp>
      </p:grpSp>
      <p:sp>
        <p:nvSpPr>
          <p:cNvPr id="10" name="4 Elipse"/>
          <p:cNvSpPr>
            <a:spLocks noChangeAspect="1"/>
          </p:cNvSpPr>
          <p:nvPr/>
        </p:nvSpPr>
        <p:spPr bwMode="auto">
          <a:xfrm>
            <a:off x="947738" y="3258041"/>
            <a:ext cx="355795" cy="355777"/>
          </a:xfrm>
          <a:prstGeom prst="round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1191895"/>
            <a:r>
              <a:rPr lang="es-MX" sz="1600" dirty="0">
                <a:solidFill>
                  <a:srgbClr val="1F1F1F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rPr>
              <a:t>01</a:t>
            </a:r>
            <a:endParaRPr lang="es-SV" sz="1600" dirty="0">
              <a:solidFill>
                <a:srgbClr val="1F1F1F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Open Sans Extrabold" panose="020B0906030804020204" pitchFamily="34" charset="0"/>
            </a:endParaRPr>
          </a:p>
        </p:txBody>
      </p:sp>
      <p:sp>
        <p:nvSpPr>
          <p:cNvPr id="11" name="8 Rectángulo"/>
          <p:cNvSpPr/>
          <p:nvPr/>
        </p:nvSpPr>
        <p:spPr>
          <a:xfrm>
            <a:off x="1477623" y="3166135"/>
            <a:ext cx="4019011" cy="661059"/>
          </a:xfrm>
          <a:prstGeom prst="rect">
            <a:avLst/>
          </a:prstGeom>
          <a:noFill/>
        </p:spPr>
        <p:txBody>
          <a:bodyPr wrap="square" lIns="45143" tIns="22533" rIns="45143" bIns="22533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12" name="27 Elipse"/>
          <p:cNvSpPr>
            <a:spLocks noChangeAspect="1"/>
          </p:cNvSpPr>
          <p:nvPr/>
        </p:nvSpPr>
        <p:spPr bwMode="auto">
          <a:xfrm>
            <a:off x="947738" y="3968735"/>
            <a:ext cx="355795" cy="355777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1191895"/>
            <a:r>
              <a:rPr lang="es-MX" sz="1600" dirty="0">
                <a:solidFill>
                  <a:srgbClr val="1F1F1F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rPr>
              <a:t>02</a:t>
            </a:r>
            <a:endParaRPr lang="es-SV" sz="1600" dirty="0">
              <a:solidFill>
                <a:srgbClr val="1F1F1F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Open Sans Extrabold" panose="020B0906030804020204" pitchFamily="34" charset="0"/>
            </a:endParaRPr>
          </a:p>
        </p:txBody>
      </p:sp>
      <p:sp>
        <p:nvSpPr>
          <p:cNvPr id="13" name="28 Rectángulo"/>
          <p:cNvSpPr/>
          <p:nvPr/>
        </p:nvSpPr>
        <p:spPr>
          <a:xfrm>
            <a:off x="1477623" y="3969591"/>
            <a:ext cx="4019011" cy="661059"/>
          </a:xfrm>
          <a:prstGeom prst="rect">
            <a:avLst/>
          </a:prstGeom>
          <a:noFill/>
        </p:spPr>
        <p:txBody>
          <a:bodyPr wrap="square" lIns="45143" tIns="22533" rIns="45143" bIns="22533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14" name="29 Elipse"/>
          <p:cNvSpPr>
            <a:spLocks noChangeAspect="1"/>
          </p:cNvSpPr>
          <p:nvPr/>
        </p:nvSpPr>
        <p:spPr bwMode="auto">
          <a:xfrm>
            <a:off x="947738" y="4639671"/>
            <a:ext cx="355795" cy="355777"/>
          </a:xfrm>
          <a:prstGeom prst="round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1191895"/>
            <a:r>
              <a:rPr lang="es-MX" sz="1600" dirty="0">
                <a:solidFill>
                  <a:srgbClr val="1F1F1F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rPr>
              <a:t>03</a:t>
            </a:r>
            <a:endParaRPr lang="es-SV" sz="1600" dirty="0">
              <a:solidFill>
                <a:srgbClr val="1F1F1F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Open Sans Extrabold" panose="020B0906030804020204" pitchFamily="34" charset="0"/>
            </a:endParaRPr>
          </a:p>
        </p:txBody>
      </p:sp>
      <p:sp>
        <p:nvSpPr>
          <p:cNvPr id="16" name="30 Rectángulo"/>
          <p:cNvSpPr/>
          <p:nvPr/>
        </p:nvSpPr>
        <p:spPr>
          <a:xfrm>
            <a:off x="1477623" y="4640528"/>
            <a:ext cx="4019011" cy="661059"/>
          </a:xfrm>
          <a:prstGeom prst="rect">
            <a:avLst/>
          </a:prstGeom>
          <a:noFill/>
        </p:spPr>
        <p:txBody>
          <a:bodyPr wrap="square" lIns="45143" tIns="22533" rIns="45143" bIns="22533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17" name="29 Elipse"/>
          <p:cNvSpPr>
            <a:spLocks noChangeAspect="1"/>
          </p:cNvSpPr>
          <p:nvPr/>
        </p:nvSpPr>
        <p:spPr bwMode="auto">
          <a:xfrm>
            <a:off x="947738" y="5350366"/>
            <a:ext cx="355795" cy="355777"/>
          </a:xfrm>
          <a:prstGeom prst="round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1191895"/>
            <a:r>
              <a:rPr lang="es-MX" sz="1600" dirty="0">
                <a:solidFill>
                  <a:srgbClr val="1F1F1F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rPr>
              <a:t>04</a:t>
            </a:r>
            <a:endParaRPr lang="es-SV" sz="1600" dirty="0">
              <a:solidFill>
                <a:srgbClr val="1F1F1F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Open Sans Extrabold" panose="020B0906030804020204" pitchFamily="34" charset="0"/>
            </a:endParaRPr>
          </a:p>
        </p:txBody>
      </p:sp>
      <p:sp>
        <p:nvSpPr>
          <p:cNvPr id="19" name="30 Rectángulo"/>
          <p:cNvSpPr/>
          <p:nvPr/>
        </p:nvSpPr>
        <p:spPr>
          <a:xfrm>
            <a:off x="1477623" y="5351223"/>
            <a:ext cx="4019011" cy="661059"/>
          </a:xfrm>
          <a:prstGeom prst="rect">
            <a:avLst/>
          </a:prstGeom>
          <a:noFill/>
        </p:spPr>
        <p:txBody>
          <a:bodyPr wrap="square" lIns="45143" tIns="22533" rIns="45143" bIns="22533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grpSp>
        <p:nvGrpSpPr>
          <p:cNvPr id="20" name="19 Grupo"/>
          <p:cNvGrpSpPr/>
          <p:nvPr/>
        </p:nvGrpSpPr>
        <p:grpSpPr>
          <a:xfrm>
            <a:off x="7089268" y="3149730"/>
            <a:ext cx="1250459" cy="2968793"/>
            <a:chOff x="25740681" y="2908338"/>
            <a:chExt cx="2501079" cy="5938275"/>
          </a:xfrm>
        </p:grpSpPr>
        <p:sp>
          <p:nvSpPr>
            <p:cNvPr id="21" name="5 Elipse"/>
            <p:cNvSpPr>
              <a:spLocks noChangeAspect="1"/>
            </p:cNvSpPr>
            <p:nvPr/>
          </p:nvSpPr>
          <p:spPr>
            <a:xfrm>
              <a:off x="25740681" y="2908338"/>
              <a:ext cx="2501079" cy="2499479"/>
            </a:xfrm>
            <a:custGeom>
              <a:avLst/>
              <a:gdLst/>
              <a:ahLst/>
              <a:cxnLst/>
              <a:rect l="l" t="t" r="r" b="b"/>
              <a:pathLst>
                <a:path w="2501079" h="2499479">
                  <a:moveTo>
                    <a:pt x="1094758" y="0"/>
                  </a:moveTo>
                  <a:cubicBezTo>
                    <a:pt x="1699376" y="0"/>
                    <a:pt x="2189516" y="490140"/>
                    <a:pt x="2189516" y="1094758"/>
                  </a:cubicBezTo>
                  <a:cubicBezTo>
                    <a:pt x="2189516" y="1303815"/>
                    <a:pt x="2130918" y="1499185"/>
                    <a:pt x="2028168" y="1664677"/>
                  </a:cubicBezTo>
                  <a:lnTo>
                    <a:pt x="2028934" y="1663921"/>
                  </a:lnTo>
                  <a:lnTo>
                    <a:pt x="2377280" y="2016968"/>
                  </a:lnTo>
                  <a:cubicBezTo>
                    <a:pt x="2408196" y="1996244"/>
                    <a:pt x="2450204" y="2000456"/>
                    <a:pt x="2477452" y="2028072"/>
                  </a:cubicBezTo>
                  <a:lnTo>
                    <a:pt x="2477452" y="2028073"/>
                  </a:lnTo>
                  <a:cubicBezTo>
                    <a:pt x="2509256" y="2060307"/>
                    <a:pt x="2508908" y="2112221"/>
                    <a:pt x="2476674" y="2144026"/>
                  </a:cubicBezTo>
                  <a:lnTo>
                    <a:pt x="2140370" y="2475852"/>
                  </a:lnTo>
                  <a:cubicBezTo>
                    <a:pt x="2108136" y="2507657"/>
                    <a:pt x="2056220" y="2507309"/>
                    <a:pt x="2024416" y="2475075"/>
                  </a:cubicBezTo>
                  <a:lnTo>
                    <a:pt x="2024416" y="2475076"/>
                  </a:lnTo>
                  <a:cubicBezTo>
                    <a:pt x="1997348" y="2447642"/>
                    <a:pt x="1993570" y="2405951"/>
                    <a:pt x="2014254" y="2375360"/>
                  </a:cubicBezTo>
                  <a:lnTo>
                    <a:pt x="1669059" y="2025506"/>
                  </a:lnTo>
                  <a:cubicBezTo>
                    <a:pt x="1502616" y="2129884"/>
                    <a:pt x="1305651" y="2189516"/>
                    <a:pt x="1094758" y="2189516"/>
                  </a:cubicBezTo>
                  <a:cubicBezTo>
                    <a:pt x="490140" y="2189516"/>
                    <a:pt x="0" y="1699376"/>
                    <a:pt x="0" y="1094758"/>
                  </a:cubicBezTo>
                  <a:cubicBezTo>
                    <a:pt x="0" y="490140"/>
                    <a:pt x="490140" y="0"/>
                    <a:pt x="1094758" y="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</a:endParaRPr>
            </a:p>
          </p:txBody>
        </p:sp>
        <p:sp>
          <p:nvSpPr>
            <p:cNvPr id="22" name="21 Acorde"/>
            <p:cNvSpPr>
              <a:spLocks noChangeAspect="1"/>
            </p:cNvSpPr>
            <p:nvPr/>
          </p:nvSpPr>
          <p:spPr>
            <a:xfrm>
              <a:off x="25822460" y="2991861"/>
              <a:ext cx="2025225" cy="2025225"/>
            </a:xfrm>
            <a:prstGeom prst="chord">
              <a:avLst>
                <a:gd name="adj1" fmla="val 21574878"/>
                <a:gd name="adj2" fmla="val 1079714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 defTabSz="1191895"/>
              <a:r>
                <a:rPr lang="es-MX" sz="2400" dirty="0">
                  <a:solidFill>
                    <a:srgbClr val="FFFFF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Open Sans Extrabold" panose="020B0906030804020204" pitchFamily="34" charset="0"/>
                </a:rPr>
                <a:t>50</a:t>
              </a:r>
              <a:r>
                <a:rPr lang="es-MX" sz="2400" baseline="30000" dirty="0">
                  <a:solidFill>
                    <a:srgbClr val="FFFFF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Open Sans Extrabold" panose="020B0906030804020204" pitchFamily="34" charset="0"/>
                </a:rPr>
                <a:t>%</a:t>
              </a:r>
              <a:endParaRPr lang="es-SV" sz="2400" baseline="30000" dirty="0">
                <a:solidFill>
                  <a:srgbClr val="FFFFFF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endParaRPr>
            </a:p>
          </p:txBody>
        </p:sp>
        <p:sp>
          <p:nvSpPr>
            <p:cNvPr id="23" name="22 Forma libre"/>
            <p:cNvSpPr/>
            <p:nvPr/>
          </p:nvSpPr>
          <p:spPr>
            <a:xfrm>
              <a:off x="27527891" y="4712673"/>
              <a:ext cx="704494" cy="4133940"/>
            </a:xfrm>
            <a:custGeom>
              <a:avLst/>
              <a:gdLst>
                <a:gd name="connsiteX0" fmla="*/ 0 w 595086"/>
                <a:gd name="connsiteY0" fmla="*/ 0 h 4760685"/>
                <a:gd name="connsiteX1" fmla="*/ 595086 w 595086"/>
                <a:gd name="connsiteY1" fmla="*/ 609600 h 4760685"/>
                <a:gd name="connsiteX2" fmla="*/ 420914 w 595086"/>
                <a:gd name="connsiteY2" fmla="*/ 4760685 h 4760685"/>
                <a:gd name="connsiteX0-1" fmla="*/ 0 w 595086"/>
                <a:gd name="connsiteY0-2" fmla="*/ 0 h 4779735"/>
                <a:gd name="connsiteX1-3" fmla="*/ 595086 w 595086"/>
                <a:gd name="connsiteY1-4" fmla="*/ 609600 h 4779735"/>
                <a:gd name="connsiteX2-5" fmla="*/ 544739 w 595086"/>
                <a:gd name="connsiteY2-6" fmla="*/ 4779735 h 4779735"/>
                <a:gd name="connsiteX0-7" fmla="*/ 0 w 595086"/>
                <a:gd name="connsiteY0-8" fmla="*/ 0 h 4770210"/>
                <a:gd name="connsiteX1-9" fmla="*/ 595086 w 595086"/>
                <a:gd name="connsiteY1-10" fmla="*/ 609600 h 4770210"/>
                <a:gd name="connsiteX2-11" fmla="*/ 582839 w 595086"/>
                <a:gd name="connsiteY2-12" fmla="*/ 4770210 h 4770210"/>
                <a:gd name="connsiteX0-13" fmla="*/ 0 w 636112"/>
                <a:gd name="connsiteY0-14" fmla="*/ 0 h 4770210"/>
                <a:gd name="connsiteX1-15" fmla="*/ 595086 w 636112"/>
                <a:gd name="connsiteY1-16" fmla="*/ 609600 h 4770210"/>
                <a:gd name="connsiteX2-17" fmla="*/ 582839 w 636112"/>
                <a:gd name="connsiteY2-18" fmla="*/ 4770210 h 4770210"/>
                <a:gd name="connsiteX0-19" fmla="*/ 0 w 640335"/>
                <a:gd name="connsiteY0-20" fmla="*/ 0 h 4770210"/>
                <a:gd name="connsiteX1-21" fmla="*/ 595086 w 640335"/>
                <a:gd name="connsiteY1-22" fmla="*/ 609600 h 4770210"/>
                <a:gd name="connsiteX2-23" fmla="*/ 582839 w 640335"/>
                <a:gd name="connsiteY2-24" fmla="*/ 4770210 h 4770210"/>
                <a:gd name="connsiteX0-25" fmla="*/ 0 w 659200"/>
                <a:gd name="connsiteY0-26" fmla="*/ 0 h 4751160"/>
                <a:gd name="connsiteX1-27" fmla="*/ 595086 w 659200"/>
                <a:gd name="connsiteY1-28" fmla="*/ 609600 h 4751160"/>
                <a:gd name="connsiteX2-29" fmla="*/ 639989 w 659200"/>
                <a:gd name="connsiteY2-30" fmla="*/ 4751160 h 4751160"/>
                <a:gd name="connsiteX0-31" fmla="*/ 0 w 670832"/>
                <a:gd name="connsiteY0-32" fmla="*/ 0 h 4751160"/>
                <a:gd name="connsiteX1-33" fmla="*/ 595086 w 670832"/>
                <a:gd name="connsiteY1-34" fmla="*/ 609600 h 4751160"/>
                <a:gd name="connsiteX2-35" fmla="*/ 639989 w 670832"/>
                <a:gd name="connsiteY2-36" fmla="*/ 4751160 h 4751160"/>
                <a:gd name="connsiteX0-37" fmla="*/ 0 w 691334"/>
                <a:gd name="connsiteY0-38" fmla="*/ 0 h 4751160"/>
                <a:gd name="connsiteX1-39" fmla="*/ 595086 w 691334"/>
                <a:gd name="connsiteY1-40" fmla="*/ 609600 h 4751160"/>
                <a:gd name="connsiteX2-41" fmla="*/ 639989 w 691334"/>
                <a:gd name="connsiteY2-42" fmla="*/ 4751160 h 4751160"/>
                <a:gd name="connsiteX0-43" fmla="*/ 0 w 704494"/>
                <a:gd name="connsiteY0-44" fmla="*/ 0 h 4133940"/>
                <a:gd name="connsiteX1-45" fmla="*/ 595086 w 704494"/>
                <a:gd name="connsiteY1-46" fmla="*/ 609600 h 4133940"/>
                <a:gd name="connsiteX2-47" fmla="*/ 662849 w 704494"/>
                <a:gd name="connsiteY2-48" fmla="*/ 4133940 h 4133940"/>
              </a:gdLst>
              <a:ahLst/>
              <a:cxnLst>
                <a:cxn ang="0">
                  <a:pos x="connsiteX0-43" y="connsiteY0-44"/>
                </a:cxn>
                <a:cxn ang="0">
                  <a:pos x="connsiteX1-45" y="connsiteY1-46"/>
                </a:cxn>
                <a:cxn ang="0">
                  <a:pos x="connsiteX2-47" y="connsiteY2-48"/>
                </a:cxn>
              </a:cxnLst>
              <a:rect l="l" t="t" r="r" b="b"/>
              <a:pathLst>
                <a:path w="704494" h="4133940">
                  <a:moveTo>
                    <a:pt x="0" y="0"/>
                  </a:moveTo>
                  <a:cubicBezTo>
                    <a:pt x="198362" y="203200"/>
                    <a:pt x="459846" y="293990"/>
                    <a:pt x="595086" y="609600"/>
                  </a:cubicBezTo>
                  <a:cubicBezTo>
                    <a:pt x="730326" y="925210"/>
                    <a:pt x="724081" y="2747070"/>
                    <a:pt x="662849" y="4133940"/>
                  </a:cubicBezTo>
                </a:path>
              </a:pathLst>
            </a:custGeom>
            <a:noFill/>
            <a:ln w="12382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24" name="23 Grupo"/>
          <p:cNvGrpSpPr/>
          <p:nvPr/>
        </p:nvGrpSpPr>
        <p:grpSpPr>
          <a:xfrm flipH="1">
            <a:off x="8712394" y="1245843"/>
            <a:ext cx="1269988" cy="4848176"/>
            <a:chOff x="25740681" y="2908338"/>
            <a:chExt cx="2540142" cy="9697475"/>
          </a:xfrm>
        </p:grpSpPr>
        <p:sp>
          <p:nvSpPr>
            <p:cNvPr id="25" name="5 Elipse"/>
            <p:cNvSpPr>
              <a:spLocks noChangeAspect="1"/>
            </p:cNvSpPr>
            <p:nvPr/>
          </p:nvSpPr>
          <p:spPr>
            <a:xfrm>
              <a:off x="25740681" y="2908338"/>
              <a:ext cx="2501079" cy="2499479"/>
            </a:xfrm>
            <a:custGeom>
              <a:avLst/>
              <a:gdLst/>
              <a:ahLst/>
              <a:cxnLst/>
              <a:rect l="l" t="t" r="r" b="b"/>
              <a:pathLst>
                <a:path w="2501079" h="2499479">
                  <a:moveTo>
                    <a:pt x="1094758" y="0"/>
                  </a:moveTo>
                  <a:cubicBezTo>
                    <a:pt x="1699376" y="0"/>
                    <a:pt x="2189516" y="490140"/>
                    <a:pt x="2189516" y="1094758"/>
                  </a:cubicBezTo>
                  <a:cubicBezTo>
                    <a:pt x="2189516" y="1303815"/>
                    <a:pt x="2130918" y="1499185"/>
                    <a:pt x="2028168" y="1664677"/>
                  </a:cubicBezTo>
                  <a:lnTo>
                    <a:pt x="2028934" y="1663921"/>
                  </a:lnTo>
                  <a:lnTo>
                    <a:pt x="2377280" y="2016968"/>
                  </a:lnTo>
                  <a:cubicBezTo>
                    <a:pt x="2408196" y="1996244"/>
                    <a:pt x="2450204" y="2000456"/>
                    <a:pt x="2477452" y="2028072"/>
                  </a:cubicBezTo>
                  <a:lnTo>
                    <a:pt x="2477452" y="2028073"/>
                  </a:lnTo>
                  <a:cubicBezTo>
                    <a:pt x="2509256" y="2060307"/>
                    <a:pt x="2508908" y="2112221"/>
                    <a:pt x="2476674" y="2144026"/>
                  </a:cubicBezTo>
                  <a:lnTo>
                    <a:pt x="2140370" y="2475852"/>
                  </a:lnTo>
                  <a:cubicBezTo>
                    <a:pt x="2108136" y="2507657"/>
                    <a:pt x="2056220" y="2507309"/>
                    <a:pt x="2024416" y="2475075"/>
                  </a:cubicBezTo>
                  <a:lnTo>
                    <a:pt x="2024416" y="2475076"/>
                  </a:lnTo>
                  <a:cubicBezTo>
                    <a:pt x="1997348" y="2447642"/>
                    <a:pt x="1993570" y="2405951"/>
                    <a:pt x="2014254" y="2375360"/>
                  </a:cubicBezTo>
                  <a:lnTo>
                    <a:pt x="1669059" y="2025506"/>
                  </a:lnTo>
                  <a:cubicBezTo>
                    <a:pt x="1502616" y="2129884"/>
                    <a:pt x="1305651" y="2189516"/>
                    <a:pt x="1094758" y="2189516"/>
                  </a:cubicBezTo>
                  <a:cubicBezTo>
                    <a:pt x="490140" y="2189516"/>
                    <a:pt x="0" y="1699376"/>
                    <a:pt x="0" y="1094758"/>
                  </a:cubicBezTo>
                  <a:cubicBezTo>
                    <a:pt x="0" y="490140"/>
                    <a:pt x="490140" y="0"/>
                    <a:pt x="1094758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</a:endParaRPr>
            </a:p>
          </p:txBody>
        </p:sp>
        <p:sp>
          <p:nvSpPr>
            <p:cNvPr id="26" name="25 Acorde"/>
            <p:cNvSpPr>
              <a:spLocks noChangeAspect="1"/>
            </p:cNvSpPr>
            <p:nvPr/>
          </p:nvSpPr>
          <p:spPr>
            <a:xfrm>
              <a:off x="25822460" y="2991861"/>
              <a:ext cx="2025225" cy="2025225"/>
            </a:xfrm>
            <a:prstGeom prst="chord">
              <a:avLst>
                <a:gd name="adj1" fmla="val 18654768"/>
                <a:gd name="adj2" fmla="val 1368490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r>
                <a:rPr lang="es-MX" sz="2400" dirty="0">
                  <a:solidFill>
                    <a:srgbClr val="FFFFF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Open Sans Extrabold" panose="020B0906030804020204" pitchFamily="34" charset="0"/>
                </a:rPr>
                <a:t>90</a:t>
              </a:r>
              <a:r>
                <a:rPr lang="es-MX" sz="2400" baseline="30000" dirty="0">
                  <a:solidFill>
                    <a:srgbClr val="FFFFF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Open Sans Extrabold" panose="020B0906030804020204" pitchFamily="34" charset="0"/>
                </a:rPr>
                <a:t>%</a:t>
              </a:r>
              <a:endParaRPr lang="es-SV" sz="2400" baseline="30000" dirty="0">
                <a:solidFill>
                  <a:srgbClr val="FFFFFF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endParaRPr>
            </a:p>
          </p:txBody>
        </p:sp>
        <p:sp>
          <p:nvSpPr>
            <p:cNvPr id="27" name="26 Forma libre"/>
            <p:cNvSpPr/>
            <p:nvPr/>
          </p:nvSpPr>
          <p:spPr>
            <a:xfrm>
              <a:off x="27527891" y="4712673"/>
              <a:ext cx="752932" cy="7893140"/>
            </a:xfrm>
            <a:custGeom>
              <a:avLst/>
              <a:gdLst>
                <a:gd name="connsiteX0" fmla="*/ 0 w 595086"/>
                <a:gd name="connsiteY0" fmla="*/ 0 h 4760685"/>
                <a:gd name="connsiteX1" fmla="*/ 595086 w 595086"/>
                <a:gd name="connsiteY1" fmla="*/ 609600 h 4760685"/>
                <a:gd name="connsiteX2" fmla="*/ 420914 w 595086"/>
                <a:gd name="connsiteY2" fmla="*/ 4760685 h 4760685"/>
                <a:gd name="connsiteX0-1" fmla="*/ 0 w 595086"/>
                <a:gd name="connsiteY0-2" fmla="*/ 0 h 4779735"/>
                <a:gd name="connsiteX1-3" fmla="*/ 595086 w 595086"/>
                <a:gd name="connsiteY1-4" fmla="*/ 609600 h 4779735"/>
                <a:gd name="connsiteX2-5" fmla="*/ 544739 w 595086"/>
                <a:gd name="connsiteY2-6" fmla="*/ 4779735 h 4779735"/>
                <a:gd name="connsiteX0-7" fmla="*/ 0 w 595086"/>
                <a:gd name="connsiteY0-8" fmla="*/ 0 h 4770210"/>
                <a:gd name="connsiteX1-9" fmla="*/ 595086 w 595086"/>
                <a:gd name="connsiteY1-10" fmla="*/ 609600 h 4770210"/>
                <a:gd name="connsiteX2-11" fmla="*/ 582839 w 595086"/>
                <a:gd name="connsiteY2-12" fmla="*/ 4770210 h 4770210"/>
                <a:gd name="connsiteX0-13" fmla="*/ 0 w 636112"/>
                <a:gd name="connsiteY0-14" fmla="*/ 0 h 4770210"/>
                <a:gd name="connsiteX1-15" fmla="*/ 595086 w 636112"/>
                <a:gd name="connsiteY1-16" fmla="*/ 609600 h 4770210"/>
                <a:gd name="connsiteX2-17" fmla="*/ 582839 w 636112"/>
                <a:gd name="connsiteY2-18" fmla="*/ 4770210 h 4770210"/>
                <a:gd name="connsiteX0-19" fmla="*/ 0 w 640335"/>
                <a:gd name="connsiteY0-20" fmla="*/ 0 h 4770210"/>
                <a:gd name="connsiteX1-21" fmla="*/ 595086 w 640335"/>
                <a:gd name="connsiteY1-22" fmla="*/ 609600 h 4770210"/>
                <a:gd name="connsiteX2-23" fmla="*/ 582839 w 640335"/>
                <a:gd name="connsiteY2-24" fmla="*/ 4770210 h 4770210"/>
                <a:gd name="connsiteX0-25" fmla="*/ 0 w 659200"/>
                <a:gd name="connsiteY0-26" fmla="*/ 0 h 4751160"/>
                <a:gd name="connsiteX1-27" fmla="*/ 595086 w 659200"/>
                <a:gd name="connsiteY1-28" fmla="*/ 609600 h 4751160"/>
                <a:gd name="connsiteX2-29" fmla="*/ 639989 w 659200"/>
                <a:gd name="connsiteY2-30" fmla="*/ 4751160 h 4751160"/>
                <a:gd name="connsiteX0-31" fmla="*/ 0 w 670832"/>
                <a:gd name="connsiteY0-32" fmla="*/ 0 h 4751160"/>
                <a:gd name="connsiteX1-33" fmla="*/ 595086 w 670832"/>
                <a:gd name="connsiteY1-34" fmla="*/ 609600 h 4751160"/>
                <a:gd name="connsiteX2-35" fmla="*/ 639989 w 670832"/>
                <a:gd name="connsiteY2-36" fmla="*/ 4751160 h 4751160"/>
                <a:gd name="connsiteX0-37" fmla="*/ 0 w 691334"/>
                <a:gd name="connsiteY0-38" fmla="*/ 0 h 4751160"/>
                <a:gd name="connsiteX1-39" fmla="*/ 595086 w 691334"/>
                <a:gd name="connsiteY1-40" fmla="*/ 609600 h 4751160"/>
                <a:gd name="connsiteX2-41" fmla="*/ 639989 w 691334"/>
                <a:gd name="connsiteY2-42" fmla="*/ 4751160 h 4751160"/>
                <a:gd name="connsiteX0-43" fmla="*/ 0 w 680202"/>
                <a:gd name="connsiteY0-44" fmla="*/ 0 h 6328500"/>
                <a:gd name="connsiteX1-45" fmla="*/ 595086 w 680202"/>
                <a:gd name="connsiteY1-46" fmla="*/ 609600 h 6328500"/>
                <a:gd name="connsiteX2-47" fmla="*/ 617129 w 680202"/>
                <a:gd name="connsiteY2-48" fmla="*/ 6328500 h 6328500"/>
                <a:gd name="connsiteX0-49" fmla="*/ 0 w 654824"/>
                <a:gd name="connsiteY0-50" fmla="*/ 0 h 6381840"/>
                <a:gd name="connsiteX1-51" fmla="*/ 595086 w 654824"/>
                <a:gd name="connsiteY1-52" fmla="*/ 609600 h 6381840"/>
                <a:gd name="connsiteX2-53" fmla="*/ 540929 w 654824"/>
                <a:gd name="connsiteY2-54" fmla="*/ 6381840 h 6381840"/>
                <a:gd name="connsiteX0-55" fmla="*/ 0 w 734670"/>
                <a:gd name="connsiteY0-56" fmla="*/ 0 h 7893140"/>
                <a:gd name="connsiteX1-57" fmla="*/ 595086 w 734670"/>
                <a:gd name="connsiteY1-58" fmla="*/ 609600 h 7893140"/>
                <a:gd name="connsiteX2-59" fmla="*/ 706029 w 734670"/>
                <a:gd name="connsiteY2-60" fmla="*/ 7893140 h 7893140"/>
                <a:gd name="connsiteX0-61" fmla="*/ 0 w 772275"/>
                <a:gd name="connsiteY0-62" fmla="*/ 0 h 7893140"/>
                <a:gd name="connsiteX1-63" fmla="*/ 595086 w 772275"/>
                <a:gd name="connsiteY1-64" fmla="*/ 609600 h 7893140"/>
                <a:gd name="connsiteX2-65" fmla="*/ 751749 w 772275"/>
                <a:gd name="connsiteY2-66" fmla="*/ 7893140 h 7893140"/>
                <a:gd name="connsiteX0-67" fmla="*/ 0 w 752932"/>
                <a:gd name="connsiteY0-68" fmla="*/ 0 h 7893140"/>
                <a:gd name="connsiteX1-69" fmla="*/ 595086 w 752932"/>
                <a:gd name="connsiteY1-70" fmla="*/ 609600 h 7893140"/>
                <a:gd name="connsiteX2-71" fmla="*/ 751749 w 752932"/>
                <a:gd name="connsiteY2-72" fmla="*/ 7893140 h 7893140"/>
              </a:gdLst>
              <a:ahLst/>
              <a:cxnLst>
                <a:cxn ang="0">
                  <a:pos x="connsiteX0-67" y="connsiteY0-68"/>
                </a:cxn>
                <a:cxn ang="0">
                  <a:pos x="connsiteX1-69" y="connsiteY1-70"/>
                </a:cxn>
                <a:cxn ang="0">
                  <a:pos x="connsiteX2-71" y="connsiteY2-72"/>
                </a:cxn>
              </a:cxnLst>
              <a:rect l="l" t="t" r="r" b="b"/>
              <a:pathLst>
                <a:path w="752932" h="7893140">
                  <a:moveTo>
                    <a:pt x="0" y="0"/>
                  </a:moveTo>
                  <a:cubicBezTo>
                    <a:pt x="198362" y="203200"/>
                    <a:pt x="459846" y="293990"/>
                    <a:pt x="595086" y="609600"/>
                  </a:cubicBezTo>
                  <a:cubicBezTo>
                    <a:pt x="730326" y="925210"/>
                    <a:pt x="759641" y="6483410"/>
                    <a:pt x="751749" y="7893140"/>
                  </a:cubicBezTo>
                </a:path>
              </a:pathLst>
            </a:custGeom>
            <a:noFill/>
            <a:ln w="12382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28" name="27 Grupo"/>
          <p:cNvGrpSpPr/>
          <p:nvPr/>
        </p:nvGrpSpPr>
        <p:grpSpPr>
          <a:xfrm flipH="1">
            <a:off x="8815112" y="2661150"/>
            <a:ext cx="1250459" cy="3463673"/>
            <a:chOff x="25740681" y="2908338"/>
            <a:chExt cx="2501079" cy="6928149"/>
          </a:xfrm>
        </p:grpSpPr>
        <p:sp>
          <p:nvSpPr>
            <p:cNvPr id="29" name="5 Elipse"/>
            <p:cNvSpPr>
              <a:spLocks noChangeAspect="1"/>
            </p:cNvSpPr>
            <p:nvPr/>
          </p:nvSpPr>
          <p:spPr>
            <a:xfrm>
              <a:off x="25740681" y="2908338"/>
              <a:ext cx="2501079" cy="2499479"/>
            </a:xfrm>
            <a:custGeom>
              <a:avLst/>
              <a:gdLst/>
              <a:ahLst/>
              <a:cxnLst/>
              <a:rect l="l" t="t" r="r" b="b"/>
              <a:pathLst>
                <a:path w="2501079" h="2499479">
                  <a:moveTo>
                    <a:pt x="1094758" y="0"/>
                  </a:moveTo>
                  <a:cubicBezTo>
                    <a:pt x="1699376" y="0"/>
                    <a:pt x="2189516" y="490140"/>
                    <a:pt x="2189516" y="1094758"/>
                  </a:cubicBezTo>
                  <a:cubicBezTo>
                    <a:pt x="2189516" y="1303815"/>
                    <a:pt x="2130918" y="1499185"/>
                    <a:pt x="2028168" y="1664677"/>
                  </a:cubicBezTo>
                  <a:lnTo>
                    <a:pt x="2028934" y="1663921"/>
                  </a:lnTo>
                  <a:lnTo>
                    <a:pt x="2377280" y="2016968"/>
                  </a:lnTo>
                  <a:cubicBezTo>
                    <a:pt x="2408196" y="1996244"/>
                    <a:pt x="2450204" y="2000456"/>
                    <a:pt x="2477452" y="2028072"/>
                  </a:cubicBezTo>
                  <a:lnTo>
                    <a:pt x="2477452" y="2028073"/>
                  </a:lnTo>
                  <a:cubicBezTo>
                    <a:pt x="2509256" y="2060307"/>
                    <a:pt x="2508908" y="2112221"/>
                    <a:pt x="2476674" y="2144026"/>
                  </a:cubicBezTo>
                  <a:lnTo>
                    <a:pt x="2140370" y="2475852"/>
                  </a:lnTo>
                  <a:cubicBezTo>
                    <a:pt x="2108136" y="2507657"/>
                    <a:pt x="2056220" y="2507309"/>
                    <a:pt x="2024416" y="2475075"/>
                  </a:cubicBezTo>
                  <a:lnTo>
                    <a:pt x="2024416" y="2475076"/>
                  </a:lnTo>
                  <a:cubicBezTo>
                    <a:pt x="1997348" y="2447642"/>
                    <a:pt x="1993570" y="2405951"/>
                    <a:pt x="2014254" y="2375360"/>
                  </a:cubicBezTo>
                  <a:lnTo>
                    <a:pt x="1669059" y="2025506"/>
                  </a:lnTo>
                  <a:cubicBezTo>
                    <a:pt x="1502616" y="2129884"/>
                    <a:pt x="1305651" y="2189516"/>
                    <a:pt x="1094758" y="2189516"/>
                  </a:cubicBezTo>
                  <a:cubicBezTo>
                    <a:pt x="490140" y="2189516"/>
                    <a:pt x="0" y="1699376"/>
                    <a:pt x="0" y="1094758"/>
                  </a:cubicBezTo>
                  <a:cubicBezTo>
                    <a:pt x="0" y="490140"/>
                    <a:pt x="490140" y="0"/>
                    <a:pt x="1094758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</a:endParaRPr>
            </a:p>
          </p:txBody>
        </p:sp>
        <p:sp>
          <p:nvSpPr>
            <p:cNvPr id="30" name="29 Acorde"/>
            <p:cNvSpPr>
              <a:spLocks noChangeAspect="1"/>
            </p:cNvSpPr>
            <p:nvPr/>
          </p:nvSpPr>
          <p:spPr>
            <a:xfrm>
              <a:off x="25822460" y="2991862"/>
              <a:ext cx="2025224" cy="2025225"/>
            </a:xfrm>
            <a:prstGeom prst="chord">
              <a:avLst>
                <a:gd name="adj1" fmla="val 359000"/>
                <a:gd name="adj2" fmla="val 1046268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rtlCol="0" anchor="b"/>
            <a:lstStyle/>
            <a:p>
              <a:pPr algn="ctr" defTabSz="1191895"/>
              <a:r>
                <a:rPr lang="es-MX" sz="2400" dirty="0">
                  <a:solidFill>
                    <a:srgbClr val="FFFFF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Open Sans Extrabold" panose="020B0906030804020204" pitchFamily="34" charset="0"/>
                </a:rPr>
                <a:t>40</a:t>
              </a:r>
              <a:r>
                <a:rPr lang="es-MX" sz="2400" baseline="30000" dirty="0">
                  <a:solidFill>
                    <a:srgbClr val="FFFFFF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Open Sans Extrabold" panose="020B0906030804020204" pitchFamily="34" charset="0"/>
                </a:rPr>
                <a:t>%</a:t>
              </a:r>
              <a:endParaRPr lang="es-SV" sz="2400" baseline="30000" dirty="0">
                <a:solidFill>
                  <a:srgbClr val="FFFFFF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endParaRPr>
            </a:p>
          </p:txBody>
        </p:sp>
        <p:sp>
          <p:nvSpPr>
            <p:cNvPr id="31" name="30 Forma libre"/>
            <p:cNvSpPr/>
            <p:nvPr/>
          </p:nvSpPr>
          <p:spPr>
            <a:xfrm>
              <a:off x="27527890" y="4712673"/>
              <a:ext cx="657368" cy="5123814"/>
            </a:xfrm>
            <a:custGeom>
              <a:avLst/>
              <a:gdLst>
                <a:gd name="connsiteX0" fmla="*/ 0 w 595086"/>
                <a:gd name="connsiteY0" fmla="*/ 0 h 4760685"/>
                <a:gd name="connsiteX1" fmla="*/ 595086 w 595086"/>
                <a:gd name="connsiteY1" fmla="*/ 609600 h 4760685"/>
                <a:gd name="connsiteX2" fmla="*/ 420914 w 595086"/>
                <a:gd name="connsiteY2" fmla="*/ 4760685 h 4760685"/>
                <a:gd name="connsiteX0-1" fmla="*/ 0 w 595086"/>
                <a:gd name="connsiteY0-2" fmla="*/ 0 h 4779735"/>
                <a:gd name="connsiteX1-3" fmla="*/ 595086 w 595086"/>
                <a:gd name="connsiteY1-4" fmla="*/ 609600 h 4779735"/>
                <a:gd name="connsiteX2-5" fmla="*/ 544739 w 595086"/>
                <a:gd name="connsiteY2-6" fmla="*/ 4779735 h 4779735"/>
                <a:gd name="connsiteX0-7" fmla="*/ 0 w 595086"/>
                <a:gd name="connsiteY0-8" fmla="*/ 0 h 4770210"/>
                <a:gd name="connsiteX1-9" fmla="*/ 595086 w 595086"/>
                <a:gd name="connsiteY1-10" fmla="*/ 609600 h 4770210"/>
                <a:gd name="connsiteX2-11" fmla="*/ 582839 w 595086"/>
                <a:gd name="connsiteY2-12" fmla="*/ 4770210 h 4770210"/>
                <a:gd name="connsiteX0-13" fmla="*/ 0 w 636112"/>
                <a:gd name="connsiteY0-14" fmla="*/ 0 h 4770210"/>
                <a:gd name="connsiteX1-15" fmla="*/ 595086 w 636112"/>
                <a:gd name="connsiteY1-16" fmla="*/ 609600 h 4770210"/>
                <a:gd name="connsiteX2-17" fmla="*/ 582839 w 636112"/>
                <a:gd name="connsiteY2-18" fmla="*/ 4770210 h 4770210"/>
                <a:gd name="connsiteX0-19" fmla="*/ 0 w 640335"/>
                <a:gd name="connsiteY0-20" fmla="*/ 0 h 4770210"/>
                <a:gd name="connsiteX1-21" fmla="*/ 595086 w 640335"/>
                <a:gd name="connsiteY1-22" fmla="*/ 609600 h 4770210"/>
                <a:gd name="connsiteX2-23" fmla="*/ 582839 w 640335"/>
                <a:gd name="connsiteY2-24" fmla="*/ 4770210 h 4770210"/>
                <a:gd name="connsiteX0-25" fmla="*/ 0 w 659200"/>
                <a:gd name="connsiteY0-26" fmla="*/ 0 h 4751160"/>
                <a:gd name="connsiteX1-27" fmla="*/ 595086 w 659200"/>
                <a:gd name="connsiteY1-28" fmla="*/ 609600 h 4751160"/>
                <a:gd name="connsiteX2-29" fmla="*/ 639989 w 659200"/>
                <a:gd name="connsiteY2-30" fmla="*/ 4751160 h 4751160"/>
                <a:gd name="connsiteX0-31" fmla="*/ 0 w 670832"/>
                <a:gd name="connsiteY0-32" fmla="*/ 0 h 4751160"/>
                <a:gd name="connsiteX1-33" fmla="*/ 595086 w 670832"/>
                <a:gd name="connsiteY1-34" fmla="*/ 609600 h 4751160"/>
                <a:gd name="connsiteX2-35" fmla="*/ 639989 w 670832"/>
                <a:gd name="connsiteY2-36" fmla="*/ 4751160 h 4751160"/>
                <a:gd name="connsiteX0-37" fmla="*/ 0 w 691334"/>
                <a:gd name="connsiteY0-38" fmla="*/ 0 h 4751160"/>
                <a:gd name="connsiteX1-39" fmla="*/ 595086 w 691334"/>
                <a:gd name="connsiteY1-40" fmla="*/ 609600 h 4751160"/>
                <a:gd name="connsiteX2-41" fmla="*/ 639989 w 691334"/>
                <a:gd name="connsiteY2-42" fmla="*/ 4751160 h 4751160"/>
                <a:gd name="connsiteX0-43" fmla="*/ 0 w 680202"/>
                <a:gd name="connsiteY0-44" fmla="*/ 0 h 6328500"/>
                <a:gd name="connsiteX1-45" fmla="*/ 595086 w 680202"/>
                <a:gd name="connsiteY1-46" fmla="*/ 609600 h 6328500"/>
                <a:gd name="connsiteX2-47" fmla="*/ 617129 w 680202"/>
                <a:gd name="connsiteY2-48" fmla="*/ 6328500 h 6328500"/>
                <a:gd name="connsiteX0-49" fmla="*/ 0 w 654824"/>
                <a:gd name="connsiteY0-50" fmla="*/ 0 h 6381840"/>
                <a:gd name="connsiteX1-51" fmla="*/ 595086 w 654824"/>
                <a:gd name="connsiteY1-52" fmla="*/ 609600 h 6381840"/>
                <a:gd name="connsiteX2-53" fmla="*/ 540929 w 654824"/>
                <a:gd name="connsiteY2-54" fmla="*/ 6381840 h 6381840"/>
                <a:gd name="connsiteX0-55" fmla="*/ 0 w 734670"/>
                <a:gd name="connsiteY0-56" fmla="*/ 0 h 7893140"/>
                <a:gd name="connsiteX1-57" fmla="*/ 595086 w 734670"/>
                <a:gd name="connsiteY1-58" fmla="*/ 609600 h 7893140"/>
                <a:gd name="connsiteX2-59" fmla="*/ 706029 w 734670"/>
                <a:gd name="connsiteY2-60" fmla="*/ 7893140 h 7893140"/>
                <a:gd name="connsiteX0-61" fmla="*/ 0 w 713661"/>
                <a:gd name="connsiteY0-62" fmla="*/ 0 h 5062854"/>
                <a:gd name="connsiteX1-63" fmla="*/ 595086 w 713661"/>
                <a:gd name="connsiteY1-64" fmla="*/ 609600 h 5062854"/>
                <a:gd name="connsiteX2-65" fmla="*/ 677001 w 713661"/>
                <a:gd name="connsiteY2-66" fmla="*/ 5062854 h 5062854"/>
                <a:gd name="connsiteX0-67" fmla="*/ 0 w 694884"/>
                <a:gd name="connsiteY0-68" fmla="*/ 0 h 5123814"/>
                <a:gd name="connsiteX1-69" fmla="*/ 595086 w 694884"/>
                <a:gd name="connsiteY1-70" fmla="*/ 609600 h 5123814"/>
                <a:gd name="connsiteX2-71" fmla="*/ 646521 w 694884"/>
                <a:gd name="connsiteY2-72" fmla="*/ 5123814 h 5123814"/>
                <a:gd name="connsiteX0-73" fmla="*/ 0 w 672280"/>
                <a:gd name="connsiteY0-74" fmla="*/ 0 h 5123814"/>
                <a:gd name="connsiteX1-75" fmla="*/ 595086 w 672280"/>
                <a:gd name="connsiteY1-76" fmla="*/ 609600 h 5123814"/>
                <a:gd name="connsiteX2-77" fmla="*/ 646521 w 672280"/>
                <a:gd name="connsiteY2-78" fmla="*/ 5123814 h 5123814"/>
                <a:gd name="connsiteX0-79" fmla="*/ 0 w 657368"/>
                <a:gd name="connsiteY0-80" fmla="*/ 0 h 5123814"/>
                <a:gd name="connsiteX1-81" fmla="*/ 595086 w 657368"/>
                <a:gd name="connsiteY1-82" fmla="*/ 609600 h 5123814"/>
                <a:gd name="connsiteX2-83" fmla="*/ 646521 w 657368"/>
                <a:gd name="connsiteY2-84" fmla="*/ 5123814 h 5123814"/>
              </a:gdLst>
              <a:ahLst/>
              <a:cxnLst>
                <a:cxn ang="0">
                  <a:pos x="connsiteX0-79" y="connsiteY0-80"/>
                </a:cxn>
                <a:cxn ang="0">
                  <a:pos x="connsiteX1-81" y="connsiteY1-82"/>
                </a:cxn>
                <a:cxn ang="0">
                  <a:pos x="connsiteX2-83" y="connsiteY2-84"/>
                </a:cxn>
              </a:cxnLst>
              <a:rect l="l" t="t" r="r" b="b"/>
              <a:pathLst>
                <a:path w="657368" h="5123814">
                  <a:moveTo>
                    <a:pt x="0" y="0"/>
                  </a:moveTo>
                  <a:cubicBezTo>
                    <a:pt x="198362" y="203200"/>
                    <a:pt x="459846" y="293990"/>
                    <a:pt x="595086" y="609600"/>
                  </a:cubicBezTo>
                  <a:cubicBezTo>
                    <a:pt x="692226" y="1260490"/>
                    <a:pt x="646793" y="3736944"/>
                    <a:pt x="646521" y="5123814"/>
                  </a:cubicBezTo>
                </a:path>
              </a:pathLst>
            </a:custGeom>
            <a:noFill/>
            <a:ln w="1238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</a:endParaRPr>
            </a:p>
          </p:txBody>
        </p:sp>
      </p:grpSp>
      <p:sp>
        <p:nvSpPr>
          <p:cNvPr id="34" name="33 Forma libre"/>
          <p:cNvSpPr/>
          <p:nvPr/>
        </p:nvSpPr>
        <p:spPr>
          <a:xfrm>
            <a:off x="7880287" y="5323848"/>
            <a:ext cx="1469711" cy="1003129"/>
          </a:xfrm>
          <a:custGeom>
            <a:avLst/>
            <a:gdLst>
              <a:gd name="connsiteX0" fmla="*/ 1303746 w 4425238"/>
              <a:gd name="connsiteY0" fmla="*/ 3101595 h 3118998"/>
              <a:gd name="connsiteX1" fmla="*/ 122646 w 4425238"/>
              <a:gd name="connsiteY1" fmla="*/ 3025395 h 3118998"/>
              <a:gd name="connsiteX2" fmla="*/ 186146 w 4425238"/>
              <a:gd name="connsiteY2" fmla="*/ 2288795 h 3118998"/>
              <a:gd name="connsiteX3" fmla="*/ 1443446 w 4425238"/>
              <a:gd name="connsiteY3" fmla="*/ 332995 h 3118998"/>
              <a:gd name="connsiteX4" fmla="*/ 2294346 w 4425238"/>
              <a:gd name="connsiteY4" fmla="*/ 2795 h 3118998"/>
              <a:gd name="connsiteX5" fmla="*/ 2992846 w 4425238"/>
              <a:gd name="connsiteY5" fmla="*/ 294895 h 3118998"/>
              <a:gd name="connsiteX6" fmla="*/ 4008846 w 4425238"/>
              <a:gd name="connsiteY6" fmla="*/ 1920495 h 3118998"/>
              <a:gd name="connsiteX7" fmla="*/ 4364446 w 4425238"/>
              <a:gd name="connsiteY7" fmla="*/ 2733295 h 3118998"/>
              <a:gd name="connsiteX8" fmla="*/ 4085046 w 4425238"/>
              <a:gd name="connsiteY8" fmla="*/ 3050795 h 3118998"/>
              <a:gd name="connsiteX9" fmla="*/ 1240246 w 4425238"/>
              <a:gd name="connsiteY9" fmla="*/ 3114295 h 3118998"/>
              <a:gd name="connsiteX10" fmla="*/ 1164046 w 4425238"/>
              <a:gd name="connsiteY10" fmla="*/ 3114295 h 3118998"/>
              <a:gd name="connsiteX11" fmla="*/ 1087846 w 4425238"/>
              <a:gd name="connsiteY11" fmla="*/ 3114295 h 3118998"/>
              <a:gd name="connsiteX0-1" fmla="*/ 1303746 w 4425238"/>
              <a:gd name="connsiteY0-2" fmla="*/ 3101595 h 3118998"/>
              <a:gd name="connsiteX1-3" fmla="*/ 122646 w 4425238"/>
              <a:gd name="connsiteY1-4" fmla="*/ 3025395 h 3118998"/>
              <a:gd name="connsiteX2-5" fmla="*/ 186146 w 4425238"/>
              <a:gd name="connsiteY2-6" fmla="*/ 2288795 h 3118998"/>
              <a:gd name="connsiteX3-7" fmla="*/ 1443446 w 4425238"/>
              <a:gd name="connsiteY3-8" fmla="*/ 332995 h 3118998"/>
              <a:gd name="connsiteX4-9" fmla="*/ 2294346 w 4425238"/>
              <a:gd name="connsiteY4-10" fmla="*/ 2795 h 3118998"/>
              <a:gd name="connsiteX5-11" fmla="*/ 2992846 w 4425238"/>
              <a:gd name="connsiteY5-12" fmla="*/ 294895 h 3118998"/>
              <a:gd name="connsiteX6-13" fmla="*/ 4008846 w 4425238"/>
              <a:gd name="connsiteY6-14" fmla="*/ 1920495 h 3118998"/>
              <a:gd name="connsiteX7-15" fmla="*/ 4364446 w 4425238"/>
              <a:gd name="connsiteY7-16" fmla="*/ 2733295 h 3118998"/>
              <a:gd name="connsiteX8-17" fmla="*/ 4085046 w 4425238"/>
              <a:gd name="connsiteY8-18" fmla="*/ 3050795 h 3118998"/>
              <a:gd name="connsiteX9-19" fmla="*/ 1240246 w 4425238"/>
              <a:gd name="connsiteY9-20" fmla="*/ 3114295 h 3118998"/>
              <a:gd name="connsiteX10-21" fmla="*/ 1164046 w 4425238"/>
              <a:gd name="connsiteY10-22" fmla="*/ 3114295 h 3118998"/>
              <a:gd name="connsiteX0-23" fmla="*/ 1303746 w 4425238"/>
              <a:gd name="connsiteY0-24" fmla="*/ 3101595 h 3114295"/>
              <a:gd name="connsiteX1-25" fmla="*/ 122646 w 4425238"/>
              <a:gd name="connsiteY1-26" fmla="*/ 3025395 h 3114295"/>
              <a:gd name="connsiteX2-27" fmla="*/ 186146 w 4425238"/>
              <a:gd name="connsiteY2-28" fmla="*/ 2288795 h 3114295"/>
              <a:gd name="connsiteX3-29" fmla="*/ 1443446 w 4425238"/>
              <a:gd name="connsiteY3-30" fmla="*/ 332995 h 3114295"/>
              <a:gd name="connsiteX4-31" fmla="*/ 2294346 w 4425238"/>
              <a:gd name="connsiteY4-32" fmla="*/ 2795 h 3114295"/>
              <a:gd name="connsiteX5-33" fmla="*/ 2992846 w 4425238"/>
              <a:gd name="connsiteY5-34" fmla="*/ 294895 h 3114295"/>
              <a:gd name="connsiteX6-35" fmla="*/ 4008846 w 4425238"/>
              <a:gd name="connsiteY6-36" fmla="*/ 1920495 h 3114295"/>
              <a:gd name="connsiteX7-37" fmla="*/ 4364446 w 4425238"/>
              <a:gd name="connsiteY7-38" fmla="*/ 2733295 h 3114295"/>
              <a:gd name="connsiteX8-39" fmla="*/ 4085046 w 4425238"/>
              <a:gd name="connsiteY8-40" fmla="*/ 3050795 h 3114295"/>
              <a:gd name="connsiteX9-41" fmla="*/ 1240246 w 4425238"/>
              <a:gd name="connsiteY9-42" fmla="*/ 3114295 h 3114295"/>
              <a:gd name="connsiteX0-43" fmla="*/ 1303746 w 4425238"/>
              <a:gd name="connsiteY0-44" fmla="*/ 3101595 h 3101595"/>
              <a:gd name="connsiteX1-45" fmla="*/ 122646 w 4425238"/>
              <a:gd name="connsiteY1-46" fmla="*/ 3025395 h 3101595"/>
              <a:gd name="connsiteX2-47" fmla="*/ 186146 w 4425238"/>
              <a:gd name="connsiteY2-48" fmla="*/ 2288795 h 3101595"/>
              <a:gd name="connsiteX3-49" fmla="*/ 1443446 w 4425238"/>
              <a:gd name="connsiteY3-50" fmla="*/ 332995 h 3101595"/>
              <a:gd name="connsiteX4-51" fmla="*/ 2294346 w 4425238"/>
              <a:gd name="connsiteY4-52" fmla="*/ 2795 h 3101595"/>
              <a:gd name="connsiteX5-53" fmla="*/ 2992846 w 4425238"/>
              <a:gd name="connsiteY5-54" fmla="*/ 294895 h 3101595"/>
              <a:gd name="connsiteX6-55" fmla="*/ 4008846 w 4425238"/>
              <a:gd name="connsiteY6-56" fmla="*/ 1920495 h 3101595"/>
              <a:gd name="connsiteX7-57" fmla="*/ 4364446 w 4425238"/>
              <a:gd name="connsiteY7-58" fmla="*/ 2733295 h 3101595"/>
              <a:gd name="connsiteX8-59" fmla="*/ 4085046 w 4425238"/>
              <a:gd name="connsiteY8-60" fmla="*/ 3050795 h 3101595"/>
              <a:gd name="connsiteX0-61" fmla="*/ 1303746 w 4425238"/>
              <a:gd name="connsiteY0-62" fmla="*/ 3101595 h 3101595"/>
              <a:gd name="connsiteX1-63" fmla="*/ 122646 w 4425238"/>
              <a:gd name="connsiteY1-64" fmla="*/ 3025395 h 3101595"/>
              <a:gd name="connsiteX2-65" fmla="*/ 186146 w 4425238"/>
              <a:gd name="connsiteY2-66" fmla="*/ 2288795 h 3101595"/>
              <a:gd name="connsiteX3-67" fmla="*/ 1443446 w 4425238"/>
              <a:gd name="connsiteY3-68" fmla="*/ 332995 h 3101595"/>
              <a:gd name="connsiteX4-69" fmla="*/ 2294346 w 4425238"/>
              <a:gd name="connsiteY4-70" fmla="*/ 2795 h 3101595"/>
              <a:gd name="connsiteX5-71" fmla="*/ 2992846 w 4425238"/>
              <a:gd name="connsiteY5-72" fmla="*/ 294895 h 3101595"/>
              <a:gd name="connsiteX6-73" fmla="*/ 4008846 w 4425238"/>
              <a:gd name="connsiteY6-74" fmla="*/ 1920495 h 3101595"/>
              <a:gd name="connsiteX7-75" fmla="*/ 4364446 w 4425238"/>
              <a:gd name="connsiteY7-76" fmla="*/ 2733295 h 3101595"/>
              <a:gd name="connsiteX8-77" fmla="*/ 4085046 w 4425238"/>
              <a:gd name="connsiteY8-78" fmla="*/ 3050795 h 3101595"/>
              <a:gd name="connsiteX9-79" fmla="*/ 1303746 w 4425238"/>
              <a:gd name="connsiteY9-80" fmla="*/ 3101595 h 3101595"/>
              <a:gd name="connsiteX0-81" fmla="*/ 1303746 w 4425238"/>
              <a:gd name="connsiteY0-82" fmla="*/ 3101595 h 3106372"/>
              <a:gd name="connsiteX1-83" fmla="*/ 122646 w 4425238"/>
              <a:gd name="connsiteY1-84" fmla="*/ 3025395 h 3106372"/>
              <a:gd name="connsiteX2-85" fmla="*/ 186146 w 4425238"/>
              <a:gd name="connsiteY2-86" fmla="*/ 2288795 h 3106372"/>
              <a:gd name="connsiteX3-87" fmla="*/ 1443446 w 4425238"/>
              <a:gd name="connsiteY3-88" fmla="*/ 332995 h 3106372"/>
              <a:gd name="connsiteX4-89" fmla="*/ 2294346 w 4425238"/>
              <a:gd name="connsiteY4-90" fmla="*/ 2795 h 3106372"/>
              <a:gd name="connsiteX5-91" fmla="*/ 2992846 w 4425238"/>
              <a:gd name="connsiteY5-92" fmla="*/ 294895 h 3106372"/>
              <a:gd name="connsiteX6-93" fmla="*/ 4008846 w 4425238"/>
              <a:gd name="connsiteY6-94" fmla="*/ 1920495 h 3106372"/>
              <a:gd name="connsiteX7-95" fmla="*/ 4364446 w 4425238"/>
              <a:gd name="connsiteY7-96" fmla="*/ 2733295 h 3106372"/>
              <a:gd name="connsiteX8-97" fmla="*/ 4085046 w 4425238"/>
              <a:gd name="connsiteY8-98" fmla="*/ 3050795 h 3106372"/>
              <a:gd name="connsiteX9-99" fmla="*/ 1303746 w 4425238"/>
              <a:gd name="connsiteY9-100" fmla="*/ 3101595 h 3106372"/>
              <a:gd name="connsiteX0-101" fmla="*/ 1324106 w 4421703"/>
              <a:gd name="connsiteY0-102" fmla="*/ 3076195 h 3095179"/>
              <a:gd name="connsiteX1-103" fmla="*/ 123956 w 4421703"/>
              <a:gd name="connsiteY1-104" fmla="*/ 3025395 h 3095179"/>
              <a:gd name="connsiteX2-105" fmla="*/ 187456 w 4421703"/>
              <a:gd name="connsiteY2-106" fmla="*/ 2288795 h 3095179"/>
              <a:gd name="connsiteX3-107" fmla="*/ 1444756 w 4421703"/>
              <a:gd name="connsiteY3-108" fmla="*/ 332995 h 3095179"/>
              <a:gd name="connsiteX4-109" fmla="*/ 2295656 w 4421703"/>
              <a:gd name="connsiteY4-110" fmla="*/ 2795 h 3095179"/>
              <a:gd name="connsiteX5-111" fmla="*/ 2994156 w 4421703"/>
              <a:gd name="connsiteY5-112" fmla="*/ 294895 h 3095179"/>
              <a:gd name="connsiteX6-113" fmla="*/ 4010156 w 4421703"/>
              <a:gd name="connsiteY6-114" fmla="*/ 1920495 h 3095179"/>
              <a:gd name="connsiteX7-115" fmla="*/ 4365756 w 4421703"/>
              <a:gd name="connsiteY7-116" fmla="*/ 2733295 h 3095179"/>
              <a:gd name="connsiteX8-117" fmla="*/ 4086356 w 4421703"/>
              <a:gd name="connsiteY8-118" fmla="*/ 3050795 h 3095179"/>
              <a:gd name="connsiteX9-119" fmla="*/ 1324106 w 4421703"/>
              <a:gd name="connsiteY9-120" fmla="*/ 3076195 h 3095179"/>
              <a:gd name="connsiteX0-121" fmla="*/ 1330893 w 4421771"/>
              <a:gd name="connsiteY0-122" fmla="*/ 3114295 h 3122232"/>
              <a:gd name="connsiteX1-123" fmla="*/ 124393 w 4421771"/>
              <a:gd name="connsiteY1-124" fmla="*/ 3025395 h 3122232"/>
              <a:gd name="connsiteX2-125" fmla="*/ 187893 w 4421771"/>
              <a:gd name="connsiteY2-126" fmla="*/ 2288795 h 3122232"/>
              <a:gd name="connsiteX3-127" fmla="*/ 1445193 w 4421771"/>
              <a:gd name="connsiteY3-128" fmla="*/ 332995 h 3122232"/>
              <a:gd name="connsiteX4-129" fmla="*/ 2296093 w 4421771"/>
              <a:gd name="connsiteY4-130" fmla="*/ 2795 h 3122232"/>
              <a:gd name="connsiteX5-131" fmla="*/ 2994593 w 4421771"/>
              <a:gd name="connsiteY5-132" fmla="*/ 294895 h 3122232"/>
              <a:gd name="connsiteX6-133" fmla="*/ 4010593 w 4421771"/>
              <a:gd name="connsiteY6-134" fmla="*/ 1920495 h 3122232"/>
              <a:gd name="connsiteX7-135" fmla="*/ 4366193 w 4421771"/>
              <a:gd name="connsiteY7-136" fmla="*/ 2733295 h 3122232"/>
              <a:gd name="connsiteX8-137" fmla="*/ 4086793 w 4421771"/>
              <a:gd name="connsiteY8-138" fmla="*/ 3050795 h 3122232"/>
              <a:gd name="connsiteX9-139" fmla="*/ 1330893 w 4421771"/>
              <a:gd name="connsiteY9-140" fmla="*/ 3114295 h 3122232"/>
              <a:gd name="connsiteX0-141" fmla="*/ 1349471 w 4440349"/>
              <a:gd name="connsiteY0-142" fmla="*/ 3114295 h 3122232"/>
              <a:gd name="connsiteX1-143" fmla="*/ 142971 w 4440349"/>
              <a:gd name="connsiteY1-144" fmla="*/ 3025395 h 3122232"/>
              <a:gd name="connsiteX2-145" fmla="*/ 206471 w 4440349"/>
              <a:gd name="connsiteY2-146" fmla="*/ 2288795 h 3122232"/>
              <a:gd name="connsiteX3-147" fmla="*/ 1463771 w 4440349"/>
              <a:gd name="connsiteY3-148" fmla="*/ 332995 h 3122232"/>
              <a:gd name="connsiteX4-149" fmla="*/ 2314671 w 4440349"/>
              <a:gd name="connsiteY4-150" fmla="*/ 2795 h 3122232"/>
              <a:gd name="connsiteX5-151" fmla="*/ 3013171 w 4440349"/>
              <a:gd name="connsiteY5-152" fmla="*/ 294895 h 3122232"/>
              <a:gd name="connsiteX6-153" fmla="*/ 4029171 w 4440349"/>
              <a:gd name="connsiteY6-154" fmla="*/ 1920495 h 3122232"/>
              <a:gd name="connsiteX7-155" fmla="*/ 4384771 w 4440349"/>
              <a:gd name="connsiteY7-156" fmla="*/ 2733295 h 3122232"/>
              <a:gd name="connsiteX8-157" fmla="*/ 4105371 w 4440349"/>
              <a:gd name="connsiteY8-158" fmla="*/ 3050795 h 3122232"/>
              <a:gd name="connsiteX9-159" fmla="*/ 1349471 w 4440349"/>
              <a:gd name="connsiteY9-160" fmla="*/ 3114295 h 3122232"/>
              <a:gd name="connsiteX0-161" fmla="*/ 1349471 w 4458328"/>
              <a:gd name="connsiteY0-162" fmla="*/ 3114295 h 3122232"/>
              <a:gd name="connsiteX1-163" fmla="*/ 142971 w 4458328"/>
              <a:gd name="connsiteY1-164" fmla="*/ 3025395 h 3122232"/>
              <a:gd name="connsiteX2-165" fmla="*/ 206471 w 4458328"/>
              <a:gd name="connsiteY2-166" fmla="*/ 2288795 h 3122232"/>
              <a:gd name="connsiteX3-167" fmla="*/ 1463771 w 4458328"/>
              <a:gd name="connsiteY3-168" fmla="*/ 332995 h 3122232"/>
              <a:gd name="connsiteX4-169" fmla="*/ 2314671 w 4458328"/>
              <a:gd name="connsiteY4-170" fmla="*/ 2795 h 3122232"/>
              <a:gd name="connsiteX5-171" fmla="*/ 3013171 w 4458328"/>
              <a:gd name="connsiteY5-172" fmla="*/ 294895 h 3122232"/>
              <a:gd name="connsiteX6-173" fmla="*/ 4029171 w 4458328"/>
              <a:gd name="connsiteY6-174" fmla="*/ 1920495 h 3122232"/>
              <a:gd name="connsiteX7-175" fmla="*/ 4384771 w 4458328"/>
              <a:gd name="connsiteY7-176" fmla="*/ 2733295 h 3122232"/>
              <a:gd name="connsiteX8-177" fmla="*/ 4105371 w 4458328"/>
              <a:gd name="connsiteY8-178" fmla="*/ 3050795 h 3122232"/>
              <a:gd name="connsiteX9-179" fmla="*/ 1349471 w 4458328"/>
              <a:gd name="connsiteY9-180" fmla="*/ 3114295 h 3122232"/>
              <a:gd name="connsiteX0-181" fmla="*/ 1349471 w 4458328"/>
              <a:gd name="connsiteY0-182" fmla="*/ 3114295 h 3122232"/>
              <a:gd name="connsiteX1-183" fmla="*/ 142971 w 4458328"/>
              <a:gd name="connsiteY1-184" fmla="*/ 3025395 h 3122232"/>
              <a:gd name="connsiteX2-185" fmla="*/ 206471 w 4458328"/>
              <a:gd name="connsiteY2-186" fmla="*/ 2288795 h 3122232"/>
              <a:gd name="connsiteX3-187" fmla="*/ 1463771 w 4458328"/>
              <a:gd name="connsiteY3-188" fmla="*/ 332995 h 3122232"/>
              <a:gd name="connsiteX4-189" fmla="*/ 2314671 w 4458328"/>
              <a:gd name="connsiteY4-190" fmla="*/ 2795 h 3122232"/>
              <a:gd name="connsiteX5-191" fmla="*/ 3013171 w 4458328"/>
              <a:gd name="connsiteY5-192" fmla="*/ 294895 h 3122232"/>
              <a:gd name="connsiteX6-193" fmla="*/ 4029171 w 4458328"/>
              <a:gd name="connsiteY6-194" fmla="*/ 1920495 h 3122232"/>
              <a:gd name="connsiteX7-195" fmla="*/ 4384771 w 4458328"/>
              <a:gd name="connsiteY7-196" fmla="*/ 2733295 h 3122232"/>
              <a:gd name="connsiteX8-197" fmla="*/ 4105371 w 4458328"/>
              <a:gd name="connsiteY8-198" fmla="*/ 3050795 h 3122232"/>
              <a:gd name="connsiteX9-199" fmla="*/ 1349471 w 4458328"/>
              <a:gd name="connsiteY9-200" fmla="*/ 3114295 h 3122232"/>
              <a:gd name="connsiteX0-201" fmla="*/ 1349471 w 4410706"/>
              <a:gd name="connsiteY0-202" fmla="*/ 3114295 h 3118165"/>
              <a:gd name="connsiteX1-203" fmla="*/ 142971 w 4410706"/>
              <a:gd name="connsiteY1-204" fmla="*/ 3025395 h 3118165"/>
              <a:gd name="connsiteX2-205" fmla="*/ 206471 w 4410706"/>
              <a:gd name="connsiteY2-206" fmla="*/ 2288795 h 3118165"/>
              <a:gd name="connsiteX3-207" fmla="*/ 1463771 w 4410706"/>
              <a:gd name="connsiteY3-208" fmla="*/ 332995 h 3118165"/>
              <a:gd name="connsiteX4-209" fmla="*/ 2314671 w 4410706"/>
              <a:gd name="connsiteY4-210" fmla="*/ 2795 h 3118165"/>
              <a:gd name="connsiteX5-211" fmla="*/ 3013171 w 4410706"/>
              <a:gd name="connsiteY5-212" fmla="*/ 294895 h 3118165"/>
              <a:gd name="connsiteX6-213" fmla="*/ 4029171 w 4410706"/>
              <a:gd name="connsiteY6-214" fmla="*/ 1920495 h 3118165"/>
              <a:gd name="connsiteX7-215" fmla="*/ 4384771 w 4410706"/>
              <a:gd name="connsiteY7-216" fmla="*/ 2733295 h 3118165"/>
              <a:gd name="connsiteX8-217" fmla="*/ 4105371 w 4410706"/>
              <a:gd name="connsiteY8-218" fmla="*/ 3050795 h 3118165"/>
              <a:gd name="connsiteX9-219" fmla="*/ 1349471 w 4410706"/>
              <a:gd name="connsiteY9-220" fmla="*/ 3114295 h 3118165"/>
              <a:gd name="connsiteX0-221" fmla="*/ 1349471 w 4410706"/>
              <a:gd name="connsiteY0-222" fmla="*/ 3024199 h 3028069"/>
              <a:gd name="connsiteX1-223" fmla="*/ 142971 w 4410706"/>
              <a:gd name="connsiteY1-224" fmla="*/ 2935299 h 3028069"/>
              <a:gd name="connsiteX2-225" fmla="*/ 206471 w 4410706"/>
              <a:gd name="connsiteY2-226" fmla="*/ 2198699 h 3028069"/>
              <a:gd name="connsiteX3-227" fmla="*/ 1463771 w 4410706"/>
              <a:gd name="connsiteY3-228" fmla="*/ 242899 h 3028069"/>
              <a:gd name="connsiteX4-229" fmla="*/ 3013171 w 4410706"/>
              <a:gd name="connsiteY4-230" fmla="*/ 204799 h 3028069"/>
              <a:gd name="connsiteX5-231" fmla="*/ 4029171 w 4410706"/>
              <a:gd name="connsiteY5-232" fmla="*/ 1830399 h 3028069"/>
              <a:gd name="connsiteX6-233" fmla="*/ 4384771 w 4410706"/>
              <a:gd name="connsiteY6-234" fmla="*/ 2643199 h 3028069"/>
              <a:gd name="connsiteX7-235" fmla="*/ 4105371 w 4410706"/>
              <a:gd name="connsiteY7-236" fmla="*/ 2960699 h 3028069"/>
              <a:gd name="connsiteX8-237" fmla="*/ 1349471 w 4410706"/>
              <a:gd name="connsiteY8-238" fmla="*/ 3024199 h 3028069"/>
            </a:gdLst>
            <a:ahLst/>
            <a:cxnLst>
              <a:cxn ang="0">
                <a:pos x="connsiteX0-221" y="connsiteY0-222"/>
              </a:cxn>
              <a:cxn ang="0">
                <a:pos x="connsiteX1-223" y="connsiteY1-224"/>
              </a:cxn>
              <a:cxn ang="0">
                <a:pos x="connsiteX2-225" y="connsiteY2-226"/>
              </a:cxn>
              <a:cxn ang="0">
                <a:pos x="connsiteX3-227" y="connsiteY3-228"/>
              </a:cxn>
              <a:cxn ang="0">
                <a:pos x="connsiteX4-229" y="connsiteY4-230"/>
              </a:cxn>
              <a:cxn ang="0">
                <a:pos x="connsiteX5-231" y="connsiteY5-232"/>
              </a:cxn>
              <a:cxn ang="0">
                <a:pos x="connsiteX6-233" y="connsiteY6-234"/>
              </a:cxn>
              <a:cxn ang="0">
                <a:pos x="connsiteX7-235" y="connsiteY7-236"/>
              </a:cxn>
              <a:cxn ang="0">
                <a:pos x="connsiteX8-237" y="connsiteY8-238"/>
              </a:cxn>
            </a:cxnLst>
            <a:rect l="l" t="t" r="r" b="b"/>
            <a:pathLst>
              <a:path w="4410706" h="3028069">
                <a:moveTo>
                  <a:pt x="1349471" y="3024199"/>
                </a:moveTo>
                <a:cubicBezTo>
                  <a:pt x="949421" y="3007266"/>
                  <a:pt x="377921" y="3047482"/>
                  <a:pt x="142971" y="2935299"/>
                </a:cubicBezTo>
                <a:cubicBezTo>
                  <a:pt x="-91979" y="2823116"/>
                  <a:pt x="-13662" y="2647432"/>
                  <a:pt x="206471" y="2198699"/>
                </a:cubicBezTo>
                <a:cubicBezTo>
                  <a:pt x="426604" y="1749966"/>
                  <a:pt x="995988" y="575216"/>
                  <a:pt x="1463771" y="242899"/>
                </a:cubicBezTo>
                <a:cubicBezTo>
                  <a:pt x="1931554" y="-89418"/>
                  <a:pt x="2585604" y="-59784"/>
                  <a:pt x="3013171" y="204799"/>
                </a:cubicBezTo>
                <a:cubicBezTo>
                  <a:pt x="3440738" y="469382"/>
                  <a:pt x="3800571" y="1423999"/>
                  <a:pt x="4029171" y="1830399"/>
                </a:cubicBezTo>
                <a:cubicBezTo>
                  <a:pt x="4257771" y="2236799"/>
                  <a:pt x="4327621" y="2505616"/>
                  <a:pt x="4384771" y="2643199"/>
                </a:cubicBezTo>
                <a:cubicBezTo>
                  <a:pt x="4441921" y="2780782"/>
                  <a:pt x="4427104" y="2947999"/>
                  <a:pt x="4105371" y="2960699"/>
                </a:cubicBezTo>
                <a:cubicBezTo>
                  <a:pt x="3783638" y="2973399"/>
                  <a:pt x="2282921" y="3045366"/>
                  <a:pt x="1349471" y="3024199"/>
                </a:cubicBezTo>
                <a:close/>
              </a:path>
            </a:pathLst>
          </a:custGeom>
          <a:solidFill>
            <a:srgbClr val="1389A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</a:endParaRPr>
          </a:p>
        </p:txBody>
      </p:sp>
      <p:sp>
        <p:nvSpPr>
          <p:cNvPr id="49" name="Textbox 1"/>
          <p:cNvSpPr/>
          <p:nvPr/>
        </p:nvSpPr>
        <p:spPr>
          <a:xfrm>
            <a:off x="10061021" y="1455948"/>
            <a:ext cx="1323408" cy="1006787"/>
          </a:xfrm>
          <a:prstGeom prst="rect">
            <a:avLst/>
          </a:prstGeom>
        </p:spPr>
        <p:txBody>
          <a:bodyPr wrap="square" lIns="119265" tIns="59613" rIns="119265" bIns="59613">
            <a:spAutoFit/>
          </a:bodyPr>
          <a:lstStyle/>
          <a:p>
            <a:pPr algn="just" defTabSz="892810">
              <a:lnSpc>
                <a:spcPct val="120000"/>
              </a:lnSpc>
            </a:pPr>
            <a:r>
              <a:rPr lang="en-US" sz="1200" b="1" dirty="0">
                <a:solidFill>
                  <a:srgbClr val="1F1F1F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Condensed" panose="020B0604020202020204" charset="0"/>
              </a:rPr>
              <a:t>Leadership</a:t>
            </a:r>
          </a:p>
          <a:p>
            <a:pPr defTabSz="892810">
              <a:lnSpc>
                <a:spcPct val="120000"/>
              </a:lnSpc>
            </a:pPr>
            <a:r>
              <a:rPr lang="en-US" sz="1200" dirty="0">
                <a:solidFill>
                  <a:srgbClr val="575757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Imperdiet iaculis, ipsum. Sed mauris. </a:t>
            </a:r>
          </a:p>
        </p:txBody>
      </p:sp>
      <p:sp>
        <p:nvSpPr>
          <p:cNvPr id="50" name="Textbox 1"/>
          <p:cNvSpPr/>
          <p:nvPr/>
        </p:nvSpPr>
        <p:spPr>
          <a:xfrm>
            <a:off x="10200577" y="2871173"/>
            <a:ext cx="1323408" cy="1006787"/>
          </a:xfrm>
          <a:prstGeom prst="rect">
            <a:avLst/>
          </a:prstGeom>
        </p:spPr>
        <p:txBody>
          <a:bodyPr wrap="square" lIns="119265" tIns="59613" rIns="119265" bIns="59613">
            <a:spAutoFit/>
          </a:bodyPr>
          <a:lstStyle/>
          <a:p>
            <a:pPr algn="just" defTabSz="892810">
              <a:lnSpc>
                <a:spcPct val="120000"/>
              </a:lnSpc>
            </a:pPr>
            <a:r>
              <a:rPr lang="en-US" sz="1200" b="1" dirty="0">
                <a:solidFill>
                  <a:srgbClr val="1F1F1F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Condensed" panose="020B0604020202020204" charset="0"/>
              </a:rPr>
              <a:t>Responsibility</a:t>
            </a:r>
          </a:p>
          <a:p>
            <a:pPr defTabSz="892810">
              <a:lnSpc>
                <a:spcPct val="120000"/>
              </a:lnSpc>
            </a:pPr>
            <a:r>
              <a:rPr lang="en-US" sz="1200" dirty="0">
                <a:solidFill>
                  <a:srgbClr val="575757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Imperdiet iaculis, ipsum. Sed  mauris. </a:t>
            </a:r>
          </a:p>
        </p:txBody>
      </p:sp>
      <p:sp>
        <p:nvSpPr>
          <p:cNvPr id="51" name="Textbox 1"/>
          <p:cNvSpPr/>
          <p:nvPr/>
        </p:nvSpPr>
        <p:spPr>
          <a:xfrm>
            <a:off x="5928994" y="2226155"/>
            <a:ext cx="1323948" cy="1006787"/>
          </a:xfrm>
          <a:prstGeom prst="rect">
            <a:avLst/>
          </a:prstGeom>
        </p:spPr>
        <p:txBody>
          <a:bodyPr wrap="square" lIns="119265" tIns="59613" rIns="119265" bIns="59613">
            <a:spAutoFit/>
          </a:bodyPr>
          <a:lstStyle/>
          <a:p>
            <a:pPr algn="r" defTabSz="892810">
              <a:lnSpc>
                <a:spcPct val="120000"/>
              </a:lnSpc>
            </a:pPr>
            <a:r>
              <a:rPr lang="en-US" sz="1200" b="1" dirty="0">
                <a:solidFill>
                  <a:srgbClr val="1F1F1F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Condensed" panose="020B0604020202020204" charset="0"/>
              </a:rPr>
              <a:t>Creativity</a:t>
            </a:r>
          </a:p>
          <a:p>
            <a:pPr algn="r" defTabSz="892810">
              <a:lnSpc>
                <a:spcPct val="120000"/>
              </a:lnSpc>
            </a:pPr>
            <a:r>
              <a:rPr lang="en-US" sz="1200" dirty="0">
                <a:solidFill>
                  <a:srgbClr val="575757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Imperdiet iaculis, ipsum. Sed  mauris. </a:t>
            </a:r>
          </a:p>
        </p:txBody>
      </p:sp>
      <p:sp>
        <p:nvSpPr>
          <p:cNvPr id="52" name="Textbox 1"/>
          <p:cNvSpPr/>
          <p:nvPr/>
        </p:nvSpPr>
        <p:spPr>
          <a:xfrm>
            <a:off x="5683942" y="3359833"/>
            <a:ext cx="1323948" cy="1006787"/>
          </a:xfrm>
          <a:prstGeom prst="rect">
            <a:avLst/>
          </a:prstGeom>
        </p:spPr>
        <p:txBody>
          <a:bodyPr wrap="square" lIns="119265" tIns="59613" rIns="119265" bIns="59613">
            <a:spAutoFit/>
          </a:bodyPr>
          <a:lstStyle/>
          <a:p>
            <a:pPr algn="r" defTabSz="892810">
              <a:lnSpc>
                <a:spcPct val="120000"/>
              </a:lnSpc>
            </a:pPr>
            <a:r>
              <a:rPr lang="en-US" sz="1200" b="1" dirty="0">
                <a:solidFill>
                  <a:srgbClr val="1F1F1F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Condensed" panose="020B0604020202020204" charset="0"/>
              </a:rPr>
              <a:t>Teamwork</a:t>
            </a:r>
          </a:p>
          <a:p>
            <a:pPr algn="r" defTabSz="892810">
              <a:lnSpc>
                <a:spcPct val="120000"/>
              </a:lnSpc>
            </a:pPr>
            <a:r>
              <a:rPr lang="en-US" sz="1200" dirty="0">
                <a:solidFill>
                  <a:srgbClr val="575757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Imperdiet iaculis, ipsum. Sed  mauris. </a:t>
            </a:r>
          </a:p>
        </p:txBody>
      </p:sp>
      <p:grpSp>
        <p:nvGrpSpPr>
          <p:cNvPr id="59" name="58 Grupo"/>
          <p:cNvGrpSpPr/>
          <p:nvPr/>
        </p:nvGrpSpPr>
        <p:grpSpPr>
          <a:xfrm>
            <a:off x="8117618" y="3938702"/>
            <a:ext cx="1055817" cy="760416"/>
            <a:chOff x="17117614" y="6844537"/>
            <a:chExt cx="2111771" cy="1521008"/>
          </a:xfrm>
        </p:grpSpPr>
        <p:sp>
          <p:nvSpPr>
            <p:cNvPr id="35" name="34 Elipse"/>
            <p:cNvSpPr>
              <a:spLocks noChangeAspect="1"/>
            </p:cNvSpPr>
            <p:nvPr/>
          </p:nvSpPr>
          <p:spPr>
            <a:xfrm>
              <a:off x="18703091" y="7839250"/>
              <a:ext cx="526294" cy="526295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389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</a:endParaRPr>
            </a:p>
          </p:txBody>
        </p:sp>
        <p:sp>
          <p:nvSpPr>
            <p:cNvPr id="36" name="35 Elipse"/>
            <p:cNvSpPr>
              <a:spLocks noChangeAspect="1"/>
            </p:cNvSpPr>
            <p:nvPr/>
          </p:nvSpPr>
          <p:spPr>
            <a:xfrm>
              <a:off x="18740222" y="7580015"/>
              <a:ext cx="226204" cy="22620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389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</a:endParaRPr>
            </a:p>
          </p:txBody>
        </p:sp>
        <p:sp>
          <p:nvSpPr>
            <p:cNvPr id="37" name="36 Elipse"/>
            <p:cNvSpPr>
              <a:spLocks noChangeAspect="1"/>
            </p:cNvSpPr>
            <p:nvPr/>
          </p:nvSpPr>
          <p:spPr>
            <a:xfrm>
              <a:off x="19019872" y="7353849"/>
              <a:ext cx="149257" cy="14925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389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</a:endParaRPr>
            </a:p>
          </p:txBody>
        </p:sp>
        <p:sp>
          <p:nvSpPr>
            <p:cNvPr id="40" name="39 Elipse"/>
            <p:cNvSpPr>
              <a:spLocks noChangeAspect="1"/>
            </p:cNvSpPr>
            <p:nvPr/>
          </p:nvSpPr>
          <p:spPr>
            <a:xfrm>
              <a:off x="17117614" y="7898544"/>
              <a:ext cx="149257" cy="14925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389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</a:endParaRPr>
            </a:p>
          </p:txBody>
        </p:sp>
        <p:sp>
          <p:nvSpPr>
            <p:cNvPr id="41" name="40 Elipse"/>
            <p:cNvSpPr>
              <a:spLocks noChangeAspect="1"/>
            </p:cNvSpPr>
            <p:nvPr/>
          </p:nvSpPr>
          <p:spPr>
            <a:xfrm>
              <a:off x="17635869" y="8112060"/>
              <a:ext cx="226204" cy="22620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389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</a:endParaRPr>
            </a:p>
          </p:txBody>
        </p:sp>
        <p:sp>
          <p:nvSpPr>
            <p:cNvPr id="42" name="41 Elipse"/>
            <p:cNvSpPr>
              <a:spLocks noChangeAspect="1"/>
            </p:cNvSpPr>
            <p:nvPr/>
          </p:nvSpPr>
          <p:spPr>
            <a:xfrm>
              <a:off x="17718493" y="7391044"/>
              <a:ext cx="149257" cy="14925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389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</a:endParaRPr>
            </a:p>
          </p:txBody>
        </p:sp>
        <p:sp>
          <p:nvSpPr>
            <p:cNvPr id="54" name="53 Elipse"/>
            <p:cNvSpPr>
              <a:spLocks noChangeAspect="1"/>
            </p:cNvSpPr>
            <p:nvPr/>
          </p:nvSpPr>
          <p:spPr>
            <a:xfrm>
              <a:off x="17999465" y="6844537"/>
              <a:ext cx="226204" cy="22620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389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91895"/>
              <a:endParaRPr lang="es-SV" sz="2400">
                <a:solidFill>
                  <a:srgbClr val="FFFFFF"/>
                </a:solidFill>
              </a:endParaRPr>
            </a:p>
          </p:txBody>
        </p:sp>
      </p:grpSp>
      <p:sp>
        <p:nvSpPr>
          <p:cNvPr id="48" name="Textbox 1"/>
          <p:cNvSpPr/>
          <p:nvPr/>
        </p:nvSpPr>
        <p:spPr>
          <a:xfrm>
            <a:off x="947738" y="1472034"/>
            <a:ext cx="4889984" cy="1314704"/>
          </a:xfrm>
          <a:prstGeom prst="rect">
            <a:avLst/>
          </a:prstGeom>
        </p:spPr>
        <p:txBody>
          <a:bodyPr wrap="square" lIns="116649" tIns="58349" rIns="116649" bIns="58349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43" name="矩形 42"/>
          <p:cNvSpPr/>
          <p:nvPr/>
        </p:nvSpPr>
        <p:spPr>
          <a:xfrm>
            <a:off x="697739" y="275846"/>
            <a:ext cx="3057247" cy="552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35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教学的核心内容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33" grpId="0" animBg="1"/>
      <p:bldP spid="10" grpId="0" animBg="1"/>
      <p:bldP spid="11" grpId="0"/>
      <p:bldP spid="12" grpId="0" animBg="1"/>
      <p:bldP spid="13" grpId="0"/>
      <p:bldP spid="14" grpId="0" animBg="1"/>
      <p:bldP spid="16" grpId="0"/>
      <p:bldP spid="17" grpId="0" animBg="1"/>
      <p:bldP spid="19" grpId="0"/>
      <p:bldP spid="34" grpId="0" animBg="1"/>
      <p:bldP spid="49" grpId="0"/>
      <p:bldP spid="50" grpId="0"/>
      <p:bldP spid="51" grpId="0"/>
      <p:bldP spid="52" grpId="0"/>
      <p:bldP spid="48" grpId="0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ángulo 49"/>
          <p:cNvSpPr/>
          <p:nvPr/>
        </p:nvSpPr>
        <p:spPr>
          <a:xfrm>
            <a:off x="2045010" y="1812008"/>
            <a:ext cx="4429917" cy="784170"/>
          </a:xfrm>
          <a:prstGeom prst="rect">
            <a:avLst/>
          </a:prstGeom>
        </p:spPr>
        <p:txBody>
          <a:bodyPr wrap="square" lIns="45143" tIns="22533" rIns="45143" bIns="22533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cxnSp>
        <p:nvCxnSpPr>
          <p:cNvPr id="25" name="24 Conector recto"/>
          <p:cNvCxnSpPr/>
          <p:nvPr/>
        </p:nvCxnSpPr>
        <p:spPr>
          <a:xfrm flipV="1">
            <a:off x="6033803" y="3102066"/>
            <a:ext cx="3598487" cy="1957287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Circular"/>
          <p:cNvSpPr>
            <a:spLocks noChangeAspect="1"/>
          </p:cNvSpPr>
          <p:nvPr/>
        </p:nvSpPr>
        <p:spPr bwMode="auto">
          <a:xfrm>
            <a:off x="6116789" y="1810648"/>
            <a:ext cx="4809635" cy="4809391"/>
          </a:xfrm>
          <a:prstGeom prst="pie">
            <a:avLst>
              <a:gd name="adj1" fmla="val 16166917"/>
              <a:gd name="adj2" fmla="val 21947"/>
            </a:avLst>
          </a:prstGeom>
          <a:solidFill>
            <a:schemeClr val="accent5"/>
          </a:solidFill>
          <a:ln>
            <a:noFill/>
          </a:ln>
          <a:scene3d>
            <a:camera prst="isometricLeftDown"/>
            <a:lightRig rig="threePt" dir="t"/>
          </a:scene3d>
        </p:spPr>
        <p:txBody>
          <a:bodyPr lIns="0" tIns="0" rIns="0" bIns="0" rtlCol="0" anchor="ctr"/>
          <a:lstStyle/>
          <a:p>
            <a:pPr algn="ctr" defTabSz="1191895"/>
            <a:endParaRPr lang="es-SV" sz="2400" dirty="0">
              <a:solidFill>
                <a:srgbClr val="000000"/>
              </a:solidFill>
            </a:endParaRPr>
          </a:p>
        </p:txBody>
      </p:sp>
      <p:sp>
        <p:nvSpPr>
          <p:cNvPr id="27" name="26 Circular"/>
          <p:cNvSpPr>
            <a:spLocks noChangeAspect="1"/>
          </p:cNvSpPr>
          <p:nvPr/>
        </p:nvSpPr>
        <p:spPr bwMode="auto">
          <a:xfrm>
            <a:off x="6116715" y="2266833"/>
            <a:ext cx="4122544" cy="4122335"/>
          </a:xfrm>
          <a:prstGeom prst="pie">
            <a:avLst>
              <a:gd name="adj1" fmla="val 16166917"/>
              <a:gd name="adj2" fmla="val 21947"/>
            </a:avLst>
          </a:prstGeom>
          <a:solidFill>
            <a:schemeClr val="accent4"/>
          </a:solidFill>
          <a:ln>
            <a:noFill/>
          </a:ln>
          <a:scene3d>
            <a:camera prst="isometricLeftDown"/>
            <a:lightRig rig="threePt" dir="t"/>
          </a:scene3d>
        </p:spPr>
        <p:txBody>
          <a:bodyPr lIns="0" tIns="0" rIns="0" bIns="0" rtlCol="0" anchor="ctr"/>
          <a:lstStyle/>
          <a:p>
            <a:pPr algn="ctr" defTabSz="1191895"/>
            <a:endParaRPr lang="es-SV" sz="2400">
              <a:solidFill>
                <a:srgbClr val="000000"/>
              </a:solidFill>
            </a:endParaRPr>
          </a:p>
        </p:txBody>
      </p:sp>
      <p:sp>
        <p:nvSpPr>
          <p:cNvPr id="28" name="27 Circular"/>
          <p:cNvSpPr>
            <a:spLocks noChangeAspect="1"/>
          </p:cNvSpPr>
          <p:nvPr/>
        </p:nvSpPr>
        <p:spPr bwMode="auto">
          <a:xfrm>
            <a:off x="6073690" y="2742200"/>
            <a:ext cx="3435453" cy="3435279"/>
          </a:xfrm>
          <a:prstGeom prst="pie">
            <a:avLst>
              <a:gd name="adj1" fmla="val 16166917"/>
              <a:gd name="adj2" fmla="val 21947"/>
            </a:avLst>
          </a:prstGeom>
          <a:solidFill>
            <a:schemeClr val="accent3"/>
          </a:solidFill>
          <a:ln>
            <a:noFill/>
          </a:ln>
          <a:scene3d>
            <a:camera prst="isometricLeftDown"/>
            <a:lightRig rig="threePt" dir="t"/>
          </a:scene3d>
        </p:spPr>
        <p:txBody>
          <a:bodyPr lIns="0" tIns="0" rIns="0" bIns="0" rtlCol="0" anchor="ctr"/>
          <a:lstStyle/>
          <a:p>
            <a:pPr algn="ctr" defTabSz="1191895"/>
            <a:endParaRPr lang="es-SV" sz="2400">
              <a:solidFill>
                <a:srgbClr val="000000"/>
              </a:solidFill>
            </a:endParaRPr>
          </a:p>
        </p:txBody>
      </p:sp>
      <p:sp>
        <p:nvSpPr>
          <p:cNvPr id="29" name="28 Circular"/>
          <p:cNvSpPr>
            <a:spLocks noChangeAspect="1"/>
          </p:cNvSpPr>
          <p:nvPr/>
        </p:nvSpPr>
        <p:spPr bwMode="auto">
          <a:xfrm>
            <a:off x="6073613" y="3205053"/>
            <a:ext cx="2748363" cy="2748223"/>
          </a:xfrm>
          <a:prstGeom prst="pie">
            <a:avLst>
              <a:gd name="adj1" fmla="val 16166917"/>
              <a:gd name="adj2" fmla="val 21947"/>
            </a:avLst>
          </a:prstGeom>
          <a:solidFill>
            <a:schemeClr val="accent2"/>
          </a:solidFill>
          <a:ln>
            <a:noFill/>
          </a:ln>
          <a:scene3d>
            <a:camera prst="isometricLeftDown"/>
            <a:lightRig rig="threePt" dir="t"/>
          </a:scene3d>
        </p:spPr>
        <p:txBody>
          <a:bodyPr lIns="0" tIns="0" rIns="0" bIns="0" rtlCol="0" anchor="ctr"/>
          <a:lstStyle/>
          <a:p>
            <a:pPr algn="ctr" defTabSz="1191895"/>
            <a:endParaRPr lang="es-SV" sz="2400">
              <a:solidFill>
                <a:srgbClr val="000000"/>
              </a:solidFill>
            </a:endParaRPr>
          </a:p>
        </p:txBody>
      </p:sp>
      <p:sp>
        <p:nvSpPr>
          <p:cNvPr id="30" name="29 Circular"/>
          <p:cNvSpPr>
            <a:spLocks noChangeAspect="1"/>
          </p:cNvSpPr>
          <p:nvPr/>
        </p:nvSpPr>
        <p:spPr bwMode="auto">
          <a:xfrm>
            <a:off x="6073308" y="3668364"/>
            <a:ext cx="2061272" cy="2061168"/>
          </a:xfrm>
          <a:prstGeom prst="pie">
            <a:avLst>
              <a:gd name="adj1" fmla="val 16166917"/>
              <a:gd name="adj2" fmla="val 21947"/>
            </a:avLst>
          </a:prstGeom>
          <a:solidFill>
            <a:schemeClr val="accent1"/>
          </a:solidFill>
          <a:ln>
            <a:noFill/>
          </a:ln>
          <a:scene3d>
            <a:camera prst="isometricLeftDown"/>
            <a:lightRig rig="threePt" dir="t"/>
          </a:scene3d>
        </p:spPr>
        <p:txBody>
          <a:bodyPr lIns="0" tIns="0" rIns="0" bIns="0" rtlCol="0" anchor="ctr"/>
          <a:lstStyle/>
          <a:p>
            <a:pPr algn="ctr" defTabSz="1191895"/>
            <a:endParaRPr lang="es-SV" sz="2400">
              <a:solidFill>
                <a:srgbClr val="000000"/>
              </a:solidFill>
            </a:endParaRPr>
          </a:p>
        </p:txBody>
      </p:sp>
      <p:cxnSp>
        <p:nvCxnSpPr>
          <p:cNvPr id="31" name="30 Conector recto"/>
          <p:cNvCxnSpPr/>
          <p:nvPr/>
        </p:nvCxnSpPr>
        <p:spPr>
          <a:xfrm flipV="1">
            <a:off x="6034134" y="1540981"/>
            <a:ext cx="2808757" cy="3518295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Conector recto"/>
          <p:cNvCxnSpPr/>
          <p:nvPr/>
        </p:nvCxnSpPr>
        <p:spPr>
          <a:xfrm flipV="1">
            <a:off x="6033802" y="4506078"/>
            <a:ext cx="4549181" cy="559404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32 CuadroTexto"/>
          <p:cNvSpPr txBox="1"/>
          <p:nvPr/>
        </p:nvSpPr>
        <p:spPr>
          <a:xfrm>
            <a:off x="7487576" y="4949290"/>
            <a:ext cx="806325" cy="366612"/>
          </a:xfrm>
          <a:prstGeom prst="rect">
            <a:avLst/>
          </a:prstGeom>
          <a:noFill/>
        </p:spPr>
        <p:txBody>
          <a:bodyPr wrap="square" lIns="119265" tIns="59613" rIns="119265" bIns="59613" rtlCol="0">
            <a:spAutoFit/>
          </a:bodyPr>
          <a:lstStyle/>
          <a:p>
            <a:pPr defTabSz="1191895"/>
            <a:r>
              <a:rPr lang="es-MX" sz="1600" dirty="0">
                <a:solidFill>
                  <a:srgbClr val="1F1F1F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rPr>
              <a:t>20</a:t>
            </a:r>
            <a:r>
              <a:rPr lang="es-MX" sz="1600" baseline="36000" dirty="0">
                <a:solidFill>
                  <a:srgbClr val="1F1F1F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rPr>
              <a:t>%</a:t>
            </a:r>
            <a:endParaRPr lang="es-SV" sz="1600" baseline="36000" dirty="0">
              <a:solidFill>
                <a:srgbClr val="1F1F1F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Open Sans Extrabold" panose="020B0906030804020204" pitchFamily="34" charset="0"/>
            </a:endParaRPr>
          </a:p>
        </p:txBody>
      </p:sp>
      <p:sp>
        <p:nvSpPr>
          <p:cNvPr id="34" name="33 CuadroTexto"/>
          <p:cNvSpPr txBox="1"/>
          <p:nvPr/>
        </p:nvSpPr>
        <p:spPr>
          <a:xfrm>
            <a:off x="8131884" y="4868191"/>
            <a:ext cx="806325" cy="366612"/>
          </a:xfrm>
          <a:prstGeom prst="rect">
            <a:avLst/>
          </a:prstGeom>
          <a:noFill/>
        </p:spPr>
        <p:txBody>
          <a:bodyPr wrap="square" lIns="119265" tIns="59613" rIns="119265" bIns="59613" rtlCol="0">
            <a:spAutoFit/>
          </a:bodyPr>
          <a:lstStyle/>
          <a:p>
            <a:pPr defTabSz="1191895"/>
            <a:r>
              <a:rPr lang="es-MX" sz="1600" dirty="0">
                <a:solidFill>
                  <a:srgbClr val="1F1F1F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rPr>
              <a:t>40</a:t>
            </a:r>
            <a:r>
              <a:rPr lang="es-MX" sz="1600" baseline="36000" dirty="0">
                <a:solidFill>
                  <a:srgbClr val="1F1F1F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rPr>
              <a:t>%</a:t>
            </a:r>
            <a:endParaRPr lang="es-SV" sz="1600" baseline="36000" dirty="0">
              <a:solidFill>
                <a:srgbClr val="1F1F1F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Open Sans Extrabold" panose="020B0906030804020204" pitchFamily="34" charset="0"/>
            </a:endParaRPr>
          </a:p>
        </p:txBody>
      </p:sp>
      <p:sp>
        <p:nvSpPr>
          <p:cNvPr id="35" name="34 CuadroTexto"/>
          <p:cNvSpPr txBox="1"/>
          <p:nvPr/>
        </p:nvSpPr>
        <p:spPr>
          <a:xfrm>
            <a:off x="8776194" y="4797104"/>
            <a:ext cx="806325" cy="366612"/>
          </a:xfrm>
          <a:prstGeom prst="rect">
            <a:avLst/>
          </a:prstGeom>
          <a:noFill/>
        </p:spPr>
        <p:txBody>
          <a:bodyPr wrap="square" lIns="119265" tIns="59613" rIns="119265" bIns="59613" rtlCol="0">
            <a:spAutoFit/>
          </a:bodyPr>
          <a:lstStyle/>
          <a:p>
            <a:pPr defTabSz="1191895"/>
            <a:r>
              <a:rPr lang="es-MX" sz="1600" dirty="0">
                <a:solidFill>
                  <a:srgbClr val="1F1F1F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rPr>
              <a:t>60</a:t>
            </a:r>
            <a:r>
              <a:rPr lang="es-MX" sz="1600" baseline="36000" dirty="0">
                <a:solidFill>
                  <a:srgbClr val="1F1F1F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rPr>
              <a:t>%</a:t>
            </a:r>
            <a:endParaRPr lang="es-SV" sz="1600" baseline="36000" dirty="0">
              <a:solidFill>
                <a:srgbClr val="1F1F1F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Open Sans Extrabold" panose="020B0906030804020204" pitchFamily="34" charset="0"/>
            </a:endParaRPr>
          </a:p>
        </p:txBody>
      </p:sp>
      <p:sp>
        <p:nvSpPr>
          <p:cNvPr id="36" name="35 CuadroTexto"/>
          <p:cNvSpPr txBox="1"/>
          <p:nvPr/>
        </p:nvSpPr>
        <p:spPr>
          <a:xfrm>
            <a:off x="9420503" y="4724970"/>
            <a:ext cx="806325" cy="366612"/>
          </a:xfrm>
          <a:prstGeom prst="rect">
            <a:avLst/>
          </a:prstGeom>
          <a:noFill/>
        </p:spPr>
        <p:txBody>
          <a:bodyPr wrap="square" lIns="119265" tIns="59613" rIns="119265" bIns="59613" rtlCol="0">
            <a:spAutoFit/>
          </a:bodyPr>
          <a:lstStyle/>
          <a:p>
            <a:pPr defTabSz="1191895"/>
            <a:r>
              <a:rPr lang="es-MX" sz="1600" dirty="0">
                <a:solidFill>
                  <a:srgbClr val="1F1F1F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rPr>
              <a:t>80</a:t>
            </a:r>
            <a:r>
              <a:rPr lang="es-MX" sz="1600" baseline="36000" dirty="0">
                <a:solidFill>
                  <a:srgbClr val="1F1F1F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rPr>
              <a:t>%</a:t>
            </a:r>
            <a:endParaRPr lang="es-SV" sz="1600" baseline="36000" dirty="0">
              <a:solidFill>
                <a:srgbClr val="1F1F1F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Open Sans Extrabold" panose="020B0906030804020204" pitchFamily="34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10064813" y="4647983"/>
            <a:ext cx="861612" cy="366612"/>
          </a:xfrm>
          <a:prstGeom prst="rect">
            <a:avLst/>
          </a:prstGeom>
          <a:noFill/>
        </p:spPr>
        <p:txBody>
          <a:bodyPr wrap="square" lIns="119265" tIns="59613" rIns="119265" bIns="59613" rtlCol="0">
            <a:spAutoFit/>
          </a:bodyPr>
          <a:lstStyle/>
          <a:p>
            <a:pPr defTabSz="1191895"/>
            <a:r>
              <a:rPr lang="es-MX" sz="1600" dirty="0">
                <a:solidFill>
                  <a:srgbClr val="1F1F1F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rPr>
              <a:t>100</a:t>
            </a:r>
            <a:r>
              <a:rPr lang="es-MX" sz="1600" baseline="36000" dirty="0">
                <a:solidFill>
                  <a:srgbClr val="1F1F1F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rPr>
              <a:t>%</a:t>
            </a:r>
            <a:endParaRPr lang="es-SV" sz="1600" baseline="36000" dirty="0">
              <a:solidFill>
                <a:srgbClr val="1F1F1F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Open Sans Extrabold" panose="020B0906030804020204" pitchFamily="34" charset="0"/>
            </a:endParaRPr>
          </a:p>
        </p:txBody>
      </p:sp>
      <p:sp>
        <p:nvSpPr>
          <p:cNvPr id="38" name="Freeform 10"/>
          <p:cNvSpPr>
            <a:spLocks noChangeAspect="1" noEditPoints="1"/>
          </p:cNvSpPr>
          <p:nvPr/>
        </p:nvSpPr>
        <p:spPr bwMode="auto">
          <a:xfrm rot="19808194">
            <a:off x="5688912" y="4981472"/>
            <a:ext cx="401411" cy="375936"/>
          </a:xfrm>
          <a:custGeom>
            <a:avLst/>
            <a:gdLst>
              <a:gd name="T0" fmla="*/ 829 w 3277"/>
              <a:gd name="T1" fmla="*/ 2810 h 3072"/>
              <a:gd name="T2" fmla="*/ 898 w 3277"/>
              <a:gd name="T3" fmla="*/ 2864 h 3072"/>
              <a:gd name="T4" fmla="*/ 1069 w 3277"/>
              <a:gd name="T5" fmla="*/ 2857 h 3072"/>
              <a:gd name="T6" fmla="*/ 1123 w 3277"/>
              <a:gd name="T7" fmla="*/ 2789 h 3072"/>
              <a:gd name="T8" fmla="*/ 1843 w 3277"/>
              <a:gd name="T9" fmla="*/ 819 h 3072"/>
              <a:gd name="T10" fmla="*/ 1843 w 3277"/>
              <a:gd name="T11" fmla="*/ 819 h 3072"/>
              <a:gd name="T12" fmla="*/ 706 w 3277"/>
              <a:gd name="T13" fmla="*/ 823 h 3072"/>
              <a:gd name="T14" fmla="*/ 578 w 3277"/>
              <a:gd name="T15" fmla="*/ 845 h 3072"/>
              <a:gd name="T16" fmla="*/ 449 w 3277"/>
              <a:gd name="T17" fmla="*/ 895 h 3072"/>
              <a:gd name="T18" fmla="*/ 334 w 3277"/>
              <a:gd name="T19" fmla="*/ 978 h 3072"/>
              <a:gd name="T20" fmla="*/ 249 w 3277"/>
              <a:gd name="T21" fmla="*/ 1103 h 3072"/>
              <a:gd name="T22" fmla="*/ 207 w 3277"/>
              <a:gd name="T23" fmla="*/ 1279 h 3072"/>
              <a:gd name="T24" fmla="*/ 222 w 3277"/>
              <a:gd name="T25" fmla="*/ 1478 h 3072"/>
              <a:gd name="T26" fmla="*/ 288 w 3277"/>
              <a:gd name="T27" fmla="*/ 1626 h 3072"/>
              <a:gd name="T28" fmla="*/ 391 w 3277"/>
              <a:gd name="T29" fmla="*/ 1729 h 3072"/>
              <a:gd name="T30" fmla="*/ 515 w 3277"/>
              <a:gd name="T31" fmla="*/ 1793 h 3072"/>
              <a:gd name="T32" fmla="*/ 645 w 3277"/>
              <a:gd name="T33" fmla="*/ 1828 h 3072"/>
              <a:gd name="T34" fmla="*/ 766 w 3277"/>
              <a:gd name="T35" fmla="*/ 1842 h 3072"/>
              <a:gd name="T36" fmla="*/ 1639 w 3277"/>
              <a:gd name="T37" fmla="*/ 819 h 3072"/>
              <a:gd name="T38" fmla="*/ 2355 w 3277"/>
              <a:gd name="T39" fmla="*/ 717 h 3072"/>
              <a:gd name="T40" fmla="*/ 3072 w 3277"/>
              <a:gd name="T41" fmla="*/ 0 h 3072"/>
              <a:gd name="T42" fmla="*/ 3193 w 3277"/>
              <a:gd name="T43" fmla="*/ 39 h 3072"/>
              <a:gd name="T44" fmla="*/ 3266 w 3277"/>
              <a:gd name="T45" fmla="*/ 140 h 3072"/>
              <a:gd name="T46" fmla="*/ 3275 w 3277"/>
              <a:gd name="T47" fmla="*/ 2491 h 3072"/>
              <a:gd name="T48" fmla="*/ 3217 w 3277"/>
              <a:gd name="T49" fmla="*/ 2603 h 3072"/>
              <a:gd name="T50" fmla="*/ 3105 w 3277"/>
              <a:gd name="T51" fmla="*/ 2660 h 3072"/>
              <a:gd name="T52" fmla="*/ 1331 w 3277"/>
              <a:gd name="T53" fmla="*/ 2867 h 3072"/>
              <a:gd name="T54" fmla="*/ 1292 w 3277"/>
              <a:gd name="T55" fmla="*/ 2988 h 3072"/>
              <a:gd name="T56" fmla="*/ 1191 w 3277"/>
              <a:gd name="T57" fmla="*/ 3062 h 3072"/>
              <a:gd name="T58" fmla="*/ 786 w 3277"/>
              <a:gd name="T59" fmla="*/ 3069 h 3072"/>
              <a:gd name="T60" fmla="*/ 675 w 3277"/>
              <a:gd name="T61" fmla="*/ 3012 h 3072"/>
              <a:gd name="T62" fmla="*/ 617 w 3277"/>
              <a:gd name="T63" fmla="*/ 2901 h 3072"/>
              <a:gd name="T64" fmla="*/ 615 w 3277"/>
              <a:gd name="T65" fmla="*/ 2836 h 3072"/>
              <a:gd name="T66" fmla="*/ 615 w 3277"/>
              <a:gd name="T67" fmla="*/ 2715 h 3072"/>
              <a:gd name="T68" fmla="*/ 616 w 3277"/>
              <a:gd name="T69" fmla="*/ 2539 h 3072"/>
              <a:gd name="T70" fmla="*/ 616 w 3277"/>
              <a:gd name="T71" fmla="*/ 2348 h 3072"/>
              <a:gd name="T72" fmla="*/ 616 w 3277"/>
              <a:gd name="T73" fmla="*/ 2178 h 3072"/>
              <a:gd name="T74" fmla="*/ 615 w 3277"/>
              <a:gd name="T75" fmla="*/ 2069 h 3072"/>
              <a:gd name="T76" fmla="*/ 494 w 3277"/>
              <a:gd name="T77" fmla="*/ 2016 h 3072"/>
              <a:gd name="T78" fmla="*/ 282 w 3277"/>
              <a:gd name="T79" fmla="*/ 1906 h 3072"/>
              <a:gd name="T80" fmla="*/ 121 w 3277"/>
              <a:gd name="T81" fmla="*/ 1739 h 3072"/>
              <a:gd name="T82" fmla="*/ 23 w 3277"/>
              <a:gd name="T83" fmla="*/ 1522 h 3072"/>
              <a:gd name="T84" fmla="*/ 2 w 3277"/>
              <a:gd name="T85" fmla="*/ 1268 h 3072"/>
              <a:gd name="T86" fmla="*/ 58 w 3277"/>
              <a:gd name="T87" fmla="*/ 1041 h 3072"/>
              <a:gd name="T88" fmla="*/ 180 w 3277"/>
              <a:gd name="T89" fmla="*/ 859 h 3072"/>
              <a:gd name="T90" fmla="*/ 355 w 3277"/>
              <a:gd name="T91" fmla="*/ 725 h 3072"/>
              <a:gd name="T92" fmla="*/ 572 w 3277"/>
              <a:gd name="T93" fmla="*/ 642 h 3072"/>
              <a:gd name="T94" fmla="*/ 819 w 3277"/>
              <a:gd name="T95" fmla="*/ 614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77" h="3072">
                <a:moveTo>
                  <a:pt x="819" y="2048"/>
                </a:moveTo>
                <a:lnTo>
                  <a:pt x="819" y="2765"/>
                </a:lnTo>
                <a:lnTo>
                  <a:pt x="822" y="2789"/>
                </a:lnTo>
                <a:lnTo>
                  <a:pt x="829" y="2810"/>
                </a:lnTo>
                <a:lnTo>
                  <a:pt x="841" y="2829"/>
                </a:lnTo>
                <a:lnTo>
                  <a:pt x="857" y="2845"/>
                </a:lnTo>
                <a:lnTo>
                  <a:pt x="876" y="2857"/>
                </a:lnTo>
                <a:lnTo>
                  <a:pt x="898" y="2864"/>
                </a:lnTo>
                <a:lnTo>
                  <a:pt x="922" y="2867"/>
                </a:lnTo>
                <a:lnTo>
                  <a:pt x="1024" y="2867"/>
                </a:lnTo>
                <a:lnTo>
                  <a:pt x="1048" y="2864"/>
                </a:lnTo>
                <a:lnTo>
                  <a:pt x="1069" y="2857"/>
                </a:lnTo>
                <a:lnTo>
                  <a:pt x="1088" y="2845"/>
                </a:lnTo>
                <a:lnTo>
                  <a:pt x="1104" y="2829"/>
                </a:lnTo>
                <a:lnTo>
                  <a:pt x="1116" y="2810"/>
                </a:lnTo>
                <a:lnTo>
                  <a:pt x="1123" y="2789"/>
                </a:lnTo>
                <a:lnTo>
                  <a:pt x="1126" y="2765"/>
                </a:lnTo>
                <a:lnTo>
                  <a:pt x="1126" y="2048"/>
                </a:lnTo>
                <a:lnTo>
                  <a:pt x="819" y="2048"/>
                </a:lnTo>
                <a:close/>
                <a:moveTo>
                  <a:pt x="1843" y="819"/>
                </a:moveTo>
                <a:lnTo>
                  <a:pt x="1843" y="1843"/>
                </a:lnTo>
                <a:lnTo>
                  <a:pt x="2150" y="1843"/>
                </a:lnTo>
                <a:lnTo>
                  <a:pt x="2150" y="819"/>
                </a:lnTo>
                <a:lnTo>
                  <a:pt x="1843" y="819"/>
                </a:lnTo>
                <a:close/>
                <a:moveTo>
                  <a:pt x="793" y="819"/>
                </a:moveTo>
                <a:lnTo>
                  <a:pt x="765" y="819"/>
                </a:lnTo>
                <a:lnTo>
                  <a:pt x="736" y="820"/>
                </a:lnTo>
                <a:lnTo>
                  <a:pt x="706" y="823"/>
                </a:lnTo>
                <a:lnTo>
                  <a:pt x="675" y="826"/>
                </a:lnTo>
                <a:lnTo>
                  <a:pt x="642" y="831"/>
                </a:lnTo>
                <a:lnTo>
                  <a:pt x="610" y="837"/>
                </a:lnTo>
                <a:lnTo>
                  <a:pt x="578" y="845"/>
                </a:lnTo>
                <a:lnTo>
                  <a:pt x="545" y="855"/>
                </a:lnTo>
                <a:lnTo>
                  <a:pt x="512" y="866"/>
                </a:lnTo>
                <a:lnTo>
                  <a:pt x="480" y="879"/>
                </a:lnTo>
                <a:lnTo>
                  <a:pt x="449" y="895"/>
                </a:lnTo>
                <a:lnTo>
                  <a:pt x="419" y="912"/>
                </a:lnTo>
                <a:lnTo>
                  <a:pt x="388" y="932"/>
                </a:lnTo>
                <a:lnTo>
                  <a:pt x="361" y="954"/>
                </a:lnTo>
                <a:lnTo>
                  <a:pt x="334" y="978"/>
                </a:lnTo>
                <a:lnTo>
                  <a:pt x="310" y="1006"/>
                </a:lnTo>
                <a:lnTo>
                  <a:pt x="287" y="1035"/>
                </a:lnTo>
                <a:lnTo>
                  <a:pt x="266" y="1068"/>
                </a:lnTo>
                <a:lnTo>
                  <a:pt x="249" y="1103"/>
                </a:lnTo>
                <a:lnTo>
                  <a:pt x="234" y="1143"/>
                </a:lnTo>
                <a:lnTo>
                  <a:pt x="222" y="1184"/>
                </a:lnTo>
                <a:lnTo>
                  <a:pt x="213" y="1229"/>
                </a:lnTo>
                <a:lnTo>
                  <a:pt x="207" y="1279"/>
                </a:lnTo>
                <a:lnTo>
                  <a:pt x="205" y="1331"/>
                </a:lnTo>
                <a:lnTo>
                  <a:pt x="207" y="1384"/>
                </a:lnTo>
                <a:lnTo>
                  <a:pt x="213" y="1432"/>
                </a:lnTo>
                <a:lnTo>
                  <a:pt x="222" y="1478"/>
                </a:lnTo>
                <a:lnTo>
                  <a:pt x="234" y="1520"/>
                </a:lnTo>
                <a:lnTo>
                  <a:pt x="249" y="1558"/>
                </a:lnTo>
                <a:lnTo>
                  <a:pt x="267" y="1593"/>
                </a:lnTo>
                <a:lnTo>
                  <a:pt x="288" y="1626"/>
                </a:lnTo>
                <a:lnTo>
                  <a:pt x="311" y="1656"/>
                </a:lnTo>
                <a:lnTo>
                  <a:pt x="336" y="1682"/>
                </a:lnTo>
                <a:lnTo>
                  <a:pt x="363" y="1706"/>
                </a:lnTo>
                <a:lnTo>
                  <a:pt x="391" y="1729"/>
                </a:lnTo>
                <a:lnTo>
                  <a:pt x="421" y="1748"/>
                </a:lnTo>
                <a:lnTo>
                  <a:pt x="451" y="1765"/>
                </a:lnTo>
                <a:lnTo>
                  <a:pt x="483" y="1780"/>
                </a:lnTo>
                <a:lnTo>
                  <a:pt x="515" y="1793"/>
                </a:lnTo>
                <a:lnTo>
                  <a:pt x="548" y="1804"/>
                </a:lnTo>
                <a:lnTo>
                  <a:pt x="580" y="1813"/>
                </a:lnTo>
                <a:lnTo>
                  <a:pt x="613" y="1821"/>
                </a:lnTo>
                <a:lnTo>
                  <a:pt x="645" y="1828"/>
                </a:lnTo>
                <a:lnTo>
                  <a:pt x="677" y="1834"/>
                </a:lnTo>
                <a:lnTo>
                  <a:pt x="708" y="1837"/>
                </a:lnTo>
                <a:lnTo>
                  <a:pt x="738" y="1840"/>
                </a:lnTo>
                <a:lnTo>
                  <a:pt x="766" y="1842"/>
                </a:lnTo>
                <a:lnTo>
                  <a:pt x="794" y="1843"/>
                </a:lnTo>
                <a:lnTo>
                  <a:pt x="819" y="1843"/>
                </a:lnTo>
                <a:lnTo>
                  <a:pt x="1639" y="1843"/>
                </a:lnTo>
                <a:lnTo>
                  <a:pt x="1639" y="819"/>
                </a:lnTo>
                <a:lnTo>
                  <a:pt x="819" y="819"/>
                </a:lnTo>
                <a:lnTo>
                  <a:pt x="793" y="819"/>
                </a:lnTo>
                <a:close/>
                <a:moveTo>
                  <a:pt x="3072" y="205"/>
                </a:moveTo>
                <a:lnTo>
                  <a:pt x="2355" y="717"/>
                </a:lnTo>
                <a:lnTo>
                  <a:pt x="2355" y="1945"/>
                </a:lnTo>
                <a:lnTo>
                  <a:pt x="3072" y="2458"/>
                </a:lnTo>
                <a:lnTo>
                  <a:pt x="3072" y="205"/>
                </a:lnTo>
                <a:close/>
                <a:moveTo>
                  <a:pt x="3072" y="0"/>
                </a:moveTo>
                <a:lnTo>
                  <a:pt x="3105" y="3"/>
                </a:lnTo>
                <a:lnTo>
                  <a:pt x="3136" y="10"/>
                </a:lnTo>
                <a:lnTo>
                  <a:pt x="3166" y="23"/>
                </a:lnTo>
                <a:lnTo>
                  <a:pt x="3193" y="39"/>
                </a:lnTo>
                <a:lnTo>
                  <a:pt x="3217" y="61"/>
                </a:lnTo>
                <a:lnTo>
                  <a:pt x="3237" y="84"/>
                </a:lnTo>
                <a:lnTo>
                  <a:pt x="3254" y="111"/>
                </a:lnTo>
                <a:lnTo>
                  <a:pt x="3266" y="140"/>
                </a:lnTo>
                <a:lnTo>
                  <a:pt x="3275" y="171"/>
                </a:lnTo>
                <a:lnTo>
                  <a:pt x="3277" y="205"/>
                </a:lnTo>
                <a:lnTo>
                  <a:pt x="3277" y="2458"/>
                </a:lnTo>
                <a:lnTo>
                  <a:pt x="3275" y="2491"/>
                </a:lnTo>
                <a:lnTo>
                  <a:pt x="3266" y="2522"/>
                </a:lnTo>
                <a:lnTo>
                  <a:pt x="3254" y="2552"/>
                </a:lnTo>
                <a:lnTo>
                  <a:pt x="3237" y="2579"/>
                </a:lnTo>
                <a:lnTo>
                  <a:pt x="3217" y="2603"/>
                </a:lnTo>
                <a:lnTo>
                  <a:pt x="3193" y="2623"/>
                </a:lnTo>
                <a:lnTo>
                  <a:pt x="3166" y="2639"/>
                </a:lnTo>
                <a:lnTo>
                  <a:pt x="3136" y="2652"/>
                </a:lnTo>
                <a:lnTo>
                  <a:pt x="3105" y="2660"/>
                </a:lnTo>
                <a:lnTo>
                  <a:pt x="3072" y="2663"/>
                </a:lnTo>
                <a:lnTo>
                  <a:pt x="2150" y="2048"/>
                </a:lnTo>
                <a:lnTo>
                  <a:pt x="1331" y="2048"/>
                </a:lnTo>
                <a:lnTo>
                  <a:pt x="1331" y="2867"/>
                </a:lnTo>
                <a:lnTo>
                  <a:pt x="1328" y="2901"/>
                </a:lnTo>
                <a:lnTo>
                  <a:pt x="1320" y="2932"/>
                </a:lnTo>
                <a:lnTo>
                  <a:pt x="1308" y="2961"/>
                </a:lnTo>
                <a:lnTo>
                  <a:pt x="1292" y="2988"/>
                </a:lnTo>
                <a:lnTo>
                  <a:pt x="1271" y="3011"/>
                </a:lnTo>
                <a:lnTo>
                  <a:pt x="1247" y="3033"/>
                </a:lnTo>
                <a:lnTo>
                  <a:pt x="1220" y="3049"/>
                </a:lnTo>
                <a:lnTo>
                  <a:pt x="1191" y="3062"/>
                </a:lnTo>
                <a:lnTo>
                  <a:pt x="1160" y="3069"/>
                </a:lnTo>
                <a:lnTo>
                  <a:pt x="1126" y="3072"/>
                </a:lnTo>
                <a:lnTo>
                  <a:pt x="819" y="3072"/>
                </a:lnTo>
                <a:lnTo>
                  <a:pt x="786" y="3069"/>
                </a:lnTo>
                <a:lnTo>
                  <a:pt x="754" y="3062"/>
                </a:lnTo>
                <a:lnTo>
                  <a:pt x="725" y="3049"/>
                </a:lnTo>
                <a:lnTo>
                  <a:pt x="698" y="3033"/>
                </a:lnTo>
                <a:lnTo>
                  <a:pt x="675" y="3012"/>
                </a:lnTo>
                <a:lnTo>
                  <a:pt x="653" y="2988"/>
                </a:lnTo>
                <a:lnTo>
                  <a:pt x="637" y="2961"/>
                </a:lnTo>
                <a:lnTo>
                  <a:pt x="625" y="2932"/>
                </a:lnTo>
                <a:lnTo>
                  <a:pt x="617" y="2901"/>
                </a:lnTo>
                <a:lnTo>
                  <a:pt x="614" y="2867"/>
                </a:lnTo>
                <a:lnTo>
                  <a:pt x="614" y="2863"/>
                </a:lnTo>
                <a:lnTo>
                  <a:pt x="614" y="2852"/>
                </a:lnTo>
                <a:lnTo>
                  <a:pt x="615" y="2836"/>
                </a:lnTo>
                <a:lnTo>
                  <a:pt x="615" y="2813"/>
                </a:lnTo>
                <a:lnTo>
                  <a:pt x="615" y="2785"/>
                </a:lnTo>
                <a:lnTo>
                  <a:pt x="615" y="2751"/>
                </a:lnTo>
                <a:lnTo>
                  <a:pt x="615" y="2715"/>
                </a:lnTo>
                <a:lnTo>
                  <a:pt x="615" y="2675"/>
                </a:lnTo>
                <a:lnTo>
                  <a:pt x="615" y="2632"/>
                </a:lnTo>
                <a:lnTo>
                  <a:pt x="616" y="2587"/>
                </a:lnTo>
                <a:lnTo>
                  <a:pt x="616" y="2539"/>
                </a:lnTo>
                <a:lnTo>
                  <a:pt x="616" y="2492"/>
                </a:lnTo>
                <a:lnTo>
                  <a:pt x="616" y="2444"/>
                </a:lnTo>
                <a:lnTo>
                  <a:pt x="616" y="2395"/>
                </a:lnTo>
                <a:lnTo>
                  <a:pt x="616" y="2348"/>
                </a:lnTo>
                <a:lnTo>
                  <a:pt x="616" y="2302"/>
                </a:lnTo>
                <a:lnTo>
                  <a:pt x="616" y="2258"/>
                </a:lnTo>
                <a:lnTo>
                  <a:pt x="616" y="2217"/>
                </a:lnTo>
                <a:lnTo>
                  <a:pt x="616" y="2178"/>
                </a:lnTo>
                <a:lnTo>
                  <a:pt x="616" y="2144"/>
                </a:lnTo>
                <a:lnTo>
                  <a:pt x="616" y="2114"/>
                </a:lnTo>
                <a:lnTo>
                  <a:pt x="616" y="2089"/>
                </a:lnTo>
                <a:lnTo>
                  <a:pt x="615" y="2069"/>
                </a:lnTo>
                <a:lnTo>
                  <a:pt x="615" y="2055"/>
                </a:lnTo>
                <a:lnTo>
                  <a:pt x="614" y="2048"/>
                </a:lnTo>
                <a:lnTo>
                  <a:pt x="553" y="2034"/>
                </a:lnTo>
                <a:lnTo>
                  <a:pt x="494" y="2016"/>
                </a:lnTo>
                <a:lnTo>
                  <a:pt x="437" y="1994"/>
                </a:lnTo>
                <a:lnTo>
                  <a:pt x="382" y="1969"/>
                </a:lnTo>
                <a:lnTo>
                  <a:pt x="331" y="1938"/>
                </a:lnTo>
                <a:lnTo>
                  <a:pt x="282" y="1906"/>
                </a:lnTo>
                <a:lnTo>
                  <a:pt x="236" y="1869"/>
                </a:lnTo>
                <a:lnTo>
                  <a:pt x="195" y="1828"/>
                </a:lnTo>
                <a:lnTo>
                  <a:pt x="155" y="1785"/>
                </a:lnTo>
                <a:lnTo>
                  <a:pt x="121" y="1739"/>
                </a:lnTo>
                <a:lnTo>
                  <a:pt x="90" y="1689"/>
                </a:lnTo>
                <a:lnTo>
                  <a:pt x="64" y="1637"/>
                </a:lnTo>
                <a:lnTo>
                  <a:pt x="41" y="1580"/>
                </a:lnTo>
                <a:lnTo>
                  <a:pt x="23" y="1522"/>
                </a:lnTo>
                <a:lnTo>
                  <a:pt x="10" y="1461"/>
                </a:lnTo>
                <a:lnTo>
                  <a:pt x="3" y="1397"/>
                </a:lnTo>
                <a:lnTo>
                  <a:pt x="0" y="1331"/>
                </a:lnTo>
                <a:lnTo>
                  <a:pt x="2" y="1268"/>
                </a:lnTo>
                <a:lnTo>
                  <a:pt x="10" y="1207"/>
                </a:lnTo>
                <a:lnTo>
                  <a:pt x="21" y="1149"/>
                </a:lnTo>
                <a:lnTo>
                  <a:pt x="38" y="1093"/>
                </a:lnTo>
                <a:lnTo>
                  <a:pt x="58" y="1041"/>
                </a:lnTo>
                <a:lnTo>
                  <a:pt x="84" y="991"/>
                </a:lnTo>
                <a:lnTo>
                  <a:pt x="112" y="944"/>
                </a:lnTo>
                <a:lnTo>
                  <a:pt x="144" y="901"/>
                </a:lnTo>
                <a:lnTo>
                  <a:pt x="180" y="859"/>
                </a:lnTo>
                <a:lnTo>
                  <a:pt x="219" y="821"/>
                </a:lnTo>
                <a:lnTo>
                  <a:pt x="261" y="786"/>
                </a:lnTo>
                <a:lnTo>
                  <a:pt x="307" y="754"/>
                </a:lnTo>
                <a:lnTo>
                  <a:pt x="355" y="725"/>
                </a:lnTo>
                <a:lnTo>
                  <a:pt x="405" y="700"/>
                </a:lnTo>
                <a:lnTo>
                  <a:pt x="459" y="678"/>
                </a:lnTo>
                <a:lnTo>
                  <a:pt x="514" y="659"/>
                </a:lnTo>
                <a:lnTo>
                  <a:pt x="572" y="642"/>
                </a:lnTo>
                <a:lnTo>
                  <a:pt x="631" y="630"/>
                </a:lnTo>
                <a:lnTo>
                  <a:pt x="693" y="621"/>
                </a:lnTo>
                <a:lnTo>
                  <a:pt x="755" y="616"/>
                </a:lnTo>
                <a:lnTo>
                  <a:pt x="819" y="614"/>
                </a:lnTo>
                <a:lnTo>
                  <a:pt x="2150" y="614"/>
                </a:lnTo>
                <a:lnTo>
                  <a:pt x="3072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  <p:txBody>
          <a:bodyPr vert="horz" wrap="square" lIns="45143" tIns="22533" rIns="45143" bIns="22533" numCol="1" anchor="t" anchorCtr="0" compatLnSpc="1"/>
          <a:lstStyle/>
          <a:p>
            <a:pPr defTabSz="1191895"/>
            <a:endParaRPr lang="es-SV" sz="2400">
              <a:solidFill>
                <a:srgbClr val="1F1F1F"/>
              </a:solidFill>
            </a:endParaRPr>
          </a:p>
        </p:txBody>
      </p:sp>
      <p:sp>
        <p:nvSpPr>
          <p:cNvPr id="39" name="Textbox 1"/>
          <p:cNvSpPr/>
          <p:nvPr/>
        </p:nvSpPr>
        <p:spPr>
          <a:xfrm>
            <a:off x="1338015" y="4375431"/>
            <a:ext cx="1692075" cy="351223"/>
          </a:xfrm>
          <a:prstGeom prst="rect">
            <a:avLst/>
          </a:prstGeom>
        </p:spPr>
        <p:txBody>
          <a:bodyPr wrap="square" lIns="119265" tIns="59613" rIns="119265" bIns="59613">
            <a:spAutoFit/>
          </a:bodyPr>
          <a:lstStyle/>
          <a:p>
            <a:pPr defTabSz="1191895">
              <a:lnSpc>
                <a:spcPct val="125000"/>
              </a:lnSpc>
            </a:pPr>
            <a:r>
              <a:rPr lang="en-US" sz="1200" dirty="0">
                <a:latin typeface="Malgun Gothic" panose="020B0503020000020004" pitchFamily="34" charset="-127"/>
                <a:ea typeface="Malgun Gothic" panose="020B0503020000020004" pitchFamily="34" charset="-127"/>
                <a:cs typeface="Helvetica" panose="020B0604020202020204" pitchFamily="34" charset="0"/>
              </a:rPr>
              <a:t>High Quality</a:t>
            </a:r>
            <a:endParaRPr lang="en-US" sz="1200" dirty="0">
              <a:latin typeface="Malgun Gothic" panose="020B0503020000020004" pitchFamily="34" charset="-127"/>
              <a:ea typeface="Malgun Gothic" panose="020B0503020000020004" pitchFamily="34" charset="-127"/>
              <a:cs typeface="Arial" panose="020B0604020202020204" pitchFamily="34" charset="0"/>
            </a:endParaRPr>
          </a:p>
        </p:txBody>
      </p:sp>
      <p:sp>
        <p:nvSpPr>
          <p:cNvPr id="40" name="11 Rectángulo redondeado"/>
          <p:cNvSpPr>
            <a:spLocks noChangeAspect="1"/>
          </p:cNvSpPr>
          <p:nvPr/>
        </p:nvSpPr>
        <p:spPr>
          <a:xfrm rot="16200000">
            <a:off x="1171202" y="4426969"/>
            <a:ext cx="218540" cy="196033"/>
          </a:xfrm>
          <a:custGeom>
            <a:avLst/>
            <a:gdLst/>
            <a:ahLst/>
            <a:cxnLst/>
            <a:rect l="l" t="t" r="r" b="b"/>
            <a:pathLst>
              <a:path w="3195945" h="2847600">
                <a:moveTo>
                  <a:pt x="931858" y="0"/>
                </a:moveTo>
                <a:lnTo>
                  <a:pt x="2264149" y="0"/>
                </a:lnTo>
                <a:cubicBezTo>
                  <a:pt x="2332834" y="0"/>
                  <a:pt x="2395775" y="24591"/>
                  <a:pt x="2443824" y="66436"/>
                </a:cubicBezTo>
                <a:cubicBezTo>
                  <a:pt x="2448429" y="69277"/>
                  <a:pt x="2452695" y="72595"/>
                  <a:pt x="2456305" y="76734"/>
                </a:cubicBezTo>
                <a:cubicBezTo>
                  <a:pt x="2460022" y="79237"/>
                  <a:pt x="2463176" y="82339"/>
                  <a:pt x="2465987" y="85776"/>
                </a:cubicBezTo>
                <a:cubicBezTo>
                  <a:pt x="2493618" y="108249"/>
                  <a:pt x="2516894" y="136545"/>
                  <a:pt x="2535511" y="169166"/>
                </a:cubicBezTo>
                <a:lnTo>
                  <a:pt x="3152605" y="1250458"/>
                </a:lnTo>
                <a:cubicBezTo>
                  <a:pt x="3179394" y="1297399"/>
                  <a:pt x="3193566" y="1348093"/>
                  <a:pt x="3194780" y="1398693"/>
                </a:cubicBezTo>
                <a:cubicBezTo>
                  <a:pt x="3195949" y="1406441"/>
                  <a:pt x="3196388" y="1414265"/>
                  <a:pt x="3195280" y="1422135"/>
                </a:cubicBezTo>
                <a:cubicBezTo>
                  <a:pt x="3196431" y="1430332"/>
                  <a:pt x="3195980" y="1438483"/>
                  <a:pt x="3194760" y="1446554"/>
                </a:cubicBezTo>
                <a:cubicBezTo>
                  <a:pt x="3193510" y="1497084"/>
                  <a:pt x="3179340" y="1547701"/>
                  <a:pt x="3152589" y="1594576"/>
                </a:cubicBezTo>
                <a:lnTo>
                  <a:pt x="2535495" y="2675868"/>
                </a:lnTo>
                <a:cubicBezTo>
                  <a:pt x="2519103" y="2704590"/>
                  <a:pt x="2499098" y="2729960"/>
                  <a:pt x="2475270" y="2750574"/>
                </a:cubicBezTo>
                <a:cubicBezTo>
                  <a:pt x="2424537" y="2810341"/>
                  <a:pt x="2348694" y="2847600"/>
                  <a:pt x="2264149" y="2847600"/>
                </a:cubicBezTo>
                <a:lnTo>
                  <a:pt x="931858" y="2847600"/>
                </a:lnTo>
                <a:cubicBezTo>
                  <a:pt x="840908" y="2847600"/>
                  <a:pt x="760028" y="2804481"/>
                  <a:pt x="709441" y="2736882"/>
                </a:cubicBezTo>
                <a:cubicBezTo>
                  <a:pt x="690443" y="2718412"/>
                  <a:pt x="674204" y="2696733"/>
                  <a:pt x="660493" y="2672708"/>
                </a:cubicBezTo>
                <a:lnTo>
                  <a:pt x="43399" y="1591416"/>
                </a:lnTo>
                <a:cubicBezTo>
                  <a:pt x="17922" y="1546775"/>
                  <a:pt x="3857" y="1498740"/>
                  <a:pt x="1381" y="1450601"/>
                </a:cubicBezTo>
                <a:cubicBezTo>
                  <a:pt x="-58" y="1441196"/>
                  <a:pt x="-553" y="1431688"/>
                  <a:pt x="774" y="1422141"/>
                </a:cubicBezTo>
                <a:cubicBezTo>
                  <a:pt x="-512" y="1412916"/>
                  <a:pt x="-26" y="1403731"/>
                  <a:pt x="1361" y="1394643"/>
                </a:cubicBezTo>
                <a:cubicBezTo>
                  <a:pt x="3800" y="1346433"/>
                  <a:pt x="17869" y="1298323"/>
                  <a:pt x="43383" y="1253618"/>
                </a:cubicBezTo>
                <a:lnTo>
                  <a:pt x="660477" y="172326"/>
                </a:lnTo>
                <a:cubicBezTo>
                  <a:pt x="676397" y="144430"/>
                  <a:pt x="695725" y="119697"/>
                  <a:pt x="718724" y="99467"/>
                </a:cubicBezTo>
                <a:cubicBezTo>
                  <a:pt x="769423" y="38273"/>
                  <a:pt x="846171" y="0"/>
                  <a:pt x="93185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scene3d>
            <a:camera prst="orthographicFront"/>
            <a:lightRig rig="soft" dir="t"/>
          </a:scene3d>
          <a:sp3d extrusionH="508000" prstMaterial="flat"/>
        </p:spPr>
        <p:txBody>
          <a:bodyPr lIns="0" tIns="0" rIns="0" bIns="0" rtlCol="0" anchor="ctr"/>
          <a:lstStyle/>
          <a:p>
            <a:pPr algn="ctr" defTabSz="1191895"/>
            <a:endParaRPr lang="en-US" sz="12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1" name="11 Rectángulo redondeado"/>
          <p:cNvSpPr>
            <a:spLocks noChangeAspect="1"/>
          </p:cNvSpPr>
          <p:nvPr/>
        </p:nvSpPr>
        <p:spPr>
          <a:xfrm rot="16200000">
            <a:off x="2996225" y="4426969"/>
            <a:ext cx="218540" cy="196033"/>
          </a:xfrm>
          <a:custGeom>
            <a:avLst/>
            <a:gdLst/>
            <a:ahLst/>
            <a:cxnLst/>
            <a:rect l="l" t="t" r="r" b="b"/>
            <a:pathLst>
              <a:path w="3195945" h="2847600">
                <a:moveTo>
                  <a:pt x="931858" y="0"/>
                </a:moveTo>
                <a:lnTo>
                  <a:pt x="2264149" y="0"/>
                </a:lnTo>
                <a:cubicBezTo>
                  <a:pt x="2332834" y="0"/>
                  <a:pt x="2395775" y="24591"/>
                  <a:pt x="2443824" y="66436"/>
                </a:cubicBezTo>
                <a:cubicBezTo>
                  <a:pt x="2448429" y="69277"/>
                  <a:pt x="2452695" y="72595"/>
                  <a:pt x="2456305" y="76734"/>
                </a:cubicBezTo>
                <a:cubicBezTo>
                  <a:pt x="2460022" y="79237"/>
                  <a:pt x="2463176" y="82339"/>
                  <a:pt x="2465987" y="85776"/>
                </a:cubicBezTo>
                <a:cubicBezTo>
                  <a:pt x="2493618" y="108249"/>
                  <a:pt x="2516894" y="136545"/>
                  <a:pt x="2535511" y="169166"/>
                </a:cubicBezTo>
                <a:lnTo>
                  <a:pt x="3152605" y="1250458"/>
                </a:lnTo>
                <a:cubicBezTo>
                  <a:pt x="3179394" y="1297399"/>
                  <a:pt x="3193566" y="1348093"/>
                  <a:pt x="3194780" y="1398693"/>
                </a:cubicBezTo>
                <a:cubicBezTo>
                  <a:pt x="3195949" y="1406441"/>
                  <a:pt x="3196388" y="1414265"/>
                  <a:pt x="3195280" y="1422135"/>
                </a:cubicBezTo>
                <a:cubicBezTo>
                  <a:pt x="3196431" y="1430332"/>
                  <a:pt x="3195980" y="1438483"/>
                  <a:pt x="3194760" y="1446554"/>
                </a:cubicBezTo>
                <a:cubicBezTo>
                  <a:pt x="3193510" y="1497084"/>
                  <a:pt x="3179340" y="1547701"/>
                  <a:pt x="3152589" y="1594576"/>
                </a:cubicBezTo>
                <a:lnTo>
                  <a:pt x="2535495" y="2675868"/>
                </a:lnTo>
                <a:cubicBezTo>
                  <a:pt x="2519103" y="2704590"/>
                  <a:pt x="2499098" y="2729960"/>
                  <a:pt x="2475270" y="2750574"/>
                </a:cubicBezTo>
                <a:cubicBezTo>
                  <a:pt x="2424537" y="2810341"/>
                  <a:pt x="2348694" y="2847600"/>
                  <a:pt x="2264149" y="2847600"/>
                </a:cubicBezTo>
                <a:lnTo>
                  <a:pt x="931858" y="2847600"/>
                </a:lnTo>
                <a:cubicBezTo>
                  <a:pt x="840908" y="2847600"/>
                  <a:pt x="760028" y="2804481"/>
                  <a:pt x="709441" y="2736882"/>
                </a:cubicBezTo>
                <a:cubicBezTo>
                  <a:pt x="690443" y="2718412"/>
                  <a:pt x="674204" y="2696733"/>
                  <a:pt x="660493" y="2672708"/>
                </a:cubicBezTo>
                <a:lnTo>
                  <a:pt x="43399" y="1591416"/>
                </a:lnTo>
                <a:cubicBezTo>
                  <a:pt x="17922" y="1546775"/>
                  <a:pt x="3857" y="1498740"/>
                  <a:pt x="1381" y="1450601"/>
                </a:cubicBezTo>
                <a:cubicBezTo>
                  <a:pt x="-58" y="1441196"/>
                  <a:pt x="-553" y="1431688"/>
                  <a:pt x="774" y="1422141"/>
                </a:cubicBezTo>
                <a:cubicBezTo>
                  <a:pt x="-512" y="1412916"/>
                  <a:pt x="-26" y="1403731"/>
                  <a:pt x="1361" y="1394643"/>
                </a:cubicBezTo>
                <a:cubicBezTo>
                  <a:pt x="3800" y="1346433"/>
                  <a:pt x="17869" y="1298323"/>
                  <a:pt x="43383" y="1253618"/>
                </a:cubicBezTo>
                <a:lnTo>
                  <a:pt x="660477" y="172326"/>
                </a:lnTo>
                <a:cubicBezTo>
                  <a:pt x="676397" y="144430"/>
                  <a:pt x="695725" y="119697"/>
                  <a:pt x="718724" y="99467"/>
                </a:cubicBezTo>
                <a:cubicBezTo>
                  <a:pt x="769423" y="38273"/>
                  <a:pt x="846171" y="0"/>
                  <a:pt x="9318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scene3d>
            <a:camera prst="orthographicFront"/>
            <a:lightRig rig="soft" dir="t"/>
          </a:scene3d>
          <a:sp3d extrusionH="508000" prstMaterial="flat"/>
        </p:spPr>
        <p:txBody>
          <a:bodyPr lIns="0" tIns="0" rIns="0" bIns="0" rtlCol="0" anchor="ctr"/>
          <a:lstStyle/>
          <a:p>
            <a:pPr algn="ctr" defTabSz="1191895"/>
            <a:endParaRPr lang="en-US" sz="12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2" name="Textbox 1"/>
          <p:cNvSpPr/>
          <p:nvPr/>
        </p:nvSpPr>
        <p:spPr>
          <a:xfrm>
            <a:off x="3163037" y="4375431"/>
            <a:ext cx="1692075" cy="351223"/>
          </a:xfrm>
          <a:prstGeom prst="rect">
            <a:avLst/>
          </a:prstGeom>
        </p:spPr>
        <p:txBody>
          <a:bodyPr wrap="square" lIns="119265" tIns="59613" rIns="119265" bIns="59613">
            <a:spAutoFit/>
          </a:bodyPr>
          <a:lstStyle/>
          <a:p>
            <a:pPr defTabSz="1191895">
              <a:lnSpc>
                <a:spcPct val="125000"/>
              </a:lnSpc>
            </a:pPr>
            <a:r>
              <a:rPr lang="en-US" sz="1200" dirty="0">
                <a:latin typeface="Malgun Gothic" panose="020B0503020000020004" pitchFamily="34" charset="-127"/>
                <a:ea typeface="Malgun Gothic" panose="020B0503020000020004" pitchFamily="34" charset="-127"/>
                <a:cs typeface="Helvetica" panose="020B0604020202020204" pitchFamily="34" charset="0"/>
              </a:rPr>
              <a:t>Awesome Charts</a:t>
            </a:r>
            <a:endParaRPr lang="en-US" sz="1200" dirty="0">
              <a:latin typeface="Malgun Gothic" panose="020B0503020000020004" pitchFamily="34" charset="-127"/>
              <a:ea typeface="Malgun Gothic" panose="020B0503020000020004" pitchFamily="34" charset="-127"/>
              <a:cs typeface="Arial" panose="020B0604020202020204" pitchFamily="34" charset="0"/>
            </a:endParaRPr>
          </a:p>
        </p:txBody>
      </p:sp>
      <p:sp>
        <p:nvSpPr>
          <p:cNvPr id="43" name="11 Rectángulo redondeado"/>
          <p:cNvSpPr>
            <a:spLocks noChangeAspect="1"/>
          </p:cNvSpPr>
          <p:nvPr/>
        </p:nvSpPr>
        <p:spPr>
          <a:xfrm rot="16200000">
            <a:off x="1171202" y="5003944"/>
            <a:ext cx="218540" cy="196033"/>
          </a:xfrm>
          <a:custGeom>
            <a:avLst/>
            <a:gdLst/>
            <a:ahLst/>
            <a:cxnLst/>
            <a:rect l="l" t="t" r="r" b="b"/>
            <a:pathLst>
              <a:path w="3195945" h="2847600">
                <a:moveTo>
                  <a:pt x="931858" y="0"/>
                </a:moveTo>
                <a:lnTo>
                  <a:pt x="2264149" y="0"/>
                </a:lnTo>
                <a:cubicBezTo>
                  <a:pt x="2332834" y="0"/>
                  <a:pt x="2395775" y="24591"/>
                  <a:pt x="2443824" y="66436"/>
                </a:cubicBezTo>
                <a:cubicBezTo>
                  <a:pt x="2448429" y="69277"/>
                  <a:pt x="2452695" y="72595"/>
                  <a:pt x="2456305" y="76734"/>
                </a:cubicBezTo>
                <a:cubicBezTo>
                  <a:pt x="2460022" y="79237"/>
                  <a:pt x="2463176" y="82339"/>
                  <a:pt x="2465987" y="85776"/>
                </a:cubicBezTo>
                <a:cubicBezTo>
                  <a:pt x="2493618" y="108249"/>
                  <a:pt x="2516894" y="136545"/>
                  <a:pt x="2535511" y="169166"/>
                </a:cubicBezTo>
                <a:lnTo>
                  <a:pt x="3152605" y="1250458"/>
                </a:lnTo>
                <a:cubicBezTo>
                  <a:pt x="3179394" y="1297399"/>
                  <a:pt x="3193566" y="1348093"/>
                  <a:pt x="3194780" y="1398693"/>
                </a:cubicBezTo>
                <a:cubicBezTo>
                  <a:pt x="3195949" y="1406441"/>
                  <a:pt x="3196388" y="1414265"/>
                  <a:pt x="3195280" y="1422135"/>
                </a:cubicBezTo>
                <a:cubicBezTo>
                  <a:pt x="3196431" y="1430332"/>
                  <a:pt x="3195980" y="1438483"/>
                  <a:pt x="3194760" y="1446554"/>
                </a:cubicBezTo>
                <a:cubicBezTo>
                  <a:pt x="3193510" y="1497084"/>
                  <a:pt x="3179340" y="1547701"/>
                  <a:pt x="3152589" y="1594576"/>
                </a:cubicBezTo>
                <a:lnTo>
                  <a:pt x="2535495" y="2675868"/>
                </a:lnTo>
                <a:cubicBezTo>
                  <a:pt x="2519103" y="2704590"/>
                  <a:pt x="2499098" y="2729960"/>
                  <a:pt x="2475270" y="2750574"/>
                </a:cubicBezTo>
                <a:cubicBezTo>
                  <a:pt x="2424537" y="2810341"/>
                  <a:pt x="2348694" y="2847600"/>
                  <a:pt x="2264149" y="2847600"/>
                </a:cubicBezTo>
                <a:lnTo>
                  <a:pt x="931858" y="2847600"/>
                </a:lnTo>
                <a:cubicBezTo>
                  <a:pt x="840908" y="2847600"/>
                  <a:pt x="760028" y="2804481"/>
                  <a:pt x="709441" y="2736882"/>
                </a:cubicBezTo>
                <a:cubicBezTo>
                  <a:pt x="690443" y="2718412"/>
                  <a:pt x="674204" y="2696733"/>
                  <a:pt x="660493" y="2672708"/>
                </a:cubicBezTo>
                <a:lnTo>
                  <a:pt x="43399" y="1591416"/>
                </a:lnTo>
                <a:cubicBezTo>
                  <a:pt x="17922" y="1546775"/>
                  <a:pt x="3857" y="1498740"/>
                  <a:pt x="1381" y="1450601"/>
                </a:cubicBezTo>
                <a:cubicBezTo>
                  <a:pt x="-58" y="1441196"/>
                  <a:pt x="-553" y="1431688"/>
                  <a:pt x="774" y="1422141"/>
                </a:cubicBezTo>
                <a:cubicBezTo>
                  <a:pt x="-512" y="1412916"/>
                  <a:pt x="-26" y="1403731"/>
                  <a:pt x="1361" y="1394643"/>
                </a:cubicBezTo>
                <a:cubicBezTo>
                  <a:pt x="3800" y="1346433"/>
                  <a:pt x="17869" y="1298323"/>
                  <a:pt x="43383" y="1253618"/>
                </a:cubicBezTo>
                <a:lnTo>
                  <a:pt x="660477" y="172326"/>
                </a:lnTo>
                <a:cubicBezTo>
                  <a:pt x="676397" y="144430"/>
                  <a:pt x="695725" y="119697"/>
                  <a:pt x="718724" y="99467"/>
                </a:cubicBezTo>
                <a:cubicBezTo>
                  <a:pt x="769423" y="38273"/>
                  <a:pt x="846171" y="0"/>
                  <a:pt x="93185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scene3d>
            <a:camera prst="orthographicFront"/>
            <a:lightRig rig="soft" dir="t"/>
          </a:scene3d>
          <a:sp3d extrusionH="508000" prstMaterial="flat"/>
        </p:spPr>
        <p:txBody>
          <a:bodyPr lIns="0" tIns="0" rIns="0" bIns="0" rtlCol="0" anchor="ctr"/>
          <a:lstStyle/>
          <a:p>
            <a:pPr algn="ctr" defTabSz="1191895"/>
            <a:endParaRPr lang="en-US" sz="12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4" name="11 Rectángulo redondeado"/>
          <p:cNvSpPr>
            <a:spLocks noChangeAspect="1"/>
          </p:cNvSpPr>
          <p:nvPr/>
        </p:nvSpPr>
        <p:spPr>
          <a:xfrm rot="16200000">
            <a:off x="2996225" y="5003944"/>
            <a:ext cx="218540" cy="196033"/>
          </a:xfrm>
          <a:custGeom>
            <a:avLst/>
            <a:gdLst/>
            <a:ahLst/>
            <a:cxnLst/>
            <a:rect l="l" t="t" r="r" b="b"/>
            <a:pathLst>
              <a:path w="3195945" h="2847600">
                <a:moveTo>
                  <a:pt x="931858" y="0"/>
                </a:moveTo>
                <a:lnTo>
                  <a:pt x="2264149" y="0"/>
                </a:lnTo>
                <a:cubicBezTo>
                  <a:pt x="2332834" y="0"/>
                  <a:pt x="2395775" y="24591"/>
                  <a:pt x="2443824" y="66436"/>
                </a:cubicBezTo>
                <a:cubicBezTo>
                  <a:pt x="2448429" y="69277"/>
                  <a:pt x="2452695" y="72595"/>
                  <a:pt x="2456305" y="76734"/>
                </a:cubicBezTo>
                <a:cubicBezTo>
                  <a:pt x="2460022" y="79237"/>
                  <a:pt x="2463176" y="82339"/>
                  <a:pt x="2465987" y="85776"/>
                </a:cubicBezTo>
                <a:cubicBezTo>
                  <a:pt x="2493618" y="108249"/>
                  <a:pt x="2516894" y="136545"/>
                  <a:pt x="2535511" y="169166"/>
                </a:cubicBezTo>
                <a:lnTo>
                  <a:pt x="3152605" y="1250458"/>
                </a:lnTo>
                <a:cubicBezTo>
                  <a:pt x="3179394" y="1297399"/>
                  <a:pt x="3193566" y="1348093"/>
                  <a:pt x="3194780" y="1398693"/>
                </a:cubicBezTo>
                <a:cubicBezTo>
                  <a:pt x="3195949" y="1406441"/>
                  <a:pt x="3196388" y="1414265"/>
                  <a:pt x="3195280" y="1422135"/>
                </a:cubicBezTo>
                <a:cubicBezTo>
                  <a:pt x="3196431" y="1430332"/>
                  <a:pt x="3195980" y="1438483"/>
                  <a:pt x="3194760" y="1446554"/>
                </a:cubicBezTo>
                <a:cubicBezTo>
                  <a:pt x="3193510" y="1497084"/>
                  <a:pt x="3179340" y="1547701"/>
                  <a:pt x="3152589" y="1594576"/>
                </a:cubicBezTo>
                <a:lnTo>
                  <a:pt x="2535495" y="2675868"/>
                </a:lnTo>
                <a:cubicBezTo>
                  <a:pt x="2519103" y="2704590"/>
                  <a:pt x="2499098" y="2729960"/>
                  <a:pt x="2475270" y="2750574"/>
                </a:cubicBezTo>
                <a:cubicBezTo>
                  <a:pt x="2424537" y="2810341"/>
                  <a:pt x="2348694" y="2847600"/>
                  <a:pt x="2264149" y="2847600"/>
                </a:cubicBezTo>
                <a:lnTo>
                  <a:pt x="931858" y="2847600"/>
                </a:lnTo>
                <a:cubicBezTo>
                  <a:pt x="840908" y="2847600"/>
                  <a:pt x="760028" y="2804481"/>
                  <a:pt x="709441" y="2736882"/>
                </a:cubicBezTo>
                <a:cubicBezTo>
                  <a:pt x="690443" y="2718412"/>
                  <a:pt x="674204" y="2696733"/>
                  <a:pt x="660493" y="2672708"/>
                </a:cubicBezTo>
                <a:lnTo>
                  <a:pt x="43399" y="1591416"/>
                </a:lnTo>
                <a:cubicBezTo>
                  <a:pt x="17922" y="1546775"/>
                  <a:pt x="3857" y="1498740"/>
                  <a:pt x="1381" y="1450601"/>
                </a:cubicBezTo>
                <a:cubicBezTo>
                  <a:pt x="-58" y="1441196"/>
                  <a:pt x="-553" y="1431688"/>
                  <a:pt x="774" y="1422141"/>
                </a:cubicBezTo>
                <a:cubicBezTo>
                  <a:pt x="-512" y="1412916"/>
                  <a:pt x="-26" y="1403731"/>
                  <a:pt x="1361" y="1394643"/>
                </a:cubicBezTo>
                <a:cubicBezTo>
                  <a:pt x="3800" y="1346433"/>
                  <a:pt x="17869" y="1298323"/>
                  <a:pt x="43383" y="1253618"/>
                </a:cubicBezTo>
                <a:lnTo>
                  <a:pt x="660477" y="172326"/>
                </a:lnTo>
                <a:cubicBezTo>
                  <a:pt x="676397" y="144430"/>
                  <a:pt x="695725" y="119697"/>
                  <a:pt x="718724" y="99467"/>
                </a:cubicBezTo>
                <a:cubicBezTo>
                  <a:pt x="769423" y="38273"/>
                  <a:pt x="846171" y="0"/>
                  <a:pt x="93185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scene3d>
            <a:camera prst="orthographicFront"/>
            <a:lightRig rig="soft" dir="t"/>
          </a:scene3d>
          <a:sp3d extrusionH="508000" prstMaterial="flat"/>
        </p:spPr>
        <p:txBody>
          <a:bodyPr lIns="0" tIns="0" rIns="0" bIns="0" rtlCol="0" anchor="ctr"/>
          <a:lstStyle/>
          <a:p>
            <a:pPr algn="ctr" defTabSz="1191895"/>
            <a:endParaRPr lang="en-US" sz="12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5" name="Textbox 1"/>
          <p:cNvSpPr/>
          <p:nvPr/>
        </p:nvSpPr>
        <p:spPr>
          <a:xfrm>
            <a:off x="1338015" y="4952409"/>
            <a:ext cx="1692075" cy="351223"/>
          </a:xfrm>
          <a:prstGeom prst="rect">
            <a:avLst/>
          </a:prstGeom>
        </p:spPr>
        <p:txBody>
          <a:bodyPr wrap="square" lIns="119265" tIns="59613" rIns="119265" bIns="59613">
            <a:spAutoFit/>
          </a:bodyPr>
          <a:lstStyle/>
          <a:p>
            <a:pPr defTabSz="1191895">
              <a:lnSpc>
                <a:spcPct val="125000"/>
              </a:lnSpc>
            </a:pPr>
            <a:r>
              <a:rPr lang="en-US" sz="1200" dirty="0">
                <a:latin typeface="Malgun Gothic" panose="020B0503020000020004" pitchFamily="34" charset="-127"/>
                <a:ea typeface="Malgun Gothic" panose="020B0503020000020004" pitchFamily="34" charset="-127"/>
                <a:cs typeface="Helvetica" panose="020B0604020202020204" pitchFamily="34" charset="0"/>
              </a:rPr>
              <a:t>Support</a:t>
            </a:r>
            <a:endParaRPr lang="en-US" sz="1200" dirty="0">
              <a:latin typeface="Malgun Gothic" panose="020B0503020000020004" pitchFamily="34" charset="-127"/>
              <a:ea typeface="Malgun Gothic" panose="020B0503020000020004" pitchFamily="34" charset="-127"/>
              <a:cs typeface="Arial" panose="020B0604020202020204" pitchFamily="34" charset="0"/>
            </a:endParaRPr>
          </a:p>
        </p:txBody>
      </p:sp>
      <p:sp>
        <p:nvSpPr>
          <p:cNvPr id="46" name="Textbox 1"/>
          <p:cNvSpPr/>
          <p:nvPr/>
        </p:nvSpPr>
        <p:spPr>
          <a:xfrm>
            <a:off x="3163037" y="4952409"/>
            <a:ext cx="1692075" cy="351223"/>
          </a:xfrm>
          <a:prstGeom prst="rect">
            <a:avLst/>
          </a:prstGeom>
        </p:spPr>
        <p:txBody>
          <a:bodyPr wrap="square" lIns="119265" tIns="59613" rIns="119265" bIns="59613">
            <a:spAutoFit/>
          </a:bodyPr>
          <a:lstStyle/>
          <a:p>
            <a:pPr defTabSz="1191895">
              <a:lnSpc>
                <a:spcPct val="125000"/>
              </a:lnSpc>
            </a:pPr>
            <a:r>
              <a:rPr lang="en-US" sz="1200" dirty="0" err="1">
                <a:latin typeface="Malgun Gothic" panose="020B0503020000020004" pitchFamily="34" charset="-127"/>
                <a:ea typeface="Malgun Gothic" panose="020B0503020000020004" pitchFamily="34" charset="-127"/>
                <a:cs typeface="Helvetica" panose="020B0604020202020204" pitchFamily="34" charset="0"/>
              </a:rPr>
              <a:t>Workteam</a:t>
            </a:r>
            <a:endParaRPr lang="en-US" sz="1200" dirty="0">
              <a:latin typeface="Malgun Gothic" panose="020B0503020000020004" pitchFamily="34" charset="-127"/>
              <a:ea typeface="Malgun Gothic" panose="020B0503020000020004" pitchFamily="34" charset="-127"/>
              <a:cs typeface="Arial" panose="020B0604020202020204" pitchFamily="34" charset="0"/>
            </a:endParaRPr>
          </a:p>
        </p:txBody>
      </p:sp>
      <p:sp>
        <p:nvSpPr>
          <p:cNvPr id="47" name="11 Rectángulo redondeado"/>
          <p:cNvSpPr>
            <a:spLocks noChangeAspect="1"/>
          </p:cNvSpPr>
          <p:nvPr/>
        </p:nvSpPr>
        <p:spPr>
          <a:xfrm rot="16200000">
            <a:off x="1171202" y="5569788"/>
            <a:ext cx="218540" cy="196033"/>
          </a:xfrm>
          <a:custGeom>
            <a:avLst/>
            <a:gdLst/>
            <a:ahLst/>
            <a:cxnLst/>
            <a:rect l="l" t="t" r="r" b="b"/>
            <a:pathLst>
              <a:path w="3195945" h="2847600">
                <a:moveTo>
                  <a:pt x="931858" y="0"/>
                </a:moveTo>
                <a:lnTo>
                  <a:pt x="2264149" y="0"/>
                </a:lnTo>
                <a:cubicBezTo>
                  <a:pt x="2332834" y="0"/>
                  <a:pt x="2395775" y="24591"/>
                  <a:pt x="2443824" y="66436"/>
                </a:cubicBezTo>
                <a:cubicBezTo>
                  <a:pt x="2448429" y="69277"/>
                  <a:pt x="2452695" y="72595"/>
                  <a:pt x="2456305" y="76734"/>
                </a:cubicBezTo>
                <a:cubicBezTo>
                  <a:pt x="2460022" y="79237"/>
                  <a:pt x="2463176" y="82339"/>
                  <a:pt x="2465987" y="85776"/>
                </a:cubicBezTo>
                <a:cubicBezTo>
                  <a:pt x="2493618" y="108249"/>
                  <a:pt x="2516894" y="136545"/>
                  <a:pt x="2535511" y="169166"/>
                </a:cubicBezTo>
                <a:lnTo>
                  <a:pt x="3152605" y="1250458"/>
                </a:lnTo>
                <a:cubicBezTo>
                  <a:pt x="3179394" y="1297399"/>
                  <a:pt x="3193566" y="1348093"/>
                  <a:pt x="3194780" y="1398693"/>
                </a:cubicBezTo>
                <a:cubicBezTo>
                  <a:pt x="3195949" y="1406441"/>
                  <a:pt x="3196388" y="1414265"/>
                  <a:pt x="3195280" y="1422135"/>
                </a:cubicBezTo>
                <a:cubicBezTo>
                  <a:pt x="3196431" y="1430332"/>
                  <a:pt x="3195980" y="1438483"/>
                  <a:pt x="3194760" y="1446554"/>
                </a:cubicBezTo>
                <a:cubicBezTo>
                  <a:pt x="3193510" y="1497084"/>
                  <a:pt x="3179340" y="1547701"/>
                  <a:pt x="3152589" y="1594576"/>
                </a:cubicBezTo>
                <a:lnTo>
                  <a:pt x="2535495" y="2675868"/>
                </a:lnTo>
                <a:cubicBezTo>
                  <a:pt x="2519103" y="2704590"/>
                  <a:pt x="2499098" y="2729960"/>
                  <a:pt x="2475270" y="2750574"/>
                </a:cubicBezTo>
                <a:cubicBezTo>
                  <a:pt x="2424537" y="2810341"/>
                  <a:pt x="2348694" y="2847600"/>
                  <a:pt x="2264149" y="2847600"/>
                </a:cubicBezTo>
                <a:lnTo>
                  <a:pt x="931858" y="2847600"/>
                </a:lnTo>
                <a:cubicBezTo>
                  <a:pt x="840908" y="2847600"/>
                  <a:pt x="760028" y="2804481"/>
                  <a:pt x="709441" y="2736882"/>
                </a:cubicBezTo>
                <a:cubicBezTo>
                  <a:pt x="690443" y="2718412"/>
                  <a:pt x="674204" y="2696733"/>
                  <a:pt x="660493" y="2672708"/>
                </a:cubicBezTo>
                <a:lnTo>
                  <a:pt x="43399" y="1591416"/>
                </a:lnTo>
                <a:cubicBezTo>
                  <a:pt x="17922" y="1546775"/>
                  <a:pt x="3857" y="1498740"/>
                  <a:pt x="1381" y="1450601"/>
                </a:cubicBezTo>
                <a:cubicBezTo>
                  <a:pt x="-58" y="1441196"/>
                  <a:pt x="-553" y="1431688"/>
                  <a:pt x="774" y="1422141"/>
                </a:cubicBezTo>
                <a:cubicBezTo>
                  <a:pt x="-512" y="1412916"/>
                  <a:pt x="-26" y="1403731"/>
                  <a:pt x="1361" y="1394643"/>
                </a:cubicBezTo>
                <a:cubicBezTo>
                  <a:pt x="3800" y="1346433"/>
                  <a:pt x="17869" y="1298323"/>
                  <a:pt x="43383" y="1253618"/>
                </a:cubicBezTo>
                <a:lnTo>
                  <a:pt x="660477" y="172326"/>
                </a:lnTo>
                <a:cubicBezTo>
                  <a:pt x="676397" y="144430"/>
                  <a:pt x="695725" y="119697"/>
                  <a:pt x="718724" y="99467"/>
                </a:cubicBezTo>
                <a:cubicBezTo>
                  <a:pt x="769423" y="38273"/>
                  <a:pt x="846171" y="0"/>
                  <a:pt x="93185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scene3d>
            <a:camera prst="orthographicFront"/>
            <a:lightRig rig="soft" dir="t"/>
          </a:scene3d>
          <a:sp3d extrusionH="508000" prstMaterial="flat"/>
        </p:spPr>
        <p:txBody>
          <a:bodyPr lIns="0" tIns="0" rIns="0" bIns="0" rtlCol="0" anchor="ctr"/>
          <a:lstStyle/>
          <a:p>
            <a:pPr algn="ctr" defTabSz="1191895"/>
            <a:endParaRPr lang="en-US" sz="12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8" name="Textbox 1"/>
          <p:cNvSpPr/>
          <p:nvPr/>
        </p:nvSpPr>
        <p:spPr>
          <a:xfrm>
            <a:off x="1338015" y="5509397"/>
            <a:ext cx="1692075" cy="351223"/>
          </a:xfrm>
          <a:prstGeom prst="rect">
            <a:avLst/>
          </a:prstGeom>
        </p:spPr>
        <p:txBody>
          <a:bodyPr wrap="square" lIns="119265" tIns="59613" rIns="119265" bIns="59613">
            <a:spAutoFit/>
          </a:bodyPr>
          <a:lstStyle/>
          <a:p>
            <a:pPr defTabSz="1191895">
              <a:lnSpc>
                <a:spcPct val="125000"/>
              </a:lnSpc>
            </a:pPr>
            <a:r>
              <a:rPr lang="en-US" sz="1200" dirty="0">
                <a:latin typeface="Malgun Gothic" panose="020B0503020000020004" pitchFamily="34" charset="-127"/>
                <a:ea typeface="Malgun Gothic" panose="020B0503020000020004" pitchFamily="34" charset="-127"/>
                <a:cs typeface="Helvetica" panose="020B0604020202020204" pitchFamily="34" charset="0"/>
              </a:rPr>
              <a:t>Intelligence</a:t>
            </a:r>
            <a:endParaRPr lang="en-US" sz="1200" dirty="0">
              <a:latin typeface="Malgun Gothic" panose="020B0503020000020004" pitchFamily="34" charset="-127"/>
              <a:ea typeface="Malgun Gothic" panose="020B0503020000020004" pitchFamily="34" charset="-127"/>
              <a:cs typeface="Arial" panose="020B0604020202020204" pitchFamily="34" charset="0"/>
            </a:endParaRPr>
          </a:p>
        </p:txBody>
      </p:sp>
      <p:sp>
        <p:nvSpPr>
          <p:cNvPr id="50" name="Rectángulo 49"/>
          <p:cNvSpPr/>
          <p:nvPr/>
        </p:nvSpPr>
        <p:spPr>
          <a:xfrm>
            <a:off x="2007912" y="2805250"/>
            <a:ext cx="4429917" cy="784170"/>
          </a:xfrm>
          <a:prstGeom prst="rect">
            <a:avLst/>
          </a:prstGeom>
        </p:spPr>
        <p:txBody>
          <a:bodyPr wrap="square" lIns="45143" tIns="22533" rIns="45143" bIns="22533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947738" y="3786926"/>
            <a:ext cx="19050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9705"/>
            <a:r>
              <a:rPr lang="zh-CN" altLang="en-US" sz="2000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1384370" y="1999505"/>
            <a:ext cx="334962" cy="488950"/>
            <a:chOff x="3478213" y="3535363"/>
            <a:chExt cx="334962" cy="488950"/>
          </a:xfrm>
        </p:grpSpPr>
        <p:sp>
          <p:nvSpPr>
            <p:cNvPr id="54" name="AutoShape 113"/>
            <p:cNvSpPr/>
            <p:nvPr/>
          </p:nvSpPr>
          <p:spPr bwMode="auto">
            <a:xfrm>
              <a:off x="3478213" y="3535363"/>
              <a:ext cx="3349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solidFill>
              <a:srgbClr val="111E35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5" name="AutoShape 114"/>
            <p:cNvSpPr/>
            <p:nvPr/>
          </p:nvSpPr>
          <p:spPr bwMode="auto">
            <a:xfrm>
              <a:off x="3552825" y="3614738"/>
              <a:ext cx="100013" cy="98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solidFill>
              <a:srgbClr val="111E35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402177" y="2937648"/>
            <a:ext cx="334962" cy="488950"/>
            <a:chOff x="5430838" y="4513263"/>
            <a:chExt cx="334962" cy="488950"/>
          </a:xfrm>
        </p:grpSpPr>
        <p:sp>
          <p:nvSpPr>
            <p:cNvPr id="57" name="AutoShape 97"/>
            <p:cNvSpPr/>
            <p:nvPr/>
          </p:nvSpPr>
          <p:spPr bwMode="auto">
            <a:xfrm>
              <a:off x="5430838" y="4513263"/>
              <a:ext cx="3349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solidFill>
              <a:srgbClr val="111E35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8" name="AutoShape 98"/>
            <p:cNvSpPr/>
            <p:nvPr/>
          </p:nvSpPr>
          <p:spPr bwMode="auto">
            <a:xfrm>
              <a:off x="5567363" y="4560888"/>
              <a:ext cx="619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solidFill>
              <a:srgbClr val="111E35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9" name="AutoShape 99"/>
            <p:cNvSpPr/>
            <p:nvPr/>
          </p:nvSpPr>
          <p:spPr bwMode="auto">
            <a:xfrm>
              <a:off x="5583238" y="4941888"/>
              <a:ext cx="3016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solidFill>
              <a:srgbClr val="111E35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697739" y="275846"/>
            <a:ext cx="3057247" cy="552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35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教学的核心内容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 animBg="1"/>
      <p:bldP spid="27" grpId="0" animBg="1"/>
      <p:bldP spid="28" grpId="0" animBg="1"/>
      <p:bldP spid="29" grpId="0" animBg="1"/>
      <p:bldP spid="30" grpId="0" animBg="1"/>
      <p:bldP spid="33" grpId="0"/>
      <p:bldP spid="34" grpId="0"/>
      <p:bldP spid="35" grpId="0"/>
      <p:bldP spid="36" grpId="0"/>
      <p:bldP spid="37" grpId="0"/>
      <p:bldP spid="38" grpId="0" animBg="1"/>
      <p:bldP spid="39" grpId="0"/>
      <p:bldP spid="40" grpId="0" animBg="1"/>
      <p:bldP spid="41" grpId="0" animBg="1"/>
      <p:bldP spid="42" grpId="0"/>
      <p:bldP spid="43" grpId="0" animBg="1"/>
      <p:bldP spid="44" grpId="0" animBg="1"/>
      <p:bldP spid="45" grpId="0"/>
      <p:bldP spid="46" grpId="0"/>
      <p:bldP spid="47" grpId="0" animBg="1"/>
      <p:bldP spid="48" grpId="0"/>
      <p:bldP spid="50" grpId="0"/>
      <p:bldP spid="51" grpId="0"/>
      <p:bldP spid="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6119">
            <a:off x="422057" y="1492768"/>
            <a:ext cx="2975558" cy="2975558"/>
          </a:xfrm>
          <a:prstGeom prst="rect">
            <a:avLst/>
          </a:prstGeom>
          <a:solidFill>
            <a:srgbClr val="202020"/>
          </a:solidFill>
          <a:ln w="88900" cap="sq">
            <a:noFill/>
            <a:miter lim="800000"/>
            <a:headEnd/>
            <a:tailEnd/>
          </a:ln>
          <a:effectLst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4594">
            <a:off x="2565313" y="3848024"/>
            <a:ext cx="3578528" cy="2726839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4 Elipse"/>
          <p:cNvSpPr>
            <a:spLocks noChangeAspect="1"/>
          </p:cNvSpPr>
          <p:nvPr/>
        </p:nvSpPr>
        <p:spPr bwMode="auto">
          <a:xfrm>
            <a:off x="6096000" y="1592263"/>
            <a:ext cx="355795" cy="355777"/>
          </a:xfrm>
          <a:prstGeom prst="ellipse">
            <a:avLst/>
          </a:prstGeom>
          <a:solidFill>
            <a:srgbClr val="007E39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1172845"/>
            <a:r>
              <a:rPr lang="es-MX" sz="1600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rPr>
              <a:t>01</a:t>
            </a:r>
            <a:endParaRPr lang="es-SV" sz="1600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Open Sans Extrabold" panose="020B0906030804020204" pitchFamily="34" charset="0"/>
            </a:endParaRPr>
          </a:p>
        </p:txBody>
      </p:sp>
      <p:sp>
        <p:nvSpPr>
          <p:cNvPr id="6" name="8 Rectángulo"/>
          <p:cNvSpPr/>
          <p:nvPr/>
        </p:nvSpPr>
        <p:spPr>
          <a:xfrm>
            <a:off x="6625885" y="1593023"/>
            <a:ext cx="4418547" cy="506561"/>
          </a:xfrm>
          <a:prstGeom prst="rect">
            <a:avLst/>
          </a:prstGeom>
          <a:noFill/>
        </p:spPr>
        <p:txBody>
          <a:bodyPr wrap="square" lIns="44461" tIns="22231" rIns="44461" bIns="22231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7" name="27 Elipse"/>
          <p:cNvSpPr>
            <a:spLocks noChangeAspect="1"/>
          </p:cNvSpPr>
          <p:nvPr/>
        </p:nvSpPr>
        <p:spPr bwMode="auto">
          <a:xfrm>
            <a:off x="6096000" y="2235577"/>
            <a:ext cx="355795" cy="355777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1172845"/>
            <a:r>
              <a:rPr lang="es-MX" sz="1600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rPr>
              <a:t>02</a:t>
            </a:r>
            <a:endParaRPr lang="es-SV" sz="1600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Open Sans Extrabold" panose="020B0906030804020204" pitchFamily="34" charset="0"/>
            </a:endParaRPr>
          </a:p>
        </p:txBody>
      </p:sp>
      <p:sp>
        <p:nvSpPr>
          <p:cNvPr id="8" name="28 Rectángulo"/>
          <p:cNvSpPr/>
          <p:nvPr/>
        </p:nvSpPr>
        <p:spPr>
          <a:xfrm>
            <a:off x="6625885" y="2236337"/>
            <a:ext cx="4545698" cy="506561"/>
          </a:xfrm>
          <a:prstGeom prst="rect">
            <a:avLst/>
          </a:prstGeom>
          <a:noFill/>
        </p:spPr>
        <p:txBody>
          <a:bodyPr wrap="square" lIns="44461" tIns="22231" rIns="44461" bIns="22231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9" name="29 Elipse"/>
          <p:cNvSpPr>
            <a:spLocks noChangeAspect="1"/>
          </p:cNvSpPr>
          <p:nvPr/>
        </p:nvSpPr>
        <p:spPr bwMode="auto">
          <a:xfrm>
            <a:off x="6096000" y="2892144"/>
            <a:ext cx="355795" cy="355777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1172845"/>
            <a:r>
              <a:rPr lang="es-MX" sz="1600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rPr>
              <a:t>03</a:t>
            </a:r>
            <a:endParaRPr lang="es-SV" sz="1600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Open Sans Extrabold" panose="020B0906030804020204" pitchFamily="34" charset="0"/>
            </a:endParaRPr>
          </a:p>
        </p:txBody>
      </p:sp>
      <p:sp>
        <p:nvSpPr>
          <p:cNvPr id="10" name="30 Rectángulo"/>
          <p:cNvSpPr/>
          <p:nvPr/>
        </p:nvSpPr>
        <p:spPr>
          <a:xfrm>
            <a:off x="6625885" y="2892903"/>
            <a:ext cx="4545698" cy="506561"/>
          </a:xfrm>
          <a:prstGeom prst="rect">
            <a:avLst/>
          </a:prstGeom>
          <a:noFill/>
        </p:spPr>
        <p:txBody>
          <a:bodyPr wrap="square" lIns="44461" tIns="22231" rIns="44461" bIns="22231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7501752" y="3785393"/>
            <a:ext cx="688091" cy="617917"/>
          </a:xfrm>
          <a:custGeom>
            <a:avLst/>
            <a:gdLst>
              <a:gd name="connsiteX0" fmla="*/ 949445 w 3191647"/>
              <a:gd name="connsiteY0" fmla="*/ 0 h 2866152"/>
              <a:gd name="connsiteX1" fmla="*/ 2234352 w 3191647"/>
              <a:gd name="connsiteY1" fmla="*/ 0 h 2866152"/>
              <a:gd name="connsiteX2" fmla="*/ 2402131 w 3191647"/>
              <a:gd name="connsiteY2" fmla="*/ 51249 h 2866152"/>
              <a:gd name="connsiteX3" fmla="*/ 2409685 w 3191647"/>
              <a:gd name="connsiteY3" fmla="*/ 57482 h 2866152"/>
              <a:gd name="connsiteX4" fmla="*/ 2430115 w 3191647"/>
              <a:gd name="connsiteY4" fmla="*/ 70005 h 2866152"/>
              <a:gd name="connsiteX5" fmla="*/ 2508940 w 3191647"/>
              <a:gd name="connsiteY5" fmla="*/ 159371 h 2866152"/>
              <a:gd name="connsiteX6" fmla="*/ 3151394 w 3191647"/>
              <a:gd name="connsiteY6" fmla="*/ 1272133 h 2866152"/>
              <a:gd name="connsiteX7" fmla="*/ 3181372 w 3191647"/>
              <a:gd name="connsiteY7" fmla="*/ 1499841 h 2866152"/>
              <a:gd name="connsiteX8" fmla="*/ 3172981 w 3191647"/>
              <a:gd name="connsiteY8" fmla="*/ 1522315 h 2866152"/>
              <a:gd name="connsiteX9" fmla="*/ 3170003 w 3191647"/>
              <a:gd name="connsiteY9" fmla="*/ 1535472 h 2866152"/>
              <a:gd name="connsiteX10" fmla="*/ 3145044 w 3191647"/>
              <a:gd name="connsiteY10" fmla="*/ 1590895 h 2866152"/>
              <a:gd name="connsiteX11" fmla="*/ 2502590 w 3191647"/>
              <a:gd name="connsiteY11" fmla="*/ 2703657 h 2866152"/>
              <a:gd name="connsiteX12" fmla="*/ 2488794 w 3191647"/>
              <a:gd name="connsiteY12" fmla="*/ 2722817 h 2866152"/>
              <a:gd name="connsiteX13" fmla="*/ 2482806 w 3191647"/>
              <a:gd name="connsiteY13" fmla="*/ 2733849 h 2866152"/>
              <a:gd name="connsiteX14" fmla="*/ 2467439 w 3191647"/>
              <a:gd name="connsiteY14" fmla="*/ 2752474 h 2866152"/>
              <a:gd name="connsiteX15" fmla="*/ 2467072 w 3191647"/>
              <a:gd name="connsiteY15" fmla="*/ 2752984 h 2866152"/>
              <a:gd name="connsiteX16" fmla="*/ 2466846 w 3191647"/>
              <a:gd name="connsiteY16" fmla="*/ 2753192 h 2866152"/>
              <a:gd name="connsiteX17" fmla="*/ 2446163 w 3191647"/>
              <a:gd name="connsiteY17" fmla="*/ 2778260 h 2866152"/>
              <a:gd name="connsiteX18" fmla="*/ 2233973 w 3191647"/>
              <a:gd name="connsiteY18" fmla="*/ 2866152 h 2866152"/>
              <a:gd name="connsiteX19" fmla="*/ 949066 w 3191647"/>
              <a:gd name="connsiteY19" fmla="*/ 2866152 h 2866152"/>
              <a:gd name="connsiteX20" fmla="*/ 700233 w 3191647"/>
              <a:gd name="connsiteY20" fmla="*/ 2733849 h 2866152"/>
              <a:gd name="connsiteX21" fmla="*/ 689623 w 3191647"/>
              <a:gd name="connsiteY21" fmla="*/ 2714300 h 2866152"/>
              <a:gd name="connsiteX22" fmla="*/ 681960 w 3191647"/>
              <a:gd name="connsiteY22" fmla="*/ 2703658 h 2866152"/>
              <a:gd name="connsiteX23" fmla="*/ 39506 w 3191647"/>
              <a:gd name="connsiteY23" fmla="*/ 1590896 h 2866152"/>
              <a:gd name="connsiteX24" fmla="*/ 1526 w 3191647"/>
              <a:gd name="connsiteY24" fmla="*/ 1477948 h 2866152"/>
              <a:gd name="connsiteX25" fmla="*/ 720 w 3191647"/>
              <a:gd name="connsiteY25" fmla="*/ 1447354 h 2866152"/>
              <a:gd name="connsiteX26" fmla="*/ 0 w 3191647"/>
              <a:gd name="connsiteY26" fmla="*/ 1443059 h 2866152"/>
              <a:gd name="connsiteX27" fmla="*/ 303 w 3191647"/>
              <a:gd name="connsiteY27" fmla="*/ 1431516 h 2866152"/>
              <a:gd name="connsiteX28" fmla="*/ 0 w 3191647"/>
              <a:gd name="connsiteY28" fmla="*/ 1419970 h 2866152"/>
              <a:gd name="connsiteX29" fmla="*/ 720 w 3191647"/>
              <a:gd name="connsiteY29" fmla="*/ 1415675 h 2866152"/>
              <a:gd name="connsiteX30" fmla="*/ 1526 w 3191647"/>
              <a:gd name="connsiteY30" fmla="*/ 1385081 h 2866152"/>
              <a:gd name="connsiteX31" fmla="*/ 39506 w 3191647"/>
              <a:gd name="connsiteY31" fmla="*/ 1272134 h 2866152"/>
              <a:gd name="connsiteX32" fmla="*/ 681960 w 3191647"/>
              <a:gd name="connsiteY32" fmla="*/ 159372 h 2866152"/>
              <a:gd name="connsiteX33" fmla="*/ 698045 w 3191647"/>
              <a:gd name="connsiteY33" fmla="*/ 137034 h 2866152"/>
              <a:gd name="connsiteX34" fmla="*/ 700612 w 3191647"/>
              <a:gd name="connsiteY34" fmla="*/ 132303 h 2866152"/>
              <a:gd name="connsiteX35" fmla="*/ 707202 w 3191647"/>
              <a:gd name="connsiteY35" fmla="*/ 124316 h 2866152"/>
              <a:gd name="connsiteX36" fmla="*/ 717478 w 3191647"/>
              <a:gd name="connsiteY36" fmla="*/ 110046 h 2866152"/>
              <a:gd name="connsiteX37" fmla="*/ 723796 w 3191647"/>
              <a:gd name="connsiteY37" fmla="*/ 104204 h 2866152"/>
              <a:gd name="connsiteX38" fmla="*/ 737255 w 3191647"/>
              <a:gd name="connsiteY38" fmla="*/ 87892 h 2866152"/>
              <a:gd name="connsiteX39" fmla="*/ 949445 w 3191647"/>
              <a:gd name="connsiteY39" fmla="*/ 0 h 28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91647" h="2866152">
                <a:moveTo>
                  <a:pt x="949445" y="0"/>
                </a:moveTo>
                <a:lnTo>
                  <a:pt x="2234352" y="0"/>
                </a:lnTo>
                <a:cubicBezTo>
                  <a:pt x="2296501" y="0"/>
                  <a:pt x="2354237" y="18893"/>
                  <a:pt x="2402131" y="51249"/>
                </a:cubicBezTo>
                <a:lnTo>
                  <a:pt x="2409685" y="57482"/>
                </a:lnTo>
                <a:lnTo>
                  <a:pt x="2430115" y="70005"/>
                </a:lnTo>
                <a:cubicBezTo>
                  <a:pt x="2461216" y="93504"/>
                  <a:pt x="2488224" y="123489"/>
                  <a:pt x="2508940" y="159371"/>
                </a:cubicBezTo>
                <a:lnTo>
                  <a:pt x="3151394" y="1272133"/>
                </a:lnTo>
                <a:cubicBezTo>
                  <a:pt x="3192826" y="1343897"/>
                  <a:pt x="3201249" y="1425660"/>
                  <a:pt x="3181372" y="1499841"/>
                </a:cubicBezTo>
                <a:lnTo>
                  <a:pt x="3172981" y="1522315"/>
                </a:lnTo>
                <a:lnTo>
                  <a:pt x="3170003" y="1535472"/>
                </a:lnTo>
                <a:cubicBezTo>
                  <a:pt x="3163697" y="1554388"/>
                  <a:pt x="3155402" y="1572954"/>
                  <a:pt x="3145044" y="1590895"/>
                </a:cubicBezTo>
                <a:lnTo>
                  <a:pt x="2502590" y="2703657"/>
                </a:lnTo>
                <a:lnTo>
                  <a:pt x="2488794" y="2722817"/>
                </a:lnTo>
                <a:lnTo>
                  <a:pt x="2482806" y="2733849"/>
                </a:lnTo>
                <a:lnTo>
                  <a:pt x="2467439" y="2752474"/>
                </a:lnTo>
                <a:lnTo>
                  <a:pt x="2467072" y="2752984"/>
                </a:lnTo>
                <a:lnTo>
                  <a:pt x="2466846" y="2753192"/>
                </a:lnTo>
                <a:lnTo>
                  <a:pt x="2446163" y="2778260"/>
                </a:lnTo>
                <a:cubicBezTo>
                  <a:pt x="2391859" y="2832565"/>
                  <a:pt x="2316839" y="2866152"/>
                  <a:pt x="2233973" y="2866152"/>
                </a:cubicBezTo>
                <a:lnTo>
                  <a:pt x="949066" y="2866152"/>
                </a:lnTo>
                <a:cubicBezTo>
                  <a:pt x="845484" y="2866152"/>
                  <a:pt x="754160" y="2813671"/>
                  <a:pt x="700233" y="2733849"/>
                </a:cubicBezTo>
                <a:lnTo>
                  <a:pt x="689623" y="2714300"/>
                </a:lnTo>
                <a:lnTo>
                  <a:pt x="681960" y="2703658"/>
                </a:lnTo>
                <a:lnTo>
                  <a:pt x="39506" y="1590896"/>
                </a:lnTo>
                <a:cubicBezTo>
                  <a:pt x="18789" y="1555014"/>
                  <a:pt x="6326" y="1516632"/>
                  <a:pt x="1526" y="1477948"/>
                </a:cubicBezTo>
                <a:lnTo>
                  <a:pt x="720" y="1447354"/>
                </a:lnTo>
                <a:lnTo>
                  <a:pt x="0" y="1443059"/>
                </a:lnTo>
                <a:lnTo>
                  <a:pt x="303" y="1431516"/>
                </a:lnTo>
                <a:lnTo>
                  <a:pt x="0" y="1419970"/>
                </a:lnTo>
                <a:lnTo>
                  <a:pt x="720" y="1415675"/>
                </a:lnTo>
                <a:lnTo>
                  <a:pt x="1526" y="1385081"/>
                </a:lnTo>
                <a:cubicBezTo>
                  <a:pt x="6326" y="1346398"/>
                  <a:pt x="18789" y="1308016"/>
                  <a:pt x="39506" y="1272134"/>
                </a:cubicBezTo>
                <a:lnTo>
                  <a:pt x="681960" y="159372"/>
                </a:lnTo>
                <a:lnTo>
                  <a:pt x="698045" y="137034"/>
                </a:lnTo>
                <a:lnTo>
                  <a:pt x="700612" y="132303"/>
                </a:lnTo>
                <a:lnTo>
                  <a:pt x="707202" y="124316"/>
                </a:lnTo>
                <a:lnTo>
                  <a:pt x="717478" y="110046"/>
                </a:lnTo>
                <a:lnTo>
                  <a:pt x="723796" y="104204"/>
                </a:lnTo>
                <a:lnTo>
                  <a:pt x="737255" y="87892"/>
                </a:lnTo>
                <a:cubicBezTo>
                  <a:pt x="791559" y="33588"/>
                  <a:pt x="866580" y="0"/>
                  <a:pt x="949445" y="0"/>
                </a:cubicBezTo>
                <a:close/>
              </a:path>
            </a:pathLst>
          </a:custGeom>
          <a:solidFill>
            <a:srgbClr val="007E39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A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727578" y="3785393"/>
            <a:ext cx="688091" cy="617917"/>
          </a:xfrm>
          <a:custGeom>
            <a:avLst/>
            <a:gdLst>
              <a:gd name="connsiteX0" fmla="*/ 949445 w 3191647"/>
              <a:gd name="connsiteY0" fmla="*/ 0 h 2866152"/>
              <a:gd name="connsiteX1" fmla="*/ 2234352 w 3191647"/>
              <a:gd name="connsiteY1" fmla="*/ 0 h 2866152"/>
              <a:gd name="connsiteX2" fmla="*/ 2402131 w 3191647"/>
              <a:gd name="connsiteY2" fmla="*/ 51249 h 2866152"/>
              <a:gd name="connsiteX3" fmla="*/ 2409685 w 3191647"/>
              <a:gd name="connsiteY3" fmla="*/ 57482 h 2866152"/>
              <a:gd name="connsiteX4" fmla="*/ 2430115 w 3191647"/>
              <a:gd name="connsiteY4" fmla="*/ 70005 h 2866152"/>
              <a:gd name="connsiteX5" fmla="*/ 2508940 w 3191647"/>
              <a:gd name="connsiteY5" fmla="*/ 159371 h 2866152"/>
              <a:gd name="connsiteX6" fmla="*/ 3151394 w 3191647"/>
              <a:gd name="connsiteY6" fmla="*/ 1272133 h 2866152"/>
              <a:gd name="connsiteX7" fmla="*/ 3181372 w 3191647"/>
              <a:gd name="connsiteY7" fmla="*/ 1499841 h 2866152"/>
              <a:gd name="connsiteX8" fmla="*/ 3172981 w 3191647"/>
              <a:gd name="connsiteY8" fmla="*/ 1522315 h 2866152"/>
              <a:gd name="connsiteX9" fmla="*/ 3170003 w 3191647"/>
              <a:gd name="connsiteY9" fmla="*/ 1535472 h 2866152"/>
              <a:gd name="connsiteX10" fmla="*/ 3145044 w 3191647"/>
              <a:gd name="connsiteY10" fmla="*/ 1590895 h 2866152"/>
              <a:gd name="connsiteX11" fmla="*/ 2502590 w 3191647"/>
              <a:gd name="connsiteY11" fmla="*/ 2703657 h 2866152"/>
              <a:gd name="connsiteX12" fmla="*/ 2488794 w 3191647"/>
              <a:gd name="connsiteY12" fmla="*/ 2722817 h 2866152"/>
              <a:gd name="connsiteX13" fmla="*/ 2482806 w 3191647"/>
              <a:gd name="connsiteY13" fmla="*/ 2733849 h 2866152"/>
              <a:gd name="connsiteX14" fmla="*/ 2467439 w 3191647"/>
              <a:gd name="connsiteY14" fmla="*/ 2752474 h 2866152"/>
              <a:gd name="connsiteX15" fmla="*/ 2467072 w 3191647"/>
              <a:gd name="connsiteY15" fmla="*/ 2752984 h 2866152"/>
              <a:gd name="connsiteX16" fmla="*/ 2466846 w 3191647"/>
              <a:gd name="connsiteY16" fmla="*/ 2753192 h 2866152"/>
              <a:gd name="connsiteX17" fmla="*/ 2446163 w 3191647"/>
              <a:gd name="connsiteY17" fmla="*/ 2778260 h 2866152"/>
              <a:gd name="connsiteX18" fmla="*/ 2233973 w 3191647"/>
              <a:gd name="connsiteY18" fmla="*/ 2866152 h 2866152"/>
              <a:gd name="connsiteX19" fmla="*/ 949066 w 3191647"/>
              <a:gd name="connsiteY19" fmla="*/ 2866152 h 2866152"/>
              <a:gd name="connsiteX20" fmla="*/ 700233 w 3191647"/>
              <a:gd name="connsiteY20" fmla="*/ 2733849 h 2866152"/>
              <a:gd name="connsiteX21" fmla="*/ 689623 w 3191647"/>
              <a:gd name="connsiteY21" fmla="*/ 2714300 h 2866152"/>
              <a:gd name="connsiteX22" fmla="*/ 681960 w 3191647"/>
              <a:gd name="connsiteY22" fmla="*/ 2703658 h 2866152"/>
              <a:gd name="connsiteX23" fmla="*/ 39506 w 3191647"/>
              <a:gd name="connsiteY23" fmla="*/ 1590896 h 2866152"/>
              <a:gd name="connsiteX24" fmla="*/ 1526 w 3191647"/>
              <a:gd name="connsiteY24" fmla="*/ 1477948 h 2866152"/>
              <a:gd name="connsiteX25" fmla="*/ 720 w 3191647"/>
              <a:gd name="connsiteY25" fmla="*/ 1447354 h 2866152"/>
              <a:gd name="connsiteX26" fmla="*/ 0 w 3191647"/>
              <a:gd name="connsiteY26" fmla="*/ 1443059 h 2866152"/>
              <a:gd name="connsiteX27" fmla="*/ 303 w 3191647"/>
              <a:gd name="connsiteY27" fmla="*/ 1431516 h 2866152"/>
              <a:gd name="connsiteX28" fmla="*/ 0 w 3191647"/>
              <a:gd name="connsiteY28" fmla="*/ 1419970 h 2866152"/>
              <a:gd name="connsiteX29" fmla="*/ 720 w 3191647"/>
              <a:gd name="connsiteY29" fmla="*/ 1415675 h 2866152"/>
              <a:gd name="connsiteX30" fmla="*/ 1526 w 3191647"/>
              <a:gd name="connsiteY30" fmla="*/ 1385081 h 2866152"/>
              <a:gd name="connsiteX31" fmla="*/ 39506 w 3191647"/>
              <a:gd name="connsiteY31" fmla="*/ 1272134 h 2866152"/>
              <a:gd name="connsiteX32" fmla="*/ 681960 w 3191647"/>
              <a:gd name="connsiteY32" fmla="*/ 159372 h 2866152"/>
              <a:gd name="connsiteX33" fmla="*/ 698045 w 3191647"/>
              <a:gd name="connsiteY33" fmla="*/ 137034 h 2866152"/>
              <a:gd name="connsiteX34" fmla="*/ 700612 w 3191647"/>
              <a:gd name="connsiteY34" fmla="*/ 132303 h 2866152"/>
              <a:gd name="connsiteX35" fmla="*/ 707202 w 3191647"/>
              <a:gd name="connsiteY35" fmla="*/ 124316 h 2866152"/>
              <a:gd name="connsiteX36" fmla="*/ 717478 w 3191647"/>
              <a:gd name="connsiteY36" fmla="*/ 110046 h 2866152"/>
              <a:gd name="connsiteX37" fmla="*/ 723796 w 3191647"/>
              <a:gd name="connsiteY37" fmla="*/ 104204 h 2866152"/>
              <a:gd name="connsiteX38" fmla="*/ 737255 w 3191647"/>
              <a:gd name="connsiteY38" fmla="*/ 87892 h 2866152"/>
              <a:gd name="connsiteX39" fmla="*/ 949445 w 3191647"/>
              <a:gd name="connsiteY39" fmla="*/ 0 h 28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91647" h="2866152">
                <a:moveTo>
                  <a:pt x="949445" y="0"/>
                </a:moveTo>
                <a:lnTo>
                  <a:pt x="2234352" y="0"/>
                </a:lnTo>
                <a:cubicBezTo>
                  <a:pt x="2296501" y="0"/>
                  <a:pt x="2354237" y="18893"/>
                  <a:pt x="2402131" y="51249"/>
                </a:cubicBezTo>
                <a:lnTo>
                  <a:pt x="2409685" y="57482"/>
                </a:lnTo>
                <a:lnTo>
                  <a:pt x="2430115" y="70005"/>
                </a:lnTo>
                <a:cubicBezTo>
                  <a:pt x="2461216" y="93504"/>
                  <a:pt x="2488224" y="123489"/>
                  <a:pt x="2508940" y="159371"/>
                </a:cubicBezTo>
                <a:lnTo>
                  <a:pt x="3151394" y="1272133"/>
                </a:lnTo>
                <a:cubicBezTo>
                  <a:pt x="3192826" y="1343897"/>
                  <a:pt x="3201249" y="1425660"/>
                  <a:pt x="3181372" y="1499841"/>
                </a:cubicBezTo>
                <a:lnTo>
                  <a:pt x="3172981" y="1522315"/>
                </a:lnTo>
                <a:lnTo>
                  <a:pt x="3170003" y="1535472"/>
                </a:lnTo>
                <a:cubicBezTo>
                  <a:pt x="3163697" y="1554388"/>
                  <a:pt x="3155402" y="1572954"/>
                  <a:pt x="3145044" y="1590895"/>
                </a:cubicBezTo>
                <a:lnTo>
                  <a:pt x="2502590" y="2703657"/>
                </a:lnTo>
                <a:lnTo>
                  <a:pt x="2488794" y="2722817"/>
                </a:lnTo>
                <a:lnTo>
                  <a:pt x="2482806" y="2733849"/>
                </a:lnTo>
                <a:lnTo>
                  <a:pt x="2467439" y="2752474"/>
                </a:lnTo>
                <a:lnTo>
                  <a:pt x="2467072" y="2752984"/>
                </a:lnTo>
                <a:lnTo>
                  <a:pt x="2466846" y="2753192"/>
                </a:lnTo>
                <a:lnTo>
                  <a:pt x="2446163" y="2778260"/>
                </a:lnTo>
                <a:cubicBezTo>
                  <a:pt x="2391859" y="2832565"/>
                  <a:pt x="2316839" y="2866152"/>
                  <a:pt x="2233973" y="2866152"/>
                </a:cubicBezTo>
                <a:lnTo>
                  <a:pt x="949066" y="2866152"/>
                </a:lnTo>
                <a:cubicBezTo>
                  <a:pt x="845484" y="2866152"/>
                  <a:pt x="754160" y="2813671"/>
                  <a:pt x="700233" y="2733849"/>
                </a:cubicBezTo>
                <a:lnTo>
                  <a:pt x="689623" y="2714300"/>
                </a:lnTo>
                <a:lnTo>
                  <a:pt x="681960" y="2703658"/>
                </a:lnTo>
                <a:lnTo>
                  <a:pt x="39506" y="1590896"/>
                </a:lnTo>
                <a:cubicBezTo>
                  <a:pt x="18789" y="1555014"/>
                  <a:pt x="6326" y="1516632"/>
                  <a:pt x="1526" y="1477948"/>
                </a:cubicBezTo>
                <a:lnTo>
                  <a:pt x="720" y="1447354"/>
                </a:lnTo>
                <a:lnTo>
                  <a:pt x="0" y="1443059"/>
                </a:lnTo>
                <a:lnTo>
                  <a:pt x="303" y="1431516"/>
                </a:lnTo>
                <a:lnTo>
                  <a:pt x="0" y="1419970"/>
                </a:lnTo>
                <a:lnTo>
                  <a:pt x="720" y="1415675"/>
                </a:lnTo>
                <a:lnTo>
                  <a:pt x="1526" y="1385081"/>
                </a:lnTo>
                <a:cubicBezTo>
                  <a:pt x="6326" y="1346398"/>
                  <a:pt x="18789" y="1308016"/>
                  <a:pt x="39506" y="1272134"/>
                </a:cubicBezTo>
                <a:lnTo>
                  <a:pt x="681960" y="159372"/>
                </a:lnTo>
                <a:lnTo>
                  <a:pt x="698045" y="137034"/>
                </a:lnTo>
                <a:lnTo>
                  <a:pt x="700612" y="132303"/>
                </a:lnTo>
                <a:lnTo>
                  <a:pt x="707202" y="124316"/>
                </a:lnTo>
                <a:lnTo>
                  <a:pt x="717478" y="110046"/>
                </a:lnTo>
                <a:lnTo>
                  <a:pt x="723796" y="104204"/>
                </a:lnTo>
                <a:lnTo>
                  <a:pt x="737255" y="87892"/>
                </a:lnTo>
                <a:cubicBezTo>
                  <a:pt x="791559" y="33588"/>
                  <a:pt x="866580" y="0"/>
                  <a:pt x="949445" y="0"/>
                </a:cubicBezTo>
                <a:close/>
              </a:path>
            </a:pathLst>
          </a:custGeom>
          <a:solidFill>
            <a:srgbClr val="92D0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B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9953404" y="3785393"/>
            <a:ext cx="688091" cy="617917"/>
          </a:xfrm>
          <a:custGeom>
            <a:avLst/>
            <a:gdLst>
              <a:gd name="connsiteX0" fmla="*/ 949445 w 3191647"/>
              <a:gd name="connsiteY0" fmla="*/ 0 h 2866152"/>
              <a:gd name="connsiteX1" fmla="*/ 2234352 w 3191647"/>
              <a:gd name="connsiteY1" fmla="*/ 0 h 2866152"/>
              <a:gd name="connsiteX2" fmla="*/ 2402131 w 3191647"/>
              <a:gd name="connsiteY2" fmla="*/ 51249 h 2866152"/>
              <a:gd name="connsiteX3" fmla="*/ 2409685 w 3191647"/>
              <a:gd name="connsiteY3" fmla="*/ 57482 h 2866152"/>
              <a:gd name="connsiteX4" fmla="*/ 2430115 w 3191647"/>
              <a:gd name="connsiteY4" fmla="*/ 70005 h 2866152"/>
              <a:gd name="connsiteX5" fmla="*/ 2508940 w 3191647"/>
              <a:gd name="connsiteY5" fmla="*/ 159371 h 2866152"/>
              <a:gd name="connsiteX6" fmla="*/ 3151394 w 3191647"/>
              <a:gd name="connsiteY6" fmla="*/ 1272133 h 2866152"/>
              <a:gd name="connsiteX7" fmla="*/ 3181372 w 3191647"/>
              <a:gd name="connsiteY7" fmla="*/ 1499841 h 2866152"/>
              <a:gd name="connsiteX8" fmla="*/ 3172981 w 3191647"/>
              <a:gd name="connsiteY8" fmla="*/ 1522315 h 2866152"/>
              <a:gd name="connsiteX9" fmla="*/ 3170003 w 3191647"/>
              <a:gd name="connsiteY9" fmla="*/ 1535472 h 2866152"/>
              <a:gd name="connsiteX10" fmla="*/ 3145044 w 3191647"/>
              <a:gd name="connsiteY10" fmla="*/ 1590895 h 2866152"/>
              <a:gd name="connsiteX11" fmla="*/ 2502590 w 3191647"/>
              <a:gd name="connsiteY11" fmla="*/ 2703657 h 2866152"/>
              <a:gd name="connsiteX12" fmla="*/ 2488794 w 3191647"/>
              <a:gd name="connsiteY12" fmla="*/ 2722817 h 2866152"/>
              <a:gd name="connsiteX13" fmla="*/ 2482806 w 3191647"/>
              <a:gd name="connsiteY13" fmla="*/ 2733849 h 2866152"/>
              <a:gd name="connsiteX14" fmla="*/ 2467439 w 3191647"/>
              <a:gd name="connsiteY14" fmla="*/ 2752474 h 2866152"/>
              <a:gd name="connsiteX15" fmla="*/ 2467072 w 3191647"/>
              <a:gd name="connsiteY15" fmla="*/ 2752984 h 2866152"/>
              <a:gd name="connsiteX16" fmla="*/ 2466846 w 3191647"/>
              <a:gd name="connsiteY16" fmla="*/ 2753192 h 2866152"/>
              <a:gd name="connsiteX17" fmla="*/ 2446163 w 3191647"/>
              <a:gd name="connsiteY17" fmla="*/ 2778260 h 2866152"/>
              <a:gd name="connsiteX18" fmla="*/ 2233973 w 3191647"/>
              <a:gd name="connsiteY18" fmla="*/ 2866152 h 2866152"/>
              <a:gd name="connsiteX19" fmla="*/ 949066 w 3191647"/>
              <a:gd name="connsiteY19" fmla="*/ 2866152 h 2866152"/>
              <a:gd name="connsiteX20" fmla="*/ 700233 w 3191647"/>
              <a:gd name="connsiteY20" fmla="*/ 2733849 h 2866152"/>
              <a:gd name="connsiteX21" fmla="*/ 689623 w 3191647"/>
              <a:gd name="connsiteY21" fmla="*/ 2714300 h 2866152"/>
              <a:gd name="connsiteX22" fmla="*/ 681960 w 3191647"/>
              <a:gd name="connsiteY22" fmla="*/ 2703658 h 2866152"/>
              <a:gd name="connsiteX23" fmla="*/ 39506 w 3191647"/>
              <a:gd name="connsiteY23" fmla="*/ 1590896 h 2866152"/>
              <a:gd name="connsiteX24" fmla="*/ 1526 w 3191647"/>
              <a:gd name="connsiteY24" fmla="*/ 1477948 h 2866152"/>
              <a:gd name="connsiteX25" fmla="*/ 720 w 3191647"/>
              <a:gd name="connsiteY25" fmla="*/ 1447354 h 2866152"/>
              <a:gd name="connsiteX26" fmla="*/ 0 w 3191647"/>
              <a:gd name="connsiteY26" fmla="*/ 1443059 h 2866152"/>
              <a:gd name="connsiteX27" fmla="*/ 303 w 3191647"/>
              <a:gd name="connsiteY27" fmla="*/ 1431516 h 2866152"/>
              <a:gd name="connsiteX28" fmla="*/ 0 w 3191647"/>
              <a:gd name="connsiteY28" fmla="*/ 1419970 h 2866152"/>
              <a:gd name="connsiteX29" fmla="*/ 720 w 3191647"/>
              <a:gd name="connsiteY29" fmla="*/ 1415675 h 2866152"/>
              <a:gd name="connsiteX30" fmla="*/ 1526 w 3191647"/>
              <a:gd name="connsiteY30" fmla="*/ 1385081 h 2866152"/>
              <a:gd name="connsiteX31" fmla="*/ 39506 w 3191647"/>
              <a:gd name="connsiteY31" fmla="*/ 1272134 h 2866152"/>
              <a:gd name="connsiteX32" fmla="*/ 681960 w 3191647"/>
              <a:gd name="connsiteY32" fmla="*/ 159372 h 2866152"/>
              <a:gd name="connsiteX33" fmla="*/ 698045 w 3191647"/>
              <a:gd name="connsiteY33" fmla="*/ 137034 h 2866152"/>
              <a:gd name="connsiteX34" fmla="*/ 700612 w 3191647"/>
              <a:gd name="connsiteY34" fmla="*/ 132303 h 2866152"/>
              <a:gd name="connsiteX35" fmla="*/ 707202 w 3191647"/>
              <a:gd name="connsiteY35" fmla="*/ 124316 h 2866152"/>
              <a:gd name="connsiteX36" fmla="*/ 717478 w 3191647"/>
              <a:gd name="connsiteY36" fmla="*/ 110046 h 2866152"/>
              <a:gd name="connsiteX37" fmla="*/ 723796 w 3191647"/>
              <a:gd name="connsiteY37" fmla="*/ 104204 h 2866152"/>
              <a:gd name="connsiteX38" fmla="*/ 737255 w 3191647"/>
              <a:gd name="connsiteY38" fmla="*/ 87892 h 2866152"/>
              <a:gd name="connsiteX39" fmla="*/ 949445 w 3191647"/>
              <a:gd name="connsiteY39" fmla="*/ 0 h 28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91647" h="2866152">
                <a:moveTo>
                  <a:pt x="949445" y="0"/>
                </a:moveTo>
                <a:lnTo>
                  <a:pt x="2234352" y="0"/>
                </a:lnTo>
                <a:cubicBezTo>
                  <a:pt x="2296501" y="0"/>
                  <a:pt x="2354237" y="18893"/>
                  <a:pt x="2402131" y="51249"/>
                </a:cubicBezTo>
                <a:lnTo>
                  <a:pt x="2409685" y="57482"/>
                </a:lnTo>
                <a:lnTo>
                  <a:pt x="2430115" y="70005"/>
                </a:lnTo>
                <a:cubicBezTo>
                  <a:pt x="2461216" y="93504"/>
                  <a:pt x="2488224" y="123489"/>
                  <a:pt x="2508940" y="159371"/>
                </a:cubicBezTo>
                <a:lnTo>
                  <a:pt x="3151394" y="1272133"/>
                </a:lnTo>
                <a:cubicBezTo>
                  <a:pt x="3192826" y="1343897"/>
                  <a:pt x="3201249" y="1425660"/>
                  <a:pt x="3181372" y="1499841"/>
                </a:cubicBezTo>
                <a:lnTo>
                  <a:pt x="3172981" y="1522315"/>
                </a:lnTo>
                <a:lnTo>
                  <a:pt x="3170003" y="1535472"/>
                </a:lnTo>
                <a:cubicBezTo>
                  <a:pt x="3163697" y="1554388"/>
                  <a:pt x="3155402" y="1572954"/>
                  <a:pt x="3145044" y="1590895"/>
                </a:cubicBezTo>
                <a:lnTo>
                  <a:pt x="2502590" y="2703657"/>
                </a:lnTo>
                <a:lnTo>
                  <a:pt x="2488794" y="2722817"/>
                </a:lnTo>
                <a:lnTo>
                  <a:pt x="2482806" y="2733849"/>
                </a:lnTo>
                <a:lnTo>
                  <a:pt x="2467439" y="2752474"/>
                </a:lnTo>
                <a:lnTo>
                  <a:pt x="2467072" y="2752984"/>
                </a:lnTo>
                <a:lnTo>
                  <a:pt x="2466846" y="2753192"/>
                </a:lnTo>
                <a:lnTo>
                  <a:pt x="2446163" y="2778260"/>
                </a:lnTo>
                <a:cubicBezTo>
                  <a:pt x="2391859" y="2832565"/>
                  <a:pt x="2316839" y="2866152"/>
                  <a:pt x="2233973" y="2866152"/>
                </a:cubicBezTo>
                <a:lnTo>
                  <a:pt x="949066" y="2866152"/>
                </a:lnTo>
                <a:cubicBezTo>
                  <a:pt x="845484" y="2866152"/>
                  <a:pt x="754160" y="2813671"/>
                  <a:pt x="700233" y="2733849"/>
                </a:cubicBezTo>
                <a:lnTo>
                  <a:pt x="689623" y="2714300"/>
                </a:lnTo>
                <a:lnTo>
                  <a:pt x="681960" y="2703658"/>
                </a:lnTo>
                <a:lnTo>
                  <a:pt x="39506" y="1590896"/>
                </a:lnTo>
                <a:cubicBezTo>
                  <a:pt x="18789" y="1555014"/>
                  <a:pt x="6326" y="1516632"/>
                  <a:pt x="1526" y="1477948"/>
                </a:cubicBezTo>
                <a:lnTo>
                  <a:pt x="720" y="1447354"/>
                </a:lnTo>
                <a:lnTo>
                  <a:pt x="0" y="1443059"/>
                </a:lnTo>
                <a:lnTo>
                  <a:pt x="303" y="1431516"/>
                </a:lnTo>
                <a:lnTo>
                  <a:pt x="0" y="1419970"/>
                </a:lnTo>
                <a:lnTo>
                  <a:pt x="720" y="1415675"/>
                </a:lnTo>
                <a:lnTo>
                  <a:pt x="1526" y="1385081"/>
                </a:lnTo>
                <a:cubicBezTo>
                  <a:pt x="6326" y="1346398"/>
                  <a:pt x="18789" y="1308016"/>
                  <a:pt x="39506" y="1272134"/>
                </a:cubicBezTo>
                <a:lnTo>
                  <a:pt x="681960" y="159372"/>
                </a:lnTo>
                <a:lnTo>
                  <a:pt x="698045" y="137034"/>
                </a:lnTo>
                <a:lnTo>
                  <a:pt x="700612" y="132303"/>
                </a:lnTo>
                <a:lnTo>
                  <a:pt x="707202" y="124316"/>
                </a:lnTo>
                <a:lnTo>
                  <a:pt x="717478" y="110046"/>
                </a:lnTo>
                <a:lnTo>
                  <a:pt x="723796" y="104204"/>
                </a:lnTo>
                <a:lnTo>
                  <a:pt x="737255" y="87892"/>
                </a:lnTo>
                <a:cubicBezTo>
                  <a:pt x="791559" y="33588"/>
                  <a:pt x="866580" y="0"/>
                  <a:pt x="949445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C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30 Rectángulo"/>
          <p:cNvSpPr/>
          <p:nvPr/>
        </p:nvSpPr>
        <p:spPr>
          <a:xfrm>
            <a:off x="7298277" y="4648816"/>
            <a:ext cx="4019011" cy="783560"/>
          </a:xfrm>
          <a:prstGeom prst="rect">
            <a:avLst/>
          </a:prstGeom>
          <a:noFill/>
        </p:spPr>
        <p:txBody>
          <a:bodyPr wrap="square" lIns="44461" tIns="22231" rIns="44461" bIns="22231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15" name="30 Rectángulo"/>
          <p:cNvSpPr/>
          <p:nvPr/>
        </p:nvSpPr>
        <p:spPr>
          <a:xfrm>
            <a:off x="7298277" y="5530084"/>
            <a:ext cx="4019011" cy="783560"/>
          </a:xfrm>
          <a:prstGeom prst="rect">
            <a:avLst/>
          </a:prstGeom>
          <a:noFill/>
        </p:spPr>
        <p:txBody>
          <a:bodyPr wrap="square" lIns="44461" tIns="22231" rIns="44461" bIns="22231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16" name="矩形 15"/>
          <p:cNvSpPr/>
          <p:nvPr/>
        </p:nvSpPr>
        <p:spPr>
          <a:xfrm>
            <a:off x="697739" y="275846"/>
            <a:ext cx="3057247" cy="552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35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教学的核心内容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 animBg="1"/>
      <p:bldP spid="13" grpId="0" animBg="1"/>
      <p:bldP spid="14" grpId="0"/>
      <p:bldP spid="15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3981">
            <a:off x="5858572" y="1582839"/>
            <a:ext cx="3829776" cy="23936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6119">
            <a:off x="5465120" y="3934901"/>
            <a:ext cx="3995172" cy="24870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4594">
            <a:off x="9171296" y="2660616"/>
            <a:ext cx="2571748" cy="38621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4 Elipse"/>
          <p:cNvSpPr>
            <a:spLocks noChangeAspect="1"/>
          </p:cNvSpPr>
          <p:nvPr/>
        </p:nvSpPr>
        <p:spPr bwMode="auto">
          <a:xfrm>
            <a:off x="971106" y="1887961"/>
            <a:ext cx="601021" cy="600991"/>
          </a:xfrm>
          <a:prstGeom prst="ellipse">
            <a:avLst/>
          </a:prstGeom>
          <a:solidFill>
            <a:srgbClr val="007E39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1172845"/>
            <a:r>
              <a:rPr lang="es-MX" sz="2400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rPr>
              <a:t>01</a:t>
            </a:r>
            <a:endParaRPr lang="es-SV" sz="2400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Open Sans Extrabold" panose="020B0906030804020204" pitchFamily="34" charset="0"/>
            </a:endParaRPr>
          </a:p>
        </p:txBody>
      </p:sp>
      <p:sp>
        <p:nvSpPr>
          <p:cNvPr id="7" name="8 Rectángulo"/>
          <p:cNvSpPr/>
          <p:nvPr/>
        </p:nvSpPr>
        <p:spPr>
          <a:xfrm>
            <a:off x="1677454" y="1888721"/>
            <a:ext cx="4007730" cy="1122114"/>
          </a:xfrm>
          <a:prstGeom prst="rect">
            <a:avLst/>
          </a:prstGeom>
          <a:noFill/>
        </p:spPr>
        <p:txBody>
          <a:bodyPr wrap="square" lIns="44461" tIns="22231" rIns="44461" bIns="22231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8" name="27 Elipse"/>
          <p:cNvSpPr>
            <a:spLocks noChangeAspect="1"/>
          </p:cNvSpPr>
          <p:nvPr/>
        </p:nvSpPr>
        <p:spPr bwMode="auto">
          <a:xfrm>
            <a:off x="971106" y="3285251"/>
            <a:ext cx="601021" cy="600991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1172845"/>
            <a:r>
              <a:rPr lang="es-MX" sz="2400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rPr>
              <a:t>02</a:t>
            </a:r>
            <a:endParaRPr lang="es-SV" sz="2400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Open Sans Extrabold" panose="020B0906030804020204" pitchFamily="34" charset="0"/>
            </a:endParaRPr>
          </a:p>
        </p:txBody>
      </p:sp>
      <p:sp>
        <p:nvSpPr>
          <p:cNvPr id="9" name="28 Rectángulo"/>
          <p:cNvSpPr/>
          <p:nvPr/>
        </p:nvSpPr>
        <p:spPr>
          <a:xfrm>
            <a:off x="1677454" y="3286011"/>
            <a:ext cx="3407894" cy="1337558"/>
          </a:xfrm>
          <a:prstGeom prst="rect">
            <a:avLst/>
          </a:prstGeom>
          <a:noFill/>
        </p:spPr>
        <p:txBody>
          <a:bodyPr wrap="square" lIns="44461" tIns="22231" rIns="44461" bIns="22231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10" name="29 Elipse"/>
          <p:cNvSpPr>
            <a:spLocks noChangeAspect="1"/>
          </p:cNvSpPr>
          <p:nvPr/>
        </p:nvSpPr>
        <p:spPr bwMode="auto">
          <a:xfrm>
            <a:off x="971106" y="4894576"/>
            <a:ext cx="601021" cy="600991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1172845"/>
            <a:r>
              <a:rPr lang="es-MX" sz="2400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Open Sans Extrabold" panose="020B0906030804020204" pitchFamily="34" charset="0"/>
              </a:rPr>
              <a:t>03</a:t>
            </a:r>
            <a:endParaRPr lang="es-SV" sz="2400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Open Sans Extrabold" panose="020B0906030804020204" pitchFamily="34" charset="0"/>
            </a:endParaRPr>
          </a:p>
        </p:txBody>
      </p:sp>
      <p:sp>
        <p:nvSpPr>
          <p:cNvPr id="11" name="8 Rectángulo"/>
          <p:cNvSpPr/>
          <p:nvPr/>
        </p:nvSpPr>
        <p:spPr>
          <a:xfrm>
            <a:off x="1677453" y="4870808"/>
            <a:ext cx="3472063" cy="1122114"/>
          </a:xfrm>
          <a:prstGeom prst="rect">
            <a:avLst/>
          </a:prstGeom>
          <a:noFill/>
        </p:spPr>
        <p:txBody>
          <a:bodyPr wrap="square" lIns="44461" tIns="22231" rIns="44461" bIns="22231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400" dirty="0" smtClean="0">
                <a:solidFill>
                  <a:srgbClr val="000000"/>
                </a:solidFill>
              </a:rPr>
              <a:t>.</a:t>
            </a:r>
            <a:r>
              <a:rPr lang="en-US" altLang="zh-CN" sz="1400" dirty="0">
                <a:solidFill>
                  <a:srgbClr val="000000"/>
                </a:solidFill>
              </a:rPr>
              <a:t> </a:t>
            </a:r>
            <a:endParaRPr lang="zh-CN" altLang="en-US" sz="1400" dirty="0"/>
          </a:p>
        </p:txBody>
      </p:sp>
      <p:sp>
        <p:nvSpPr>
          <p:cNvPr id="12" name="矩形 11"/>
          <p:cNvSpPr/>
          <p:nvPr/>
        </p:nvSpPr>
        <p:spPr>
          <a:xfrm>
            <a:off x="697739" y="275846"/>
            <a:ext cx="3057247" cy="552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35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教学的核心内容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 animBg="1"/>
      <p:bldP spid="11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0" y="4518991"/>
            <a:ext cx="12192000" cy="2339009"/>
          </a:xfrm>
          <a:prstGeom prst="rect">
            <a:avLst/>
          </a:prstGeom>
          <a:blipFill dpi="0"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2835964"/>
          </a:xfrm>
          <a:prstGeom prst="rect">
            <a:avLst/>
          </a:prstGeom>
          <a:blipFill dpi="0"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云形 6"/>
          <p:cNvSpPr/>
          <p:nvPr/>
        </p:nvSpPr>
        <p:spPr>
          <a:xfrm>
            <a:off x="-1285460" y="198783"/>
            <a:ext cx="8057322" cy="6467060"/>
          </a:xfrm>
          <a:prstGeom prst="cloud">
            <a:avLst/>
          </a:prstGeom>
          <a:blipFill dpi="0" rotWithShape="1"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890053" y="1977885"/>
            <a:ext cx="5181598" cy="1812235"/>
            <a:chOff x="5367132" y="1142995"/>
            <a:chExt cx="5181598" cy="1812235"/>
          </a:xfrm>
        </p:grpSpPr>
        <p:sp>
          <p:nvSpPr>
            <p:cNvPr id="5" name="圆角矩形 4"/>
            <p:cNvSpPr/>
            <p:nvPr/>
          </p:nvSpPr>
          <p:spPr>
            <a:xfrm>
              <a:off x="5367132" y="2203169"/>
              <a:ext cx="5181598" cy="75206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E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dirty="0">
                  <a:solidFill>
                    <a:schemeClr val="tx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教学中要重视的问题</a:t>
              </a: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7079975" y="1142995"/>
              <a:ext cx="1769164" cy="59634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E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500"/>
                </a:lnSpc>
              </a:pPr>
              <a:r>
                <a:rPr lang="zh-CN" altLang="en-US" sz="2800" dirty="0" smtClean="0">
                  <a:solidFill>
                    <a:schemeClr val="tx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第三章</a:t>
              </a:r>
              <a:endPara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022576" y="3950591"/>
            <a:ext cx="499606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。语文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学科是一门基础学科，对于学生学好其他学科，今后工作和继续学习，对于宏扬民族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优秀文化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和吸收人类的进步文化，提高国民素质，都具有重要意义。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9005050" y="283804"/>
            <a:ext cx="3186950" cy="307777"/>
            <a:chOff x="9005050" y="283804"/>
            <a:chExt cx="3186950" cy="307777"/>
          </a:xfrm>
        </p:grpSpPr>
        <p:sp>
          <p:nvSpPr>
            <p:cNvPr id="10" name="文本框 9"/>
            <p:cNvSpPr txBox="1"/>
            <p:nvPr/>
          </p:nvSpPr>
          <p:spPr>
            <a:xfrm>
              <a:off x="9005050" y="283804"/>
              <a:ext cx="26981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九年义务教育初中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语文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教学大纲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728174" y="331675"/>
              <a:ext cx="463826" cy="212034"/>
            </a:xfrm>
            <a:prstGeom prst="rect">
              <a:avLst/>
            </a:prstGeom>
            <a:solidFill>
              <a:srgbClr val="007E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23149" y="2433853"/>
            <a:ext cx="2442949" cy="750627"/>
          </a:xfrm>
          <a:prstGeom prst="rect">
            <a:avLst/>
          </a:prstGeom>
          <a:solidFill>
            <a:srgbClr val="007E39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3" name="矩形 2"/>
          <p:cNvSpPr/>
          <p:nvPr/>
        </p:nvSpPr>
        <p:spPr>
          <a:xfrm>
            <a:off x="4912175" y="2433853"/>
            <a:ext cx="2442949" cy="750627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8113144" y="2433853"/>
            <a:ext cx="2442949" cy="750627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5" name="矩形 4"/>
          <p:cNvSpPr/>
          <p:nvPr/>
        </p:nvSpPr>
        <p:spPr>
          <a:xfrm>
            <a:off x="1723149" y="3173107"/>
            <a:ext cx="2442949" cy="146713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007E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12175" y="3173107"/>
            <a:ext cx="2442949" cy="1467135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3144" y="3173107"/>
            <a:ext cx="2442949" cy="1467135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23149" y="4649340"/>
            <a:ext cx="2442949" cy="1562670"/>
          </a:xfrm>
          <a:prstGeom prst="rect">
            <a:avLst/>
          </a:prstGeom>
          <a:solidFill>
            <a:schemeClr val="bg1"/>
          </a:solidFill>
          <a:ln>
            <a:solidFill>
              <a:srgbClr val="007E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9" name="矩形 8"/>
          <p:cNvSpPr/>
          <p:nvPr/>
        </p:nvSpPr>
        <p:spPr>
          <a:xfrm>
            <a:off x="8113144" y="4649340"/>
            <a:ext cx="2442949" cy="1562670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10" name="矩形 9"/>
          <p:cNvSpPr/>
          <p:nvPr/>
        </p:nvSpPr>
        <p:spPr>
          <a:xfrm>
            <a:off x="4912175" y="4649340"/>
            <a:ext cx="2442949" cy="156267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620253" y="1325312"/>
            <a:ext cx="92402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13" name="矩形 12"/>
          <p:cNvSpPr/>
          <p:nvPr/>
        </p:nvSpPr>
        <p:spPr>
          <a:xfrm>
            <a:off x="618674" y="275846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教学中要重视的问题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-1500000">
            <a:off x="570139" y="2330199"/>
            <a:ext cx="3536867" cy="272306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1500000">
            <a:off x="8084993" y="2330197"/>
            <a:ext cx="3536867" cy="2723063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5117" y="1479969"/>
            <a:ext cx="38661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语文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5132008" y="3429000"/>
            <a:ext cx="1927984" cy="371059"/>
          </a:xfrm>
          <a:prstGeom prst="roundRect">
            <a:avLst>
              <a:gd name="adj" fmla="val 50000"/>
            </a:avLst>
          </a:prstGeom>
          <a:solidFill>
            <a:srgbClr val="007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7" name="Freeform 59"/>
          <p:cNvSpPr>
            <a:spLocks noEditPoints="1"/>
          </p:cNvSpPr>
          <p:nvPr/>
        </p:nvSpPr>
        <p:spPr bwMode="auto">
          <a:xfrm>
            <a:off x="947738" y="1592263"/>
            <a:ext cx="674185" cy="674187"/>
          </a:xfrm>
          <a:custGeom>
            <a:avLst/>
            <a:gdLst/>
            <a:ahLst/>
            <a:cxnLst>
              <a:cxn ang="0">
                <a:pos x="129" y="1"/>
              </a:cxn>
              <a:cxn ang="0">
                <a:pos x="87" y="12"/>
              </a:cxn>
              <a:cxn ang="0">
                <a:pos x="53" y="32"/>
              </a:cxn>
              <a:cxn ang="0">
                <a:pos x="26" y="63"/>
              </a:cxn>
              <a:cxn ang="0">
                <a:pos x="8" y="101"/>
              </a:cxn>
              <a:cxn ang="0">
                <a:pos x="0" y="143"/>
              </a:cxn>
              <a:cxn ang="0">
                <a:pos x="4" y="172"/>
              </a:cxn>
              <a:cxn ang="0">
                <a:pos x="19" y="212"/>
              </a:cxn>
              <a:cxn ang="0">
                <a:pos x="42" y="244"/>
              </a:cxn>
              <a:cxn ang="0">
                <a:pos x="75" y="270"/>
              </a:cxn>
              <a:cxn ang="0">
                <a:pos x="115" y="284"/>
              </a:cxn>
              <a:cxn ang="0">
                <a:pos x="144" y="286"/>
              </a:cxn>
              <a:cxn ang="0">
                <a:pos x="185" y="281"/>
              </a:cxn>
              <a:cxn ang="0">
                <a:pos x="223" y="263"/>
              </a:cxn>
              <a:cxn ang="0">
                <a:pos x="254" y="235"/>
              </a:cxn>
              <a:cxn ang="0">
                <a:pos x="276" y="199"/>
              </a:cxn>
              <a:cxn ang="0">
                <a:pos x="285" y="157"/>
              </a:cxn>
              <a:cxn ang="0">
                <a:pos x="285" y="128"/>
              </a:cxn>
              <a:cxn ang="0">
                <a:pos x="276" y="89"/>
              </a:cxn>
              <a:cxn ang="0">
                <a:pos x="254" y="52"/>
              </a:cxn>
              <a:cxn ang="0">
                <a:pos x="223" y="25"/>
              </a:cxn>
              <a:cxn ang="0">
                <a:pos x="185" y="7"/>
              </a:cxn>
              <a:cxn ang="0">
                <a:pos x="144" y="0"/>
              </a:cxn>
              <a:cxn ang="0">
                <a:pos x="144" y="252"/>
              </a:cxn>
              <a:cxn ang="0">
                <a:pos x="102" y="243"/>
              </a:cxn>
              <a:cxn ang="0">
                <a:pos x="55" y="203"/>
              </a:cxn>
              <a:cxn ang="0">
                <a:pos x="37" y="154"/>
              </a:cxn>
              <a:cxn ang="0">
                <a:pos x="37" y="132"/>
              </a:cxn>
              <a:cxn ang="0">
                <a:pos x="55" y="83"/>
              </a:cxn>
              <a:cxn ang="0">
                <a:pos x="102" y="45"/>
              </a:cxn>
              <a:cxn ang="0">
                <a:pos x="144" y="36"/>
              </a:cxn>
              <a:cxn ang="0">
                <a:pos x="165" y="38"/>
              </a:cxn>
              <a:cxn ang="0">
                <a:pos x="220" y="67"/>
              </a:cxn>
              <a:cxn ang="0">
                <a:pos x="249" y="121"/>
              </a:cxn>
              <a:cxn ang="0">
                <a:pos x="251" y="143"/>
              </a:cxn>
              <a:cxn ang="0">
                <a:pos x="241" y="185"/>
              </a:cxn>
              <a:cxn ang="0">
                <a:pos x="203" y="232"/>
              </a:cxn>
              <a:cxn ang="0">
                <a:pos x="154" y="250"/>
              </a:cxn>
              <a:cxn ang="0">
                <a:pos x="232" y="143"/>
              </a:cxn>
              <a:cxn ang="0">
                <a:pos x="227" y="156"/>
              </a:cxn>
              <a:cxn ang="0">
                <a:pos x="144" y="161"/>
              </a:cxn>
              <a:cxn ang="0">
                <a:pos x="131" y="156"/>
              </a:cxn>
              <a:cxn ang="0">
                <a:pos x="125" y="72"/>
              </a:cxn>
              <a:cxn ang="0">
                <a:pos x="131" y="60"/>
              </a:cxn>
              <a:cxn ang="0">
                <a:pos x="144" y="54"/>
              </a:cxn>
              <a:cxn ang="0">
                <a:pos x="160" y="65"/>
              </a:cxn>
              <a:cxn ang="0">
                <a:pos x="214" y="125"/>
              </a:cxn>
              <a:cxn ang="0">
                <a:pos x="227" y="130"/>
              </a:cxn>
              <a:cxn ang="0">
                <a:pos x="232" y="143"/>
              </a:cxn>
            </a:cxnLst>
            <a:rect l="0" t="0" r="r" b="b"/>
            <a:pathLst>
              <a:path w="287" h="286">
                <a:moveTo>
                  <a:pt x="144" y="0"/>
                </a:moveTo>
                <a:lnTo>
                  <a:pt x="144" y="0"/>
                </a:lnTo>
                <a:lnTo>
                  <a:pt x="129" y="1"/>
                </a:lnTo>
                <a:lnTo>
                  <a:pt x="115" y="3"/>
                </a:lnTo>
                <a:lnTo>
                  <a:pt x="100" y="7"/>
                </a:lnTo>
                <a:lnTo>
                  <a:pt x="87" y="12"/>
                </a:lnTo>
                <a:lnTo>
                  <a:pt x="75" y="18"/>
                </a:lnTo>
                <a:lnTo>
                  <a:pt x="64" y="25"/>
                </a:lnTo>
                <a:lnTo>
                  <a:pt x="53" y="32"/>
                </a:lnTo>
                <a:lnTo>
                  <a:pt x="42" y="43"/>
                </a:lnTo>
                <a:lnTo>
                  <a:pt x="33" y="52"/>
                </a:lnTo>
                <a:lnTo>
                  <a:pt x="26" y="63"/>
                </a:lnTo>
                <a:lnTo>
                  <a:pt x="19" y="76"/>
                </a:lnTo>
                <a:lnTo>
                  <a:pt x="11" y="89"/>
                </a:lnTo>
                <a:lnTo>
                  <a:pt x="8" y="101"/>
                </a:lnTo>
                <a:lnTo>
                  <a:pt x="4" y="114"/>
                </a:lnTo>
                <a:lnTo>
                  <a:pt x="0" y="128"/>
                </a:lnTo>
                <a:lnTo>
                  <a:pt x="0" y="143"/>
                </a:lnTo>
                <a:lnTo>
                  <a:pt x="0" y="143"/>
                </a:lnTo>
                <a:lnTo>
                  <a:pt x="0" y="157"/>
                </a:lnTo>
                <a:lnTo>
                  <a:pt x="4" y="172"/>
                </a:lnTo>
                <a:lnTo>
                  <a:pt x="8" y="186"/>
                </a:lnTo>
                <a:lnTo>
                  <a:pt x="11" y="199"/>
                </a:lnTo>
                <a:lnTo>
                  <a:pt x="19" y="212"/>
                </a:lnTo>
                <a:lnTo>
                  <a:pt x="26" y="223"/>
                </a:lnTo>
                <a:lnTo>
                  <a:pt x="33" y="235"/>
                </a:lnTo>
                <a:lnTo>
                  <a:pt x="42" y="244"/>
                </a:lnTo>
                <a:lnTo>
                  <a:pt x="53" y="253"/>
                </a:lnTo>
                <a:lnTo>
                  <a:pt x="64" y="263"/>
                </a:lnTo>
                <a:lnTo>
                  <a:pt x="75" y="270"/>
                </a:lnTo>
                <a:lnTo>
                  <a:pt x="87" y="275"/>
                </a:lnTo>
                <a:lnTo>
                  <a:pt x="100" y="281"/>
                </a:lnTo>
                <a:lnTo>
                  <a:pt x="115" y="284"/>
                </a:lnTo>
                <a:lnTo>
                  <a:pt x="129" y="286"/>
                </a:lnTo>
                <a:lnTo>
                  <a:pt x="144" y="286"/>
                </a:lnTo>
                <a:lnTo>
                  <a:pt x="144" y="286"/>
                </a:lnTo>
                <a:lnTo>
                  <a:pt x="158" y="286"/>
                </a:lnTo>
                <a:lnTo>
                  <a:pt x="173" y="284"/>
                </a:lnTo>
                <a:lnTo>
                  <a:pt x="185" y="281"/>
                </a:lnTo>
                <a:lnTo>
                  <a:pt x="200" y="275"/>
                </a:lnTo>
                <a:lnTo>
                  <a:pt x="212" y="270"/>
                </a:lnTo>
                <a:lnTo>
                  <a:pt x="223" y="263"/>
                </a:lnTo>
                <a:lnTo>
                  <a:pt x="234" y="253"/>
                </a:lnTo>
                <a:lnTo>
                  <a:pt x="245" y="244"/>
                </a:lnTo>
                <a:lnTo>
                  <a:pt x="254" y="235"/>
                </a:lnTo>
                <a:lnTo>
                  <a:pt x="261" y="223"/>
                </a:lnTo>
                <a:lnTo>
                  <a:pt x="269" y="212"/>
                </a:lnTo>
                <a:lnTo>
                  <a:pt x="276" y="199"/>
                </a:lnTo>
                <a:lnTo>
                  <a:pt x="280" y="186"/>
                </a:lnTo>
                <a:lnTo>
                  <a:pt x="283" y="172"/>
                </a:lnTo>
                <a:lnTo>
                  <a:pt x="285" y="157"/>
                </a:lnTo>
                <a:lnTo>
                  <a:pt x="287" y="143"/>
                </a:lnTo>
                <a:lnTo>
                  <a:pt x="287" y="143"/>
                </a:lnTo>
                <a:lnTo>
                  <a:pt x="285" y="128"/>
                </a:lnTo>
                <a:lnTo>
                  <a:pt x="283" y="114"/>
                </a:lnTo>
                <a:lnTo>
                  <a:pt x="280" y="101"/>
                </a:lnTo>
                <a:lnTo>
                  <a:pt x="276" y="89"/>
                </a:lnTo>
                <a:lnTo>
                  <a:pt x="269" y="76"/>
                </a:lnTo>
                <a:lnTo>
                  <a:pt x="261" y="63"/>
                </a:lnTo>
                <a:lnTo>
                  <a:pt x="254" y="52"/>
                </a:lnTo>
                <a:lnTo>
                  <a:pt x="245" y="43"/>
                </a:lnTo>
                <a:lnTo>
                  <a:pt x="234" y="32"/>
                </a:lnTo>
                <a:lnTo>
                  <a:pt x="223" y="25"/>
                </a:lnTo>
                <a:lnTo>
                  <a:pt x="212" y="18"/>
                </a:lnTo>
                <a:lnTo>
                  <a:pt x="200" y="12"/>
                </a:lnTo>
                <a:lnTo>
                  <a:pt x="185" y="7"/>
                </a:lnTo>
                <a:lnTo>
                  <a:pt x="173" y="3"/>
                </a:lnTo>
                <a:lnTo>
                  <a:pt x="158" y="1"/>
                </a:lnTo>
                <a:lnTo>
                  <a:pt x="144" y="0"/>
                </a:lnTo>
                <a:lnTo>
                  <a:pt x="144" y="0"/>
                </a:lnTo>
                <a:close/>
                <a:moveTo>
                  <a:pt x="144" y="252"/>
                </a:moveTo>
                <a:lnTo>
                  <a:pt x="144" y="252"/>
                </a:lnTo>
                <a:lnTo>
                  <a:pt x="133" y="250"/>
                </a:lnTo>
                <a:lnTo>
                  <a:pt x="122" y="248"/>
                </a:lnTo>
                <a:lnTo>
                  <a:pt x="102" y="243"/>
                </a:lnTo>
                <a:lnTo>
                  <a:pt x="84" y="232"/>
                </a:lnTo>
                <a:lnTo>
                  <a:pt x="67" y="219"/>
                </a:lnTo>
                <a:lnTo>
                  <a:pt x="55" y="203"/>
                </a:lnTo>
                <a:lnTo>
                  <a:pt x="44" y="185"/>
                </a:lnTo>
                <a:lnTo>
                  <a:pt x="38" y="165"/>
                </a:lnTo>
                <a:lnTo>
                  <a:pt x="37" y="154"/>
                </a:lnTo>
                <a:lnTo>
                  <a:pt x="37" y="143"/>
                </a:lnTo>
                <a:lnTo>
                  <a:pt x="37" y="143"/>
                </a:lnTo>
                <a:lnTo>
                  <a:pt x="37" y="132"/>
                </a:lnTo>
                <a:lnTo>
                  <a:pt x="38" y="121"/>
                </a:lnTo>
                <a:lnTo>
                  <a:pt x="44" y="101"/>
                </a:lnTo>
                <a:lnTo>
                  <a:pt x="55" y="83"/>
                </a:lnTo>
                <a:lnTo>
                  <a:pt x="67" y="67"/>
                </a:lnTo>
                <a:lnTo>
                  <a:pt x="84" y="54"/>
                </a:lnTo>
                <a:lnTo>
                  <a:pt x="102" y="45"/>
                </a:lnTo>
                <a:lnTo>
                  <a:pt x="122" y="38"/>
                </a:lnTo>
                <a:lnTo>
                  <a:pt x="133" y="36"/>
                </a:lnTo>
                <a:lnTo>
                  <a:pt x="144" y="36"/>
                </a:lnTo>
                <a:lnTo>
                  <a:pt x="144" y="36"/>
                </a:lnTo>
                <a:lnTo>
                  <a:pt x="154" y="36"/>
                </a:lnTo>
                <a:lnTo>
                  <a:pt x="165" y="38"/>
                </a:lnTo>
                <a:lnTo>
                  <a:pt x="185" y="45"/>
                </a:lnTo>
                <a:lnTo>
                  <a:pt x="203" y="54"/>
                </a:lnTo>
                <a:lnTo>
                  <a:pt x="220" y="67"/>
                </a:lnTo>
                <a:lnTo>
                  <a:pt x="232" y="83"/>
                </a:lnTo>
                <a:lnTo>
                  <a:pt x="241" y="101"/>
                </a:lnTo>
                <a:lnTo>
                  <a:pt x="249" y="121"/>
                </a:lnTo>
                <a:lnTo>
                  <a:pt x="251" y="132"/>
                </a:lnTo>
                <a:lnTo>
                  <a:pt x="251" y="143"/>
                </a:lnTo>
                <a:lnTo>
                  <a:pt x="251" y="143"/>
                </a:lnTo>
                <a:lnTo>
                  <a:pt x="251" y="154"/>
                </a:lnTo>
                <a:lnTo>
                  <a:pt x="249" y="165"/>
                </a:lnTo>
                <a:lnTo>
                  <a:pt x="241" y="185"/>
                </a:lnTo>
                <a:lnTo>
                  <a:pt x="232" y="203"/>
                </a:lnTo>
                <a:lnTo>
                  <a:pt x="220" y="219"/>
                </a:lnTo>
                <a:lnTo>
                  <a:pt x="203" y="232"/>
                </a:lnTo>
                <a:lnTo>
                  <a:pt x="185" y="243"/>
                </a:lnTo>
                <a:lnTo>
                  <a:pt x="165" y="248"/>
                </a:lnTo>
                <a:lnTo>
                  <a:pt x="154" y="250"/>
                </a:lnTo>
                <a:lnTo>
                  <a:pt x="144" y="252"/>
                </a:lnTo>
                <a:lnTo>
                  <a:pt x="144" y="252"/>
                </a:lnTo>
                <a:close/>
                <a:moveTo>
                  <a:pt x="232" y="143"/>
                </a:moveTo>
                <a:lnTo>
                  <a:pt x="232" y="143"/>
                </a:lnTo>
                <a:lnTo>
                  <a:pt x="231" y="150"/>
                </a:lnTo>
                <a:lnTo>
                  <a:pt x="227" y="156"/>
                </a:lnTo>
                <a:lnTo>
                  <a:pt x="222" y="159"/>
                </a:lnTo>
                <a:lnTo>
                  <a:pt x="214" y="161"/>
                </a:lnTo>
                <a:lnTo>
                  <a:pt x="144" y="161"/>
                </a:lnTo>
                <a:lnTo>
                  <a:pt x="144" y="161"/>
                </a:lnTo>
                <a:lnTo>
                  <a:pt x="136" y="159"/>
                </a:lnTo>
                <a:lnTo>
                  <a:pt x="131" y="156"/>
                </a:lnTo>
                <a:lnTo>
                  <a:pt x="127" y="150"/>
                </a:lnTo>
                <a:lnTo>
                  <a:pt x="125" y="143"/>
                </a:lnTo>
                <a:lnTo>
                  <a:pt x="125" y="72"/>
                </a:lnTo>
                <a:lnTo>
                  <a:pt x="125" y="72"/>
                </a:lnTo>
                <a:lnTo>
                  <a:pt x="127" y="65"/>
                </a:lnTo>
                <a:lnTo>
                  <a:pt x="131" y="60"/>
                </a:lnTo>
                <a:lnTo>
                  <a:pt x="136" y="56"/>
                </a:lnTo>
                <a:lnTo>
                  <a:pt x="144" y="54"/>
                </a:lnTo>
                <a:lnTo>
                  <a:pt x="144" y="54"/>
                </a:lnTo>
                <a:lnTo>
                  <a:pt x="151" y="56"/>
                </a:lnTo>
                <a:lnTo>
                  <a:pt x="156" y="60"/>
                </a:lnTo>
                <a:lnTo>
                  <a:pt x="160" y="65"/>
                </a:lnTo>
                <a:lnTo>
                  <a:pt x="162" y="72"/>
                </a:lnTo>
                <a:lnTo>
                  <a:pt x="162" y="125"/>
                </a:lnTo>
                <a:lnTo>
                  <a:pt x="214" y="125"/>
                </a:lnTo>
                <a:lnTo>
                  <a:pt x="214" y="125"/>
                </a:lnTo>
                <a:lnTo>
                  <a:pt x="222" y="127"/>
                </a:lnTo>
                <a:lnTo>
                  <a:pt x="227" y="130"/>
                </a:lnTo>
                <a:lnTo>
                  <a:pt x="231" y="136"/>
                </a:lnTo>
                <a:lnTo>
                  <a:pt x="232" y="143"/>
                </a:lnTo>
                <a:lnTo>
                  <a:pt x="232" y="143"/>
                </a:lnTo>
                <a:close/>
              </a:path>
            </a:pathLst>
          </a:custGeom>
          <a:solidFill>
            <a:srgbClr val="007E39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8" name="Freeform 53"/>
          <p:cNvSpPr>
            <a:spLocks noEditPoints="1"/>
          </p:cNvSpPr>
          <p:nvPr/>
        </p:nvSpPr>
        <p:spPr bwMode="auto">
          <a:xfrm>
            <a:off x="10700085" y="1577475"/>
            <a:ext cx="617204" cy="678220"/>
          </a:xfrm>
          <a:custGeom>
            <a:avLst/>
            <a:gdLst/>
            <a:ahLst/>
            <a:cxnLst>
              <a:cxn ang="0">
                <a:pos x="61" y="230"/>
              </a:cxn>
              <a:cxn ang="0">
                <a:pos x="39" y="201"/>
              </a:cxn>
              <a:cxn ang="0">
                <a:pos x="29" y="167"/>
              </a:cxn>
              <a:cxn ang="0">
                <a:pos x="30" y="134"/>
              </a:cxn>
              <a:cxn ang="0">
                <a:pos x="52" y="85"/>
              </a:cxn>
              <a:cxn ang="0">
                <a:pos x="94" y="53"/>
              </a:cxn>
              <a:cxn ang="0">
                <a:pos x="110" y="18"/>
              </a:cxn>
              <a:cxn ang="0">
                <a:pos x="49" y="49"/>
              </a:cxn>
              <a:cxn ang="0">
                <a:pos x="9" y="105"/>
              </a:cxn>
              <a:cxn ang="0">
                <a:pos x="0" y="152"/>
              </a:cxn>
              <a:cxn ang="0">
                <a:pos x="3" y="183"/>
              </a:cxn>
              <a:cxn ang="0">
                <a:pos x="20" y="223"/>
              </a:cxn>
              <a:cxn ang="0">
                <a:pos x="47" y="257"/>
              </a:cxn>
              <a:cxn ang="0">
                <a:pos x="61" y="265"/>
              </a:cxn>
              <a:cxn ang="0">
                <a:pos x="74" y="256"/>
              </a:cxn>
              <a:cxn ang="0">
                <a:pos x="68" y="239"/>
              </a:cxn>
              <a:cxn ang="0">
                <a:pos x="228" y="49"/>
              </a:cxn>
              <a:cxn ang="0">
                <a:pos x="212" y="45"/>
              </a:cxn>
              <a:cxn ang="0">
                <a:pos x="203" y="58"/>
              </a:cxn>
              <a:cxn ang="0">
                <a:pos x="208" y="67"/>
              </a:cxn>
              <a:cxn ang="0">
                <a:pos x="232" y="94"/>
              </a:cxn>
              <a:cxn ang="0">
                <a:pos x="246" y="127"/>
              </a:cxn>
              <a:cxn ang="0">
                <a:pos x="250" y="152"/>
              </a:cxn>
              <a:cxn ang="0">
                <a:pos x="235" y="207"/>
              </a:cxn>
              <a:cxn ang="0">
                <a:pos x="199" y="245"/>
              </a:cxn>
              <a:cxn ang="0">
                <a:pos x="166" y="288"/>
              </a:cxn>
              <a:cxn ang="0">
                <a:pos x="210" y="272"/>
              </a:cxn>
              <a:cxn ang="0">
                <a:pos x="259" y="221"/>
              </a:cxn>
              <a:cxn ang="0">
                <a:pos x="277" y="165"/>
              </a:cxn>
              <a:cxn ang="0">
                <a:pos x="275" y="138"/>
              </a:cxn>
              <a:cxn ang="0">
                <a:pos x="264" y="94"/>
              </a:cxn>
              <a:cxn ang="0">
                <a:pos x="239" y="58"/>
              </a:cxn>
              <a:cxn ang="0">
                <a:pos x="123" y="71"/>
              </a:cxn>
              <a:cxn ang="0">
                <a:pos x="172" y="40"/>
              </a:cxn>
              <a:cxn ang="0">
                <a:pos x="168" y="29"/>
              </a:cxn>
              <a:cxn ang="0">
                <a:pos x="117" y="0"/>
              </a:cxn>
              <a:cxn ang="0">
                <a:pos x="110" y="9"/>
              </a:cxn>
              <a:cxn ang="0">
                <a:pos x="112" y="69"/>
              </a:cxn>
              <a:cxn ang="0">
                <a:pos x="123" y="71"/>
              </a:cxn>
              <a:cxn ang="0">
                <a:pos x="108" y="263"/>
              </a:cxn>
              <a:cxn ang="0">
                <a:pos x="105" y="270"/>
              </a:cxn>
              <a:cxn ang="0">
                <a:pos x="154" y="305"/>
              </a:cxn>
              <a:cxn ang="0">
                <a:pos x="163" y="306"/>
              </a:cxn>
              <a:cxn ang="0">
                <a:pos x="166" y="243"/>
              </a:cxn>
              <a:cxn ang="0">
                <a:pos x="163" y="236"/>
              </a:cxn>
              <a:cxn ang="0">
                <a:pos x="154" y="236"/>
              </a:cxn>
            </a:cxnLst>
            <a:rect l="0" t="0" r="r" b="b"/>
            <a:pathLst>
              <a:path w="277" h="306">
                <a:moveTo>
                  <a:pt x="68" y="239"/>
                </a:moveTo>
                <a:lnTo>
                  <a:pt x="68" y="239"/>
                </a:lnTo>
                <a:lnTo>
                  <a:pt x="61" y="230"/>
                </a:lnTo>
                <a:lnTo>
                  <a:pt x="52" y="223"/>
                </a:lnTo>
                <a:lnTo>
                  <a:pt x="45" y="212"/>
                </a:lnTo>
                <a:lnTo>
                  <a:pt x="39" y="201"/>
                </a:lnTo>
                <a:lnTo>
                  <a:pt x="34" y="190"/>
                </a:lnTo>
                <a:lnTo>
                  <a:pt x="30" y="178"/>
                </a:lnTo>
                <a:lnTo>
                  <a:pt x="29" y="167"/>
                </a:lnTo>
                <a:lnTo>
                  <a:pt x="29" y="152"/>
                </a:lnTo>
                <a:lnTo>
                  <a:pt x="29" y="152"/>
                </a:lnTo>
                <a:lnTo>
                  <a:pt x="30" y="134"/>
                </a:lnTo>
                <a:lnTo>
                  <a:pt x="34" y="116"/>
                </a:lnTo>
                <a:lnTo>
                  <a:pt x="41" y="100"/>
                </a:lnTo>
                <a:lnTo>
                  <a:pt x="52" y="85"/>
                </a:lnTo>
                <a:lnTo>
                  <a:pt x="63" y="72"/>
                </a:lnTo>
                <a:lnTo>
                  <a:pt x="78" y="62"/>
                </a:lnTo>
                <a:lnTo>
                  <a:pt x="94" y="53"/>
                </a:lnTo>
                <a:lnTo>
                  <a:pt x="110" y="47"/>
                </a:lnTo>
                <a:lnTo>
                  <a:pt x="110" y="18"/>
                </a:lnTo>
                <a:lnTo>
                  <a:pt x="110" y="18"/>
                </a:lnTo>
                <a:lnTo>
                  <a:pt x="88" y="25"/>
                </a:lnTo>
                <a:lnTo>
                  <a:pt x="67" y="34"/>
                </a:lnTo>
                <a:lnTo>
                  <a:pt x="49" y="49"/>
                </a:lnTo>
                <a:lnTo>
                  <a:pt x="32" y="65"/>
                </a:lnTo>
                <a:lnTo>
                  <a:pt x="20" y="85"/>
                </a:lnTo>
                <a:lnTo>
                  <a:pt x="9" y="105"/>
                </a:lnTo>
                <a:lnTo>
                  <a:pt x="3" y="129"/>
                </a:lnTo>
                <a:lnTo>
                  <a:pt x="1" y="141"/>
                </a:lnTo>
                <a:lnTo>
                  <a:pt x="0" y="152"/>
                </a:lnTo>
                <a:lnTo>
                  <a:pt x="0" y="152"/>
                </a:lnTo>
                <a:lnTo>
                  <a:pt x="1" y="169"/>
                </a:lnTo>
                <a:lnTo>
                  <a:pt x="3" y="183"/>
                </a:lnTo>
                <a:lnTo>
                  <a:pt x="7" y="198"/>
                </a:lnTo>
                <a:lnTo>
                  <a:pt x="12" y="210"/>
                </a:lnTo>
                <a:lnTo>
                  <a:pt x="20" y="223"/>
                </a:lnTo>
                <a:lnTo>
                  <a:pt x="29" y="236"/>
                </a:lnTo>
                <a:lnTo>
                  <a:pt x="38" y="247"/>
                </a:lnTo>
                <a:lnTo>
                  <a:pt x="47" y="257"/>
                </a:lnTo>
                <a:lnTo>
                  <a:pt x="47" y="257"/>
                </a:lnTo>
                <a:lnTo>
                  <a:pt x="56" y="263"/>
                </a:lnTo>
                <a:lnTo>
                  <a:pt x="61" y="265"/>
                </a:lnTo>
                <a:lnTo>
                  <a:pt x="68" y="263"/>
                </a:lnTo>
                <a:lnTo>
                  <a:pt x="72" y="259"/>
                </a:lnTo>
                <a:lnTo>
                  <a:pt x="74" y="256"/>
                </a:lnTo>
                <a:lnTo>
                  <a:pt x="76" y="250"/>
                </a:lnTo>
                <a:lnTo>
                  <a:pt x="74" y="245"/>
                </a:lnTo>
                <a:lnTo>
                  <a:pt x="68" y="239"/>
                </a:lnTo>
                <a:lnTo>
                  <a:pt x="68" y="239"/>
                </a:lnTo>
                <a:close/>
                <a:moveTo>
                  <a:pt x="228" y="49"/>
                </a:moveTo>
                <a:lnTo>
                  <a:pt x="228" y="49"/>
                </a:lnTo>
                <a:lnTo>
                  <a:pt x="223" y="45"/>
                </a:lnTo>
                <a:lnTo>
                  <a:pt x="217" y="45"/>
                </a:lnTo>
                <a:lnTo>
                  <a:pt x="212" y="45"/>
                </a:lnTo>
                <a:lnTo>
                  <a:pt x="208" y="49"/>
                </a:lnTo>
                <a:lnTo>
                  <a:pt x="204" y="53"/>
                </a:lnTo>
                <a:lnTo>
                  <a:pt x="203" y="58"/>
                </a:lnTo>
                <a:lnTo>
                  <a:pt x="204" y="62"/>
                </a:lnTo>
                <a:lnTo>
                  <a:pt x="208" y="67"/>
                </a:lnTo>
                <a:lnTo>
                  <a:pt x="208" y="67"/>
                </a:lnTo>
                <a:lnTo>
                  <a:pt x="217" y="74"/>
                </a:lnTo>
                <a:lnTo>
                  <a:pt x="224" y="83"/>
                </a:lnTo>
                <a:lnTo>
                  <a:pt x="232" y="94"/>
                </a:lnTo>
                <a:lnTo>
                  <a:pt x="237" y="105"/>
                </a:lnTo>
                <a:lnTo>
                  <a:pt x="243" y="116"/>
                </a:lnTo>
                <a:lnTo>
                  <a:pt x="246" y="127"/>
                </a:lnTo>
                <a:lnTo>
                  <a:pt x="248" y="140"/>
                </a:lnTo>
                <a:lnTo>
                  <a:pt x="250" y="152"/>
                </a:lnTo>
                <a:lnTo>
                  <a:pt x="250" y="152"/>
                </a:lnTo>
                <a:lnTo>
                  <a:pt x="248" y="172"/>
                </a:lnTo>
                <a:lnTo>
                  <a:pt x="243" y="190"/>
                </a:lnTo>
                <a:lnTo>
                  <a:pt x="235" y="207"/>
                </a:lnTo>
                <a:lnTo>
                  <a:pt x="226" y="221"/>
                </a:lnTo>
                <a:lnTo>
                  <a:pt x="214" y="234"/>
                </a:lnTo>
                <a:lnTo>
                  <a:pt x="199" y="245"/>
                </a:lnTo>
                <a:lnTo>
                  <a:pt x="183" y="254"/>
                </a:lnTo>
                <a:lnTo>
                  <a:pt x="166" y="259"/>
                </a:lnTo>
                <a:lnTo>
                  <a:pt x="166" y="288"/>
                </a:lnTo>
                <a:lnTo>
                  <a:pt x="166" y="288"/>
                </a:lnTo>
                <a:lnTo>
                  <a:pt x="188" y="281"/>
                </a:lnTo>
                <a:lnTo>
                  <a:pt x="210" y="272"/>
                </a:lnTo>
                <a:lnTo>
                  <a:pt x="228" y="257"/>
                </a:lnTo>
                <a:lnTo>
                  <a:pt x="244" y="241"/>
                </a:lnTo>
                <a:lnTo>
                  <a:pt x="259" y="221"/>
                </a:lnTo>
                <a:lnTo>
                  <a:pt x="268" y="201"/>
                </a:lnTo>
                <a:lnTo>
                  <a:pt x="275" y="178"/>
                </a:lnTo>
                <a:lnTo>
                  <a:pt x="277" y="165"/>
                </a:lnTo>
                <a:lnTo>
                  <a:pt x="277" y="152"/>
                </a:lnTo>
                <a:lnTo>
                  <a:pt x="277" y="152"/>
                </a:lnTo>
                <a:lnTo>
                  <a:pt x="275" y="138"/>
                </a:lnTo>
                <a:lnTo>
                  <a:pt x="273" y="123"/>
                </a:lnTo>
                <a:lnTo>
                  <a:pt x="270" y="109"/>
                </a:lnTo>
                <a:lnTo>
                  <a:pt x="264" y="94"/>
                </a:lnTo>
                <a:lnTo>
                  <a:pt x="257" y="82"/>
                </a:lnTo>
                <a:lnTo>
                  <a:pt x="248" y="69"/>
                </a:lnTo>
                <a:lnTo>
                  <a:pt x="239" y="58"/>
                </a:lnTo>
                <a:lnTo>
                  <a:pt x="228" y="49"/>
                </a:lnTo>
                <a:lnTo>
                  <a:pt x="228" y="49"/>
                </a:lnTo>
                <a:close/>
                <a:moveTo>
                  <a:pt x="123" y="71"/>
                </a:moveTo>
                <a:lnTo>
                  <a:pt x="168" y="43"/>
                </a:lnTo>
                <a:lnTo>
                  <a:pt x="168" y="43"/>
                </a:lnTo>
                <a:lnTo>
                  <a:pt x="172" y="40"/>
                </a:lnTo>
                <a:lnTo>
                  <a:pt x="174" y="36"/>
                </a:lnTo>
                <a:lnTo>
                  <a:pt x="172" y="33"/>
                </a:lnTo>
                <a:lnTo>
                  <a:pt x="168" y="29"/>
                </a:lnTo>
                <a:lnTo>
                  <a:pt x="123" y="2"/>
                </a:lnTo>
                <a:lnTo>
                  <a:pt x="123" y="2"/>
                </a:lnTo>
                <a:lnTo>
                  <a:pt x="117" y="0"/>
                </a:lnTo>
                <a:lnTo>
                  <a:pt x="114" y="0"/>
                </a:lnTo>
                <a:lnTo>
                  <a:pt x="112" y="4"/>
                </a:lnTo>
                <a:lnTo>
                  <a:pt x="110" y="9"/>
                </a:lnTo>
                <a:lnTo>
                  <a:pt x="112" y="63"/>
                </a:lnTo>
                <a:lnTo>
                  <a:pt x="112" y="63"/>
                </a:lnTo>
                <a:lnTo>
                  <a:pt x="112" y="69"/>
                </a:lnTo>
                <a:lnTo>
                  <a:pt x="116" y="71"/>
                </a:lnTo>
                <a:lnTo>
                  <a:pt x="119" y="72"/>
                </a:lnTo>
                <a:lnTo>
                  <a:pt x="123" y="71"/>
                </a:lnTo>
                <a:lnTo>
                  <a:pt x="123" y="71"/>
                </a:lnTo>
                <a:close/>
                <a:moveTo>
                  <a:pt x="154" y="236"/>
                </a:moveTo>
                <a:lnTo>
                  <a:pt x="108" y="263"/>
                </a:lnTo>
                <a:lnTo>
                  <a:pt x="108" y="263"/>
                </a:lnTo>
                <a:lnTo>
                  <a:pt x="105" y="266"/>
                </a:lnTo>
                <a:lnTo>
                  <a:pt x="105" y="270"/>
                </a:lnTo>
                <a:lnTo>
                  <a:pt x="105" y="274"/>
                </a:lnTo>
                <a:lnTo>
                  <a:pt x="108" y="277"/>
                </a:lnTo>
                <a:lnTo>
                  <a:pt x="154" y="305"/>
                </a:lnTo>
                <a:lnTo>
                  <a:pt x="154" y="305"/>
                </a:lnTo>
                <a:lnTo>
                  <a:pt x="159" y="306"/>
                </a:lnTo>
                <a:lnTo>
                  <a:pt x="163" y="306"/>
                </a:lnTo>
                <a:lnTo>
                  <a:pt x="165" y="303"/>
                </a:lnTo>
                <a:lnTo>
                  <a:pt x="166" y="297"/>
                </a:lnTo>
                <a:lnTo>
                  <a:pt x="166" y="243"/>
                </a:lnTo>
                <a:lnTo>
                  <a:pt x="166" y="243"/>
                </a:lnTo>
                <a:lnTo>
                  <a:pt x="165" y="237"/>
                </a:lnTo>
                <a:lnTo>
                  <a:pt x="163" y="236"/>
                </a:lnTo>
                <a:lnTo>
                  <a:pt x="159" y="234"/>
                </a:lnTo>
                <a:lnTo>
                  <a:pt x="154" y="236"/>
                </a:lnTo>
                <a:lnTo>
                  <a:pt x="154" y="236"/>
                </a:lnTo>
                <a:close/>
              </a:path>
            </a:pathLst>
          </a:custGeom>
          <a:solidFill>
            <a:srgbClr val="007E39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90274" y="5199330"/>
            <a:ext cx="291966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10" name="矩形 9"/>
          <p:cNvSpPr/>
          <p:nvPr/>
        </p:nvSpPr>
        <p:spPr>
          <a:xfrm>
            <a:off x="6922168" y="5199330"/>
            <a:ext cx="29196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11" name="矩形 10"/>
          <p:cNvSpPr/>
          <p:nvPr/>
        </p:nvSpPr>
        <p:spPr>
          <a:xfrm>
            <a:off x="4636168" y="3988150"/>
            <a:ext cx="29196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/>
              <a:t>as artificial intelligence and big data are changing the world of work.  Retail jobs are</a:t>
            </a:r>
            <a:endParaRPr lang="zh-CN" altLang="en-US" sz="1400" dirty="0"/>
          </a:p>
        </p:txBody>
      </p:sp>
      <p:sp>
        <p:nvSpPr>
          <p:cNvPr id="12" name="矩形 11"/>
          <p:cNvSpPr/>
          <p:nvPr/>
        </p:nvSpPr>
        <p:spPr>
          <a:xfrm>
            <a:off x="618674" y="275846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教学中要重视的问题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/>
      <p:bldP spid="6" grpId="0" animBg="1"/>
      <p:bldP spid="7" grpId="0" animBg="1"/>
      <p:bldP spid="8" grpId="0" animBg="1"/>
      <p:bldP spid="9" grpId="0"/>
      <p:bldP spid="10" grpId="0"/>
      <p:bldP spid="11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0" y="4518991"/>
            <a:ext cx="12192000" cy="2339009"/>
          </a:xfrm>
          <a:prstGeom prst="rect">
            <a:avLst/>
          </a:prstGeom>
          <a:blipFill dpi="0"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2835964"/>
          </a:xfrm>
          <a:prstGeom prst="rect">
            <a:avLst/>
          </a:prstGeom>
          <a:blipFill dpi="0"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KSO_Shape"/>
          <p:cNvSpPr/>
          <p:nvPr/>
        </p:nvSpPr>
        <p:spPr bwMode="auto">
          <a:xfrm rot="8648771">
            <a:off x="-649226" y="-216246"/>
            <a:ext cx="2309840" cy="1710741"/>
          </a:xfrm>
          <a:custGeom>
            <a:avLst/>
            <a:gdLst>
              <a:gd name="T0" fmla="*/ 393267026 w 8694"/>
              <a:gd name="T1" fmla="*/ 92493608 h 7435"/>
              <a:gd name="T2" fmla="*/ 348183778 w 8694"/>
              <a:gd name="T3" fmla="*/ 82648666 h 7435"/>
              <a:gd name="T4" fmla="*/ 347319582 w 8694"/>
              <a:gd name="T5" fmla="*/ 34817229 h 7435"/>
              <a:gd name="T6" fmla="*/ 311790478 w 8694"/>
              <a:gd name="T7" fmla="*/ 33472586 h 7435"/>
              <a:gd name="T8" fmla="*/ 276597717 w 8694"/>
              <a:gd name="T9" fmla="*/ 38947110 h 7435"/>
              <a:gd name="T10" fmla="*/ 257488775 w 8694"/>
              <a:gd name="T11" fmla="*/ 71795350 h 7435"/>
              <a:gd name="T12" fmla="*/ 247502315 w 8694"/>
              <a:gd name="T13" fmla="*/ 108773691 h 7435"/>
              <a:gd name="T14" fmla="*/ 203667376 w 8694"/>
              <a:gd name="T15" fmla="*/ 112663473 h 7435"/>
              <a:gd name="T16" fmla="*/ 186094879 w 8694"/>
              <a:gd name="T17" fmla="*/ 146904333 h 7435"/>
              <a:gd name="T18" fmla="*/ 238620204 w 8694"/>
              <a:gd name="T19" fmla="*/ 176727017 h 7435"/>
              <a:gd name="T20" fmla="*/ 214710197 w 8694"/>
              <a:gd name="T21" fmla="*/ 338470837 h 7435"/>
              <a:gd name="T22" fmla="*/ 195409308 w 8694"/>
              <a:gd name="T23" fmla="*/ 266291240 h 7435"/>
              <a:gd name="T24" fmla="*/ 215766339 w 8694"/>
              <a:gd name="T25" fmla="*/ 227728157 h 7435"/>
              <a:gd name="T26" fmla="*/ 184222528 w 8694"/>
              <a:gd name="T27" fmla="*/ 206357796 h 7435"/>
              <a:gd name="T28" fmla="*/ 164249389 w 8694"/>
              <a:gd name="T29" fmla="*/ 201315276 h 7435"/>
              <a:gd name="T30" fmla="*/ 171739234 w 8694"/>
              <a:gd name="T31" fmla="*/ 148297171 h 7435"/>
              <a:gd name="T32" fmla="*/ 163769305 w 8694"/>
              <a:gd name="T33" fmla="*/ 118810538 h 7435"/>
              <a:gd name="T34" fmla="*/ 155463251 w 8694"/>
              <a:gd name="T35" fmla="*/ 75781304 h 7435"/>
              <a:gd name="T36" fmla="*/ 106923000 w 8694"/>
              <a:gd name="T37" fmla="*/ 59069218 h 7435"/>
              <a:gd name="T38" fmla="*/ 81860659 w 8694"/>
              <a:gd name="T39" fmla="*/ 94366426 h 7435"/>
              <a:gd name="T40" fmla="*/ 97176473 w 8694"/>
              <a:gd name="T41" fmla="*/ 129519925 h 7435"/>
              <a:gd name="T42" fmla="*/ 85893720 w 8694"/>
              <a:gd name="T43" fmla="*/ 158334017 h 7435"/>
              <a:gd name="T44" fmla="*/ 24053967 w 8694"/>
              <a:gd name="T45" fmla="*/ 167986837 h 7435"/>
              <a:gd name="T46" fmla="*/ 6529676 w 8694"/>
              <a:gd name="T47" fmla="*/ 206213649 h 7435"/>
              <a:gd name="T48" fmla="*/ 17620483 w 8694"/>
              <a:gd name="T49" fmla="*/ 262785485 h 7435"/>
              <a:gd name="T50" fmla="*/ 54205730 w 8694"/>
              <a:gd name="T51" fmla="*/ 277913048 h 7435"/>
              <a:gd name="T52" fmla="*/ 57662514 w 8694"/>
              <a:gd name="T53" fmla="*/ 278009000 h 7435"/>
              <a:gd name="T54" fmla="*/ 86757916 w 8694"/>
              <a:gd name="T55" fmla="*/ 316379959 h 7435"/>
              <a:gd name="T56" fmla="*/ 121566565 w 8694"/>
              <a:gd name="T57" fmla="*/ 321710556 h 7435"/>
              <a:gd name="T58" fmla="*/ 134049859 w 8694"/>
              <a:gd name="T59" fmla="*/ 288142018 h 7435"/>
              <a:gd name="T60" fmla="*/ 317407971 w 8694"/>
              <a:gd name="T61" fmla="*/ 282091124 h 7435"/>
              <a:gd name="T62" fmla="*/ 311262407 w 8694"/>
              <a:gd name="T63" fmla="*/ 311481586 h 7435"/>
              <a:gd name="T64" fmla="*/ 327682569 w 8694"/>
              <a:gd name="T65" fmla="*/ 324591965 h 7435"/>
              <a:gd name="T66" fmla="*/ 343958772 w 8694"/>
              <a:gd name="T67" fmla="*/ 314603094 h 7435"/>
              <a:gd name="T68" fmla="*/ 346503373 w 8694"/>
              <a:gd name="T69" fmla="*/ 296786245 h 7435"/>
              <a:gd name="T70" fmla="*/ 374398235 w 8694"/>
              <a:gd name="T71" fmla="*/ 271765983 h 7435"/>
              <a:gd name="T72" fmla="*/ 381072089 w 8694"/>
              <a:gd name="T73" fmla="*/ 237188853 h 7435"/>
              <a:gd name="T74" fmla="*/ 353993218 w 8694"/>
              <a:gd name="T75" fmla="*/ 217403235 h 7435"/>
              <a:gd name="T76" fmla="*/ 379199519 w 8694"/>
              <a:gd name="T77" fmla="*/ 181337315 h 7435"/>
              <a:gd name="T78" fmla="*/ 160792605 w 8694"/>
              <a:gd name="T79" fmla="*/ 264562350 h 7435"/>
              <a:gd name="T80" fmla="*/ 115853099 w 8694"/>
              <a:gd name="T81" fmla="*/ 212408690 h 7435"/>
              <a:gd name="T82" fmla="*/ 93479538 w 8694"/>
              <a:gd name="T83" fmla="*/ 212120615 h 7435"/>
              <a:gd name="T84" fmla="*/ 150998092 w 8694"/>
              <a:gd name="T85" fmla="*/ 213465258 h 7435"/>
              <a:gd name="T86" fmla="*/ 149029548 w 8694"/>
              <a:gd name="T87" fmla="*/ 214137579 h 7435"/>
              <a:gd name="T88" fmla="*/ 84165109 w 8694"/>
              <a:gd name="T89" fmla="*/ 165921677 h 7435"/>
              <a:gd name="T90" fmla="*/ 89686629 w 8694"/>
              <a:gd name="T91" fmla="*/ 183690550 h 7435"/>
              <a:gd name="T92" fmla="*/ 93095426 w 8694"/>
              <a:gd name="T93" fmla="*/ 254237209 h 7435"/>
              <a:gd name="T94" fmla="*/ 124975581 w 8694"/>
              <a:gd name="T95" fmla="*/ 266099117 h 7435"/>
              <a:gd name="T96" fmla="*/ 165593670 w 8694"/>
              <a:gd name="T97" fmla="*/ 288430093 h 7435"/>
              <a:gd name="T98" fmla="*/ 337140958 w 8694"/>
              <a:gd name="T99" fmla="*/ 172357036 h 7435"/>
              <a:gd name="T100" fmla="*/ 257056677 w 8694"/>
              <a:gd name="T101" fmla="*/ 198625990 h 7435"/>
              <a:gd name="T102" fmla="*/ 316111677 w 8694"/>
              <a:gd name="T103" fmla="*/ 166065824 h 7435"/>
              <a:gd name="T104" fmla="*/ 333635968 w 8694"/>
              <a:gd name="T105" fmla="*/ 223742204 h 7435"/>
              <a:gd name="T106" fmla="*/ 312510714 w 8694"/>
              <a:gd name="T107" fmla="*/ 109878235 h 7435"/>
              <a:gd name="T108" fmla="*/ 310590157 w 8694"/>
              <a:gd name="T109" fmla="*/ 163760785 h 7435"/>
              <a:gd name="T110" fmla="*/ 285479829 w 8694"/>
              <a:gd name="T111" fmla="*/ 107957222 h 7435"/>
              <a:gd name="T112" fmla="*/ 290233126 w 8694"/>
              <a:gd name="T113" fmla="*/ 121355896 h 7435"/>
              <a:gd name="T114" fmla="*/ 268051511 w 8694"/>
              <a:gd name="T115" fmla="*/ 95999363 h 7435"/>
              <a:gd name="T116" fmla="*/ 265218772 w 8694"/>
              <a:gd name="T117" fmla="*/ 267683859 h 7435"/>
              <a:gd name="T118" fmla="*/ 276981829 w 8694"/>
              <a:gd name="T119" fmla="*/ 266531339 h 7435"/>
              <a:gd name="T120" fmla="*/ 303964508 w 8694"/>
              <a:gd name="T121" fmla="*/ 243047843 h 7435"/>
              <a:gd name="T122" fmla="*/ 335556525 w 8694"/>
              <a:gd name="T123" fmla="*/ 281610707 h 7435"/>
              <a:gd name="T124" fmla="*/ 352408785 w 8694"/>
              <a:gd name="T125" fmla="*/ 191470333 h 743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8694" h="7435">
                <a:moveTo>
                  <a:pt x="8586" y="3051"/>
                </a:moveTo>
                <a:lnTo>
                  <a:pt x="8586" y="3051"/>
                </a:lnTo>
                <a:lnTo>
                  <a:pt x="8551" y="3047"/>
                </a:lnTo>
                <a:lnTo>
                  <a:pt x="8540" y="3046"/>
                </a:lnTo>
                <a:lnTo>
                  <a:pt x="8576" y="3030"/>
                </a:lnTo>
                <a:lnTo>
                  <a:pt x="8541" y="3032"/>
                </a:lnTo>
                <a:lnTo>
                  <a:pt x="8505" y="3032"/>
                </a:lnTo>
                <a:lnTo>
                  <a:pt x="8470" y="3032"/>
                </a:lnTo>
                <a:lnTo>
                  <a:pt x="8434" y="3030"/>
                </a:lnTo>
                <a:lnTo>
                  <a:pt x="8453" y="3013"/>
                </a:lnTo>
                <a:lnTo>
                  <a:pt x="8438" y="3016"/>
                </a:lnTo>
                <a:lnTo>
                  <a:pt x="8424" y="3017"/>
                </a:lnTo>
                <a:lnTo>
                  <a:pt x="8410" y="3017"/>
                </a:lnTo>
                <a:lnTo>
                  <a:pt x="8396" y="3016"/>
                </a:lnTo>
                <a:lnTo>
                  <a:pt x="8383" y="3013"/>
                </a:lnTo>
                <a:lnTo>
                  <a:pt x="8369" y="3009"/>
                </a:lnTo>
                <a:lnTo>
                  <a:pt x="8356" y="3004"/>
                </a:lnTo>
                <a:lnTo>
                  <a:pt x="8342" y="2997"/>
                </a:lnTo>
                <a:lnTo>
                  <a:pt x="8370" y="2992"/>
                </a:lnTo>
                <a:lnTo>
                  <a:pt x="8339" y="2983"/>
                </a:lnTo>
                <a:lnTo>
                  <a:pt x="8308" y="2974"/>
                </a:lnTo>
                <a:lnTo>
                  <a:pt x="8276" y="2967"/>
                </a:lnTo>
                <a:lnTo>
                  <a:pt x="8244" y="2962"/>
                </a:lnTo>
                <a:lnTo>
                  <a:pt x="8267" y="2950"/>
                </a:lnTo>
                <a:lnTo>
                  <a:pt x="8251" y="2946"/>
                </a:lnTo>
                <a:lnTo>
                  <a:pt x="8234" y="2941"/>
                </a:lnTo>
                <a:lnTo>
                  <a:pt x="8217" y="2937"/>
                </a:lnTo>
                <a:lnTo>
                  <a:pt x="8200" y="2934"/>
                </a:lnTo>
                <a:lnTo>
                  <a:pt x="8183" y="2932"/>
                </a:lnTo>
                <a:lnTo>
                  <a:pt x="8165" y="2931"/>
                </a:lnTo>
                <a:lnTo>
                  <a:pt x="8148" y="2931"/>
                </a:lnTo>
                <a:lnTo>
                  <a:pt x="8130" y="2931"/>
                </a:lnTo>
                <a:lnTo>
                  <a:pt x="8160" y="2918"/>
                </a:lnTo>
                <a:lnTo>
                  <a:pt x="8142" y="2915"/>
                </a:lnTo>
                <a:lnTo>
                  <a:pt x="8125" y="2913"/>
                </a:lnTo>
                <a:lnTo>
                  <a:pt x="8108" y="2910"/>
                </a:lnTo>
                <a:lnTo>
                  <a:pt x="8090" y="2910"/>
                </a:lnTo>
                <a:lnTo>
                  <a:pt x="8055" y="2910"/>
                </a:lnTo>
                <a:lnTo>
                  <a:pt x="8021" y="2914"/>
                </a:lnTo>
                <a:lnTo>
                  <a:pt x="8053" y="2892"/>
                </a:lnTo>
                <a:lnTo>
                  <a:pt x="8033" y="2893"/>
                </a:lnTo>
                <a:lnTo>
                  <a:pt x="8014" y="2894"/>
                </a:lnTo>
                <a:lnTo>
                  <a:pt x="7995" y="2896"/>
                </a:lnTo>
                <a:lnTo>
                  <a:pt x="7975" y="2898"/>
                </a:lnTo>
                <a:lnTo>
                  <a:pt x="7937" y="2905"/>
                </a:lnTo>
                <a:lnTo>
                  <a:pt x="7899" y="2913"/>
                </a:lnTo>
                <a:lnTo>
                  <a:pt x="7926" y="2891"/>
                </a:lnTo>
                <a:lnTo>
                  <a:pt x="7916" y="2891"/>
                </a:lnTo>
                <a:lnTo>
                  <a:pt x="7896" y="2893"/>
                </a:lnTo>
                <a:lnTo>
                  <a:pt x="7841" y="2899"/>
                </a:lnTo>
                <a:lnTo>
                  <a:pt x="7813" y="2903"/>
                </a:lnTo>
                <a:lnTo>
                  <a:pt x="7788" y="2908"/>
                </a:lnTo>
                <a:lnTo>
                  <a:pt x="7770" y="2913"/>
                </a:lnTo>
                <a:lnTo>
                  <a:pt x="7764" y="2916"/>
                </a:lnTo>
                <a:lnTo>
                  <a:pt x="7762" y="2918"/>
                </a:lnTo>
                <a:lnTo>
                  <a:pt x="7767" y="2905"/>
                </a:lnTo>
                <a:lnTo>
                  <a:pt x="7775" y="2894"/>
                </a:lnTo>
                <a:lnTo>
                  <a:pt x="7784" y="2883"/>
                </a:lnTo>
                <a:lnTo>
                  <a:pt x="7794" y="2871"/>
                </a:lnTo>
                <a:lnTo>
                  <a:pt x="7805" y="2860"/>
                </a:lnTo>
                <a:lnTo>
                  <a:pt x="7818" y="2850"/>
                </a:lnTo>
                <a:lnTo>
                  <a:pt x="7842" y="2829"/>
                </a:lnTo>
                <a:lnTo>
                  <a:pt x="7869" y="2808"/>
                </a:lnTo>
                <a:lnTo>
                  <a:pt x="7895" y="2788"/>
                </a:lnTo>
                <a:lnTo>
                  <a:pt x="7907" y="2779"/>
                </a:lnTo>
                <a:lnTo>
                  <a:pt x="7918" y="2768"/>
                </a:lnTo>
                <a:lnTo>
                  <a:pt x="7928" y="2758"/>
                </a:lnTo>
                <a:lnTo>
                  <a:pt x="7936" y="2748"/>
                </a:lnTo>
                <a:lnTo>
                  <a:pt x="7902" y="2754"/>
                </a:lnTo>
                <a:lnTo>
                  <a:pt x="7916" y="2746"/>
                </a:lnTo>
                <a:lnTo>
                  <a:pt x="7928" y="2735"/>
                </a:lnTo>
                <a:lnTo>
                  <a:pt x="7939" y="2725"/>
                </a:lnTo>
                <a:lnTo>
                  <a:pt x="7950" y="2715"/>
                </a:lnTo>
                <a:lnTo>
                  <a:pt x="7960" y="2702"/>
                </a:lnTo>
                <a:lnTo>
                  <a:pt x="7969" y="2690"/>
                </a:lnTo>
                <a:lnTo>
                  <a:pt x="7978" y="2677"/>
                </a:lnTo>
                <a:lnTo>
                  <a:pt x="7986" y="2664"/>
                </a:lnTo>
                <a:lnTo>
                  <a:pt x="7952" y="2679"/>
                </a:lnTo>
                <a:lnTo>
                  <a:pt x="7969" y="2657"/>
                </a:lnTo>
                <a:lnTo>
                  <a:pt x="7985" y="2634"/>
                </a:lnTo>
                <a:lnTo>
                  <a:pt x="7998" y="2609"/>
                </a:lnTo>
                <a:lnTo>
                  <a:pt x="8010" y="2585"/>
                </a:lnTo>
                <a:lnTo>
                  <a:pt x="7989" y="2599"/>
                </a:lnTo>
                <a:lnTo>
                  <a:pt x="7992" y="2590"/>
                </a:lnTo>
                <a:lnTo>
                  <a:pt x="7996" y="2580"/>
                </a:lnTo>
                <a:lnTo>
                  <a:pt x="8004" y="2562"/>
                </a:lnTo>
                <a:lnTo>
                  <a:pt x="8014" y="2545"/>
                </a:lnTo>
                <a:lnTo>
                  <a:pt x="8024" y="2527"/>
                </a:lnTo>
                <a:lnTo>
                  <a:pt x="8034" y="2509"/>
                </a:lnTo>
                <a:lnTo>
                  <a:pt x="8043" y="2492"/>
                </a:lnTo>
                <a:lnTo>
                  <a:pt x="8051" y="2472"/>
                </a:lnTo>
                <a:lnTo>
                  <a:pt x="8054" y="2462"/>
                </a:lnTo>
                <a:lnTo>
                  <a:pt x="8056" y="2452"/>
                </a:lnTo>
                <a:lnTo>
                  <a:pt x="8035" y="2463"/>
                </a:lnTo>
                <a:lnTo>
                  <a:pt x="8042" y="2448"/>
                </a:lnTo>
                <a:lnTo>
                  <a:pt x="8050" y="2433"/>
                </a:lnTo>
                <a:lnTo>
                  <a:pt x="8056" y="2418"/>
                </a:lnTo>
                <a:lnTo>
                  <a:pt x="8062" y="2401"/>
                </a:lnTo>
                <a:lnTo>
                  <a:pt x="8066" y="2386"/>
                </a:lnTo>
                <a:lnTo>
                  <a:pt x="8070" y="2369"/>
                </a:lnTo>
                <a:lnTo>
                  <a:pt x="8073" y="2353"/>
                </a:lnTo>
                <a:lnTo>
                  <a:pt x="8075" y="2336"/>
                </a:lnTo>
                <a:lnTo>
                  <a:pt x="8058" y="2353"/>
                </a:lnTo>
                <a:lnTo>
                  <a:pt x="8063" y="2338"/>
                </a:lnTo>
                <a:lnTo>
                  <a:pt x="8067" y="2323"/>
                </a:lnTo>
                <a:lnTo>
                  <a:pt x="8070" y="2307"/>
                </a:lnTo>
                <a:lnTo>
                  <a:pt x="8073" y="2292"/>
                </a:lnTo>
                <a:lnTo>
                  <a:pt x="8075" y="2275"/>
                </a:lnTo>
                <a:lnTo>
                  <a:pt x="8077" y="2260"/>
                </a:lnTo>
                <a:lnTo>
                  <a:pt x="8077" y="2243"/>
                </a:lnTo>
                <a:lnTo>
                  <a:pt x="8077" y="2228"/>
                </a:lnTo>
                <a:lnTo>
                  <a:pt x="8056" y="2258"/>
                </a:lnTo>
                <a:lnTo>
                  <a:pt x="8061" y="2240"/>
                </a:lnTo>
                <a:lnTo>
                  <a:pt x="8068" y="2223"/>
                </a:lnTo>
                <a:lnTo>
                  <a:pt x="8076" y="2207"/>
                </a:lnTo>
                <a:lnTo>
                  <a:pt x="8086" y="2192"/>
                </a:lnTo>
                <a:lnTo>
                  <a:pt x="8096" y="2176"/>
                </a:lnTo>
                <a:lnTo>
                  <a:pt x="8107" y="2162"/>
                </a:lnTo>
                <a:lnTo>
                  <a:pt x="8132" y="2133"/>
                </a:lnTo>
                <a:lnTo>
                  <a:pt x="8106" y="2141"/>
                </a:lnTo>
                <a:lnTo>
                  <a:pt x="8127" y="2119"/>
                </a:lnTo>
                <a:lnTo>
                  <a:pt x="8148" y="2096"/>
                </a:lnTo>
                <a:lnTo>
                  <a:pt x="8167" y="2072"/>
                </a:lnTo>
                <a:lnTo>
                  <a:pt x="8185" y="2048"/>
                </a:lnTo>
                <a:lnTo>
                  <a:pt x="8161" y="2052"/>
                </a:lnTo>
                <a:lnTo>
                  <a:pt x="8205" y="2006"/>
                </a:lnTo>
                <a:lnTo>
                  <a:pt x="8250" y="1961"/>
                </a:lnTo>
                <a:lnTo>
                  <a:pt x="8211" y="1981"/>
                </a:lnTo>
                <a:lnTo>
                  <a:pt x="8224" y="1967"/>
                </a:lnTo>
                <a:lnTo>
                  <a:pt x="8235" y="1955"/>
                </a:lnTo>
                <a:lnTo>
                  <a:pt x="8245" y="1940"/>
                </a:lnTo>
                <a:lnTo>
                  <a:pt x="8256" y="1927"/>
                </a:lnTo>
                <a:lnTo>
                  <a:pt x="8265" y="1913"/>
                </a:lnTo>
                <a:lnTo>
                  <a:pt x="8273" y="1897"/>
                </a:lnTo>
                <a:lnTo>
                  <a:pt x="8290" y="1867"/>
                </a:lnTo>
                <a:lnTo>
                  <a:pt x="8256" y="1885"/>
                </a:lnTo>
                <a:lnTo>
                  <a:pt x="8239" y="1894"/>
                </a:lnTo>
                <a:lnTo>
                  <a:pt x="8223" y="1904"/>
                </a:lnTo>
                <a:lnTo>
                  <a:pt x="8206" y="1915"/>
                </a:lnTo>
                <a:lnTo>
                  <a:pt x="8191" y="1926"/>
                </a:lnTo>
                <a:lnTo>
                  <a:pt x="8176" y="1939"/>
                </a:lnTo>
                <a:lnTo>
                  <a:pt x="8164" y="1954"/>
                </a:lnTo>
                <a:lnTo>
                  <a:pt x="8169" y="1926"/>
                </a:lnTo>
                <a:lnTo>
                  <a:pt x="8157" y="1935"/>
                </a:lnTo>
                <a:lnTo>
                  <a:pt x="8144" y="1946"/>
                </a:lnTo>
                <a:lnTo>
                  <a:pt x="8132" y="1958"/>
                </a:lnTo>
                <a:lnTo>
                  <a:pt x="8121" y="1970"/>
                </a:lnTo>
                <a:lnTo>
                  <a:pt x="8097" y="1996"/>
                </a:lnTo>
                <a:lnTo>
                  <a:pt x="8086" y="2008"/>
                </a:lnTo>
                <a:lnTo>
                  <a:pt x="8074" y="2020"/>
                </a:lnTo>
                <a:lnTo>
                  <a:pt x="8085" y="1991"/>
                </a:lnTo>
                <a:lnTo>
                  <a:pt x="8058" y="2014"/>
                </a:lnTo>
                <a:lnTo>
                  <a:pt x="8032" y="2037"/>
                </a:lnTo>
                <a:lnTo>
                  <a:pt x="7983" y="2086"/>
                </a:lnTo>
                <a:lnTo>
                  <a:pt x="7985" y="2059"/>
                </a:lnTo>
                <a:lnTo>
                  <a:pt x="7977" y="2074"/>
                </a:lnTo>
                <a:lnTo>
                  <a:pt x="7969" y="2089"/>
                </a:lnTo>
                <a:lnTo>
                  <a:pt x="7960" y="2103"/>
                </a:lnTo>
                <a:lnTo>
                  <a:pt x="7949" y="2117"/>
                </a:lnTo>
                <a:lnTo>
                  <a:pt x="7937" y="2129"/>
                </a:lnTo>
                <a:lnTo>
                  <a:pt x="7925" y="2139"/>
                </a:lnTo>
                <a:lnTo>
                  <a:pt x="7910" y="2150"/>
                </a:lnTo>
                <a:lnTo>
                  <a:pt x="7896" y="2159"/>
                </a:lnTo>
                <a:lnTo>
                  <a:pt x="7892" y="2136"/>
                </a:lnTo>
                <a:lnTo>
                  <a:pt x="7878" y="2146"/>
                </a:lnTo>
                <a:lnTo>
                  <a:pt x="7865" y="2154"/>
                </a:lnTo>
                <a:lnTo>
                  <a:pt x="7851" y="2162"/>
                </a:lnTo>
                <a:lnTo>
                  <a:pt x="7835" y="2168"/>
                </a:lnTo>
                <a:lnTo>
                  <a:pt x="7821" y="2174"/>
                </a:lnTo>
                <a:lnTo>
                  <a:pt x="7805" y="2180"/>
                </a:lnTo>
                <a:lnTo>
                  <a:pt x="7789" y="2185"/>
                </a:lnTo>
                <a:lnTo>
                  <a:pt x="7773" y="2188"/>
                </a:lnTo>
                <a:lnTo>
                  <a:pt x="7791" y="2165"/>
                </a:lnTo>
                <a:lnTo>
                  <a:pt x="7774" y="2172"/>
                </a:lnTo>
                <a:lnTo>
                  <a:pt x="7757" y="2180"/>
                </a:lnTo>
                <a:lnTo>
                  <a:pt x="7740" y="2189"/>
                </a:lnTo>
                <a:lnTo>
                  <a:pt x="7725" y="2198"/>
                </a:lnTo>
                <a:lnTo>
                  <a:pt x="7709" y="2207"/>
                </a:lnTo>
                <a:lnTo>
                  <a:pt x="7694" y="2218"/>
                </a:lnTo>
                <a:lnTo>
                  <a:pt x="7664" y="2240"/>
                </a:lnTo>
                <a:lnTo>
                  <a:pt x="7661" y="2221"/>
                </a:lnTo>
                <a:lnTo>
                  <a:pt x="7635" y="2243"/>
                </a:lnTo>
                <a:lnTo>
                  <a:pt x="7609" y="2266"/>
                </a:lnTo>
                <a:lnTo>
                  <a:pt x="7583" y="2289"/>
                </a:lnTo>
                <a:lnTo>
                  <a:pt x="7555" y="2309"/>
                </a:lnTo>
                <a:lnTo>
                  <a:pt x="7565" y="2281"/>
                </a:lnTo>
                <a:lnTo>
                  <a:pt x="7552" y="2293"/>
                </a:lnTo>
                <a:lnTo>
                  <a:pt x="7539" y="2305"/>
                </a:lnTo>
                <a:lnTo>
                  <a:pt x="7517" y="2332"/>
                </a:lnTo>
                <a:lnTo>
                  <a:pt x="7493" y="2358"/>
                </a:lnTo>
                <a:lnTo>
                  <a:pt x="7480" y="2370"/>
                </a:lnTo>
                <a:lnTo>
                  <a:pt x="7466" y="2383"/>
                </a:lnTo>
                <a:lnTo>
                  <a:pt x="7472" y="2349"/>
                </a:lnTo>
                <a:lnTo>
                  <a:pt x="7460" y="2366"/>
                </a:lnTo>
                <a:lnTo>
                  <a:pt x="7449" y="2388"/>
                </a:lnTo>
                <a:lnTo>
                  <a:pt x="7436" y="2410"/>
                </a:lnTo>
                <a:lnTo>
                  <a:pt x="7423" y="2434"/>
                </a:lnTo>
                <a:lnTo>
                  <a:pt x="7408" y="2457"/>
                </a:lnTo>
                <a:lnTo>
                  <a:pt x="7401" y="2467"/>
                </a:lnTo>
                <a:lnTo>
                  <a:pt x="7393" y="2476"/>
                </a:lnTo>
                <a:lnTo>
                  <a:pt x="7386" y="2486"/>
                </a:lnTo>
                <a:lnTo>
                  <a:pt x="7378" y="2493"/>
                </a:lnTo>
                <a:lnTo>
                  <a:pt x="7368" y="2500"/>
                </a:lnTo>
                <a:lnTo>
                  <a:pt x="7360" y="2504"/>
                </a:lnTo>
                <a:lnTo>
                  <a:pt x="7362" y="2502"/>
                </a:lnTo>
                <a:lnTo>
                  <a:pt x="7364" y="2496"/>
                </a:lnTo>
                <a:lnTo>
                  <a:pt x="7367" y="2479"/>
                </a:lnTo>
                <a:lnTo>
                  <a:pt x="7370" y="2453"/>
                </a:lnTo>
                <a:lnTo>
                  <a:pt x="7373" y="2424"/>
                </a:lnTo>
                <a:lnTo>
                  <a:pt x="7375" y="2369"/>
                </a:lnTo>
                <a:lnTo>
                  <a:pt x="7376" y="2350"/>
                </a:lnTo>
                <a:lnTo>
                  <a:pt x="7375" y="2339"/>
                </a:lnTo>
                <a:lnTo>
                  <a:pt x="7356" y="2368"/>
                </a:lnTo>
                <a:lnTo>
                  <a:pt x="7354" y="2357"/>
                </a:lnTo>
                <a:lnTo>
                  <a:pt x="7353" y="2347"/>
                </a:lnTo>
                <a:lnTo>
                  <a:pt x="7354" y="2339"/>
                </a:lnTo>
                <a:lnTo>
                  <a:pt x="7357" y="2335"/>
                </a:lnTo>
                <a:lnTo>
                  <a:pt x="7359" y="2333"/>
                </a:lnTo>
                <a:lnTo>
                  <a:pt x="7361" y="2332"/>
                </a:lnTo>
                <a:lnTo>
                  <a:pt x="7367" y="2330"/>
                </a:lnTo>
                <a:lnTo>
                  <a:pt x="7375" y="2331"/>
                </a:lnTo>
                <a:lnTo>
                  <a:pt x="7385" y="2334"/>
                </a:lnTo>
                <a:lnTo>
                  <a:pt x="7380" y="2329"/>
                </a:lnTo>
                <a:lnTo>
                  <a:pt x="7375" y="2323"/>
                </a:lnTo>
                <a:lnTo>
                  <a:pt x="7369" y="2311"/>
                </a:lnTo>
                <a:lnTo>
                  <a:pt x="7364" y="2296"/>
                </a:lnTo>
                <a:lnTo>
                  <a:pt x="7361" y="2281"/>
                </a:lnTo>
                <a:lnTo>
                  <a:pt x="7360" y="2264"/>
                </a:lnTo>
                <a:lnTo>
                  <a:pt x="7360" y="2248"/>
                </a:lnTo>
                <a:lnTo>
                  <a:pt x="7362" y="2230"/>
                </a:lnTo>
                <a:lnTo>
                  <a:pt x="7366" y="2213"/>
                </a:lnTo>
                <a:lnTo>
                  <a:pt x="7347" y="2247"/>
                </a:lnTo>
                <a:lnTo>
                  <a:pt x="7347" y="2212"/>
                </a:lnTo>
                <a:lnTo>
                  <a:pt x="7347" y="2194"/>
                </a:lnTo>
                <a:lnTo>
                  <a:pt x="7346" y="2176"/>
                </a:lnTo>
                <a:lnTo>
                  <a:pt x="7344" y="2159"/>
                </a:lnTo>
                <a:lnTo>
                  <a:pt x="7341" y="2141"/>
                </a:lnTo>
                <a:lnTo>
                  <a:pt x="7338" y="2124"/>
                </a:lnTo>
                <a:lnTo>
                  <a:pt x="7334" y="2107"/>
                </a:lnTo>
                <a:lnTo>
                  <a:pt x="7322" y="2138"/>
                </a:lnTo>
                <a:lnTo>
                  <a:pt x="7322" y="2121"/>
                </a:lnTo>
                <a:lnTo>
                  <a:pt x="7320" y="2103"/>
                </a:lnTo>
                <a:lnTo>
                  <a:pt x="7318" y="2086"/>
                </a:lnTo>
                <a:lnTo>
                  <a:pt x="7315" y="2069"/>
                </a:lnTo>
                <a:lnTo>
                  <a:pt x="7311" y="2052"/>
                </a:lnTo>
                <a:lnTo>
                  <a:pt x="7305" y="2035"/>
                </a:lnTo>
                <a:lnTo>
                  <a:pt x="7300" y="2019"/>
                </a:lnTo>
                <a:lnTo>
                  <a:pt x="7294" y="2002"/>
                </a:lnTo>
                <a:lnTo>
                  <a:pt x="7284" y="2026"/>
                </a:lnTo>
                <a:lnTo>
                  <a:pt x="7277" y="1995"/>
                </a:lnTo>
                <a:lnTo>
                  <a:pt x="7268" y="1963"/>
                </a:lnTo>
                <a:lnTo>
                  <a:pt x="7258" y="1933"/>
                </a:lnTo>
                <a:lnTo>
                  <a:pt x="7246" y="1903"/>
                </a:lnTo>
                <a:lnTo>
                  <a:pt x="7242" y="1930"/>
                </a:lnTo>
                <a:lnTo>
                  <a:pt x="7235" y="1918"/>
                </a:lnTo>
                <a:lnTo>
                  <a:pt x="7229" y="1905"/>
                </a:lnTo>
                <a:lnTo>
                  <a:pt x="7224" y="1892"/>
                </a:lnTo>
                <a:lnTo>
                  <a:pt x="7221" y="1879"/>
                </a:lnTo>
                <a:lnTo>
                  <a:pt x="7219" y="1864"/>
                </a:lnTo>
                <a:lnTo>
                  <a:pt x="7218" y="1851"/>
                </a:lnTo>
                <a:lnTo>
                  <a:pt x="7218" y="1836"/>
                </a:lnTo>
                <a:lnTo>
                  <a:pt x="7220" y="1822"/>
                </a:lnTo>
                <a:lnTo>
                  <a:pt x="7203" y="1840"/>
                </a:lnTo>
                <a:lnTo>
                  <a:pt x="7201" y="1831"/>
                </a:lnTo>
                <a:lnTo>
                  <a:pt x="7200" y="1822"/>
                </a:lnTo>
                <a:lnTo>
                  <a:pt x="7201" y="1814"/>
                </a:lnTo>
                <a:lnTo>
                  <a:pt x="7204" y="1806"/>
                </a:lnTo>
                <a:lnTo>
                  <a:pt x="7208" y="1799"/>
                </a:lnTo>
                <a:lnTo>
                  <a:pt x="7214" y="1793"/>
                </a:lnTo>
                <a:lnTo>
                  <a:pt x="7221" y="1788"/>
                </a:lnTo>
                <a:lnTo>
                  <a:pt x="7230" y="1783"/>
                </a:lnTo>
                <a:lnTo>
                  <a:pt x="7211" y="1782"/>
                </a:lnTo>
                <a:lnTo>
                  <a:pt x="7212" y="1779"/>
                </a:lnTo>
                <a:lnTo>
                  <a:pt x="7214" y="1774"/>
                </a:lnTo>
                <a:lnTo>
                  <a:pt x="7220" y="1767"/>
                </a:lnTo>
                <a:lnTo>
                  <a:pt x="7228" y="1761"/>
                </a:lnTo>
                <a:lnTo>
                  <a:pt x="7237" y="1755"/>
                </a:lnTo>
                <a:lnTo>
                  <a:pt x="7257" y="1744"/>
                </a:lnTo>
                <a:lnTo>
                  <a:pt x="7273" y="1734"/>
                </a:lnTo>
                <a:lnTo>
                  <a:pt x="7252" y="1721"/>
                </a:lnTo>
                <a:lnTo>
                  <a:pt x="7263" y="1716"/>
                </a:lnTo>
                <a:lnTo>
                  <a:pt x="7274" y="1711"/>
                </a:lnTo>
                <a:lnTo>
                  <a:pt x="7286" y="1704"/>
                </a:lnTo>
                <a:lnTo>
                  <a:pt x="7296" y="1697"/>
                </a:lnTo>
                <a:lnTo>
                  <a:pt x="7306" y="1689"/>
                </a:lnTo>
                <a:lnTo>
                  <a:pt x="7316" y="1681"/>
                </a:lnTo>
                <a:lnTo>
                  <a:pt x="7324" y="1671"/>
                </a:lnTo>
                <a:lnTo>
                  <a:pt x="7331" y="1662"/>
                </a:lnTo>
                <a:lnTo>
                  <a:pt x="7295" y="1664"/>
                </a:lnTo>
                <a:lnTo>
                  <a:pt x="7318" y="1650"/>
                </a:lnTo>
                <a:lnTo>
                  <a:pt x="7338" y="1633"/>
                </a:lnTo>
                <a:lnTo>
                  <a:pt x="7357" y="1615"/>
                </a:lnTo>
                <a:lnTo>
                  <a:pt x="7375" y="1594"/>
                </a:lnTo>
                <a:lnTo>
                  <a:pt x="7351" y="1599"/>
                </a:lnTo>
                <a:lnTo>
                  <a:pt x="7376" y="1581"/>
                </a:lnTo>
                <a:lnTo>
                  <a:pt x="7405" y="1561"/>
                </a:lnTo>
                <a:lnTo>
                  <a:pt x="7437" y="1539"/>
                </a:lnTo>
                <a:lnTo>
                  <a:pt x="7432" y="1539"/>
                </a:lnTo>
                <a:lnTo>
                  <a:pt x="7427" y="1538"/>
                </a:lnTo>
                <a:lnTo>
                  <a:pt x="7417" y="1536"/>
                </a:lnTo>
                <a:lnTo>
                  <a:pt x="7409" y="1533"/>
                </a:lnTo>
                <a:lnTo>
                  <a:pt x="7406" y="1531"/>
                </a:lnTo>
                <a:lnTo>
                  <a:pt x="7426" y="1526"/>
                </a:lnTo>
                <a:lnTo>
                  <a:pt x="7446" y="1519"/>
                </a:lnTo>
                <a:lnTo>
                  <a:pt x="7465" y="1511"/>
                </a:lnTo>
                <a:lnTo>
                  <a:pt x="7483" y="1500"/>
                </a:lnTo>
                <a:lnTo>
                  <a:pt x="7500" y="1488"/>
                </a:lnTo>
                <a:lnTo>
                  <a:pt x="7516" y="1474"/>
                </a:lnTo>
                <a:lnTo>
                  <a:pt x="7531" y="1460"/>
                </a:lnTo>
                <a:lnTo>
                  <a:pt x="7545" y="1445"/>
                </a:lnTo>
                <a:lnTo>
                  <a:pt x="7503" y="1450"/>
                </a:lnTo>
                <a:lnTo>
                  <a:pt x="7589" y="1406"/>
                </a:lnTo>
                <a:lnTo>
                  <a:pt x="7675" y="1365"/>
                </a:lnTo>
                <a:lnTo>
                  <a:pt x="7653" y="1360"/>
                </a:lnTo>
                <a:lnTo>
                  <a:pt x="7680" y="1344"/>
                </a:lnTo>
                <a:lnTo>
                  <a:pt x="7710" y="1324"/>
                </a:lnTo>
                <a:lnTo>
                  <a:pt x="7744" y="1302"/>
                </a:lnTo>
                <a:lnTo>
                  <a:pt x="7725" y="1305"/>
                </a:lnTo>
                <a:lnTo>
                  <a:pt x="7704" y="1310"/>
                </a:lnTo>
                <a:lnTo>
                  <a:pt x="7685" y="1314"/>
                </a:lnTo>
                <a:lnTo>
                  <a:pt x="7665" y="1319"/>
                </a:lnTo>
                <a:lnTo>
                  <a:pt x="7646" y="1325"/>
                </a:lnTo>
                <a:lnTo>
                  <a:pt x="7626" y="1332"/>
                </a:lnTo>
                <a:lnTo>
                  <a:pt x="7606" y="1339"/>
                </a:lnTo>
                <a:lnTo>
                  <a:pt x="7588" y="1348"/>
                </a:lnTo>
                <a:lnTo>
                  <a:pt x="7598" y="1326"/>
                </a:lnTo>
                <a:lnTo>
                  <a:pt x="7550" y="1357"/>
                </a:lnTo>
                <a:lnTo>
                  <a:pt x="7501" y="1387"/>
                </a:lnTo>
                <a:lnTo>
                  <a:pt x="7501" y="1365"/>
                </a:lnTo>
                <a:lnTo>
                  <a:pt x="7453" y="1392"/>
                </a:lnTo>
                <a:lnTo>
                  <a:pt x="7424" y="1408"/>
                </a:lnTo>
                <a:lnTo>
                  <a:pt x="7440" y="1382"/>
                </a:lnTo>
                <a:lnTo>
                  <a:pt x="7412" y="1393"/>
                </a:lnTo>
                <a:lnTo>
                  <a:pt x="7383" y="1402"/>
                </a:lnTo>
                <a:lnTo>
                  <a:pt x="7353" y="1410"/>
                </a:lnTo>
                <a:lnTo>
                  <a:pt x="7322" y="1416"/>
                </a:lnTo>
                <a:lnTo>
                  <a:pt x="7334" y="1398"/>
                </a:lnTo>
                <a:lnTo>
                  <a:pt x="7321" y="1398"/>
                </a:lnTo>
                <a:lnTo>
                  <a:pt x="7304" y="1399"/>
                </a:lnTo>
                <a:lnTo>
                  <a:pt x="7267" y="1403"/>
                </a:lnTo>
                <a:lnTo>
                  <a:pt x="7236" y="1408"/>
                </a:lnTo>
                <a:lnTo>
                  <a:pt x="7223" y="1411"/>
                </a:lnTo>
                <a:lnTo>
                  <a:pt x="7234" y="1389"/>
                </a:lnTo>
                <a:lnTo>
                  <a:pt x="7201" y="1393"/>
                </a:lnTo>
                <a:lnTo>
                  <a:pt x="7155" y="1401"/>
                </a:lnTo>
                <a:lnTo>
                  <a:pt x="7095" y="1411"/>
                </a:lnTo>
                <a:lnTo>
                  <a:pt x="7119" y="1389"/>
                </a:lnTo>
                <a:lnTo>
                  <a:pt x="7102" y="1392"/>
                </a:lnTo>
                <a:lnTo>
                  <a:pt x="7086" y="1395"/>
                </a:lnTo>
                <a:lnTo>
                  <a:pt x="7069" y="1399"/>
                </a:lnTo>
                <a:lnTo>
                  <a:pt x="7054" y="1403"/>
                </a:lnTo>
                <a:lnTo>
                  <a:pt x="7022" y="1415"/>
                </a:lnTo>
                <a:lnTo>
                  <a:pt x="6991" y="1427"/>
                </a:lnTo>
                <a:lnTo>
                  <a:pt x="6991" y="1413"/>
                </a:lnTo>
                <a:lnTo>
                  <a:pt x="6993" y="1399"/>
                </a:lnTo>
                <a:lnTo>
                  <a:pt x="6997" y="1386"/>
                </a:lnTo>
                <a:lnTo>
                  <a:pt x="7002" y="1373"/>
                </a:lnTo>
                <a:lnTo>
                  <a:pt x="7009" y="1362"/>
                </a:lnTo>
                <a:lnTo>
                  <a:pt x="7016" y="1350"/>
                </a:lnTo>
                <a:lnTo>
                  <a:pt x="7024" y="1338"/>
                </a:lnTo>
                <a:lnTo>
                  <a:pt x="7033" y="1328"/>
                </a:lnTo>
                <a:lnTo>
                  <a:pt x="7052" y="1306"/>
                </a:lnTo>
                <a:lnTo>
                  <a:pt x="7071" y="1285"/>
                </a:lnTo>
                <a:lnTo>
                  <a:pt x="7090" y="1263"/>
                </a:lnTo>
                <a:lnTo>
                  <a:pt x="7099" y="1253"/>
                </a:lnTo>
                <a:lnTo>
                  <a:pt x="7106" y="1241"/>
                </a:lnTo>
                <a:lnTo>
                  <a:pt x="7090" y="1247"/>
                </a:lnTo>
                <a:lnTo>
                  <a:pt x="7096" y="1240"/>
                </a:lnTo>
                <a:lnTo>
                  <a:pt x="7102" y="1234"/>
                </a:lnTo>
                <a:lnTo>
                  <a:pt x="7115" y="1220"/>
                </a:lnTo>
                <a:lnTo>
                  <a:pt x="7126" y="1204"/>
                </a:lnTo>
                <a:lnTo>
                  <a:pt x="7135" y="1189"/>
                </a:lnTo>
                <a:lnTo>
                  <a:pt x="7150" y="1164"/>
                </a:lnTo>
                <a:lnTo>
                  <a:pt x="7155" y="1155"/>
                </a:lnTo>
                <a:lnTo>
                  <a:pt x="7119" y="1159"/>
                </a:lnTo>
                <a:lnTo>
                  <a:pt x="7126" y="1154"/>
                </a:lnTo>
                <a:lnTo>
                  <a:pt x="7133" y="1149"/>
                </a:lnTo>
                <a:lnTo>
                  <a:pt x="7147" y="1136"/>
                </a:lnTo>
                <a:lnTo>
                  <a:pt x="7159" y="1122"/>
                </a:lnTo>
                <a:lnTo>
                  <a:pt x="7169" y="1107"/>
                </a:lnTo>
                <a:lnTo>
                  <a:pt x="7179" y="1095"/>
                </a:lnTo>
                <a:lnTo>
                  <a:pt x="7186" y="1085"/>
                </a:lnTo>
                <a:lnTo>
                  <a:pt x="7192" y="1074"/>
                </a:lnTo>
                <a:lnTo>
                  <a:pt x="7164" y="1087"/>
                </a:lnTo>
                <a:lnTo>
                  <a:pt x="7169" y="1081"/>
                </a:lnTo>
                <a:lnTo>
                  <a:pt x="7174" y="1073"/>
                </a:lnTo>
                <a:lnTo>
                  <a:pt x="7185" y="1057"/>
                </a:lnTo>
                <a:lnTo>
                  <a:pt x="7193" y="1039"/>
                </a:lnTo>
                <a:lnTo>
                  <a:pt x="7201" y="1021"/>
                </a:lnTo>
                <a:lnTo>
                  <a:pt x="7214" y="991"/>
                </a:lnTo>
                <a:lnTo>
                  <a:pt x="7218" y="978"/>
                </a:lnTo>
                <a:lnTo>
                  <a:pt x="7198" y="990"/>
                </a:lnTo>
                <a:lnTo>
                  <a:pt x="7204" y="982"/>
                </a:lnTo>
                <a:lnTo>
                  <a:pt x="7210" y="974"/>
                </a:lnTo>
                <a:lnTo>
                  <a:pt x="7218" y="957"/>
                </a:lnTo>
                <a:lnTo>
                  <a:pt x="7225" y="939"/>
                </a:lnTo>
                <a:lnTo>
                  <a:pt x="7231" y="922"/>
                </a:lnTo>
                <a:lnTo>
                  <a:pt x="7235" y="906"/>
                </a:lnTo>
                <a:lnTo>
                  <a:pt x="7237" y="894"/>
                </a:lnTo>
                <a:lnTo>
                  <a:pt x="7239" y="883"/>
                </a:lnTo>
                <a:lnTo>
                  <a:pt x="7218" y="895"/>
                </a:lnTo>
                <a:lnTo>
                  <a:pt x="7227" y="881"/>
                </a:lnTo>
                <a:lnTo>
                  <a:pt x="7233" y="865"/>
                </a:lnTo>
                <a:lnTo>
                  <a:pt x="7237" y="852"/>
                </a:lnTo>
                <a:lnTo>
                  <a:pt x="7240" y="840"/>
                </a:lnTo>
                <a:lnTo>
                  <a:pt x="7241" y="830"/>
                </a:lnTo>
                <a:lnTo>
                  <a:pt x="7242" y="822"/>
                </a:lnTo>
                <a:lnTo>
                  <a:pt x="7242" y="816"/>
                </a:lnTo>
                <a:lnTo>
                  <a:pt x="7223" y="825"/>
                </a:lnTo>
                <a:lnTo>
                  <a:pt x="7232" y="807"/>
                </a:lnTo>
                <a:lnTo>
                  <a:pt x="7241" y="790"/>
                </a:lnTo>
                <a:lnTo>
                  <a:pt x="7248" y="771"/>
                </a:lnTo>
                <a:lnTo>
                  <a:pt x="7253" y="755"/>
                </a:lnTo>
                <a:lnTo>
                  <a:pt x="7259" y="727"/>
                </a:lnTo>
                <a:lnTo>
                  <a:pt x="7261" y="717"/>
                </a:lnTo>
                <a:lnTo>
                  <a:pt x="7230" y="744"/>
                </a:lnTo>
                <a:lnTo>
                  <a:pt x="7234" y="725"/>
                </a:lnTo>
                <a:lnTo>
                  <a:pt x="7241" y="707"/>
                </a:lnTo>
                <a:lnTo>
                  <a:pt x="7249" y="690"/>
                </a:lnTo>
                <a:lnTo>
                  <a:pt x="7258" y="673"/>
                </a:lnTo>
                <a:lnTo>
                  <a:pt x="7269" y="658"/>
                </a:lnTo>
                <a:lnTo>
                  <a:pt x="7281" y="642"/>
                </a:lnTo>
                <a:lnTo>
                  <a:pt x="7292" y="627"/>
                </a:lnTo>
                <a:lnTo>
                  <a:pt x="7305" y="613"/>
                </a:lnTo>
                <a:lnTo>
                  <a:pt x="7286" y="607"/>
                </a:lnTo>
                <a:lnTo>
                  <a:pt x="7307" y="587"/>
                </a:lnTo>
                <a:lnTo>
                  <a:pt x="7324" y="569"/>
                </a:lnTo>
                <a:lnTo>
                  <a:pt x="7338" y="552"/>
                </a:lnTo>
                <a:lnTo>
                  <a:pt x="7302" y="555"/>
                </a:lnTo>
                <a:lnTo>
                  <a:pt x="7316" y="545"/>
                </a:lnTo>
                <a:lnTo>
                  <a:pt x="7329" y="534"/>
                </a:lnTo>
                <a:lnTo>
                  <a:pt x="7340" y="523"/>
                </a:lnTo>
                <a:lnTo>
                  <a:pt x="7351" y="513"/>
                </a:lnTo>
                <a:lnTo>
                  <a:pt x="7367" y="496"/>
                </a:lnTo>
                <a:lnTo>
                  <a:pt x="7372" y="489"/>
                </a:lnTo>
                <a:lnTo>
                  <a:pt x="7349" y="487"/>
                </a:lnTo>
                <a:lnTo>
                  <a:pt x="7360" y="479"/>
                </a:lnTo>
                <a:lnTo>
                  <a:pt x="7371" y="469"/>
                </a:lnTo>
                <a:lnTo>
                  <a:pt x="7383" y="458"/>
                </a:lnTo>
                <a:lnTo>
                  <a:pt x="7393" y="447"/>
                </a:lnTo>
                <a:lnTo>
                  <a:pt x="7409" y="427"/>
                </a:lnTo>
                <a:lnTo>
                  <a:pt x="7416" y="419"/>
                </a:lnTo>
                <a:lnTo>
                  <a:pt x="7378" y="426"/>
                </a:lnTo>
                <a:lnTo>
                  <a:pt x="7388" y="416"/>
                </a:lnTo>
                <a:lnTo>
                  <a:pt x="7398" y="403"/>
                </a:lnTo>
                <a:lnTo>
                  <a:pt x="7421" y="377"/>
                </a:lnTo>
                <a:lnTo>
                  <a:pt x="7446" y="345"/>
                </a:lnTo>
                <a:lnTo>
                  <a:pt x="7435" y="350"/>
                </a:lnTo>
                <a:lnTo>
                  <a:pt x="7425" y="355"/>
                </a:lnTo>
                <a:lnTo>
                  <a:pt x="7414" y="361"/>
                </a:lnTo>
                <a:lnTo>
                  <a:pt x="7403" y="368"/>
                </a:lnTo>
                <a:lnTo>
                  <a:pt x="7383" y="385"/>
                </a:lnTo>
                <a:lnTo>
                  <a:pt x="7362" y="401"/>
                </a:lnTo>
                <a:lnTo>
                  <a:pt x="7341" y="416"/>
                </a:lnTo>
                <a:lnTo>
                  <a:pt x="7331" y="422"/>
                </a:lnTo>
                <a:lnTo>
                  <a:pt x="7322" y="427"/>
                </a:lnTo>
                <a:lnTo>
                  <a:pt x="7313" y="431"/>
                </a:lnTo>
                <a:lnTo>
                  <a:pt x="7303" y="434"/>
                </a:lnTo>
                <a:lnTo>
                  <a:pt x="7295" y="434"/>
                </a:lnTo>
                <a:lnTo>
                  <a:pt x="7286" y="433"/>
                </a:lnTo>
                <a:lnTo>
                  <a:pt x="7281" y="437"/>
                </a:lnTo>
                <a:lnTo>
                  <a:pt x="7277" y="442"/>
                </a:lnTo>
                <a:lnTo>
                  <a:pt x="7268" y="452"/>
                </a:lnTo>
                <a:lnTo>
                  <a:pt x="7261" y="462"/>
                </a:lnTo>
                <a:lnTo>
                  <a:pt x="7256" y="473"/>
                </a:lnTo>
                <a:lnTo>
                  <a:pt x="7252" y="483"/>
                </a:lnTo>
                <a:lnTo>
                  <a:pt x="7250" y="491"/>
                </a:lnTo>
                <a:lnTo>
                  <a:pt x="7248" y="498"/>
                </a:lnTo>
                <a:lnTo>
                  <a:pt x="7238" y="482"/>
                </a:lnTo>
                <a:lnTo>
                  <a:pt x="7229" y="491"/>
                </a:lnTo>
                <a:lnTo>
                  <a:pt x="7222" y="502"/>
                </a:lnTo>
                <a:lnTo>
                  <a:pt x="7214" y="514"/>
                </a:lnTo>
                <a:lnTo>
                  <a:pt x="7206" y="526"/>
                </a:lnTo>
                <a:lnTo>
                  <a:pt x="7197" y="545"/>
                </a:lnTo>
                <a:lnTo>
                  <a:pt x="7193" y="553"/>
                </a:lnTo>
                <a:lnTo>
                  <a:pt x="7190" y="530"/>
                </a:lnTo>
                <a:lnTo>
                  <a:pt x="7168" y="551"/>
                </a:lnTo>
                <a:lnTo>
                  <a:pt x="7146" y="575"/>
                </a:lnTo>
                <a:lnTo>
                  <a:pt x="7122" y="601"/>
                </a:lnTo>
                <a:lnTo>
                  <a:pt x="7128" y="576"/>
                </a:lnTo>
                <a:lnTo>
                  <a:pt x="7120" y="578"/>
                </a:lnTo>
                <a:lnTo>
                  <a:pt x="7111" y="582"/>
                </a:lnTo>
                <a:lnTo>
                  <a:pt x="7101" y="587"/>
                </a:lnTo>
                <a:lnTo>
                  <a:pt x="7092" y="592"/>
                </a:lnTo>
                <a:lnTo>
                  <a:pt x="7072" y="605"/>
                </a:lnTo>
                <a:lnTo>
                  <a:pt x="7053" y="619"/>
                </a:lnTo>
                <a:lnTo>
                  <a:pt x="7035" y="633"/>
                </a:lnTo>
                <a:lnTo>
                  <a:pt x="7022" y="645"/>
                </a:lnTo>
                <a:lnTo>
                  <a:pt x="7009" y="656"/>
                </a:lnTo>
                <a:lnTo>
                  <a:pt x="7016" y="630"/>
                </a:lnTo>
                <a:lnTo>
                  <a:pt x="7011" y="632"/>
                </a:lnTo>
                <a:lnTo>
                  <a:pt x="7005" y="635"/>
                </a:lnTo>
                <a:lnTo>
                  <a:pt x="6991" y="645"/>
                </a:lnTo>
                <a:lnTo>
                  <a:pt x="6974" y="657"/>
                </a:lnTo>
                <a:lnTo>
                  <a:pt x="6959" y="669"/>
                </a:lnTo>
                <a:lnTo>
                  <a:pt x="6931" y="693"/>
                </a:lnTo>
                <a:lnTo>
                  <a:pt x="6919" y="704"/>
                </a:lnTo>
                <a:lnTo>
                  <a:pt x="6935" y="672"/>
                </a:lnTo>
                <a:lnTo>
                  <a:pt x="6926" y="676"/>
                </a:lnTo>
                <a:lnTo>
                  <a:pt x="6916" y="681"/>
                </a:lnTo>
                <a:lnTo>
                  <a:pt x="6905" y="687"/>
                </a:lnTo>
                <a:lnTo>
                  <a:pt x="6895" y="694"/>
                </a:lnTo>
                <a:lnTo>
                  <a:pt x="6873" y="711"/>
                </a:lnTo>
                <a:lnTo>
                  <a:pt x="6854" y="728"/>
                </a:lnTo>
                <a:lnTo>
                  <a:pt x="6836" y="745"/>
                </a:lnTo>
                <a:lnTo>
                  <a:pt x="6822" y="759"/>
                </a:lnTo>
                <a:lnTo>
                  <a:pt x="6810" y="772"/>
                </a:lnTo>
                <a:lnTo>
                  <a:pt x="6825" y="740"/>
                </a:lnTo>
                <a:lnTo>
                  <a:pt x="6811" y="751"/>
                </a:lnTo>
                <a:lnTo>
                  <a:pt x="6793" y="764"/>
                </a:lnTo>
                <a:lnTo>
                  <a:pt x="6775" y="781"/>
                </a:lnTo>
                <a:lnTo>
                  <a:pt x="6757" y="797"/>
                </a:lnTo>
                <a:lnTo>
                  <a:pt x="6728" y="825"/>
                </a:lnTo>
                <a:lnTo>
                  <a:pt x="6716" y="836"/>
                </a:lnTo>
                <a:lnTo>
                  <a:pt x="6725" y="807"/>
                </a:lnTo>
                <a:lnTo>
                  <a:pt x="6719" y="813"/>
                </a:lnTo>
                <a:lnTo>
                  <a:pt x="6712" y="820"/>
                </a:lnTo>
                <a:lnTo>
                  <a:pt x="6698" y="835"/>
                </a:lnTo>
                <a:lnTo>
                  <a:pt x="6686" y="853"/>
                </a:lnTo>
                <a:lnTo>
                  <a:pt x="6675" y="870"/>
                </a:lnTo>
                <a:lnTo>
                  <a:pt x="6665" y="887"/>
                </a:lnTo>
                <a:lnTo>
                  <a:pt x="6658" y="901"/>
                </a:lnTo>
                <a:lnTo>
                  <a:pt x="6651" y="914"/>
                </a:lnTo>
                <a:lnTo>
                  <a:pt x="6638" y="898"/>
                </a:lnTo>
                <a:lnTo>
                  <a:pt x="6634" y="903"/>
                </a:lnTo>
                <a:lnTo>
                  <a:pt x="6629" y="912"/>
                </a:lnTo>
                <a:lnTo>
                  <a:pt x="6617" y="935"/>
                </a:lnTo>
                <a:lnTo>
                  <a:pt x="6590" y="996"/>
                </a:lnTo>
                <a:lnTo>
                  <a:pt x="6576" y="1027"/>
                </a:lnTo>
                <a:lnTo>
                  <a:pt x="6562" y="1053"/>
                </a:lnTo>
                <a:lnTo>
                  <a:pt x="6557" y="1063"/>
                </a:lnTo>
                <a:lnTo>
                  <a:pt x="6552" y="1070"/>
                </a:lnTo>
                <a:lnTo>
                  <a:pt x="6547" y="1076"/>
                </a:lnTo>
                <a:lnTo>
                  <a:pt x="6545" y="1077"/>
                </a:lnTo>
                <a:lnTo>
                  <a:pt x="6544" y="1078"/>
                </a:lnTo>
                <a:lnTo>
                  <a:pt x="6541" y="1063"/>
                </a:lnTo>
                <a:lnTo>
                  <a:pt x="6538" y="1050"/>
                </a:lnTo>
                <a:lnTo>
                  <a:pt x="6537" y="1035"/>
                </a:lnTo>
                <a:lnTo>
                  <a:pt x="6537" y="1022"/>
                </a:lnTo>
                <a:lnTo>
                  <a:pt x="6538" y="994"/>
                </a:lnTo>
                <a:lnTo>
                  <a:pt x="6541" y="966"/>
                </a:lnTo>
                <a:lnTo>
                  <a:pt x="6543" y="938"/>
                </a:lnTo>
                <a:lnTo>
                  <a:pt x="6544" y="911"/>
                </a:lnTo>
                <a:lnTo>
                  <a:pt x="6544" y="896"/>
                </a:lnTo>
                <a:lnTo>
                  <a:pt x="6543" y="883"/>
                </a:lnTo>
                <a:lnTo>
                  <a:pt x="6541" y="868"/>
                </a:lnTo>
                <a:lnTo>
                  <a:pt x="6538" y="854"/>
                </a:lnTo>
                <a:lnTo>
                  <a:pt x="6519" y="873"/>
                </a:lnTo>
                <a:lnTo>
                  <a:pt x="6522" y="856"/>
                </a:lnTo>
                <a:lnTo>
                  <a:pt x="6523" y="834"/>
                </a:lnTo>
                <a:lnTo>
                  <a:pt x="6523" y="812"/>
                </a:lnTo>
                <a:lnTo>
                  <a:pt x="6522" y="788"/>
                </a:lnTo>
                <a:lnTo>
                  <a:pt x="6520" y="750"/>
                </a:lnTo>
                <a:lnTo>
                  <a:pt x="6519" y="733"/>
                </a:lnTo>
                <a:lnTo>
                  <a:pt x="6499" y="767"/>
                </a:lnTo>
                <a:lnTo>
                  <a:pt x="6498" y="744"/>
                </a:lnTo>
                <a:lnTo>
                  <a:pt x="6497" y="720"/>
                </a:lnTo>
                <a:lnTo>
                  <a:pt x="6494" y="697"/>
                </a:lnTo>
                <a:lnTo>
                  <a:pt x="6490" y="673"/>
                </a:lnTo>
                <a:lnTo>
                  <a:pt x="6485" y="651"/>
                </a:lnTo>
                <a:lnTo>
                  <a:pt x="6479" y="628"/>
                </a:lnTo>
                <a:lnTo>
                  <a:pt x="6471" y="605"/>
                </a:lnTo>
                <a:lnTo>
                  <a:pt x="6463" y="584"/>
                </a:lnTo>
                <a:lnTo>
                  <a:pt x="6447" y="602"/>
                </a:lnTo>
                <a:lnTo>
                  <a:pt x="6445" y="592"/>
                </a:lnTo>
                <a:lnTo>
                  <a:pt x="6443" y="582"/>
                </a:lnTo>
                <a:lnTo>
                  <a:pt x="6440" y="571"/>
                </a:lnTo>
                <a:lnTo>
                  <a:pt x="6436" y="561"/>
                </a:lnTo>
                <a:lnTo>
                  <a:pt x="6427" y="540"/>
                </a:lnTo>
                <a:lnTo>
                  <a:pt x="6418" y="523"/>
                </a:lnTo>
                <a:lnTo>
                  <a:pt x="6409" y="507"/>
                </a:lnTo>
                <a:lnTo>
                  <a:pt x="6400" y="495"/>
                </a:lnTo>
                <a:lnTo>
                  <a:pt x="6393" y="485"/>
                </a:lnTo>
                <a:lnTo>
                  <a:pt x="6384" y="518"/>
                </a:lnTo>
                <a:lnTo>
                  <a:pt x="6383" y="506"/>
                </a:lnTo>
                <a:lnTo>
                  <a:pt x="6381" y="495"/>
                </a:lnTo>
                <a:lnTo>
                  <a:pt x="6379" y="485"/>
                </a:lnTo>
                <a:lnTo>
                  <a:pt x="6376" y="475"/>
                </a:lnTo>
                <a:lnTo>
                  <a:pt x="6368" y="457"/>
                </a:lnTo>
                <a:lnTo>
                  <a:pt x="6361" y="442"/>
                </a:lnTo>
                <a:lnTo>
                  <a:pt x="6353" y="429"/>
                </a:lnTo>
                <a:lnTo>
                  <a:pt x="6347" y="420"/>
                </a:lnTo>
                <a:lnTo>
                  <a:pt x="6340" y="412"/>
                </a:lnTo>
                <a:lnTo>
                  <a:pt x="6321" y="426"/>
                </a:lnTo>
                <a:lnTo>
                  <a:pt x="6320" y="415"/>
                </a:lnTo>
                <a:lnTo>
                  <a:pt x="6319" y="404"/>
                </a:lnTo>
                <a:lnTo>
                  <a:pt x="6314" y="385"/>
                </a:lnTo>
                <a:lnTo>
                  <a:pt x="6308" y="367"/>
                </a:lnTo>
                <a:lnTo>
                  <a:pt x="6301" y="353"/>
                </a:lnTo>
                <a:lnTo>
                  <a:pt x="6295" y="340"/>
                </a:lnTo>
                <a:lnTo>
                  <a:pt x="6290" y="332"/>
                </a:lnTo>
                <a:lnTo>
                  <a:pt x="6284" y="324"/>
                </a:lnTo>
                <a:lnTo>
                  <a:pt x="6277" y="347"/>
                </a:lnTo>
                <a:lnTo>
                  <a:pt x="6278" y="333"/>
                </a:lnTo>
                <a:lnTo>
                  <a:pt x="6278" y="317"/>
                </a:lnTo>
                <a:lnTo>
                  <a:pt x="6277" y="278"/>
                </a:lnTo>
                <a:lnTo>
                  <a:pt x="6275" y="228"/>
                </a:lnTo>
                <a:lnTo>
                  <a:pt x="6257" y="266"/>
                </a:lnTo>
                <a:lnTo>
                  <a:pt x="6259" y="248"/>
                </a:lnTo>
                <a:lnTo>
                  <a:pt x="6260" y="229"/>
                </a:lnTo>
                <a:lnTo>
                  <a:pt x="6261" y="211"/>
                </a:lnTo>
                <a:lnTo>
                  <a:pt x="6260" y="191"/>
                </a:lnTo>
                <a:lnTo>
                  <a:pt x="6258" y="172"/>
                </a:lnTo>
                <a:lnTo>
                  <a:pt x="6255" y="154"/>
                </a:lnTo>
                <a:lnTo>
                  <a:pt x="6250" y="136"/>
                </a:lnTo>
                <a:lnTo>
                  <a:pt x="6244" y="119"/>
                </a:lnTo>
                <a:lnTo>
                  <a:pt x="6231" y="162"/>
                </a:lnTo>
                <a:lnTo>
                  <a:pt x="6229" y="142"/>
                </a:lnTo>
                <a:lnTo>
                  <a:pt x="6227" y="121"/>
                </a:lnTo>
                <a:lnTo>
                  <a:pt x="6224" y="100"/>
                </a:lnTo>
                <a:lnTo>
                  <a:pt x="6220" y="80"/>
                </a:lnTo>
                <a:lnTo>
                  <a:pt x="6216" y="60"/>
                </a:lnTo>
                <a:lnTo>
                  <a:pt x="6210" y="39"/>
                </a:lnTo>
                <a:lnTo>
                  <a:pt x="6203" y="20"/>
                </a:lnTo>
                <a:lnTo>
                  <a:pt x="6197" y="0"/>
                </a:lnTo>
                <a:lnTo>
                  <a:pt x="6187" y="25"/>
                </a:lnTo>
                <a:lnTo>
                  <a:pt x="6180" y="49"/>
                </a:lnTo>
                <a:lnTo>
                  <a:pt x="6166" y="91"/>
                </a:lnTo>
                <a:lnTo>
                  <a:pt x="6159" y="122"/>
                </a:lnTo>
                <a:lnTo>
                  <a:pt x="6156" y="133"/>
                </a:lnTo>
                <a:lnTo>
                  <a:pt x="6136" y="100"/>
                </a:lnTo>
                <a:lnTo>
                  <a:pt x="6131" y="118"/>
                </a:lnTo>
                <a:lnTo>
                  <a:pt x="6127" y="136"/>
                </a:lnTo>
                <a:lnTo>
                  <a:pt x="6124" y="155"/>
                </a:lnTo>
                <a:lnTo>
                  <a:pt x="6122" y="171"/>
                </a:lnTo>
                <a:lnTo>
                  <a:pt x="6120" y="196"/>
                </a:lnTo>
                <a:lnTo>
                  <a:pt x="6120" y="206"/>
                </a:lnTo>
                <a:lnTo>
                  <a:pt x="6102" y="194"/>
                </a:lnTo>
                <a:lnTo>
                  <a:pt x="6102" y="233"/>
                </a:lnTo>
                <a:lnTo>
                  <a:pt x="6102" y="272"/>
                </a:lnTo>
                <a:lnTo>
                  <a:pt x="6102" y="351"/>
                </a:lnTo>
                <a:lnTo>
                  <a:pt x="6086" y="344"/>
                </a:lnTo>
                <a:lnTo>
                  <a:pt x="6080" y="390"/>
                </a:lnTo>
                <a:lnTo>
                  <a:pt x="6077" y="414"/>
                </a:lnTo>
                <a:lnTo>
                  <a:pt x="6066" y="397"/>
                </a:lnTo>
                <a:lnTo>
                  <a:pt x="6059" y="413"/>
                </a:lnTo>
                <a:lnTo>
                  <a:pt x="6052" y="430"/>
                </a:lnTo>
                <a:lnTo>
                  <a:pt x="6040" y="465"/>
                </a:lnTo>
                <a:lnTo>
                  <a:pt x="6031" y="492"/>
                </a:lnTo>
                <a:lnTo>
                  <a:pt x="6028" y="503"/>
                </a:lnTo>
                <a:lnTo>
                  <a:pt x="6016" y="485"/>
                </a:lnTo>
                <a:lnTo>
                  <a:pt x="6011" y="499"/>
                </a:lnTo>
                <a:lnTo>
                  <a:pt x="6006" y="518"/>
                </a:lnTo>
                <a:lnTo>
                  <a:pt x="5994" y="560"/>
                </a:lnTo>
                <a:lnTo>
                  <a:pt x="5982" y="613"/>
                </a:lnTo>
                <a:lnTo>
                  <a:pt x="5970" y="586"/>
                </a:lnTo>
                <a:lnTo>
                  <a:pt x="5962" y="616"/>
                </a:lnTo>
                <a:lnTo>
                  <a:pt x="5956" y="650"/>
                </a:lnTo>
                <a:lnTo>
                  <a:pt x="5950" y="688"/>
                </a:lnTo>
                <a:lnTo>
                  <a:pt x="5933" y="670"/>
                </a:lnTo>
                <a:lnTo>
                  <a:pt x="5932" y="677"/>
                </a:lnTo>
                <a:lnTo>
                  <a:pt x="5931" y="685"/>
                </a:lnTo>
                <a:lnTo>
                  <a:pt x="5931" y="704"/>
                </a:lnTo>
                <a:lnTo>
                  <a:pt x="5932" y="725"/>
                </a:lnTo>
                <a:lnTo>
                  <a:pt x="5934" y="748"/>
                </a:lnTo>
                <a:lnTo>
                  <a:pt x="5939" y="785"/>
                </a:lnTo>
                <a:lnTo>
                  <a:pt x="5941" y="801"/>
                </a:lnTo>
                <a:lnTo>
                  <a:pt x="5912" y="760"/>
                </a:lnTo>
                <a:lnTo>
                  <a:pt x="5911" y="769"/>
                </a:lnTo>
                <a:lnTo>
                  <a:pt x="5911" y="780"/>
                </a:lnTo>
                <a:lnTo>
                  <a:pt x="5913" y="803"/>
                </a:lnTo>
                <a:lnTo>
                  <a:pt x="5917" y="829"/>
                </a:lnTo>
                <a:lnTo>
                  <a:pt x="5922" y="855"/>
                </a:lnTo>
                <a:lnTo>
                  <a:pt x="5933" y="897"/>
                </a:lnTo>
                <a:lnTo>
                  <a:pt x="5939" y="915"/>
                </a:lnTo>
                <a:lnTo>
                  <a:pt x="5908" y="898"/>
                </a:lnTo>
                <a:lnTo>
                  <a:pt x="5910" y="911"/>
                </a:lnTo>
                <a:lnTo>
                  <a:pt x="5914" y="923"/>
                </a:lnTo>
                <a:lnTo>
                  <a:pt x="5922" y="948"/>
                </a:lnTo>
                <a:lnTo>
                  <a:pt x="5931" y="971"/>
                </a:lnTo>
                <a:lnTo>
                  <a:pt x="5942" y="994"/>
                </a:lnTo>
                <a:lnTo>
                  <a:pt x="5952" y="1018"/>
                </a:lnTo>
                <a:lnTo>
                  <a:pt x="5956" y="1030"/>
                </a:lnTo>
                <a:lnTo>
                  <a:pt x="5959" y="1041"/>
                </a:lnTo>
                <a:lnTo>
                  <a:pt x="5962" y="1054"/>
                </a:lnTo>
                <a:lnTo>
                  <a:pt x="5964" y="1066"/>
                </a:lnTo>
                <a:lnTo>
                  <a:pt x="5965" y="1079"/>
                </a:lnTo>
                <a:lnTo>
                  <a:pt x="5965" y="1091"/>
                </a:lnTo>
                <a:lnTo>
                  <a:pt x="5960" y="1076"/>
                </a:lnTo>
                <a:lnTo>
                  <a:pt x="5949" y="1037"/>
                </a:lnTo>
                <a:lnTo>
                  <a:pt x="5942" y="1016"/>
                </a:lnTo>
                <a:lnTo>
                  <a:pt x="5934" y="994"/>
                </a:lnTo>
                <a:lnTo>
                  <a:pt x="5926" y="977"/>
                </a:lnTo>
                <a:lnTo>
                  <a:pt x="5923" y="969"/>
                </a:lnTo>
                <a:lnTo>
                  <a:pt x="5919" y="963"/>
                </a:lnTo>
                <a:lnTo>
                  <a:pt x="5907" y="992"/>
                </a:lnTo>
                <a:lnTo>
                  <a:pt x="5900" y="971"/>
                </a:lnTo>
                <a:lnTo>
                  <a:pt x="5892" y="951"/>
                </a:lnTo>
                <a:lnTo>
                  <a:pt x="5884" y="931"/>
                </a:lnTo>
                <a:lnTo>
                  <a:pt x="5874" y="912"/>
                </a:lnTo>
                <a:lnTo>
                  <a:pt x="5862" y="893"/>
                </a:lnTo>
                <a:lnTo>
                  <a:pt x="5850" y="876"/>
                </a:lnTo>
                <a:lnTo>
                  <a:pt x="5837" y="858"/>
                </a:lnTo>
                <a:lnTo>
                  <a:pt x="5822" y="843"/>
                </a:lnTo>
                <a:lnTo>
                  <a:pt x="5829" y="891"/>
                </a:lnTo>
                <a:lnTo>
                  <a:pt x="5792" y="846"/>
                </a:lnTo>
                <a:lnTo>
                  <a:pt x="5761" y="811"/>
                </a:lnTo>
                <a:lnTo>
                  <a:pt x="5747" y="795"/>
                </a:lnTo>
                <a:lnTo>
                  <a:pt x="5736" y="784"/>
                </a:lnTo>
                <a:lnTo>
                  <a:pt x="5743" y="818"/>
                </a:lnTo>
                <a:lnTo>
                  <a:pt x="5736" y="809"/>
                </a:lnTo>
                <a:lnTo>
                  <a:pt x="5727" y="798"/>
                </a:lnTo>
                <a:lnTo>
                  <a:pt x="5718" y="787"/>
                </a:lnTo>
                <a:lnTo>
                  <a:pt x="5706" y="773"/>
                </a:lnTo>
                <a:lnTo>
                  <a:pt x="5691" y="761"/>
                </a:lnTo>
                <a:lnTo>
                  <a:pt x="5676" y="750"/>
                </a:lnTo>
                <a:lnTo>
                  <a:pt x="5669" y="745"/>
                </a:lnTo>
                <a:lnTo>
                  <a:pt x="5660" y="740"/>
                </a:lnTo>
                <a:lnTo>
                  <a:pt x="5665" y="772"/>
                </a:lnTo>
                <a:lnTo>
                  <a:pt x="5654" y="762"/>
                </a:lnTo>
                <a:lnTo>
                  <a:pt x="5628" y="739"/>
                </a:lnTo>
                <a:lnTo>
                  <a:pt x="5613" y="727"/>
                </a:lnTo>
                <a:lnTo>
                  <a:pt x="5596" y="715"/>
                </a:lnTo>
                <a:lnTo>
                  <a:pt x="5582" y="705"/>
                </a:lnTo>
                <a:lnTo>
                  <a:pt x="5575" y="702"/>
                </a:lnTo>
                <a:lnTo>
                  <a:pt x="5569" y="699"/>
                </a:lnTo>
                <a:lnTo>
                  <a:pt x="5576" y="724"/>
                </a:lnTo>
                <a:lnTo>
                  <a:pt x="5566" y="716"/>
                </a:lnTo>
                <a:lnTo>
                  <a:pt x="5543" y="697"/>
                </a:lnTo>
                <a:lnTo>
                  <a:pt x="5528" y="686"/>
                </a:lnTo>
                <a:lnTo>
                  <a:pt x="5514" y="676"/>
                </a:lnTo>
                <a:lnTo>
                  <a:pt x="5499" y="667"/>
                </a:lnTo>
                <a:lnTo>
                  <a:pt x="5486" y="661"/>
                </a:lnTo>
                <a:lnTo>
                  <a:pt x="5491" y="688"/>
                </a:lnTo>
                <a:lnTo>
                  <a:pt x="5459" y="665"/>
                </a:lnTo>
                <a:lnTo>
                  <a:pt x="5411" y="632"/>
                </a:lnTo>
                <a:lnTo>
                  <a:pt x="5411" y="649"/>
                </a:lnTo>
                <a:lnTo>
                  <a:pt x="5396" y="623"/>
                </a:lnTo>
                <a:lnTo>
                  <a:pt x="5383" y="600"/>
                </a:lnTo>
                <a:lnTo>
                  <a:pt x="5368" y="578"/>
                </a:lnTo>
                <a:lnTo>
                  <a:pt x="5360" y="591"/>
                </a:lnTo>
                <a:lnTo>
                  <a:pt x="5353" y="582"/>
                </a:lnTo>
                <a:lnTo>
                  <a:pt x="5334" y="559"/>
                </a:lnTo>
                <a:lnTo>
                  <a:pt x="5322" y="546"/>
                </a:lnTo>
                <a:lnTo>
                  <a:pt x="5309" y="532"/>
                </a:lnTo>
                <a:lnTo>
                  <a:pt x="5294" y="521"/>
                </a:lnTo>
                <a:lnTo>
                  <a:pt x="5281" y="511"/>
                </a:lnTo>
                <a:lnTo>
                  <a:pt x="5284" y="523"/>
                </a:lnTo>
                <a:lnTo>
                  <a:pt x="5292" y="553"/>
                </a:lnTo>
                <a:lnTo>
                  <a:pt x="5303" y="587"/>
                </a:lnTo>
                <a:lnTo>
                  <a:pt x="5309" y="601"/>
                </a:lnTo>
                <a:lnTo>
                  <a:pt x="5314" y="613"/>
                </a:lnTo>
                <a:lnTo>
                  <a:pt x="5297" y="602"/>
                </a:lnTo>
                <a:lnTo>
                  <a:pt x="5298" y="613"/>
                </a:lnTo>
                <a:lnTo>
                  <a:pt x="5304" y="634"/>
                </a:lnTo>
                <a:lnTo>
                  <a:pt x="5307" y="648"/>
                </a:lnTo>
                <a:lnTo>
                  <a:pt x="5312" y="661"/>
                </a:lnTo>
                <a:lnTo>
                  <a:pt x="5317" y="672"/>
                </a:lnTo>
                <a:lnTo>
                  <a:pt x="5320" y="678"/>
                </a:lnTo>
                <a:lnTo>
                  <a:pt x="5324" y="683"/>
                </a:lnTo>
                <a:lnTo>
                  <a:pt x="5305" y="680"/>
                </a:lnTo>
                <a:lnTo>
                  <a:pt x="5308" y="690"/>
                </a:lnTo>
                <a:lnTo>
                  <a:pt x="5317" y="713"/>
                </a:lnTo>
                <a:lnTo>
                  <a:pt x="5329" y="742"/>
                </a:lnTo>
                <a:lnTo>
                  <a:pt x="5337" y="755"/>
                </a:lnTo>
                <a:lnTo>
                  <a:pt x="5344" y="767"/>
                </a:lnTo>
                <a:lnTo>
                  <a:pt x="5307" y="750"/>
                </a:lnTo>
                <a:lnTo>
                  <a:pt x="5319" y="791"/>
                </a:lnTo>
                <a:lnTo>
                  <a:pt x="5329" y="827"/>
                </a:lnTo>
                <a:lnTo>
                  <a:pt x="5336" y="844"/>
                </a:lnTo>
                <a:lnTo>
                  <a:pt x="5341" y="859"/>
                </a:lnTo>
                <a:lnTo>
                  <a:pt x="5312" y="839"/>
                </a:lnTo>
                <a:lnTo>
                  <a:pt x="5315" y="853"/>
                </a:lnTo>
                <a:lnTo>
                  <a:pt x="5324" y="883"/>
                </a:lnTo>
                <a:lnTo>
                  <a:pt x="5330" y="901"/>
                </a:lnTo>
                <a:lnTo>
                  <a:pt x="5338" y="919"/>
                </a:lnTo>
                <a:lnTo>
                  <a:pt x="5345" y="934"/>
                </a:lnTo>
                <a:lnTo>
                  <a:pt x="5349" y="940"/>
                </a:lnTo>
                <a:lnTo>
                  <a:pt x="5353" y="947"/>
                </a:lnTo>
                <a:lnTo>
                  <a:pt x="5331" y="936"/>
                </a:lnTo>
                <a:lnTo>
                  <a:pt x="5334" y="946"/>
                </a:lnTo>
                <a:lnTo>
                  <a:pt x="5340" y="967"/>
                </a:lnTo>
                <a:lnTo>
                  <a:pt x="5345" y="981"/>
                </a:lnTo>
                <a:lnTo>
                  <a:pt x="5350" y="995"/>
                </a:lnTo>
                <a:lnTo>
                  <a:pt x="5356" y="1009"/>
                </a:lnTo>
                <a:lnTo>
                  <a:pt x="5363" y="1021"/>
                </a:lnTo>
                <a:lnTo>
                  <a:pt x="5339" y="1004"/>
                </a:lnTo>
                <a:lnTo>
                  <a:pt x="5342" y="1016"/>
                </a:lnTo>
                <a:lnTo>
                  <a:pt x="5350" y="1044"/>
                </a:lnTo>
                <a:lnTo>
                  <a:pt x="5355" y="1061"/>
                </a:lnTo>
                <a:lnTo>
                  <a:pt x="5362" y="1078"/>
                </a:lnTo>
                <a:lnTo>
                  <a:pt x="5370" y="1094"/>
                </a:lnTo>
                <a:lnTo>
                  <a:pt x="5377" y="1108"/>
                </a:lnTo>
                <a:lnTo>
                  <a:pt x="5351" y="1091"/>
                </a:lnTo>
                <a:lnTo>
                  <a:pt x="5353" y="1100"/>
                </a:lnTo>
                <a:lnTo>
                  <a:pt x="5357" y="1110"/>
                </a:lnTo>
                <a:lnTo>
                  <a:pt x="5362" y="1121"/>
                </a:lnTo>
                <a:lnTo>
                  <a:pt x="5369" y="1134"/>
                </a:lnTo>
                <a:lnTo>
                  <a:pt x="5377" y="1148"/>
                </a:lnTo>
                <a:lnTo>
                  <a:pt x="5387" y="1160"/>
                </a:lnTo>
                <a:lnTo>
                  <a:pt x="5392" y="1166"/>
                </a:lnTo>
                <a:lnTo>
                  <a:pt x="5398" y="1171"/>
                </a:lnTo>
                <a:lnTo>
                  <a:pt x="5370" y="1171"/>
                </a:lnTo>
                <a:lnTo>
                  <a:pt x="5372" y="1181"/>
                </a:lnTo>
                <a:lnTo>
                  <a:pt x="5375" y="1191"/>
                </a:lnTo>
                <a:lnTo>
                  <a:pt x="5380" y="1204"/>
                </a:lnTo>
                <a:lnTo>
                  <a:pt x="5386" y="1219"/>
                </a:lnTo>
                <a:lnTo>
                  <a:pt x="5394" y="1234"/>
                </a:lnTo>
                <a:lnTo>
                  <a:pt x="5399" y="1243"/>
                </a:lnTo>
                <a:lnTo>
                  <a:pt x="5406" y="1250"/>
                </a:lnTo>
                <a:lnTo>
                  <a:pt x="5412" y="1257"/>
                </a:lnTo>
                <a:lnTo>
                  <a:pt x="5418" y="1263"/>
                </a:lnTo>
                <a:lnTo>
                  <a:pt x="5396" y="1261"/>
                </a:lnTo>
                <a:lnTo>
                  <a:pt x="5404" y="1272"/>
                </a:lnTo>
                <a:lnTo>
                  <a:pt x="5413" y="1285"/>
                </a:lnTo>
                <a:lnTo>
                  <a:pt x="5424" y="1299"/>
                </a:lnTo>
                <a:lnTo>
                  <a:pt x="5438" y="1316"/>
                </a:lnTo>
                <a:lnTo>
                  <a:pt x="5453" y="1331"/>
                </a:lnTo>
                <a:lnTo>
                  <a:pt x="5470" y="1346"/>
                </a:lnTo>
                <a:lnTo>
                  <a:pt x="5478" y="1352"/>
                </a:lnTo>
                <a:lnTo>
                  <a:pt x="5486" y="1358"/>
                </a:lnTo>
                <a:lnTo>
                  <a:pt x="5436" y="1346"/>
                </a:lnTo>
                <a:lnTo>
                  <a:pt x="5449" y="1362"/>
                </a:lnTo>
                <a:lnTo>
                  <a:pt x="5462" y="1378"/>
                </a:lnTo>
                <a:lnTo>
                  <a:pt x="5492" y="1410"/>
                </a:lnTo>
                <a:lnTo>
                  <a:pt x="5521" y="1440"/>
                </a:lnTo>
                <a:lnTo>
                  <a:pt x="5536" y="1457"/>
                </a:lnTo>
                <a:lnTo>
                  <a:pt x="5549" y="1473"/>
                </a:lnTo>
                <a:lnTo>
                  <a:pt x="5535" y="1480"/>
                </a:lnTo>
                <a:lnTo>
                  <a:pt x="5520" y="1484"/>
                </a:lnTo>
                <a:lnTo>
                  <a:pt x="5505" y="1486"/>
                </a:lnTo>
                <a:lnTo>
                  <a:pt x="5489" y="1486"/>
                </a:lnTo>
                <a:lnTo>
                  <a:pt x="5474" y="1485"/>
                </a:lnTo>
                <a:lnTo>
                  <a:pt x="5458" y="1482"/>
                </a:lnTo>
                <a:lnTo>
                  <a:pt x="5442" y="1479"/>
                </a:lnTo>
                <a:lnTo>
                  <a:pt x="5425" y="1473"/>
                </a:lnTo>
                <a:lnTo>
                  <a:pt x="5445" y="1500"/>
                </a:lnTo>
                <a:lnTo>
                  <a:pt x="5434" y="1496"/>
                </a:lnTo>
                <a:lnTo>
                  <a:pt x="5407" y="1486"/>
                </a:lnTo>
                <a:lnTo>
                  <a:pt x="5390" y="1481"/>
                </a:lnTo>
                <a:lnTo>
                  <a:pt x="5375" y="1477"/>
                </a:lnTo>
                <a:lnTo>
                  <a:pt x="5360" y="1474"/>
                </a:lnTo>
                <a:lnTo>
                  <a:pt x="5348" y="1473"/>
                </a:lnTo>
                <a:lnTo>
                  <a:pt x="5363" y="1495"/>
                </a:lnTo>
                <a:lnTo>
                  <a:pt x="5354" y="1492"/>
                </a:lnTo>
                <a:lnTo>
                  <a:pt x="5332" y="1485"/>
                </a:lnTo>
                <a:lnTo>
                  <a:pt x="5318" y="1482"/>
                </a:lnTo>
                <a:lnTo>
                  <a:pt x="5304" y="1479"/>
                </a:lnTo>
                <a:lnTo>
                  <a:pt x="5289" y="1478"/>
                </a:lnTo>
                <a:lnTo>
                  <a:pt x="5276" y="1479"/>
                </a:lnTo>
                <a:lnTo>
                  <a:pt x="5285" y="1498"/>
                </a:lnTo>
                <a:lnTo>
                  <a:pt x="5276" y="1495"/>
                </a:lnTo>
                <a:lnTo>
                  <a:pt x="5252" y="1491"/>
                </a:lnTo>
                <a:lnTo>
                  <a:pt x="5221" y="1486"/>
                </a:lnTo>
                <a:lnTo>
                  <a:pt x="5205" y="1484"/>
                </a:lnTo>
                <a:lnTo>
                  <a:pt x="5189" y="1484"/>
                </a:lnTo>
                <a:lnTo>
                  <a:pt x="5204" y="1495"/>
                </a:lnTo>
                <a:lnTo>
                  <a:pt x="5163" y="1485"/>
                </a:lnTo>
                <a:lnTo>
                  <a:pt x="5129" y="1477"/>
                </a:lnTo>
                <a:lnTo>
                  <a:pt x="5113" y="1473"/>
                </a:lnTo>
                <a:lnTo>
                  <a:pt x="5100" y="1471"/>
                </a:lnTo>
                <a:lnTo>
                  <a:pt x="5112" y="1488"/>
                </a:lnTo>
                <a:lnTo>
                  <a:pt x="5075" y="1471"/>
                </a:lnTo>
                <a:lnTo>
                  <a:pt x="5044" y="1459"/>
                </a:lnTo>
                <a:lnTo>
                  <a:pt x="5029" y="1453"/>
                </a:lnTo>
                <a:lnTo>
                  <a:pt x="5017" y="1450"/>
                </a:lnTo>
                <a:lnTo>
                  <a:pt x="5014" y="1468"/>
                </a:lnTo>
                <a:lnTo>
                  <a:pt x="4993" y="1457"/>
                </a:lnTo>
                <a:lnTo>
                  <a:pt x="4972" y="1447"/>
                </a:lnTo>
                <a:lnTo>
                  <a:pt x="4949" y="1436"/>
                </a:lnTo>
                <a:lnTo>
                  <a:pt x="4926" y="1428"/>
                </a:lnTo>
                <a:lnTo>
                  <a:pt x="4904" y="1420"/>
                </a:lnTo>
                <a:lnTo>
                  <a:pt x="4880" y="1414"/>
                </a:lnTo>
                <a:lnTo>
                  <a:pt x="4856" y="1407"/>
                </a:lnTo>
                <a:lnTo>
                  <a:pt x="4833" y="1403"/>
                </a:lnTo>
                <a:lnTo>
                  <a:pt x="4849" y="1417"/>
                </a:lnTo>
                <a:lnTo>
                  <a:pt x="4888" y="1447"/>
                </a:lnTo>
                <a:lnTo>
                  <a:pt x="4910" y="1462"/>
                </a:lnTo>
                <a:lnTo>
                  <a:pt x="4931" y="1477"/>
                </a:lnTo>
                <a:lnTo>
                  <a:pt x="4949" y="1488"/>
                </a:lnTo>
                <a:lnTo>
                  <a:pt x="4955" y="1491"/>
                </a:lnTo>
                <a:lnTo>
                  <a:pt x="4961" y="1493"/>
                </a:lnTo>
                <a:lnTo>
                  <a:pt x="4929" y="1493"/>
                </a:lnTo>
                <a:lnTo>
                  <a:pt x="4945" y="1500"/>
                </a:lnTo>
                <a:lnTo>
                  <a:pt x="4981" y="1515"/>
                </a:lnTo>
                <a:lnTo>
                  <a:pt x="5003" y="1523"/>
                </a:lnTo>
                <a:lnTo>
                  <a:pt x="5024" y="1530"/>
                </a:lnTo>
                <a:lnTo>
                  <a:pt x="5044" y="1534"/>
                </a:lnTo>
                <a:lnTo>
                  <a:pt x="5053" y="1536"/>
                </a:lnTo>
                <a:lnTo>
                  <a:pt x="5060" y="1536"/>
                </a:lnTo>
                <a:lnTo>
                  <a:pt x="5024" y="1536"/>
                </a:lnTo>
                <a:lnTo>
                  <a:pt x="5034" y="1542"/>
                </a:lnTo>
                <a:lnTo>
                  <a:pt x="5059" y="1557"/>
                </a:lnTo>
                <a:lnTo>
                  <a:pt x="5077" y="1565"/>
                </a:lnTo>
                <a:lnTo>
                  <a:pt x="5096" y="1574"/>
                </a:lnTo>
                <a:lnTo>
                  <a:pt x="5119" y="1583"/>
                </a:lnTo>
                <a:lnTo>
                  <a:pt x="5143" y="1590"/>
                </a:lnTo>
                <a:lnTo>
                  <a:pt x="5116" y="1594"/>
                </a:lnTo>
                <a:lnTo>
                  <a:pt x="5124" y="1601"/>
                </a:lnTo>
                <a:lnTo>
                  <a:pt x="5136" y="1608"/>
                </a:lnTo>
                <a:lnTo>
                  <a:pt x="5149" y="1617"/>
                </a:lnTo>
                <a:lnTo>
                  <a:pt x="5168" y="1625"/>
                </a:lnTo>
                <a:lnTo>
                  <a:pt x="5177" y="1629"/>
                </a:lnTo>
                <a:lnTo>
                  <a:pt x="5188" y="1632"/>
                </a:lnTo>
                <a:lnTo>
                  <a:pt x="5200" y="1635"/>
                </a:lnTo>
                <a:lnTo>
                  <a:pt x="5212" y="1637"/>
                </a:lnTo>
                <a:lnTo>
                  <a:pt x="5225" y="1639"/>
                </a:lnTo>
                <a:lnTo>
                  <a:pt x="5239" y="1640"/>
                </a:lnTo>
                <a:lnTo>
                  <a:pt x="5179" y="1646"/>
                </a:lnTo>
                <a:lnTo>
                  <a:pt x="5196" y="1654"/>
                </a:lnTo>
                <a:lnTo>
                  <a:pt x="5213" y="1662"/>
                </a:lnTo>
                <a:lnTo>
                  <a:pt x="5248" y="1678"/>
                </a:lnTo>
                <a:lnTo>
                  <a:pt x="5264" y="1685"/>
                </a:lnTo>
                <a:lnTo>
                  <a:pt x="5282" y="1693"/>
                </a:lnTo>
                <a:lnTo>
                  <a:pt x="5298" y="1702"/>
                </a:lnTo>
                <a:lnTo>
                  <a:pt x="5314" y="1713"/>
                </a:lnTo>
                <a:lnTo>
                  <a:pt x="5261" y="1723"/>
                </a:lnTo>
                <a:lnTo>
                  <a:pt x="5273" y="1731"/>
                </a:lnTo>
                <a:lnTo>
                  <a:pt x="5300" y="1749"/>
                </a:lnTo>
                <a:lnTo>
                  <a:pt x="5315" y="1758"/>
                </a:lnTo>
                <a:lnTo>
                  <a:pt x="5331" y="1766"/>
                </a:lnTo>
                <a:lnTo>
                  <a:pt x="5347" y="1773"/>
                </a:lnTo>
                <a:lnTo>
                  <a:pt x="5354" y="1775"/>
                </a:lnTo>
                <a:lnTo>
                  <a:pt x="5360" y="1775"/>
                </a:lnTo>
                <a:lnTo>
                  <a:pt x="5331" y="1786"/>
                </a:lnTo>
                <a:lnTo>
                  <a:pt x="5358" y="1803"/>
                </a:lnTo>
                <a:lnTo>
                  <a:pt x="5373" y="1811"/>
                </a:lnTo>
                <a:lnTo>
                  <a:pt x="5387" y="1818"/>
                </a:lnTo>
                <a:lnTo>
                  <a:pt x="5402" y="1825"/>
                </a:lnTo>
                <a:lnTo>
                  <a:pt x="5417" y="1831"/>
                </a:lnTo>
                <a:lnTo>
                  <a:pt x="5431" y="1836"/>
                </a:lnTo>
                <a:lnTo>
                  <a:pt x="5447" y="1841"/>
                </a:lnTo>
                <a:lnTo>
                  <a:pt x="5407" y="1849"/>
                </a:lnTo>
                <a:lnTo>
                  <a:pt x="5414" y="1855"/>
                </a:lnTo>
                <a:lnTo>
                  <a:pt x="5420" y="1861"/>
                </a:lnTo>
                <a:lnTo>
                  <a:pt x="5425" y="1867"/>
                </a:lnTo>
                <a:lnTo>
                  <a:pt x="5428" y="1873"/>
                </a:lnTo>
                <a:lnTo>
                  <a:pt x="5431" y="1880"/>
                </a:lnTo>
                <a:lnTo>
                  <a:pt x="5432" y="1887"/>
                </a:lnTo>
                <a:lnTo>
                  <a:pt x="5434" y="1893"/>
                </a:lnTo>
                <a:lnTo>
                  <a:pt x="5432" y="1899"/>
                </a:lnTo>
                <a:lnTo>
                  <a:pt x="5431" y="1906"/>
                </a:lnTo>
                <a:lnTo>
                  <a:pt x="5428" y="1913"/>
                </a:lnTo>
                <a:lnTo>
                  <a:pt x="5425" y="1920"/>
                </a:lnTo>
                <a:lnTo>
                  <a:pt x="5421" y="1926"/>
                </a:lnTo>
                <a:lnTo>
                  <a:pt x="5411" y="1940"/>
                </a:lnTo>
                <a:lnTo>
                  <a:pt x="5398" y="1954"/>
                </a:lnTo>
                <a:lnTo>
                  <a:pt x="5393" y="1939"/>
                </a:lnTo>
                <a:lnTo>
                  <a:pt x="5381" y="1960"/>
                </a:lnTo>
                <a:lnTo>
                  <a:pt x="5368" y="1981"/>
                </a:lnTo>
                <a:lnTo>
                  <a:pt x="5354" y="2000"/>
                </a:lnTo>
                <a:lnTo>
                  <a:pt x="5340" y="2020"/>
                </a:lnTo>
                <a:lnTo>
                  <a:pt x="5339" y="1996"/>
                </a:lnTo>
                <a:lnTo>
                  <a:pt x="5328" y="2012"/>
                </a:lnTo>
                <a:lnTo>
                  <a:pt x="5315" y="2033"/>
                </a:lnTo>
                <a:lnTo>
                  <a:pt x="5298" y="2060"/>
                </a:lnTo>
                <a:lnTo>
                  <a:pt x="5296" y="2031"/>
                </a:lnTo>
                <a:lnTo>
                  <a:pt x="5280" y="2051"/>
                </a:lnTo>
                <a:lnTo>
                  <a:pt x="5265" y="2072"/>
                </a:lnTo>
                <a:lnTo>
                  <a:pt x="5252" y="2095"/>
                </a:lnTo>
                <a:lnTo>
                  <a:pt x="5242" y="2119"/>
                </a:lnTo>
                <a:lnTo>
                  <a:pt x="5242" y="2089"/>
                </a:lnTo>
                <a:lnTo>
                  <a:pt x="5236" y="2108"/>
                </a:lnTo>
                <a:lnTo>
                  <a:pt x="5228" y="2129"/>
                </a:lnTo>
                <a:lnTo>
                  <a:pt x="5222" y="2151"/>
                </a:lnTo>
                <a:lnTo>
                  <a:pt x="5216" y="2171"/>
                </a:lnTo>
                <a:lnTo>
                  <a:pt x="5214" y="2152"/>
                </a:lnTo>
                <a:lnTo>
                  <a:pt x="5213" y="2131"/>
                </a:lnTo>
                <a:lnTo>
                  <a:pt x="5204" y="2175"/>
                </a:lnTo>
                <a:lnTo>
                  <a:pt x="5196" y="2205"/>
                </a:lnTo>
                <a:lnTo>
                  <a:pt x="5196" y="2201"/>
                </a:lnTo>
                <a:lnTo>
                  <a:pt x="5196" y="2197"/>
                </a:lnTo>
                <a:lnTo>
                  <a:pt x="5193" y="2191"/>
                </a:lnTo>
                <a:lnTo>
                  <a:pt x="5190" y="2187"/>
                </a:lnTo>
                <a:lnTo>
                  <a:pt x="5189" y="2185"/>
                </a:lnTo>
                <a:lnTo>
                  <a:pt x="5184" y="2199"/>
                </a:lnTo>
                <a:lnTo>
                  <a:pt x="5179" y="2215"/>
                </a:lnTo>
                <a:lnTo>
                  <a:pt x="5171" y="2243"/>
                </a:lnTo>
                <a:lnTo>
                  <a:pt x="5166" y="2267"/>
                </a:lnTo>
                <a:lnTo>
                  <a:pt x="5164" y="2276"/>
                </a:lnTo>
                <a:lnTo>
                  <a:pt x="5155" y="2265"/>
                </a:lnTo>
                <a:lnTo>
                  <a:pt x="5148" y="2254"/>
                </a:lnTo>
                <a:lnTo>
                  <a:pt x="5140" y="2242"/>
                </a:lnTo>
                <a:lnTo>
                  <a:pt x="5134" y="2230"/>
                </a:lnTo>
                <a:lnTo>
                  <a:pt x="5126" y="2218"/>
                </a:lnTo>
                <a:lnTo>
                  <a:pt x="5121" y="2204"/>
                </a:lnTo>
                <a:lnTo>
                  <a:pt x="5116" y="2191"/>
                </a:lnTo>
                <a:lnTo>
                  <a:pt x="5112" y="2178"/>
                </a:lnTo>
                <a:lnTo>
                  <a:pt x="5110" y="2216"/>
                </a:lnTo>
                <a:lnTo>
                  <a:pt x="5097" y="2195"/>
                </a:lnTo>
                <a:lnTo>
                  <a:pt x="5086" y="2173"/>
                </a:lnTo>
                <a:lnTo>
                  <a:pt x="5075" y="2152"/>
                </a:lnTo>
                <a:lnTo>
                  <a:pt x="5065" y="2130"/>
                </a:lnTo>
                <a:lnTo>
                  <a:pt x="5068" y="2164"/>
                </a:lnTo>
                <a:lnTo>
                  <a:pt x="5062" y="2153"/>
                </a:lnTo>
                <a:lnTo>
                  <a:pt x="5054" y="2141"/>
                </a:lnTo>
                <a:lnTo>
                  <a:pt x="5037" y="2117"/>
                </a:lnTo>
                <a:lnTo>
                  <a:pt x="5021" y="2097"/>
                </a:lnTo>
                <a:lnTo>
                  <a:pt x="5014" y="2089"/>
                </a:lnTo>
                <a:lnTo>
                  <a:pt x="5011" y="2112"/>
                </a:lnTo>
                <a:lnTo>
                  <a:pt x="5010" y="2122"/>
                </a:lnTo>
                <a:lnTo>
                  <a:pt x="5002" y="2111"/>
                </a:lnTo>
                <a:lnTo>
                  <a:pt x="4991" y="2098"/>
                </a:lnTo>
                <a:lnTo>
                  <a:pt x="4979" y="2087"/>
                </a:lnTo>
                <a:lnTo>
                  <a:pt x="4967" y="2076"/>
                </a:lnTo>
                <a:lnTo>
                  <a:pt x="4945" y="2059"/>
                </a:lnTo>
                <a:lnTo>
                  <a:pt x="4936" y="2053"/>
                </a:lnTo>
                <a:lnTo>
                  <a:pt x="4940" y="2073"/>
                </a:lnTo>
                <a:lnTo>
                  <a:pt x="4939" y="2069"/>
                </a:lnTo>
                <a:lnTo>
                  <a:pt x="4937" y="2065"/>
                </a:lnTo>
                <a:lnTo>
                  <a:pt x="4929" y="2055"/>
                </a:lnTo>
                <a:lnTo>
                  <a:pt x="4920" y="2046"/>
                </a:lnTo>
                <a:lnTo>
                  <a:pt x="4910" y="2036"/>
                </a:lnTo>
                <a:lnTo>
                  <a:pt x="4890" y="2021"/>
                </a:lnTo>
                <a:lnTo>
                  <a:pt x="4882" y="2014"/>
                </a:lnTo>
                <a:lnTo>
                  <a:pt x="4885" y="2042"/>
                </a:lnTo>
                <a:lnTo>
                  <a:pt x="4878" y="2036"/>
                </a:lnTo>
                <a:lnTo>
                  <a:pt x="4869" y="2027"/>
                </a:lnTo>
                <a:lnTo>
                  <a:pt x="4848" y="2004"/>
                </a:lnTo>
                <a:lnTo>
                  <a:pt x="4822" y="1975"/>
                </a:lnTo>
                <a:lnTo>
                  <a:pt x="4831" y="2020"/>
                </a:lnTo>
                <a:lnTo>
                  <a:pt x="4820" y="2008"/>
                </a:lnTo>
                <a:lnTo>
                  <a:pt x="4810" y="1996"/>
                </a:lnTo>
                <a:lnTo>
                  <a:pt x="4800" y="1984"/>
                </a:lnTo>
                <a:lnTo>
                  <a:pt x="4790" y="1971"/>
                </a:lnTo>
                <a:lnTo>
                  <a:pt x="4782" y="1958"/>
                </a:lnTo>
                <a:lnTo>
                  <a:pt x="4774" y="1944"/>
                </a:lnTo>
                <a:lnTo>
                  <a:pt x="4767" y="1930"/>
                </a:lnTo>
                <a:lnTo>
                  <a:pt x="4759" y="1916"/>
                </a:lnTo>
                <a:lnTo>
                  <a:pt x="4748" y="1942"/>
                </a:lnTo>
                <a:lnTo>
                  <a:pt x="4737" y="1911"/>
                </a:lnTo>
                <a:lnTo>
                  <a:pt x="4724" y="1878"/>
                </a:lnTo>
                <a:lnTo>
                  <a:pt x="4718" y="1861"/>
                </a:lnTo>
                <a:lnTo>
                  <a:pt x="4711" y="1845"/>
                </a:lnTo>
                <a:lnTo>
                  <a:pt x="4703" y="1829"/>
                </a:lnTo>
                <a:lnTo>
                  <a:pt x="4693" y="1814"/>
                </a:lnTo>
                <a:lnTo>
                  <a:pt x="4690" y="1841"/>
                </a:lnTo>
                <a:lnTo>
                  <a:pt x="4689" y="1836"/>
                </a:lnTo>
                <a:lnTo>
                  <a:pt x="4687" y="1829"/>
                </a:lnTo>
                <a:lnTo>
                  <a:pt x="4681" y="1814"/>
                </a:lnTo>
                <a:lnTo>
                  <a:pt x="4673" y="1794"/>
                </a:lnTo>
                <a:lnTo>
                  <a:pt x="4664" y="1774"/>
                </a:lnTo>
                <a:lnTo>
                  <a:pt x="4646" y="1741"/>
                </a:lnTo>
                <a:lnTo>
                  <a:pt x="4639" y="1727"/>
                </a:lnTo>
                <a:lnTo>
                  <a:pt x="4637" y="1744"/>
                </a:lnTo>
                <a:lnTo>
                  <a:pt x="4636" y="1761"/>
                </a:lnTo>
                <a:lnTo>
                  <a:pt x="4637" y="1778"/>
                </a:lnTo>
                <a:lnTo>
                  <a:pt x="4638" y="1795"/>
                </a:lnTo>
                <a:lnTo>
                  <a:pt x="4641" y="1812"/>
                </a:lnTo>
                <a:lnTo>
                  <a:pt x="4645" y="1828"/>
                </a:lnTo>
                <a:lnTo>
                  <a:pt x="4650" y="1845"/>
                </a:lnTo>
                <a:lnTo>
                  <a:pt x="4656" y="1861"/>
                </a:lnTo>
                <a:lnTo>
                  <a:pt x="4638" y="1849"/>
                </a:lnTo>
                <a:lnTo>
                  <a:pt x="4646" y="1878"/>
                </a:lnTo>
                <a:lnTo>
                  <a:pt x="4655" y="1905"/>
                </a:lnTo>
                <a:lnTo>
                  <a:pt x="4666" y="1933"/>
                </a:lnTo>
                <a:lnTo>
                  <a:pt x="4678" y="1960"/>
                </a:lnTo>
                <a:lnTo>
                  <a:pt x="4656" y="1958"/>
                </a:lnTo>
                <a:lnTo>
                  <a:pt x="4668" y="1984"/>
                </a:lnTo>
                <a:lnTo>
                  <a:pt x="4680" y="2013"/>
                </a:lnTo>
                <a:lnTo>
                  <a:pt x="4695" y="2045"/>
                </a:lnTo>
                <a:lnTo>
                  <a:pt x="4673" y="2027"/>
                </a:lnTo>
                <a:lnTo>
                  <a:pt x="4678" y="2060"/>
                </a:lnTo>
                <a:lnTo>
                  <a:pt x="4681" y="2093"/>
                </a:lnTo>
                <a:lnTo>
                  <a:pt x="4682" y="2109"/>
                </a:lnTo>
                <a:lnTo>
                  <a:pt x="4682" y="2126"/>
                </a:lnTo>
                <a:lnTo>
                  <a:pt x="4682" y="2142"/>
                </a:lnTo>
                <a:lnTo>
                  <a:pt x="4680" y="2158"/>
                </a:lnTo>
                <a:lnTo>
                  <a:pt x="4661" y="2143"/>
                </a:lnTo>
                <a:lnTo>
                  <a:pt x="4663" y="2207"/>
                </a:lnTo>
                <a:lnTo>
                  <a:pt x="4664" y="2250"/>
                </a:lnTo>
                <a:lnTo>
                  <a:pt x="4649" y="2233"/>
                </a:lnTo>
                <a:lnTo>
                  <a:pt x="4649" y="2251"/>
                </a:lnTo>
                <a:lnTo>
                  <a:pt x="4650" y="2267"/>
                </a:lnTo>
                <a:lnTo>
                  <a:pt x="4651" y="2283"/>
                </a:lnTo>
                <a:lnTo>
                  <a:pt x="4653" y="2297"/>
                </a:lnTo>
                <a:lnTo>
                  <a:pt x="4657" y="2319"/>
                </a:lnTo>
                <a:lnTo>
                  <a:pt x="4659" y="2327"/>
                </a:lnTo>
                <a:lnTo>
                  <a:pt x="4647" y="2321"/>
                </a:lnTo>
                <a:lnTo>
                  <a:pt x="4649" y="2332"/>
                </a:lnTo>
                <a:lnTo>
                  <a:pt x="4652" y="2346"/>
                </a:lnTo>
                <a:lnTo>
                  <a:pt x="4660" y="2376"/>
                </a:lnTo>
                <a:lnTo>
                  <a:pt x="4669" y="2409"/>
                </a:lnTo>
                <a:lnTo>
                  <a:pt x="4672" y="2425"/>
                </a:lnTo>
                <a:lnTo>
                  <a:pt x="4674" y="2439"/>
                </a:lnTo>
                <a:lnTo>
                  <a:pt x="4675" y="2452"/>
                </a:lnTo>
                <a:lnTo>
                  <a:pt x="4674" y="2457"/>
                </a:lnTo>
                <a:lnTo>
                  <a:pt x="4673" y="2461"/>
                </a:lnTo>
                <a:lnTo>
                  <a:pt x="4672" y="2465"/>
                </a:lnTo>
                <a:lnTo>
                  <a:pt x="4670" y="2467"/>
                </a:lnTo>
                <a:lnTo>
                  <a:pt x="4667" y="2469"/>
                </a:lnTo>
                <a:lnTo>
                  <a:pt x="4664" y="2470"/>
                </a:lnTo>
                <a:lnTo>
                  <a:pt x="4659" y="2470"/>
                </a:lnTo>
                <a:lnTo>
                  <a:pt x="4654" y="2469"/>
                </a:lnTo>
                <a:lnTo>
                  <a:pt x="4648" y="2467"/>
                </a:lnTo>
                <a:lnTo>
                  <a:pt x="4641" y="2463"/>
                </a:lnTo>
                <a:lnTo>
                  <a:pt x="4624" y="2452"/>
                </a:lnTo>
                <a:lnTo>
                  <a:pt x="4603" y="2434"/>
                </a:lnTo>
                <a:lnTo>
                  <a:pt x="4614" y="2457"/>
                </a:lnTo>
                <a:lnTo>
                  <a:pt x="4530" y="2407"/>
                </a:lnTo>
                <a:lnTo>
                  <a:pt x="4533" y="2420"/>
                </a:lnTo>
                <a:lnTo>
                  <a:pt x="4485" y="2408"/>
                </a:lnTo>
                <a:lnTo>
                  <a:pt x="4438" y="2394"/>
                </a:lnTo>
                <a:lnTo>
                  <a:pt x="4447" y="2410"/>
                </a:lnTo>
                <a:lnTo>
                  <a:pt x="4427" y="2403"/>
                </a:lnTo>
                <a:lnTo>
                  <a:pt x="4407" y="2398"/>
                </a:lnTo>
                <a:lnTo>
                  <a:pt x="4386" y="2392"/>
                </a:lnTo>
                <a:lnTo>
                  <a:pt x="4366" y="2388"/>
                </a:lnTo>
                <a:lnTo>
                  <a:pt x="4374" y="2407"/>
                </a:lnTo>
                <a:lnTo>
                  <a:pt x="4357" y="2402"/>
                </a:lnTo>
                <a:lnTo>
                  <a:pt x="4341" y="2396"/>
                </a:lnTo>
                <a:lnTo>
                  <a:pt x="4325" y="2388"/>
                </a:lnTo>
                <a:lnTo>
                  <a:pt x="4311" y="2379"/>
                </a:lnTo>
                <a:lnTo>
                  <a:pt x="4328" y="2409"/>
                </a:lnTo>
                <a:lnTo>
                  <a:pt x="4305" y="2396"/>
                </a:lnTo>
                <a:lnTo>
                  <a:pt x="4283" y="2381"/>
                </a:lnTo>
                <a:lnTo>
                  <a:pt x="4262" y="2364"/>
                </a:lnTo>
                <a:lnTo>
                  <a:pt x="4242" y="2346"/>
                </a:lnTo>
                <a:lnTo>
                  <a:pt x="4245" y="2371"/>
                </a:lnTo>
                <a:lnTo>
                  <a:pt x="4226" y="2355"/>
                </a:lnTo>
                <a:lnTo>
                  <a:pt x="4209" y="2337"/>
                </a:lnTo>
                <a:lnTo>
                  <a:pt x="4192" y="2318"/>
                </a:lnTo>
                <a:lnTo>
                  <a:pt x="4178" y="2297"/>
                </a:lnTo>
                <a:lnTo>
                  <a:pt x="4181" y="2319"/>
                </a:lnTo>
                <a:lnTo>
                  <a:pt x="4170" y="2311"/>
                </a:lnTo>
                <a:lnTo>
                  <a:pt x="4158" y="2301"/>
                </a:lnTo>
                <a:lnTo>
                  <a:pt x="4147" y="2292"/>
                </a:lnTo>
                <a:lnTo>
                  <a:pt x="4137" y="2282"/>
                </a:lnTo>
                <a:lnTo>
                  <a:pt x="4127" y="2270"/>
                </a:lnTo>
                <a:lnTo>
                  <a:pt x="4116" y="2260"/>
                </a:lnTo>
                <a:lnTo>
                  <a:pt x="4107" y="2248"/>
                </a:lnTo>
                <a:lnTo>
                  <a:pt x="4099" y="2236"/>
                </a:lnTo>
                <a:lnTo>
                  <a:pt x="4101" y="2257"/>
                </a:lnTo>
                <a:lnTo>
                  <a:pt x="4090" y="2251"/>
                </a:lnTo>
                <a:lnTo>
                  <a:pt x="4081" y="2243"/>
                </a:lnTo>
                <a:lnTo>
                  <a:pt x="4073" y="2236"/>
                </a:lnTo>
                <a:lnTo>
                  <a:pt x="4065" y="2228"/>
                </a:lnTo>
                <a:lnTo>
                  <a:pt x="4056" y="2220"/>
                </a:lnTo>
                <a:lnTo>
                  <a:pt x="4049" y="2211"/>
                </a:lnTo>
                <a:lnTo>
                  <a:pt x="4042" y="2201"/>
                </a:lnTo>
                <a:lnTo>
                  <a:pt x="4036" y="2191"/>
                </a:lnTo>
                <a:lnTo>
                  <a:pt x="4042" y="2216"/>
                </a:lnTo>
                <a:lnTo>
                  <a:pt x="4024" y="2195"/>
                </a:lnTo>
                <a:lnTo>
                  <a:pt x="4006" y="2175"/>
                </a:lnTo>
                <a:lnTo>
                  <a:pt x="3986" y="2156"/>
                </a:lnTo>
                <a:lnTo>
                  <a:pt x="3967" y="2138"/>
                </a:lnTo>
                <a:lnTo>
                  <a:pt x="3968" y="2151"/>
                </a:lnTo>
                <a:lnTo>
                  <a:pt x="3971" y="2164"/>
                </a:lnTo>
                <a:lnTo>
                  <a:pt x="3974" y="2176"/>
                </a:lnTo>
                <a:lnTo>
                  <a:pt x="3979" y="2188"/>
                </a:lnTo>
                <a:lnTo>
                  <a:pt x="3984" y="2199"/>
                </a:lnTo>
                <a:lnTo>
                  <a:pt x="3990" y="2211"/>
                </a:lnTo>
                <a:lnTo>
                  <a:pt x="3999" y="2221"/>
                </a:lnTo>
                <a:lnTo>
                  <a:pt x="4007" y="2231"/>
                </a:lnTo>
                <a:lnTo>
                  <a:pt x="3991" y="2235"/>
                </a:lnTo>
                <a:lnTo>
                  <a:pt x="4092" y="2294"/>
                </a:lnTo>
                <a:lnTo>
                  <a:pt x="4073" y="2297"/>
                </a:lnTo>
                <a:lnTo>
                  <a:pt x="4094" y="2315"/>
                </a:lnTo>
                <a:lnTo>
                  <a:pt x="4113" y="2332"/>
                </a:lnTo>
                <a:lnTo>
                  <a:pt x="4132" y="2352"/>
                </a:lnTo>
                <a:lnTo>
                  <a:pt x="4148" y="2373"/>
                </a:lnTo>
                <a:lnTo>
                  <a:pt x="4131" y="2376"/>
                </a:lnTo>
                <a:lnTo>
                  <a:pt x="4155" y="2400"/>
                </a:lnTo>
                <a:lnTo>
                  <a:pt x="4166" y="2410"/>
                </a:lnTo>
                <a:lnTo>
                  <a:pt x="4176" y="2421"/>
                </a:lnTo>
                <a:lnTo>
                  <a:pt x="4185" y="2432"/>
                </a:lnTo>
                <a:lnTo>
                  <a:pt x="4192" y="2445"/>
                </a:lnTo>
                <a:lnTo>
                  <a:pt x="4200" y="2459"/>
                </a:lnTo>
                <a:lnTo>
                  <a:pt x="4205" y="2475"/>
                </a:lnTo>
                <a:lnTo>
                  <a:pt x="4184" y="2475"/>
                </a:lnTo>
                <a:lnTo>
                  <a:pt x="4191" y="2483"/>
                </a:lnTo>
                <a:lnTo>
                  <a:pt x="4199" y="2492"/>
                </a:lnTo>
                <a:lnTo>
                  <a:pt x="4206" y="2501"/>
                </a:lnTo>
                <a:lnTo>
                  <a:pt x="4212" y="2510"/>
                </a:lnTo>
                <a:lnTo>
                  <a:pt x="4218" y="2520"/>
                </a:lnTo>
                <a:lnTo>
                  <a:pt x="4223" y="2530"/>
                </a:lnTo>
                <a:lnTo>
                  <a:pt x="4228" y="2540"/>
                </a:lnTo>
                <a:lnTo>
                  <a:pt x="4232" y="2551"/>
                </a:lnTo>
                <a:lnTo>
                  <a:pt x="4207" y="2548"/>
                </a:lnTo>
                <a:lnTo>
                  <a:pt x="4221" y="2565"/>
                </a:lnTo>
                <a:lnTo>
                  <a:pt x="4234" y="2584"/>
                </a:lnTo>
                <a:lnTo>
                  <a:pt x="4244" y="2604"/>
                </a:lnTo>
                <a:lnTo>
                  <a:pt x="4251" y="2625"/>
                </a:lnTo>
                <a:lnTo>
                  <a:pt x="4234" y="2623"/>
                </a:lnTo>
                <a:lnTo>
                  <a:pt x="4257" y="2657"/>
                </a:lnTo>
                <a:lnTo>
                  <a:pt x="4279" y="2691"/>
                </a:lnTo>
                <a:lnTo>
                  <a:pt x="4264" y="2697"/>
                </a:lnTo>
                <a:lnTo>
                  <a:pt x="4268" y="2704"/>
                </a:lnTo>
                <a:lnTo>
                  <a:pt x="4274" y="2712"/>
                </a:lnTo>
                <a:lnTo>
                  <a:pt x="4287" y="2727"/>
                </a:lnTo>
                <a:lnTo>
                  <a:pt x="4305" y="2745"/>
                </a:lnTo>
                <a:lnTo>
                  <a:pt x="4285" y="2745"/>
                </a:lnTo>
                <a:lnTo>
                  <a:pt x="4300" y="2766"/>
                </a:lnTo>
                <a:lnTo>
                  <a:pt x="4315" y="2788"/>
                </a:lnTo>
                <a:lnTo>
                  <a:pt x="4332" y="2809"/>
                </a:lnTo>
                <a:lnTo>
                  <a:pt x="4349" y="2830"/>
                </a:lnTo>
                <a:lnTo>
                  <a:pt x="4329" y="2830"/>
                </a:lnTo>
                <a:lnTo>
                  <a:pt x="4345" y="2851"/>
                </a:lnTo>
                <a:lnTo>
                  <a:pt x="4363" y="2870"/>
                </a:lnTo>
                <a:lnTo>
                  <a:pt x="4381" y="2889"/>
                </a:lnTo>
                <a:lnTo>
                  <a:pt x="4402" y="2905"/>
                </a:lnTo>
                <a:lnTo>
                  <a:pt x="4384" y="2907"/>
                </a:lnTo>
                <a:lnTo>
                  <a:pt x="4391" y="2912"/>
                </a:lnTo>
                <a:lnTo>
                  <a:pt x="4404" y="2921"/>
                </a:lnTo>
                <a:lnTo>
                  <a:pt x="4417" y="2932"/>
                </a:lnTo>
                <a:lnTo>
                  <a:pt x="4432" y="2944"/>
                </a:lnTo>
                <a:lnTo>
                  <a:pt x="4445" y="2957"/>
                </a:lnTo>
                <a:lnTo>
                  <a:pt x="4456" y="2969"/>
                </a:lnTo>
                <a:lnTo>
                  <a:pt x="4459" y="2975"/>
                </a:lnTo>
                <a:lnTo>
                  <a:pt x="4462" y="2981"/>
                </a:lnTo>
                <a:lnTo>
                  <a:pt x="4463" y="2985"/>
                </a:lnTo>
                <a:lnTo>
                  <a:pt x="4462" y="2988"/>
                </a:lnTo>
                <a:lnTo>
                  <a:pt x="4457" y="2992"/>
                </a:lnTo>
                <a:lnTo>
                  <a:pt x="4453" y="2996"/>
                </a:lnTo>
                <a:lnTo>
                  <a:pt x="4447" y="2999"/>
                </a:lnTo>
                <a:lnTo>
                  <a:pt x="4440" y="3002"/>
                </a:lnTo>
                <a:lnTo>
                  <a:pt x="4424" y="3006"/>
                </a:lnTo>
                <a:lnTo>
                  <a:pt x="4408" y="3009"/>
                </a:lnTo>
                <a:lnTo>
                  <a:pt x="4390" y="3013"/>
                </a:lnTo>
                <a:lnTo>
                  <a:pt x="4374" y="3014"/>
                </a:lnTo>
                <a:lnTo>
                  <a:pt x="4347" y="3016"/>
                </a:lnTo>
                <a:lnTo>
                  <a:pt x="4355" y="3034"/>
                </a:lnTo>
                <a:lnTo>
                  <a:pt x="4342" y="3035"/>
                </a:lnTo>
                <a:lnTo>
                  <a:pt x="4329" y="3036"/>
                </a:lnTo>
                <a:lnTo>
                  <a:pt x="4315" y="3039"/>
                </a:lnTo>
                <a:lnTo>
                  <a:pt x="4302" y="3041"/>
                </a:lnTo>
                <a:lnTo>
                  <a:pt x="4288" y="3046"/>
                </a:lnTo>
                <a:lnTo>
                  <a:pt x="4276" y="3050"/>
                </a:lnTo>
                <a:lnTo>
                  <a:pt x="4263" y="3055"/>
                </a:lnTo>
                <a:lnTo>
                  <a:pt x="4250" y="3061"/>
                </a:lnTo>
                <a:lnTo>
                  <a:pt x="4274" y="3070"/>
                </a:lnTo>
                <a:lnTo>
                  <a:pt x="4263" y="3076"/>
                </a:lnTo>
                <a:lnTo>
                  <a:pt x="4250" y="3082"/>
                </a:lnTo>
                <a:lnTo>
                  <a:pt x="4238" y="3086"/>
                </a:lnTo>
                <a:lnTo>
                  <a:pt x="4224" y="3090"/>
                </a:lnTo>
                <a:lnTo>
                  <a:pt x="4211" y="3093"/>
                </a:lnTo>
                <a:lnTo>
                  <a:pt x="4199" y="3095"/>
                </a:lnTo>
                <a:lnTo>
                  <a:pt x="4185" y="3097"/>
                </a:lnTo>
                <a:lnTo>
                  <a:pt x="4171" y="3098"/>
                </a:lnTo>
                <a:lnTo>
                  <a:pt x="4197" y="3108"/>
                </a:lnTo>
                <a:lnTo>
                  <a:pt x="4180" y="3111"/>
                </a:lnTo>
                <a:lnTo>
                  <a:pt x="4164" y="3113"/>
                </a:lnTo>
                <a:lnTo>
                  <a:pt x="4147" y="3113"/>
                </a:lnTo>
                <a:lnTo>
                  <a:pt x="4131" y="3111"/>
                </a:lnTo>
                <a:lnTo>
                  <a:pt x="4115" y="3109"/>
                </a:lnTo>
                <a:lnTo>
                  <a:pt x="4099" y="3106"/>
                </a:lnTo>
                <a:lnTo>
                  <a:pt x="4082" y="3102"/>
                </a:lnTo>
                <a:lnTo>
                  <a:pt x="4067" y="3098"/>
                </a:lnTo>
                <a:lnTo>
                  <a:pt x="4092" y="3128"/>
                </a:lnTo>
                <a:lnTo>
                  <a:pt x="4037" y="3107"/>
                </a:lnTo>
                <a:lnTo>
                  <a:pt x="3981" y="3085"/>
                </a:lnTo>
                <a:lnTo>
                  <a:pt x="3996" y="3102"/>
                </a:lnTo>
                <a:lnTo>
                  <a:pt x="3928" y="3079"/>
                </a:lnTo>
                <a:lnTo>
                  <a:pt x="3876" y="3059"/>
                </a:lnTo>
                <a:lnTo>
                  <a:pt x="3885" y="3071"/>
                </a:lnTo>
                <a:lnTo>
                  <a:pt x="3896" y="3083"/>
                </a:lnTo>
                <a:lnTo>
                  <a:pt x="3907" y="3094"/>
                </a:lnTo>
                <a:lnTo>
                  <a:pt x="3919" y="3104"/>
                </a:lnTo>
                <a:lnTo>
                  <a:pt x="3932" y="3114"/>
                </a:lnTo>
                <a:lnTo>
                  <a:pt x="3945" y="3122"/>
                </a:lnTo>
                <a:lnTo>
                  <a:pt x="3958" y="3129"/>
                </a:lnTo>
                <a:lnTo>
                  <a:pt x="3973" y="3136"/>
                </a:lnTo>
                <a:lnTo>
                  <a:pt x="3958" y="3148"/>
                </a:lnTo>
                <a:lnTo>
                  <a:pt x="3987" y="3152"/>
                </a:lnTo>
                <a:lnTo>
                  <a:pt x="4015" y="3158"/>
                </a:lnTo>
                <a:lnTo>
                  <a:pt x="4043" y="3165"/>
                </a:lnTo>
                <a:lnTo>
                  <a:pt x="4070" y="3175"/>
                </a:lnTo>
                <a:lnTo>
                  <a:pt x="4047" y="3184"/>
                </a:lnTo>
                <a:lnTo>
                  <a:pt x="4083" y="3191"/>
                </a:lnTo>
                <a:lnTo>
                  <a:pt x="4118" y="3199"/>
                </a:lnTo>
                <a:lnTo>
                  <a:pt x="4136" y="3205"/>
                </a:lnTo>
                <a:lnTo>
                  <a:pt x="4152" y="3210"/>
                </a:lnTo>
                <a:lnTo>
                  <a:pt x="4170" y="3218"/>
                </a:lnTo>
                <a:lnTo>
                  <a:pt x="4185" y="3227"/>
                </a:lnTo>
                <a:lnTo>
                  <a:pt x="4166" y="3236"/>
                </a:lnTo>
                <a:lnTo>
                  <a:pt x="4191" y="3243"/>
                </a:lnTo>
                <a:lnTo>
                  <a:pt x="4217" y="3252"/>
                </a:lnTo>
                <a:lnTo>
                  <a:pt x="4242" y="3261"/>
                </a:lnTo>
                <a:lnTo>
                  <a:pt x="4267" y="3271"/>
                </a:lnTo>
                <a:lnTo>
                  <a:pt x="4237" y="3278"/>
                </a:lnTo>
                <a:lnTo>
                  <a:pt x="4259" y="3284"/>
                </a:lnTo>
                <a:lnTo>
                  <a:pt x="4281" y="3291"/>
                </a:lnTo>
                <a:lnTo>
                  <a:pt x="4303" y="3299"/>
                </a:lnTo>
                <a:lnTo>
                  <a:pt x="4324" y="3308"/>
                </a:lnTo>
                <a:lnTo>
                  <a:pt x="4307" y="3315"/>
                </a:lnTo>
                <a:lnTo>
                  <a:pt x="4358" y="3329"/>
                </a:lnTo>
                <a:lnTo>
                  <a:pt x="4390" y="3338"/>
                </a:lnTo>
                <a:lnTo>
                  <a:pt x="4366" y="3350"/>
                </a:lnTo>
                <a:lnTo>
                  <a:pt x="4376" y="3353"/>
                </a:lnTo>
                <a:lnTo>
                  <a:pt x="4388" y="3357"/>
                </a:lnTo>
                <a:lnTo>
                  <a:pt x="4415" y="3362"/>
                </a:lnTo>
                <a:lnTo>
                  <a:pt x="4437" y="3366"/>
                </a:lnTo>
                <a:lnTo>
                  <a:pt x="4445" y="3367"/>
                </a:lnTo>
                <a:lnTo>
                  <a:pt x="4411" y="3378"/>
                </a:lnTo>
                <a:lnTo>
                  <a:pt x="4441" y="3382"/>
                </a:lnTo>
                <a:lnTo>
                  <a:pt x="4470" y="3386"/>
                </a:lnTo>
                <a:lnTo>
                  <a:pt x="4499" y="3393"/>
                </a:lnTo>
                <a:lnTo>
                  <a:pt x="4527" y="3400"/>
                </a:lnTo>
                <a:lnTo>
                  <a:pt x="4501" y="3405"/>
                </a:lnTo>
                <a:lnTo>
                  <a:pt x="4613" y="3422"/>
                </a:lnTo>
                <a:lnTo>
                  <a:pt x="4587" y="3433"/>
                </a:lnTo>
                <a:lnTo>
                  <a:pt x="4605" y="3436"/>
                </a:lnTo>
                <a:lnTo>
                  <a:pt x="4622" y="3437"/>
                </a:lnTo>
                <a:lnTo>
                  <a:pt x="4653" y="3439"/>
                </a:lnTo>
                <a:lnTo>
                  <a:pt x="4668" y="3440"/>
                </a:lnTo>
                <a:lnTo>
                  <a:pt x="4683" y="3442"/>
                </a:lnTo>
                <a:lnTo>
                  <a:pt x="4699" y="3445"/>
                </a:lnTo>
                <a:lnTo>
                  <a:pt x="4715" y="3451"/>
                </a:lnTo>
                <a:lnTo>
                  <a:pt x="4695" y="3459"/>
                </a:lnTo>
                <a:lnTo>
                  <a:pt x="4714" y="3459"/>
                </a:lnTo>
                <a:lnTo>
                  <a:pt x="4733" y="3460"/>
                </a:lnTo>
                <a:lnTo>
                  <a:pt x="4751" y="3462"/>
                </a:lnTo>
                <a:lnTo>
                  <a:pt x="4769" y="3465"/>
                </a:lnTo>
                <a:lnTo>
                  <a:pt x="4762" y="3473"/>
                </a:lnTo>
                <a:lnTo>
                  <a:pt x="4754" y="3482"/>
                </a:lnTo>
                <a:lnTo>
                  <a:pt x="4746" y="3489"/>
                </a:lnTo>
                <a:lnTo>
                  <a:pt x="4738" y="3495"/>
                </a:lnTo>
                <a:lnTo>
                  <a:pt x="4728" y="3501"/>
                </a:lnTo>
                <a:lnTo>
                  <a:pt x="4719" y="3505"/>
                </a:lnTo>
                <a:lnTo>
                  <a:pt x="4709" y="3510"/>
                </a:lnTo>
                <a:lnTo>
                  <a:pt x="4699" y="3514"/>
                </a:lnTo>
                <a:lnTo>
                  <a:pt x="4715" y="3519"/>
                </a:lnTo>
                <a:lnTo>
                  <a:pt x="4692" y="3529"/>
                </a:lnTo>
                <a:lnTo>
                  <a:pt x="4672" y="3542"/>
                </a:lnTo>
                <a:lnTo>
                  <a:pt x="4651" y="3556"/>
                </a:lnTo>
                <a:lnTo>
                  <a:pt x="4633" y="3571"/>
                </a:lnTo>
                <a:lnTo>
                  <a:pt x="4655" y="3570"/>
                </a:lnTo>
                <a:lnTo>
                  <a:pt x="4631" y="3589"/>
                </a:lnTo>
                <a:lnTo>
                  <a:pt x="4607" y="3608"/>
                </a:lnTo>
                <a:lnTo>
                  <a:pt x="4584" y="3629"/>
                </a:lnTo>
                <a:lnTo>
                  <a:pt x="4561" y="3651"/>
                </a:lnTo>
                <a:lnTo>
                  <a:pt x="4590" y="3642"/>
                </a:lnTo>
                <a:lnTo>
                  <a:pt x="4571" y="3663"/>
                </a:lnTo>
                <a:lnTo>
                  <a:pt x="4549" y="3682"/>
                </a:lnTo>
                <a:lnTo>
                  <a:pt x="4526" y="3699"/>
                </a:lnTo>
                <a:lnTo>
                  <a:pt x="4502" y="3715"/>
                </a:lnTo>
                <a:lnTo>
                  <a:pt x="4525" y="3708"/>
                </a:lnTo>
                <a:lnTo>
                  <a:pt x="4515" y="3718"/>
                </a:lnTo>
                <a:lnTo>
                  <a:pt x="4505" y="3726"/>
                </a:lnTo>
                <a:lnTo>
                  <a:pt x="4493" y="3734"/>
                </a:lnTo>
                <a:lnTo>
                  <a:pt x="4481" y="3741"/>
                </a:lnTo>
                <a:lnTo>
                  <a:pt x="4469" y="3748"/>
                </a:lnTo>
                <a:lnTo>
                  <a:pt x="4456" y="3754"/>
                </a:lnTo>
                <a:lnTo>
                  <a:pt x="4444" y="3759"/>
                </a:lnTo>
                <a:lnTo>
                  <a:pt x="4431" y="3763"/>
                </a:lnTo>
                <a:lnTo>
                  <a:pt x="4459" y="3760"/>
                </a:lnTo>
                <a:lnTo>
                  <a:pt x="4444" y="3768"/>
                </a:lnTo>
                <a:lnTo>
                  <a:pt x="4430" y="3778"/>
                </a:lnTo>
                <a:lnTo>
                  <a:pt x="4416" y="3789"/>
                </a:lnTo>
                <a:lnTo>
                  <a:pt x="4404" y="3801"/>
                </a:lnTo>
                <a:lnTo>
                  <a:pt x="4392" y="3815"/>
                </a:lnTo>
                <a:lnTo>
                  <a:pt x="4382" y="3828"/>
                </a:lnTo>
                <a:lnTo>
                  <a:pt x="4373" y="3843"/>
                </a:lnTo>
                <a:lnTo>
                  <a:pt x="4365" y="3859"/>
                </a:lnTo>
                <a:lnTo>
                  <a:pt x="4395" y="3840"/>
                </a:lnTo>
                <a:lnTo>
                  <a:pt x="4423" y="3822"/>
                </a:lnTo>
                <a:lnTo>
                  <a:pt x="4451" y="3802"/>
                </a:lnTo>
                <a:lnTo>
                  <a:pt x="4478" y="3782"/>
                </a:lnTo>
                <a:lnTo>
                  <a:pt x="4474" y="3796"/>
                </a:lnTo>
                <a:lnTo>
                  <a:pt x="4481" y="3789"/>
                </a:lnTo>
                <a:lnTo>
                  <a:pt x="4488" y="3782"/>
                </a:lnTo>
                <a:lnTo>
                  <a:pt x="4496" y="3775"/>
                </a:lnTo>
                <a:lnTo>
                  <a:pt x="4504" y="3770"/>
                </a:lnTo>
                <a:lnTo>
                  <a:pt x="4520" y="3761"/>
                </a:lnTo>
                <a:lnTo>
                  <a:pt x="4538" y="3753"/>
                </a:lnTo>
                <a:lnTo>
                  <a:pt x="4555" y="3745"/>
                </a:lnTo>
                <a:lnTo>
                  <a:pt x="4574" y="3739"/>
                </a:lnTo>
                <a:lnTo>
                  <a:pt x="4608" y="3730"/>
                </a:lnTo>
                <a:lnTo>
                  <a:pt x="4598" y="3745"/>
                </a:lnTo>
                <a:lnTo>
                  <a:pt x="4621" y="3740"/>
                </a:lnTo>
                <a:lnTo>
                  <a:pt x="4645" y="3733"/>
                </a:lnTo>
                <a:lnTo>
                  <a:pt x="4669" y="3724"/>
                </a:lnTo>
                <a:lnTo>
                  <a:pt x="4690" y="3711"/>
                </a:lnTo>
                <a:lnTo>
                  <a:pt x="4676" y="3728"/>
                </a:lnTo>
                <a:lnTo>
                  <a:pt x="4723" y="3714"/>
                </a:lnTo>
                <a:lnTo>
                  <a:pt x="4771" y="3702"/>
                </a:lnTo>
                <a:lnTo>
                  <a:pt x="4756" y="3720"/>
                </a:lnTo>
                <a:lnTo>
                  <a:pt x="4773" y="3719"/>
                </a:lnTo>
                <a:lnTo>
                  <a:pt x="4789" y="3717"/>
                </a:lnTo>
                <a:lnTo>
                  <a:pt x="4805" y="3714"/>
                </a:lnTo>
                <a:lnTo>
                  <a:pt x="4821" y="3710"/>
                </a:lnTo>
                <a:lnTo>
                  <a:pt x="4837" y="3706"/>
                </a:lnTo>
                <a:lnTo>
                  <a:pt x="4852" y="3702"/>
                </a:lnTo>
                <a:lnTo>
                  <a:pt x="4868" y="3697"/>
                </a:lnTo>
                <a:lnTo>
                  <a:pt x="4882" y="3691"/>
                </a:lnTo>
                <a:lnTo>
                  <a:pt x="4854" y="3715"/>
                </a:lnTo>
                <a:lnTo>
                  <a:pt x="4884" y="3707"/>
                </a:lnTo>
                <a:lnTo>
                  <a:pt x="4912" y="3699"/>
                </a:lnTo>
                <a:lnTo>
                  <a:pt x="4941" y="3690"/>
                </a:lnTo>
                <a:lnTo>
                  <a:pt x="4970" y="3680"/>
                </a:lnTo>
                <a:lnTo>
                  <a:pt x="4955" y="3698"/>
                </a:lnTo>
                <a:lnTo>
                  <a:pt x="4974" y="3692"/>
                </a:lnTo>
                <a:lnTo>
                  <a:pt x="4993" y="3686"/>
                </a:lnTo>
                <a:lnTo>
                  <a:pt x="5011" y="3677"/>
                </a:lnTo>
                <a:lnTo>
                  <a:pt x="5028" y="3667"/>
                </a:lnTo>
                <a:lnTo>
                  <a:pt x="5046" y="3657"/>
                </a:lnTo>
                <a:lnTo>
                  <a:pt x="5061" y="3644"/>
                </a:lnTo>
                <a:lnTo>
                  <a:pt x="5077" y="3632"/>
                </a:lnTo>
                <a:lnTo>
                  <a:pt x="5092" y="3619"/>
                </a:lnTo>
                <a:lnTo>
                  <a:pt x="5084" y="3642"/>
                </a:lnTo>
                <a:lnTo>
                  <a:pt x="5097" y="3632"/>
                </a:lnTo>
                <a:lnTo>
                  <a:pt x="5109" y="3621"/>
                </a:lnTo>
                <a:lnTo>
                  <a:pt x="5119" y="3608"/>
                </a:lnTo>
                <a:lnTo>
                  <a:pt x="5128" y="3597"/>
                </a:lnTo>
                <a:lnTo>
                  <a:pt x="5141" y="3580"/>
                </a:lnTo>
                <a:lnTo>
                  <a:pt x="5145" y="3571"/>
                </a:lnTo>
                <a:lnTo>
                  <a:pt x="5148" y="3599"/>
                </a:lnTo>
                <a:lnTo>
                  <a:pt x="5154" y="3590"/>
                </a:lnTo>
                <a:lnTo>
                  <a:pt x="5160" y="3576"/>
                </a:lnTo>
                <a:lnTo>
                  <a:pt x="5174" y="3541"/>
                </a:lnTo>
                <a:lnTo>
                  <a:pt x="5185" y="3509"/>
                </a:lnTo>
                <a:lnTo>
                  <a:pt x="5190" y="3496"/>
                </a:lnTo>
                <a:lnTo>
                  <a:pt x="5192" y="3526"/>
                </a:lnTo>
                <a:lnTo>
                  <a:pt x="5196" y="3520"/>
                </a:lnTo>
                <a:lnTo>
                  <a:pt x="5201" y="3513"/>
                </a:lnTo>
                <a:lnTo>
                  <a:pt x="5205" y="3505"/>
                </a:lnTo>
                <a:lnTo>
                  <a:pt x="5208" y="3498"/>
                </a:lnTo>
                <a:lnTo>
                  <a:pt x="5212" y="3482"/>
                </a:lnTo>
                <a:lnTo>
                  <a:pt x="5217" y="3466"/>
                </a:lnTo>
                <a:lnTo>
                  <a:pt x="5221" y="3450"/>
                </a:lnTo>
                <a:lnTo>
                  <a:pt x="5227" y="3434"/>
                </a:lnTo>
                <a:lnTo>
                  <a:pt x="5231" y="3427"/>
                </a:lnTo>
                <a:lnTo>
                  <a:pt x="5236" y="3421"/>
                </a:lnTo>
                <a:lnTo>
                  <a:pt x="5241" y="3415"/>
                </a:lnTo>
                <a:lnTo>
                  <a:pt x="5247" y="3408"/>
                </a:lnTo>
                <a:lnTo>
                  <a:pt x="5256" y="3456"/>
                </a:lnTo>
                <a:lnTo>
                  <a:pt x="5265" y="3511"/>
                </a:lnTo>
                <a:lnTo>
                  <a:pt x="5276" y="3573"/>
                </a:lnTo>
                <a:lnTo>
                  <a:pt x="5286" y="3639"/>
                </a:lnTo>
                <a:lnTo>
                  <a:pt x="5296" y="3709"/>
                </a:lnTo>
                <a:lnTo>
                  <a:pt x="5306" y="3781"/>
                </a:lnTo>
                <a:lnTo>
                  <a:pt x="5313" y="3853"/>
                </a:lnTo>
                <a:lnTo>
                  <a:pt x="5320" y="3924"/>
                </a:lnTo>
                <a:lnTo>
                  <a:pt x="5289" y="3906"/>
                </a:lnTo>
                <a:lnTo>
                  <a:pt x="5298" y="3924"/>
                </a:lnTo>
                <a:lnTo>
                  <a:pt x="5277" y="3911"/>
                </a:lnTo>
                <a:lnTo>
                  <a:pt x="5244" y="3892"/>
                </a:lnTo>
                <a:lnTo>
                  <a:pt x="5202" y="3867"/>
                </a:lnTo>
                <a:lnTo>
                  <a:pt x="5208" y="3879"/>
                </a:lnTo>
                <a:lnTo>
                  <a:pt x="5215" y="3891"/>
                </a:lnTo>
                <a:lnTo>
                  <a:pt x="5223" y="3902"/>
                </a:lnTo>
                <a:lnTo>
                  <a:pt x="5233" y="3914"/>
                </a:lnTo>
                <a:lnTo>
                  <a:pt x="5242" y="3923"/>
                </a:lnTo>
                <a:lnTo>
                  <a:pt x="5252" y="3933"/>
                </a:lnTo>
                <a:lnTo>
                  <a:pt x="5262" y="3941"/>
                </a:lnTo>
                <a:lnTo>
                  <a:pt x="5274" y="3950"/>
                </a:lnTo>
                <a:lnTo>
                  <a:pt x="5259" y="3957"/>
                </a:lnTo>
                <a:lnTo>
                  <a:pt x="5264" y="3958"/>
                </a:lnTo>
                <a:lnTo>
                  <a:pt x="5270" y="3959"/>
                </a:lnTo>
                <a:lnTo>
                  <a:pt x="5274" y="3962"/>
                </a:lnTo>
                <a:lnTo>
                  <a:pt x="5278" y="3965"/>
                </a:lnTo>
                <a:lnTo>
                  <a:pt x="5287" y="3973"/>
                </a:lnTo>
                <a:lnTo>
                  <a:pt x="5294" y="3984"/>
                </a:lnTo>
                <a:lnTo>
                  <a:pt x="5303" y="3997"/>
                </a:lnTo>
                <a:lnTo>
                  <a:pt x="5309" y="4014"/>
                </a:lnTo>
                <a:lnTo>
                  <a:pt x="5315" y="4031"/>
                </a:lnTo>
                <a:lnTo>
                  <a:pt x="5321" y="4051"/>
                </a:lnTo>
                <a:lnTo>
                  <a:pt x="5326" y="4072"/>
                </a:lnTo>
                <a:lnTo>
                  <a:pt x="5330" y="4095"/>
                </a:lnTo>
                <a:lnTo>
                  <a:pt x="5335" y="4120"/>
                </a:lnTo>
                <a:lnTo>
                  <a:pt x="5338" y="4145"/>
                </a:lnTo>
                <a:lnTo>
                  <a:pt x="5343" y="4198"/>
                </a:lnTo>
                <a:lnTo>
                  <a:pt x="5347" y="4254"/>
                </a:lnTo>
                <a:lnTo>
                  <a:pt x="5348" y="4310"/>
                </a:lnTo>
                <a:lnTo>
                  <a:pt x="5348" y="4365"/>
                </a:lnTo>
                <a:lnTo>
                  <a:pt x="5346" y="4417"/>
                </a:lnTo>
                <a:lnTo>
                  <a:pt x="5343" y="4465"/>
                </a:lnTo>
                <a:lnTo>
                  <a:pt x="5338" y="4506"/>
                </a:lnTo>
                <a:lnTo>
                  <a:pt x="5335" y="4525"/>
                </a:lnTo>
                <a:lnTo>
                  <a:pt x="5330" y="4541"/>
                </a:lnTo>
                <a:lnTo>
                  <a:pt x="5326" y="4555"/>
                </a:lnTo>
                <a:lnTo>
                  <a:pt x="5322" y="4566"/>
                </a:lnTo>
                <a:lnTo>
                  <a:pt x="5318" y="4575"/>
                </a:lnTo>
                <a:lnTo>
                  <a:pt x="5313" y="4580"/>
                </a:lnTo>
                <a:lnTo>
                  <a:pt x="5319" y="4585"/>
                </a:lnTo>
                <a:lnTo>
                  <a:pt x="5325" y="4591"/>
                </a:lnTo>
                <a:lnTo>
                  <a:pt x="5330" y="4597"/>
                </a:lnTo>
                <a:lnTo>
                  <a:pt x="5336" y="4604"/>
                </a:lnTo>
                <a:lnTo>
                  <a:pt x="5340" y="4612"/>
                </a:lnTo>
                <a:lnTo>
                  <a:pt x="5344" y="4622"/>
                </a:lnTo>
                <a:lnTo>
                  <a:pt x="5347" y="4633"/>
                </a:lnTo>
                <a:lnTo>
                  <a:pt x="5350" y="4644"/>
                </a:lnTo>
                <a:lnTo>
                  <a:pt x="5355" y="4669"/>
                </a:lnTo>
                <a:lnTo>
                  <a:pt x="5357" y="4698"/>
                </a:lnTo>
                <a:lnTo>
                  <a:pt x="5359" y="4730"/>
                </a:lnTo>
                <a:lnTo>
                  <a:pt x="5358" y="4765"/>
                </a:lnTo>
                <a:lnTo>
                  <a:pt x="5357" y="4801"/>
                </a:lnTo>
                <a:lnTo>
                  <a:pt x="5354" y="4840"/>
                </a:lnTo>
                <a:lnTo>
                  <a:pt x="5350" y="4882"/>
                </a:lnTo>
                <a:lnTo>
                  <a:pt x="5346" y="4925"/>
                </a:lnTo>
                <a:lnTo>
                  <a:pt x="5340" y="4968"/>
                </a:lnTo>
                <a:lnTo>
                  <a:pt x="5334" y="5013"/>
                </a:lnTo>
                <a:lnTo>
                  <a:pt x="5318" y="5105"/>
                </a:lnTo>
                <a:lnTo>
                  <a:pt x="5302" y="5199"/>
                </a:lnTo>
                <a:lnTo>
                  <a:pt x="5283" y="5291"/>
                </a:lnTo>
                <a:lnTo>
                  <a:pt x="5248" y="5461"/>
                </a:lnTo>
                <a:lnTo>
                  <a:pt x="5219" y="5599"/>
                </a:lnTo>
                <a:lnTo>
                  <a:pt x="5210" y="5651"/>
                </a:lnTo>
                <a:lnTo>
                  <a:pt x="5207" y="5670"/>
                </a:lnTo>
                <a:lnTo>
                  <a:pt x="5205" y="5687"/>
                </a:lnTo>
                <a:lnTo>
                  <a:pt x="5203" y="5704"/>
                </a:lnTo>
                <a:lnTo>
                  <a:pt x="5200" y="5723"/>
                </a:lnTo>
                <a:lnTo>
                  <a:pt x="5195" y="5740"/>
                </a:lnTo>
                <a:lnTo>
                  <a:pt x="5190" y="5759"/>
                </a:lnTo>
                <a:lnTo>
                  <a:pt x="5184" y="5777"/>
                </a:lnTo>
                <a:lnTo>
                  <a:pt x="5178" y="5797"/>
                </a:lnTo>
                <a:lnTo>
                  <a:pt x="5162" y="5835"/>
                </a:lnTo>
                <a:lnTo>
                  <a:pt x="5144" y="5873"/>
                </a:lnTo>
                <a:lnTo>
                  <a:pt x="5124" y="5912"/>
                </a:lnTo>
                <a:lnTo>
                  <a:pt x="5103" y="5951"/>
                </a:lnTo>
                <a:lnTo>
                  <a:pt x="5079" y="5990"/>
                </a:lnTo>
                <a:lnTo>
                  <a:pt x="5055" y="6028"/>
                </a:lnTo>
                <a:lnTo>
                  <a:pt x="5032" y="6066"/>
                </a:lnTo>
                <a:lnTo>
                  <a:pt x="4983" y="6139"/>
                </a:lnTo>
                <a:lnTo>
                  <a:pt x="4939" y="6209"/>
                </a:lnTo>
                <a:lnTo>
                  <a:pt x="4919" y="6241"/>
                </a:lnTo>
                <a:lnTo>
                  <a:pt x="4902" y="6272"/>
                </a:lnTo>
                <a:lnTo>
                  <a:pt x="4859" y="6352"/>
                </a:lnTo>
                <a:lnTo>
                  <a:pt x="4818" y="6431"/>
                </a:lnTo>
                <a:lnTo>
                  <a:pt x="4739" y="6592"/>
                </a:lnTo>
                <a:lnTo>
                  <a:pt x="4699" y="6672"/>
                </a:lnTo>
                <a:lnTo>
                  <a:pt x="4657" y="6752"/>
                </a:lnTo>
                <a:lnTo>
                  <a:pt x="4616" y="6831"/>
                </a:lnTo>
                <a:lnTo>
                  <a:pt x="4572" y="6908"/>
                </a:lnTo>
                <a:lnTo>
                  <a:pt x="4560" y="6932"/>
                </a:lnTo>
                <a:lnTo>
                  <a:pt x="4547" y="6959"/>
                </a:lnTo>
                <a:lnTo>
                  <a:pt x="4533" y="6988"/>
                </a:lnTo>
                <a:lnTo>
                  <a:pt x="4524" y="7002"/>
                </a:lnTo>
                <a:lnTo>
                  <a:pt x="4516" y="7014"/>
                </a:lnTo>
                <a:lnTo>
                  <a:pt x="4507" y="7026"/>
                </a:lnTo>
                <a:lnTo>
                  <a:pt x="4498" y="7035"/>
                </a:lnTo>
                <a:lnTo>
                  <a:pt x="4487" y="7042"/>
                </a:lnTo>
                <a:lnTo>
                  <a:pt x="4482" y="7045"/>
                </a:lnTo>
                <a:lnTo>
                  <a:pt x="4477" y="7047"/>
                </a:lnTo>
                <a:lnTo>
                  <a:pt x="4472" y="7048"/>
                </a:lnTo>
                <a:lnTo>
                  <a:pt x="4466" y="7049"/>
                </a:lnTo>
                <a:lnTo>
                  <a:pt x="4460" y="7048"/>
                </a:lnTo>
                <a:lnTo>
                  <a:pt x="4454" y="7047"/>
                </a:lnTo>
                <a:lnTo>
                  <a:pt x="4448" y="7045"/>
                </a:lnTo>
                <a:lnTo>
                  <a:pt x="4442" y="7042"/>
                </a:lnTo>
                <a:lnTo>
                  <a:pt x="4436" y="7038"/>
                </a:lnTo>
                <a:lnTo>
                  <a:pt x="4430" y="7032"/>
                </a:lnTo>
                <a:lnTo>
                  <a:pt x="4403" y="7007"/>
                </a:lnTo>
                <a:lnTo>
                  <a:pt x="4377" y="6982"/>
                </a:lnTo>
                <a:lnTo>
                  <a:pt x="4352" y="6956"/>
                </a:lnTo>
                <a:lnTo>
                  <a:pt x="4328" y="6930"/>
                </a:lnTo>
                <a:lnTo>
                  <a:pt x="4278" y="6875"/>
                </a:lnTo>
                <a:lnTo>
                  <a:pt x="4230" y="6822"/>
                </a:lnTo>
                <a:lnTo>
                  <a:pt x="4195" y="6783"/>
                </a:lnTo>
                <a:lnTo>
                  <a:pt x="4158" y="6745"/>
                </a:lnTo>
                <a:lnTo>
                  <a:pt x="4084" y="6669"/>
                </a:lnTo>
                <a:lnTo>
                  <a:pt x="3935" y="6518"/>
                </a:lnTo>
                <a:lnTo>
                  <a:pt x="3861" y="6440"/>
                </a:lnTo>
                <a:lnTo>
                  <a:pt x="3824" y="6402"/>
                </a:lnTo>
                <a:lnTo>
                  <a:pt x="3789" y="6363"/>
                </a:lnTo>
                <a:lnTo>
                  <a:pt x="3754" y="6323"/>
                </a:lnTo>
                <a:lnTo>
                  <a:pt x="3720" y="6282"/>
                </a:lnTo>
                <a:lnTo>
                  <a:pt x="3687" y="6241"/>
                </a:lnTo>
                <a:lnTo>
                  <a:pt x="3655" y="6200"/>
                </a:lnTo>
                <a:lnTo>
                  <a:pt x="3646" y="6187"/>
                </a:lnTo>
                <a:lnTo>
                  <a:pt x="3638" y="6173"/>
                </a:lnTo>
                <a:lnTo>
                  <a:pt x="3631" y="6160"/>
                </a:lnTo>
                <a:lnTo>
                  <a:pt x="3625" y="6146"/>
                </a:lnTo>
                <a:lnTo>
                  <a:pt x="3613" y="6119"/>
                </a:lnTo>
                <a:lnTo>
                  <a:pt x="3603" y="6091"/>
                </a:lnTo>
                <a:lnTo>
                  <a:pt x="3593" y="6063"/>
                </a:lnTo>
                <a:lnTo>
                  <a:pt x="3581" y="6035"/>
                </a:lnTo>
                <a:lnTo>
                  <a:pt x="3575" y="6021"/>
                </a:lnTo>
                <a:lnTo>
                  <a:pt x="3569" y="6007"/>
                </a:lnTo>
                <a:lnTo>
                  <a:pt x="3561" y="5994"/>
                </a:lnTo>
                <a:lnTo>
                  <a:pt x="3552" y="5981"/>
                </a:lnTo>
                <a:lnTo>
                  <a:pt x="3546" y="5972"/>
                </a:lnTo>
                <a:lnTo>
                  <a:pt x="3541" y="5963"/>
                </a:lnTo>
                <a:lnTo>
                  <a:pt x="3538" y="5954"/>
                </a:lnTo>
                <a:lnTo>
                  <a:pt x="3535" y="5944"/>
                </a:lnTo>
                <a:lnTo>
                  <a:pt x="3533" y="5935"/>
                </a:lnTo>
                <a:lnTo>
                  <a:pt x="3532" y="5925"/>
                </a:lnTo>
                <a:lnTo>
                  <a:pt x="3532" y="5915"/>
                </a:lnTo>
                <a:lnTo>
                  <a:pt x="3533" y="5906"/>
                </a:lnTo>
                <a:lnTo>
                  <a:pt x="3534" y="5896"/>
                </a:lnTo>
                <a:lnTo>
                  <a:pt x="3536" y="5887"/>
                </a:lnTo>
                <a:lnTo>
                  <a:pt x="3542" y="5866"/>
                </a:lnTo>
                <a:lnTo>
                  <a:pt x="3550" y="5846"/>
                </a:lnTo>
                <a:lnTo>
                  <a:pt x="3560" y="5826"/>
                </a:lnTo>
                <a:lnTo>
                  <a:pt x="3571" y="5806"/>
                </a:lnTo>
                <a:lnTo>
                  <a:pt x="3583" y="5786"/>
                </a:lnTo>
                <a:lnTo>
                  <a:pt x="3609" y="5745"/>
                </a:lnTo>
                <a:lnTo>
                  <a:pt x="3635" y="5705"/>
                </a:lnTo>
                <a:lnTo>
                  <a:pt x="3646" y="5686"/>
                </a:lnTo>
                <a:lnTo>
                  <a:pt x="3656" y="5666"/>
                </a:lnTo>
                <a:lnTo>
                  <a:pt x="3663" y="5654"/>
                </a:lnTo>
                <a:lnTo>
                  <a:pt x="3669" y="5642"/>
                </a:lnTo>
                <a:lnTo>
                  <a:pt x="3676" y="5633"/>
                </a:lnTo>
                <a:lnTo>
                  <a:pt x="3683" y="5624"/>
                </a:lnTo>
                <a:lnTo>
                  <a:pt x="3691" y="5617"/>
                </a:lnTo>
                <a:lnTo>
                  <a:pt x="3698" y="5610"/>
                </a:lnTo>
                <a:lnTo>
                  <a:pt x="3706" y="5605"/>
                </a:lnTo>
                <a:lnTo>
                  <a:pt x="3713" y="5600"/>
                </a:lnTo>
                <a:lnTo>
                  <a:pt x="3721" y="5597"/>
                </a:lnTo>
                <a:lnTo>
                  <a:pt x="3730" y="5594"/>
                </a:lnTo>
                <a:lnTo>
                  <a:pt x="3738" y="5592"/>
                </a:lnTo>
                <a:lnTo>
                  <a:pt x="3746" y="5591"/>
                </a:lnTo>
                <a:lnTo>
                  <a:pt x="3755" y="5590"/>
                </a:lnTo>
                <a:lnTo>
                  <a:pt x="3765" y="5591"/>
                </a:lnTo>
                <a:lnTo>
                  <a:pt x="3782" y="5592"/>
                </a:lnTo>
                <a:lnTo>
                  <a:pt x="3801" y="5596"/>
                </a:lnTo>
                <a:lnTo>
                  <a:pt x="3820" y="5602"/>
                </a:lnTo>
                <a:lnTo>
                  <a:pt x="3840" y="5608"/>
                </a:lnTo>
                <a:lnTo>
                  <a:pt x="3861" y="5615"/>
                </a:lnTo>
                <a:lnTo>
                  <a:pt x="3902" y="5630"/>
                </a:lnTo>
                <a:lnTo>
                  <a:pt x="3922" y="5637"/>
                </a:lnTo>
                <a:lnTo>
                  <a:pt x="3944" y="5642"/>
                </a:lnTo>
                <a:lnTo>
                  <a:pt x="3941" y="5633"/>
                </a:lnTo>
                <a:lnTo>
                  <a:pt x="3955" y="5638"/>
                </a:lnTo>
                <a:lnTo>
                  <a:pt x="3970" y="5643"/>
                </a:lnTo>
                <a:lnTo>
                  <a:pt x="3985" y="5647"/>
                </a:lnTo>
                <a:lnTo>
                  <a:pt x="4000" y="5650"/>
                </a:lnTo>
                <a:lnTo>
                  <a:pt x="3997" y="5635"/>
                </a:lnTo>
                <a:lnTo>
                  <a:pt x="4004" y="5636"/>
                </a:lnTo>
                <a:lnTo>
                  <a:pt x="4011" y="5637"/>
                </a:lnTo>
                <a:lnTo>
                  <a:pt x="4018" y="5639"/>
                </a:lnTo>
                <a:lnTo>
                  <a:pt x="4024" y="5642"/>
                </a:lnTo>
                <a:lnTo>
                  <a:pt x="4031" y="5645"/>
                </a:lnTo>
                <a:lnTo>
                  <a:pt x="4036" y="5651"/>
                </a:lnTo>
                <a:lnTo>
                  <a:pt x="4041" y="5656"/>
                </a:lnTo>
                <a:lnTo>
                  <a:pt x="4044" y="5662"/>
                </a:lnTo>
                <a:lnTo>
                  <a:pt x="4047" y="5651"/>
                </a:lnTo>
                <a:lnTo>
                  <a:pt x="4050" y="5656"/>
                </a:lnTo>
                <a:lnTo>
                  <a:pt x="4055" y="5661"/>
                </a:lnTo>
                <a:lnTo>
                  <a:pt x="4069" y="5672"/>
                </a:lnTo>
                <a:lnTo>
                  <a:pt x="4086" y="5685"/>
                </a:lnTo>
                <a:lnTo>
                  <a:pt x="4083" y="5671"/>
                </a:lnTo>
                <a:lnTo>
                  <a:pt x="4089" y="5678"/>
                </a:lnTo>
                <a:lnTo>
                  <a:pt x="4096" y="5684"/>
                </a:lnTo>
                <a:lnTo>
                  <a:pt x="4102" y="5689"/>
                </a:lnTo>
                <a:lnTo>
                  <a:pt x="4109" y="5694"/>
                </a:lnTo>
                <a:lnTo>
                  <a:pt x="4116" y="5698"/>
                </a:lnTo>
                <a:lnTo>
                  <a:pt x="4124" y="5701"/>
                </a:lnTo>
                <a:lnTo>
                  <a:pt x="4132" y="5704"/>
                </a:lnTo>
                <a:lnTo>
                  <a:pt x="4140" y="5705"/>
                </a:lnTo>
                <a:lnTo>
                  <a:pt x="4131" y="5692"/>
                </a:lnTo>
                <a:lnTo>
                  <a:pt x="4120" y="5679"/>
                </a:lnTo>
                <a:lnTo>
                  <a:pt x="4108" y="5669"/>
                </a:lnTo>
                <a:lnTo>
                  <a:pt x="4095" y="5660"/>
                </a:lnTo>
                <a:lnTo>
                  <a:pt x="4104" y="5658"/>
                </a:lnTo>
                <a:lnTo>
                  <a:pt x="4100" y="5653"/>
                </a:lnTo>
                <a:lnTo>
                  <a:pt x="4096" y="5647"/>
                </a:lnTo>
                <a:lnTo>
                  <a:pt x="4083" y="5636"/>
                </a:lnTo>
                <a:lnTo>
                  <a:pt x="4073" y="5629"/>
                </a:lnTo>
                <a:lnTo>
                  <a:pt x="4069" y="5626"/>
                </a:lnTo>
                <a:lnTo>
                  <a:pt x="4076" y="5623"/>
                </a:lnTo>
                <a:lnTo>
                  <a:pt x="4071" y="5617"/>
                </a:lnTo>
                <a:lnTo>
                  <a:pt x="4065" y="5610"/>
                </a:lnTo>
                <a:lnTo>
                  <a:pt x="4057" y="5604"/>
                </a:lnTo>
                <a:lnTo>
                  <a:pt x="4051" y="5600"/>
                </a:lnTo>
                <a:lnTo>
                  <a:pt x="4041" y="5595"/>
                </a:lnTo>
                <a:lnTo>
                  <a:pt x="4036" y="5593"/>
                </a:lnTo>
                <a:lnTo>
                  <a:pt x="4046" y="5589"/>
                </a:lnTo>
                <a:lnTo>
                  <a:pt x="4038" y="5581"/>
                </a:lnTo>
                <a:lnTo>
                  <a:pt x="4030" y="5575"/>
                </a:lnTo>
                <a:lnTo>
                  <a:pt x="4021" y="5570"/>
                </a:lnTo>
                <a:lnTo>
                  <a:pt x="4014" y="5567"/>
                </a:lnTo>
                <a:lnTo>
                  <a:pt x="4001" y="5563"/>
                </a:lnTo>
                <a:lnTo>
                  <a:pt x="3997" y="5562"/>
                </a:lnTo>
                <a:lnTo>
                  <a:pt x="4006" y="5556"/>
                </a:lnTo>
                <a:lnTo>
                  <a:pt x="3998" y="5552"/>
                </a:lnTo>
                <a:lnTo>
                  <a:pt x="3988" y="5547"/>
                </a:lnTo>
                <a:lnTo>
                  <a:pt x="3972" y="5542"/>
                </a:lnTo>
                <a:lnTo>
                  <a:pt x="3960" y="5539"/>
                </a:lnTo>
                <a:lnTo>
                  <a:pt x="3955" y="5538"/>
                </a:lnTo>
                <a:lnTo>
                  <a:pt x="3982" y="5540"/>
                </a:lnTo>
                <a:lnTo>
                  <a:pt x="4009" y="5544"/>
                </a:lnTo>
                <a:lnTo>
                  <a:pt x="4036" y="5548"/>
                </a:lnTo>
                <a:lnTo>
                  <a:pt x="4063" y="5555"/>
                </a:lnTo>
                <a:lnTo>
                  <a:pt x="4049" y="5543"/>
                </a:lnTo>
                <a:lnTo>
                  <a:pt x="4058" y="5545"/>
                </a:lnTo>
                <a:lnTo>
                  <a:pt x="4070" y="5545"/>
                </a:lnTo>
                <a:lnTo>
                  <a:pt x="4094" y="5544"/>
                </a:lnTo>
                <a:lnTo>
                  <a:pt x="4114" y="5542"/>
                </a:lnTo>
                <a:lnTo>
                  <a:pt x="4123" y="5541"/>
                </a:lnTo>
                <a:lnTo>
                  <a:pt x="4107" y="5535"/>
                </a:lnTo>
                <a:lnTo>
                  <a:pt x="4116" y="5534"/>
                </a:lnTo>
                <a:lnTo>
                  <a:pt x="4128" y="5531"/>
                </a:lnTo>
                <a:lnTo>
                  <a:pt x="4154" y="5524"/>
                </a:lnTo>
                <a:lnTo>
                  <a:pt x="4177" y="5516"/>
                </a:lnTo>
                <a:lnTo>
                  <a:pt x="4186" y="5511"/>
                </a:lnTo>
                <a:lnTo>
                  <a:pt x="4152" y="5508"/>
                </a:lnTo>
                <a:lnTo>
                  <a:pt x="4165" y="5504"/>
                </a:lnTo>
                <a:lnTo>
                  <a:pt x="4177" y="5500"/>
                </a:lnTo>
                <a:lnTo>
                  <a:pt x="4189" y="5495"/>
                </a:lnTo>
                <a:lnTo>
                  <a:pt x="4201" y="5489"/>
                </a:lnTo>
                <a:lnTo>
                  <a:pt x="4212" y="5481"/>
                </a:lnTo>
                <a:lnTo>
                  <a:pt x="4223" y="5473"/>
                </a:lnTo>
                <a:lnTo>
                  <a:pt x="4234" y="5465"/>
                </a:lnTo>
                <a:lnTo>
                  <a:pt x="4243" y="5455"/>
                </a:lnTo>
                <a:lnTo>
                  <a:pt x="4224" y="5454"/>
                </a:lnTo>
                <a:lnTo>
                  <a:pt x="4235" y="5447"/>
                </a:lnTo>
                <a:lnTo>
                  <a:pt x="4246" y="5443"/>
                </a:lnTo>
                <a:lnTo>
                  <a:pt x="4258" y="5439"/>
                </a:lnTo>
                <a:lnTo>
                  <a:pt x="4271" y="5437"/>
                </a:lnTo>
                <a:lnTo>
                  <a:pt x="4284" y="5437"/>
                </a:lnTo>
                <a:lnTo>
                  <a:pt x="4297" y="5437"/>
                </a:lnTo>
                <a:lnTo>
                  <a:pt x="4310" y="5438"/>
                </a:lnTo>
                <a:lnTo>
                  <a:pt x="4321" y="5440"/>
                </a:lnTo>
                <a:lnTo>
                  <a:pt x="4297" y="5426"/>
                </a:lnTo>
                <a:lnTo>
                  <a:pt x="4320" y="5424"/>
                </a:lnTo>
                <a:lnTo>
                  <a:pt x="4344" y="5423"/>
                </a:lnTo>
                <a:lnTo>
                  <a:pt x="4368" y="5424"/>
                </a:lnTo>
                <a:lnTo>
                  <a:pt x="4391" y="5426"/>
                </a:lnTo>
                <a:lnTo>
                  <a:pt x="4376" y="5417"/>
                </a:lnTo>
                <a:lnTo>
                  <a:pt x="4418" y="5418"/>
                </a:lnTo>
                <a:lnTo>
                  <a:pt x="4445" y="5419"/>
                </a:lnTo>
                <a:lnTo>
                  <a:pt x="4426" y="5412"/>
                </a:lnTo>
                <a:lnTo>
                  <a:pt x="4448" y="5410"/>
                </a:lnTo>
                <a:lnTo>
                  <a:pt x="4470" y="5407"/>
                </a:lnTo>
                <a:lnTo>
                  <a:pt x="4490" y="5403"/>
                </a:lnTo>
                <a:lnTo>
                  <a:pt x="4511" y="5397"/>
                </a:lnTo>
                <a:lnTo>
                  <a:pt x="4489" y="5394"/>
                </a:lnTo>
                <a:lnTo>
                  <a:pt x="4468" y="5391"/>
                </a:lnTo>
                <a:lnTo>
                  <a:pt x="4446" y="5390"/>
                </a:lnTo>
                <a:lnTo>
                  <a:pt x="4424" y="5389"/>
                </a:lnTo>
                <a:lnTo>
                  <a:pt x="4429" y="5380"/>
                </a:lnTo>
                <a:lnTo>
                  <a:pt x="4410" y="5383"/>
                </a:lnTo>
                <a:lnTo>
                  <a:pt x="4391" y="5386"/>
                </a:lnTo>
                <a:lnTo>
                  <a:pt x="4370" y="5390"/>
                </a:lnTo>
                <a:lnTo>
                  <a:pt x="4378" y="5381"/>
                </a:lnTo>
                <a:lnTo>
                  <a:pt x="4367" y="5384"/>
                </a:lnTo>
                <a:lnTo>
                  <a:pt x="4355" y="5386"/>
                </a:lnTo>
                <a:lnTo>
                  <a:pt x="4344" y="5388"/>
                </a:lnTo>
                <a:lnTo>
                  <a:pt x="4332" y="5388"/>
                </a:lnTo>
                <a:lnTo>
                  <a:pt x="4320" y="5388"/>
                </a:lnTo>
                <a:lnTo>
                  <a:pt x="4309" y="5388"/>
                </a:lnTo>
                <a:lnTo>
                  <a:pt x="4298" y="5386"/>
                </a:lnTo>
                <a:lnTo>
                  <a:pt x="4286" y="5384"/>
                </a:lnTo>
                <a:lnTo>
                  <a:pt x="4297" y="5374"/>
                </a:lnTo>
                <a:lnTo>
                  <a:pt x="4274" y="5369"/>
                </a:lnTo>
                <a:lnTo>
                  <a:pt x="4253" y="5366"/>
                </a:lnTo>
                <a:lnTo>
                  <a:pt x="4232" y="5363"/>
                </a:lnTo>
                <a:lnTo>
                  <a:pt x="4238" y="5354"/>
                </a:lnTo>
                <a:lnTo>
                  <a:pt x="4218" y="5353"/>
                </a:lnTo>
                <a:lnTo>
                  <a:pt x="4201" y="5353"/>
                </a:lnTo>
                <a:lnTo>
                  <a:pt x="4183" y="5354"/>
                </a:lnTo>
                <a:lnTo>
                  <a:pt x="4195" y="5340"/>
                </a:lnTo>
                <a:lnTo>
                  <a:pt x="4181" y="5340"/>
                </a:lnTo>
                <a:lnTo>
                  <a:pt x="4168" y="5339"/>
                </a:lnTo>
                <a:lnTo>
                  <a:pt x="4155" y="5337"/>
                </a:lnTo>
                <a:lnTo>
                  <a:pt x="4144" y="5334"/>
                </a:lnTo>
                <a:lnTo>
                  <a:pt x="4134" y="5331"/>
                </a:lnTo>
                <a:lnTo>
                  <a:pt x="4125" y="5327"/>
                </a:lnTo>
                <a:lnTo>
                  <a:pt x="4118" y="5322"/>
                </a:lnTo>
                <a:lnTo>
                  <a:pt x="4113" y="5317"/>
                </a:lnTo>
                <a:lnTo>
                  <a:pt x="4110" y="5310"/>
                </a:lnTo>
                <a:lnTo>
                  <a:pt x="4109" y="5303"/>
                </a:lnTo>
                <a:lnTo>
                  <a:pt x="4110" y="5295"/>
                </a:lnTo>
                <a:lnTo>
                  <a:pt x="4114" y="5287"/>
                </a:lnTo>
                <a:lnTo>
                  <a:pt x="4120" y="5277"/>
                </a:lnTo>
                <a:lnTo>
                  <a:pt x="4130" y="5267"/>
                </a:lnTo>
                <a:lnTo>
                  <a:pt x="4142" y="5256"/>
                </a:lnTo>
                <a:lnTo>
                  <a:pt x="4157" y="5243"/>
                </a:lnTo>
                <a:lnTo>
                  <a:pt x="4140" y="5242"/>
                </a:lnTo>
                <a:lnTo>
                  <a:pt x="4154" y="5231"/>
                </a:lnTo>
                <a:lnTo>
                  <a:pt x="4167" y="5220"/>
                </a:lnTo>
                <a:lnTo>
                  <a:pt x="4178" y="5207"/>
                </a:lnTo>
                <a:lnTo>
                  <a:pt x="4188" y="5194"/>
                </a:lnTo>
                <a:lnTo>
                  <a:pt x="4166" y="5196"/>
                </a:lnTo>
                <a:lnTo>
                  <a:pt x="4175" y="5193"/>
                </a:lnTo>
                <a:lnTo>
                  <a:pt x="4183" y="5188"/>
                </a:lnTo>
                <a:lnTo>
                  <a:pt x="4192" y="5181"/>
                </a:lnTo>
                <a:lnTo>
                  <a:pt x="4201" y="5174"/>
                </a:lnTo>
                <a:lnTo>
                  <a:pt x="4209" y="5167"/>
                </a:lnTo>
                <a:lnTo>
                  <a:pt x="4217" y="5159"/>
                </a:lnTo>
                <a:lnTo>
                  <a:pt x="4230" y="5142"/>
                </a:lnTo>
                <a:lnTo>
                  <a:pt x="4203" y="5145"/>
                </a:lnTo>
                <a:lnTo>
                  <a:pt x="4221" y="5130"/>
                </a:lnTo>
                <a:lnTo>
                  <a:pt x="4239" y="5117"/>
                </a:lnTo>
                <a:lnTo>
                  <a:pt x="4247" y="5109"/>
                </a:lnTo>
                <a:lnTo>
                  <a:pt x="4254" y="5102"/>
                </a:lnTo>
                <a:lnTo>
                  <a:pt x="4263" y="5094"/>
                </a:lnTo>
                <a:lnTo>
                  <a:pt x="4270" y="5084"/>
                </a:lnTo>
                <a:lnTo>
                  <a:pt x="4243" y="5089"/>
                </a:lnTo>
                <a:lnTo>
                  <a:pt x="4270" y="5058"/>
                </a:lnTo>
                <a:lnTo>
                  <a:pt x="4296" y="5025"/>
                </a:lnTo>
                <a:lnTo>
                  <a:pt x="4287" y="5026"/>
                </a:lnTo>
                <a:lnTo>
                  <a:pt x="4279" y="5026"/>
                </a:lnTo>
                <a:lnTo>
                  <a:pt x="4272" y="5025"/>
                </a:lnTo>
                <a:lnTo>
                  <a:pt x="4283" y="5014"/>
                </a:lnTo>
                <a:lnTo>
                  <a:pt x="4295" y="5004"/>
                </a:lnTo>
                <a:lnTo>
                  <a:pt x="4304" y="4993"/>
                </a:lnTo>
                <a:lnTo>
                  <a:pt x="4312" y="4979"/>
                </a:lnTo>
                <a:lnTo>
                  <a:pt x="4297" y="4979"/>
                </a:lnTo>
                <a:lnTo>
                  <a:pt x="4309" y="4966"/>
                </a:lnTo>
                <a:lnTo>
                  <a:pt x="4321" y="4951"/>
                </a:lnTo>
                <a:lnTo>
                  <a:pt x="4332" y="4935"/>
                </a:lnTo>
                <a:lnTo>
                  <a:pt x="4341" y="4919"/>
                </a:lnTo>
                <a:lnTo>
                  <a:pt x="4322" y="4924"/>
                </a:lnTo>
                <a:lnTo>
                  <a:pt x="4331" y="4919"/>
                </a:lnTo>
                <a:lnTo>
                  <a:pt x="4338" y="4911"/>
                </a:lnTo>
                <a:lnTo>
                  <a:pt x="4345" y="4903"/>
                </a:lnTo>
                <a:lnTo>
                  <a:pt x="4352" y="4893"/>
                </a:lnTo>
                <a:lnTo>
                  <a:pt x="4365" y="4873"/>
                </a:lnTo>
                <a:lnTo>
                  <a:pt x="4375" y="4858"/>
                </a:lnTo>
                <a:lnTo>
                  <a:pt x="4355" y="4860"/>
                </a:lnTo>
                <a:lnTo>
                  <a:pt x="4371" y="4844"/>
                </a:lnTo>
                <a:lnTo>
                  <a:pt x="4386" y="4830"/>
                </a:lnTo>
                <a:lnTo>
                  <a:pt x="4404" y="4817"/>
                </a:lnTo>
                <a:lnTo>
                  <a:pt x="4421" y="4803"/>
                </a:lnTo>
                <a:lnTo>
                  <a:pt x="4397" y="4808"/>
                </a:lnTo>
                <a:lnTo>
                  <a:pt x="4456" y="4776"/>
                </a:lnTo>
                <a:lnTo>
                  <a:pt x="4431" y="4776"/>
                </a:lnTo>
                <a:lnTo>
                  <a:pt x="4463" y="4761"/>
                </a:lnTo>
                <a:lnTo>
                  <a:pt x="4494" y="4742"/>
                </a:lnTo>
                <a:lnTo>
                  <a:pt x="4468" y="4742"/>
                </a:lnTo>
                <a:lnTo>
                  <a:pt x="4482" y="4735"/>
                </a:lnTo>
                <a:lnTo>
                  <a:pt x="4498" y="4727"/>
                </a:lnTo>
                <a:lnTo>
                  <a:pt x="4513" y="4718"/>
                </a:lnTo>
                <a:lnTo>
                  <a:pt x="4527" y="4706"/>
                </a:lnTo>
                <a:lnTo>
                  <a:pt x="4503" y="4712"/>
                </a:lnTo>
                <a:lnTo>
                  <a:pt x="4511" y="4707"/>
                </a:lnTo>
                <a:lnTo>
                  <a:pt x="4519" y="4700"/>
                </a:lnTo>
                <a:lnTo>
                  <a:pt x="4526" y="4692"/>
                </a:lnTo>
                <a:lnTo>
                  <a:pt x="4534" y="4684"/>
                </a:lnTo>
                <a:lnTo>
                  <a:pt x="4544" y="4669"/>
                </a:lnTo>
                <a:lnTo>
                  <a:pt x="4547" y="4663"/>
                </a:lnTo>
                <a:lnTo>
                  <a:pt x="4519" y="4675"/>
                </a:lnTo>
                <a:lnTo>
                  <a:pt x="4490" y="4687"/>
                </a:lnTo>
                <a:lnTo>
                  <a:pt x="4490" y="4678"/>
                </a:lnTo>
                <a:lnTo>
                  <a:pt x="4479" y="4686"/>
                </a:lnTo>
                <a:lnTo>
                  <a:pt x="4468" y="4694"/>
                </a:lnTo>
                <a:lnTo>
                  <a:pt x="4454" y="4705"/>
                </a:lnTo>
                <a:lnTo>
                  <a:pt x="4458" y="4687"/>
                </a:lnTo>
                <a:lnTo>
                  <a:pt x="4429" y="4712"/>
                </a:lnTo>
                <a:lnTo>
                  <a:pt x="4400" y="4738"/>
                </a:lnTo>
                <a:lnTo>
                  <a:pt x="4398" y="4719"/>
                </a:lnTo>
                <a:lnTo>
                  <a:pt x="4389" y="4731"/>
                </a:lnTo>
                <a:lnTo>
                  <a:pt x="4381" y="4743"/>
                </a:lnTo>
                <a:lnTo>
                  <a:pt x="4372" y="4755"/>
                </a:lnTo>
                <a:lnTo>
                  <a:pt x="4362" y="4766"/>
                </a:lnTo>
                <a:lnTo>
                  <a:pt x="4357" y="4752"/>
                </a:lnTo>
                <a:lnTo>
                  <a:pt x="4346" y="4763"/>
                </a:lnTo>
                <a:lnTo>
                  <a:pt x="4335" y="4775"/>
                </a:lnTo>
                <a:lnTo>
                  <a:pt x="4323" y="4789"/>
                </a:lnTo>
                <a:lnTo>
                  <a:pt x="4322" y="4784"/>
                </a:lnTo>
                <a:lnTo>
                  <a:pt x="4320" y="4779"/>
                </a:lnTo>
                <a:lnTo>
                  <a:pt x="4317" y="4776"/>
                </a:lnTo>
                <a:lnTo>
                  <a:pt x="4314" y="4775"/>
                </a:lnTo>
                <a:lnTo>
                  <a:pt x="4311" y="4774"/>
                </a:lnTo>
                <a:lnTo>
                  <a:pt x="4308" y="4775"/>
                </a:lnTo>
                <a:lnTo>
                  <a:pt x="4304" y="4776"/>
                </a:lnTo>
                <a:lnTo>
                  <a:pt x="4300" y="4778"/>
                </a:lnTo>
                <a:lnTo>
                  <a:pt x="4290" y="4785"/>
                </a:lnTo>
                <a:lnTo>
                  <a:pt x="4282" y="4793"/>
                </a:lnTo>
                <a:lnTo>
                  <a:pt x="4265" y="4809"/>
                </a:lnTo>
                <a:lnTo>
                  <a:pt x="4269" y="4787"/>
                </a:lnTo>
                <a:lnTo>
                  <a:pt x="4255" y="4797"/>
                </a:lnTo>
                <a:lnTo>
                  <a:pt x="4241" y="4806"/>
                </a:lnTo>
                <a:lnTo>
                  <a:pt x="4226" y="4815"/>
                </a:lnTo>
                <a:lnTo>
                  <a:pt x="4210" y="4822"/>
                </a:lnTo>
                <a:lnTo>
                  <a:pt x="4222" y="4799"/>
                </a:lnTo>
                <a:lnTo>
                  <a:pt x="4212" y="4803"/>
                </a:lnTo>
                <a:lnTo>
                  <a:pt x="4203" y="4808"/>
                </a:lnTo>
                <a:lnTo>
                  <a:pt x="4195" y="4813"/>
                </a:lnTo>
                <a:lnTo>
                  <a:pt x="4185" y="4820"/>
                </a:lnTo>
                <a:lnTo>
                  <a:pt x="4177" y="4826"/>
                </a:lnTo>
                <a:lnTo>
                  <a:pt x="4169" y="4833"/>
                </a:lnTo>
                <a:lnTo>
                  <a:pt x="4162" y="4840"/>
                </a:lnTo>
                <a:lnTo>
                  <a:pt x="4154" y="4849"/>
                </a:lnTo>
                <a:lnTo>
                  <a:pt x="4159" y="4820"/>
                </a:lnTo>
                <a:lnTo>
                  <a:pt x="4145" y="4833"/>
                </a:lnTo>
                <a:lnTo>
                  <a:pt x="4130" y="4846"/>
                </a:lnTo>
                <a:lnTo>
                  <a:pt x="4116" y="4861"/>
                </a:lnTo>
                <a:lnTo>
                  <a:pt x="4103" y="4876"/>
                </a:lnTo>
                <a:lnTo>
                  <a:pt x="4102" y="4857"/>
                </a:lnTo>
                <a:lnTo>
                  <a:pt x="4089" y="4869"/>
                </a:lnTo>
                <a:lnTo>
                  <a:pt x="4077" y="4882"/>
                </a:lnTo>
                <a:lnTo>
                  <a:pt x="4064" y="4893"/>
                </a:lnTo>
                <a:lnTo>
                  <a:pt x="4049" y="4902"/>
                </a:lnTo>
                <a:lnTo>
                  <a:pt x="4055" y="4878"/>
                </a:lnTo>
                <a:lnTo>
                  <a:pt x="4043" y="4895"/>
                </a:lnTo>
                <a:lnTo>
                  <a:pt x="4035" y="4905"/>
                </a:lnTo>
                <a:lnTo>
                  <a:pt x="4024" y="4917"/>
                </a:lnTo>
                <a:lnTo>
                  <a:pt x="4014" y="4926"/>
                </a:lnTo>
                <a:lnTo>
                  <a:pt x="4004" y="4934"/>
                </a:lnTo>
                <a:lnTo>
                  <a:pt x="4000" y="4937"/>
                </a:lnTo>
                <a:lnTo>
                  <a:pt x="3995" y="4939"/>
                </a:lnTo>
                <a:lnTo>
                  <a:pt x="3990" y="4940"/>
                </a:lnTo>
                <a:lnTo>
                  <a:pt x="3987" y="4939"/>
                </a:lnTo>
                <a:lnTo>
                  <a:pt x="3985" y="4938"/>
                </a:lnTo>
                <a:lnTo>
                  <a:pt x="3984" y="4935"/>
                </a:lnTo>
                <a:lnTo>
                  <a:pt x="3982" y="4924"/>
                </a:lnTo>
                <a:lnTo>
                  <a:pt x="3982" y="4909"/>
                </a:lnTo>
                <a:lnTo>
                  <a:pt x="3982" y="4892"/>
                </a:lnTo>
                <a:lnTo>
                  <a:pt x="3984" y="4859"/>
                </a:lnTo>
                <a:lnTo>
                  <a:pt x="3986" y="4838"/>
                </a:lnTo>
                <a:lnTo>
                  <a:pt x="3977" y="4850"/>
                </a:lnTo>
                <a:lnTo>
                  <a:pt x="3979" y="4841"/>
                </a:lnTo>
                <a:lnTo>
                  <a:pt x="3980" y="4832"/>
                </a:lnTo>
                <a:lnTo>
                  <a:pt x="3980" y="4822"/>
                </a:lnTo>
                <a:lnTo>
                  <a:pt x="3979" y="4811"/>
                </a:lnTo>
                <a:lnTo>
                  <a:pt x="3976" y="4789"/>
                </a:lnTo>
                <a:lnTo>
                  <a:pt x="3972" y="4765"/>
                </a:lnTo>
                <a:lnTo>
                  <a:pt x="3962" y="4718"/>
                </a:lnTo>
                <a:lnTo>
                  <a:pt x="3958" y="4696"/>
                </a:lnTo>
                <a:lnTo>
                  <a:pt x="3957" y="4686"/>
                </a:lnTo>
                <a:lnTo>
                  <a:pt x="3957" y="4676"/>
                </a:lnTo>
                <a:lnTo>
                  <a:pt x="3946" y="4698"/>
                </a:lnTo>
                <a:lnTo>
                  <a:pt x="3947" y="4682"/>
                </a:lnTo>
                <a:lnTo>
                  <a:pt x="3947" y="4665"/>
                </a:lnTo>
                <a:lnTo>
                  <a:pt x="3945" y="4649"/>
                </a:lnTo>
                <a:lnTo>
                  <a:pt x="3943" y="4633"/>
                </a:lnTo>
                <a:lnTo>
                  <a:pt x="3939" y="4609"/>
                </a:lnTo>
                <a:lnTo>
                  <a:pt x="3937" y="4599"/>
                </a:lnTo>
                <a:lnTo>
                  <a:pt x="3922" y="4641"/>
                </a:lnTo>
                <a:lnTo>
                  <a:pt x="3923" y="4633"/>
                </a:lnTo>
                <a:lnTo>
                  <a:pt x="3923" y="4626"/>
                </a:lnTo>
                <a:lnTo>
                  <a:pt x="3922" y="4609"/>
                </a:lnTo>
                <a:lnTo>
                  <a:pt x="3920" y="4594"/>
                </a:lnTo>
                <a:lnTo>
                  <a:pt x="3916" y="4579"/>
                </a:lnTo>
                <a:lnTo>
                  <a:pt x="3912" y="4568"/>
                </a:lnTo>
                <a:lnTo>
                  <a:pt x="3908" y="4559"/>
                </a:lnTo>
                <a:lnTo>
                  <a:pt x="3904" y="4550"/>
                </a:lnTo>
                <a:lnTo>
                  <a:pt x="3899" y="4573"/>
                </a:lnTo>
                <a:lnTo>
                  <a:pt x="3900" y="4563"/>
                </a:lnTo>
                <a:lnTo>
                  <a:pt x="3900" y="4551"/>
                </a:lnTo>
                <a:lnTo>
                  <a:pt x="3898" y="4536"/>
                </a:lnTo>
                <a:lnTo>
                  <a:pt x="3896" y="4522"/>
                </a:lnTo>
                <a:lnTo>
                  <a:pt x="3890" y="4497"/>
                </a:lnTo>
                <a:lnTo>
                  <a:pt x="3887" y="4487"/>
                </a:lnTo>
                <a:lnTo>
                  <a:pt x="3878" y="4510"/>
                </a:lnTo>
                <a:lnTo>
                  <a:pt x="3879" y="4501"/>
                </a:lnTo>
                <a:lnTo>
                  <a:pt x="3880" y="4492"/>
                </a:lnTo>
                <a:lnTo>
                  <a:pt x="3879" y="4472"/>
                </a:lnTo>
                <a:lnTo>
                  <a:pt x="3877" y="4454"/>
                </a:lnTo>
                <a:lnTo>
                  <a:pt x="3874" y="4435"/>
                </a:lnTo>
                <a:lnTo>
                  <a:pt x="3868" y="4407"/>
                </a:lnTo>
                <a:lnTo>
                  <a:pt x="3864" y="4396"/>
                </a:lnTo>
                <a:lnTo>
                  <a:pt x="3854" y="4405"/>
                </a:lnTo>
                <a:lnTo>
                  <a:pt x="3857" y="4393"/>
                </a:lnTo>
                <a:lnTo>
                  <a:pt x="3859" y="4379"/>
                </a:lnTo>
                <a:lnTo>
                  <a:pt x="3857" y="4367"/>
                </a:lnTo>
                <a:lnTo>
                  <a:pt x="3856" y="4355"/>
                </a:lnTo>
                <a:lnTo>
                  <a:pt x="3852" y="4337"/>
                </a:lnTo>
                <a:lnTo>
                  <a:pt x="3850" y="4330"/>
                </a:lnTo>
                <a:lnTo>
                  <a:pt x="3837" y="4352"/>
                </a:lnTo>
                <a:lnTo>
                  <a:pt x="3838" y="4344"/>
                </a:lnTo>
                <a:lnTo>
                  <a:pt x="3839" y="4337"/>
                </a:lnTo>
                <a:lnTo>
                  <a:pt x="3840" y="4323"/>
                </a:lnTo>
                <a:lnTo>
                  <a:pt x="3839" y="4309"/>
                </a:lnTo>
                <a:lnTo>
                  <a:pt x="3837" y="4297"/>
                </a:lnTo>
                <a:lnTo>
                  <a:pt x="3835" y="4287"/>
                </a:lnTo>
                <a:lnTo>
                  <a:pt x="3832" y="4278"/>
                </a:lnTo>
                <a:lnTo>
                  <a:pt x="3830" y="4271"/>
                </a:lnTo>
                <a:lnTo>
                  <a:pt x="3827" y="4300"/>
                </a:lnTo>
                <a:lnTo>
                  <a:pt x="3827" y="4294"/>
                </a:lnTo>
                <a:lnTo>
                  <a:pt x="3827" y="4289"/>
                </a:lnTo>
                <a:lnTo>
                  <a:pt x="3823" y="4277"/>
                </a:lnTo>
                <a:lnTo>
                  <a:pt x="3819" y="4267"/>
                </a:lnTo>
                <a:lnTo>
                  <a:pt x="3814" y="4257"/>
                </a:lnTo>
                <a:lnTo>
                  <a:pt x="3804" y="4240"/>
                </a:lnTo>
                <a:lnTo>
                  <a:pt x="3799" y="4234"/>
                </a:lnTo>
                <a:lnTo>
                  <a:pt x="3794" y="4246"/>
                </a:lnTo>
                <a:lnTo>
                  <a:pt x="3789" y="4259"/>
                </a:lnTo>
                <a:lnTo>
                  <a:pt x="3786" y="4271"/>
                </a:lnTo>
                <a:lnTo>
                  <a:pt x="3784" y="4284"/>
                </a:lnTo>
                <a:lnTo>
                  <a:pt x="3783" y="4296"/>
                </a:lnTo>
                <a:lnTo>
                  <a:pt x="3784" y="4309"/>
                </a:lnTo>
                <a:lnTo>
                  <a:pt x="3785" y="4322"/>
                </a:lnTo>
                <a:lnTo>
                  <a:pt x="3787" y="4334"/>
                </a:lnTo>
                <a:lnTo>
                  <a:pt x="3775" y="4321"/>
                </a:lnTo>
                <a:lnTo>
                  <a:pt x="3775" y="4330"/>
                </a:lnTo>
                <a:lnTo>
                  <a:pt x="3775" y="4341"/>
                </a:lnTo>
                <a:lnTo>
                  <a:pt x="3778" y="4365"/>
                </a:lnTo>
                <a:lnTo>
                  <a:pt x="3782" y="4391"/>
                </a:lnTo>
                <a:lnTo>
                  <a:pt x="3766" y="4377"/>
                </a:lnTo>
                <a:lnTo>
                  <a:pt x="3765" y="4393"/>
                </a:lnTo>
                <a:lnTo>
                  <a:pt x="3766" y="4407"/>
                </a:lnTo>
                <a:lnTo>
                  <a:pt x="3767" y="4422"/>
                </a:lnTo>
                <a:lnTo>
                  <a:pt x="3769" y="4434"/>
                </a:lnTo>
                <a:lnTo>
                  <a:pt x="3773" y="4452"/>
                </a:lnTo>
                <a:lnTo>
                  <a:pt x="3775" y="4459"/>
                </a:lnTo>
                <a:lnTo>
                  <a:pt x="3762" y="4450"/>
                </a:lnTo>
                <a:lnTo>
                  <a:pt x="3759" y="4497"/>
                </a:lnTo>
                <a:lnTo>
                  <a:pt x="3756" y="4525"/>
                </a:lnTo>
                <a:lnTo>
                  <a:pt x="3747" y="4501"/>
                </a:lnTo>
                <a:lnTo>
                  <a:pt x="3744" y="4511"/>
                </a:lnTo>
                <a:lnTo>
                  <a:pt x="3740" y="4524"/>
                </a:lnTo>
                <a:lnTo>
                  <a:pt x="3735" y="4551"/>
                </a:lnTo>
                <a:lnTo>
                  <a:pt x="3729" y="4583"/>
                </a:lnTo>
                <a:lnTo>
                  <a:pt x="3721" y="4566"/>
                </a:lnTo>
                <a:lnTo>
                  <a:pt x="3705" y="4634"/>
                </a:lnTo>
                <a:lnTo>
                  <a:pt x="3696" y="4672"/>
                </a:lnTo>
                <a:lnTo>
                  <a:pt x="3686" y="4651"/>
                </a:lnTo>
                <a:lnTo>
                  <a:pt x="3682" y="4657"/>
                </a:lnTo>
                <a:lnTo>
                  <a:pt x="3679" y="4663"/>
                </a:lnTo>
                <a:lnTo>
                  <a:pt x="3674" y="4677"/>
                </a:lnTo>
                <a:lnTo>
                  <a:pt x="3669" y="4693"/>
                </a:lnTo>
                <a:lnTo>
                  <a:pt x="3666" y="4707"/>
                </a:lnTo>
                <a:lnTo>
                  <a:pt x="3662" y="4732"/>
                </a:lnTo>
                <a:lnTo>
                  <a:pt x="3661" y="4742"/>
                </a:lnTo>
                <a:lnTo>
                  <a:pt x="3649" y="4728"/>
                </a:lnTo>
                <a:lnTo>
                  <a:pt x="3646" y="4734"/>
                </a:lnTo>
                <a:lnTo>
                  <a:pt x="3644" y="4742"/>
                </a:lnTo>
                <a:lnTo>
                  <a:pt x="3641" y="4759"/>
                </a:lnTo>
                <a:lnTo>
                  <a:pt x="3640" y="4776"/>
                </a:lnTo>
                <a:lnTo>
                  <a:pt x="3640" y="4794"/>
                </a:lnTo>
                <a:lnTo>
                  <a:pt x="3641" y="4823"/>
                </a:lnTo>
                <a:lnTo>
                  <a:pt x="3642" y="4835"/>
                </a:lnTo>
                <a:lnTo>
                  <a:pt x="3626" y="4824"/>
                </a:lnTo>
                <a:lnTo>
                  <a:pt x="3624" y="4832"/>
                </a:lnTo>
                <a:lnTo>
                  <a:pt x="3622" y="4840"/>
                </a:lnTo>
                <a:lnTo>
                  <a:pt x="3621" y="4858"/>
                </a:lnTo>
                <a:lnTo>
                  <a:pt x="3621" y="4875"/>
                </a:lnTo>
                <a:lnTo>
                  <a:pt x="3624" y="4891"/>
                </a:lnTo>
                <a:lnTo>
                  <a:pt x="3626" y="4905"/>
                </a:lnTo>
                <a:lnTo>
                  <a:pt x="3628" y="4917"/>
                </a:lnTo>
                <a:lnTo>
                  <a:pt x="3631" y="4927"/>
                </a:lnTo>
                <a:lnTo>
                  <a:pt x="3630" y="4930"/>
                </a:lnTo>
                <a:lnTo>
                  <a:pt x="3628" y="4932"/>
                </a:lnTo>
                <a:lnTo>
                  <a:pt x="3627" y="4933"/>
                </a:lnTo>
                <a:lnTo>
                  <a:pt x="3625" y="4933"/>
                </a:lnTo>
                <a:lnTo>
                  <a:pt x="3619" y="4933"/>
                </a:lnTo>
                <a:lnTo>
                  <a:pt x="3613" y="4930"/>
                </a:lnTo>
                <a:lnTo>
                  <a:pt x="3606" y="4925"/>
                </a:lnTo>
                <a:lnTo>
                  <a:pt x="3598" y="4919"/>
                </a:lnTo>
                <a:lnTo>
                  <a:pt x="3581" y="4904"/>
                </a:lnTo>
                <a:lnTo>
                  <a:pt x="3564" y="4887"/>
                </a:lnTo>
                <a:lnTo>
                  <a:pt x="3549" y="4869"/>
                </a:lnTo>
                <a:lnTo>
                  <a:pt x="3531" y="4849"/>
                </a:lnTo>
                <a:lnTo>
                  <a:pt x="3528" y="4862"/>
                </a:lnTo>
                <a:lnTo>
                  <a:pt x="3517" y="4843"/>
                </a:lnTo>
                <a:lnTo>
                  <a:pt x="3507" y="4825"/>
                </a:lnTo>
                <a:lnTo>
                  <a:pt x="3495" y="4807"/>
                </a:lnTo>
                <a:lnTo>
                  <a:pt x="3482" y="4791"/>
                </a:lnTo>
                <a:lnTo>
                  <a:pt x="3479" y="4818"/>
                </a:lnTo>
                <a:lnTo>
                  <a:pt x="3475" y="4806"/>
                </a:lnTo>
                <a:lnTo>
                  <a:pt x="3471" y="4795"/>
                </a:lnTo>
                <a:lnTo>
                  <a:pt x="3465" y="4784"/>
                </a:lnTo>
                <a:lnTo>
                  <a:pt x="3459" y="4773"/>
                </a:lnTo>
                <a:lnTo>
                  <a:pt x="3450" y="4763"/>
                </a:lnTo>
                <a:lnTo>
                  <a:pt x="3443" y="4754"/>
                </a:lnTo>
                <a:lnTo>
                  <a:pt x="3434" y="4744"/>
                </a:lnTo>
                <a:lnTo>
                  <a:pt x="3425" y="4736"/>
                </a:lnTo>
                <a:lnTo>
                  <a:pt x="3424" y="4766"/>
                </a:lnTo>
                <a:lnTo>
                  <a:pt x="3419" y="4752"/>
                </a:lnTo>
                <a:lnTo>
                  <a:pt x="3413" y="4736"/>
                </a:lnTo>
                <a:lnTo>
                  <a:pt x="3407" y="4721"/>
                </a:lnTo>
                <a:lnTo>
                  <a:pt x="3399" y="4707"/>
                </a:lnTo>
                <a:lnTo>
                  <a:pt x="3385" y="4686"/>
                </a:lnTo>
                <a:lnTo>
                  <a:pt x="3379" y="4678"/>
                </a:lnTo>
                <a:lnTo>
                  <a:pt x="3372" y="4695"/>
                </a:lnTo>
                <a:lnTo>
                  <a:pt x="3367" y="4685"/>
                </a:lnTo>
                <a:lnTo>
                  <a:pt x="3362" y="4674"/>
                </a:lnTo>
                <a:lnTo>
                  <a:pt x="3356" y="4665"/>
                </a:lnTo>
                <a:lnTo>
                  <a:pt x="3350" y="4656"/>
                </a:lnTo>
                <a:lnTo>
                  <a:pt x="3340" y="4642"/>
                </a:lnTo>
                <a:lnTo>
                  <a:pt x="3336" y="4637"/>
                </a:lnTo>
                <a:lnTo>
                  <a:pt x="3330" y="4659"/>
                </a:lnTo>
                <a:lnTo>
                  <a:pt x="3328" y="4653"/>
                </a:lnTo>
                <a:lnTo>
                  <a:pt x="3326" y="4646"/>
                </a:lnTo>
                <a:lnTo>
                  <a:pt x="3323" y="4640"/>
                </a:lnTo>
                <a:lnTo>
                  <a:pt x="3319" y="4635"/>
                </a:lnTo>
                <a:lnTo>
                  <a:pt x="3310" y="4624"/>
                </a:lnTo>
                <a:lnTo>
                  <a:pt x="3301" y="4615"/>
                </a:lnTo>
                <a:lnTo>
                  <a:pt x="3292" y="4606"/>
                </a:lnTo>
                <a:lnTo>
                  <a:pt x="3283" y="4599"/>
                </a:lnTo>
                <a:lnTo>
                  <a:pt x="3276" y="4594"/>
                </a:lnTo>
                <a:lnTo>
                  <a:pt x="3278" y="4627"/>
                </a:lnTo>
                <a:lnTo>
                  <a:pt x="3271" y="4613"/>
                </a:lnTo>
                <a:lnTo>
                  <a:pt x="3266" y="4600"/>
                </a:lnTo>
                <a:lnTo>
                  <a:pt x="3261" y="4587"/>
                </a:lnTo>
                <a:lnTo>
                  <a:pt x="3256" y="4572"/>
                </a:lnTo>
                <a:lnTo>
                  <a:pt x="3251" y="4559"/>
                </a:lnTo>
                <a:lnTo>
                  <a:pt x="3248" y="4544"/>
                </a:lnTo>
                <a:lnTo>
                  <a:pt x="3243" y="4516"/>
                </a:lnTo>
                <a:lnTo>
                  <a:pt x="3240" y="4487"/>
                </a:lnTo>
                <a:lnTo>
                  <a:pt x="3239" y="4457"/>
                </a:lnTo>
                <a:lnTo>
                  <a:pt x="3239" y="4427"/>
                </a:lnTo>
                <a:lnTo>
                  <a:pt x="3240" y="4397"/>
                </a:lnTo>
                <a:lnTo>
                  <a:pt x="3242" y="4367"/>
                </a:lnTo>
                <a:lnTo>
                  <a:pt x="3245" y="4338"/>
                </a:lnTo>
                <a:lnTo>
                  <a:pt x="3250" y="4279"/>
                </a:lnTo>
                <a:lnTo>
                  <a:pt x="3256" y="4223"/>
                </a:lnTo>
                <a:lnTo>
                  <a:pt x="3258" y="4196"/>
                </a:lnTo>
                <a:lnTo>
                  <a:pt x="3259" y="4170"/>
                </a:lnTo>
                <a:lnTo>
                  <a:pt x="3275" y="4170"/>
                </a:lnTo>
                <a:lnTo>
                  <a:pt x="3292" y="4172"/>
                </a:lnTo>
                <a:lnTo>
                  <a:pt x="3325" y="4176"/>
                </a:lnTo>
                <a:lnTo>
                  <a:pt x="3390" y="4188"/>
                </a:lnTo>
                <a:lnTo>
                  <a:pt x="3421" y="4192"/>
                </a:lnTo>
                <a:lnTo>
                  <a:pt x="3438" y="4193"/>
                </a:lnTo>
                <a:lnTo>
                  <a:pt x="3454" y="4194"/>
                </a:lnTo>
                <a:lnTo>
                  <a:pt x="3471" y="4194"/>
                </a:lnTo>
                <a:lnTo>
                  <a:pt x="3487" y="4193"/>
                </a:lnTo>
                <a:lnTo>
                  <a:pt x="3504" y="4192"/>
                </a:lnTo>
                <a:lnTo>
                  <a:pt x="3521" y="4189"/>
                </a:lnTo>
                <a:lnTo>
                  <a:pt x="3482" y="4181"/>
                </a:lnTo>
                <a:lnTo>
                  <a:pt x="3507" y="4178"/>
                </a:lnTo>
                <a:lnTo>
                  <a:pt x="3531" y="4175"/>
                </a:lnTo>
                <a:lnTo>
                  <a:pt x="3554" y="4170"/>
                </a:lnTo>
                <a:lnTo>
                  <a:pt x="3578" y="4163"/>
                </a:lnTo>
                <a:lnTo>
                  <a:pt x="3601" y="4155"/>
                </a:lnTo>
                <a:lnTo>
                  <a:pt x="3624" y="4144"/>
                </a:lnTo>
                <a:lnTo>
                  <a:pt x="3644" y="4132"/>
                </a:lnTo>
                <a:lnTo>
                  <a:pt x="3654" y="4126"/>
                </a:lnTo>
                <a:lnTo>
                  <a:pt x="3664" y="4119"/>
                </a:lnTo>
                <a:lnTo>
                  <a:pt x="3628" y="4121"/>
                </a:lnTo>
                <a:lnTo>
                  <a:pt x="3646" y="4114"/>
                </a:lnTo>
                <a:lnTo>
                  <a:pt x="3664" y="4104"/>
                </a:lnTo>
                <a:lnTo>
                  <a:pt x="3681" y="4095"/>
                </a:lnTo>
                <a:lnTo>
                  <a:pt x="3698" y="4084"/>
                </a:lnTo>
                <a:lnTo>
                  <a:pt x="3713" y="4071"/>
                </a:lnTo>
                <a:lnTo>
                  <a:pt x="3728" y="4058"/>
                </a:lnTo>
                <a:lnTo>
                  <a:pt x="3741" y="4043"/>
                </a:lnTo>
                <a:lnTo>
                  <a:pt x="3753" y="4028"/>
                </a:lnTo>
                <a:lnTo>
                  <a:pt x="3732" y="4033"/>
                </a:lnTo>
                <a:lnTo>
                  <a:pt x="3755" y="4015"/>
                </a:lnTo>
                <a:lnTo>
                  <a:pt x="3777" y="3994"/>
                </a:lnTo>
                <a:lnTo>
                  <a:pt x="3798" y="3972"/>
                </a:lnTo>
                <a:lnTo>
                  <a:pt x="3816" y="3949"/>
                </a:lnTo>
                <a:lnTo>
                  <a:pt x="3787" y="3951"/>
                </a:lnTo>
                <a:lnTo>
                  <a:pt x="3801" y="3944"/>
                </a:lnTo>
                <a:lnTo>
                  <a:pt x="3815" y="3937"/>
                </a:lnTo>
                <a:lnTo>
                  <a:pt x="3828" y="3930"/>
                </a:lnTo>
                <a:lnTo>
                  <a:pt x="3841" y="3922"/>
                </a:lnTo>
                <a:lnTo>
                  <a:pt x="3853" y="3912"/>
                </a:lnTo>
                <a:lnTo>
                  <a:pt x="3865" y="3902"/>
                </a:lnTo>
                <a:lnTo>
                  <a:pt x="3876" y="3892"/>
                </a:lnTo>
                <a:lnTo>
                  <a:pt x="3886" y="3882"/>
                </a:lnTo>
                <a:lnTo>
                  <a:pt x="3867" y="3873"/>
                </a:lnTo>
                <a:lnTo>
                  <a:pt x="3906" y="3856"/>
                </a:lnTo>
                <a:lnTo>
                  <a:pt x="3937" y="3841"/>
                </a:lnTo>
                <a:lnTo>
                  <a:pt x="3948" y="3835"/>
                </a:lnTo>
                <a:lnTo>
                  <a:pt x="3956" y="3830"/>
                </a:lnTo>
                <a:lnTo>
                  <a:pt x="3935" y="3825"/>
                </a:lnTo>
                <a:lnTo>
                  <a:pt x="3973" y="3808"/>
                </a:lnTo>
                <a:lnTo>
                  <a:pt x="4011" y="3793"/>
                </a:lnTo>
                <a:lnTo>
                  <a:pt x="4049" y="3776"/>
                </a:lnTo>
                <a:lnTo>
                  <a:pt x="4087" y="3760"/>
                </a:lnTo>
                <a:lnTo>
                  <a:pt x="4056" y="3762"/>
                </a:lnTo>
                <a:lnTo>
                  <a:pt x="4024" y="3765"/>
                </a:lnTo>
                <a:lnTo>
                  <a:pt x="3990" y="3771"/>
                </a:lnTo>
                <a:lnTo>
                  <a:pt x="3957" y="3780"/>
                </a:lnTo>
                <a:lnTo>
                  <a:pt x="3941" y="3784"/>
                </a:lnTo>
                <a:lnTo>
                  <a:pt x="3926" y="3790"/>
                </a:lnTo>
                <a:lnTo>
                  <a:pt x="3910" y="3795"/>
                </a:lnTo>
                <a:lnTo>
                  <a:pt x="3896" y="3802"/>
                </a:lnTo>
                <a:lnTo>
                  <a:pt x="3881" y="3808"/>
                </a:lnTo>
                <a:lnTo>
                  <a:pt x="3868" y="3817"/>
                </a:lnTo>
                <a:lnTo>
                  <a:pt x="3856" y="3824"/>
                </a:lnTo>
                <a:lnTo>
                  <a:pt x="3845" y="3833"/>
                </a:lnTo>
                <a:lnTo>
                  <a:pt x="3855" y="3810"/>
                </a:lnTo>
                <a:lnTo>
                  <a:pt x="3834" y="3818"/>
                </a:lnTo>
                <a:lnTo>
                  <a:pt x="3785" y="3834"/>
                </a:lnTo>
                <a:lnTo>
                  <a:pt x="3759" y="3843"/>
                </a:lnTo>
                <a:lnTo>
                  <a:pt x="3733" y="3854"/>
                </a:lnTo>
                <a:lnTo>
                  <a:pt x="3712" y="3863"/>
                </a:lnTo>
                <a:lnTo>
                  <a:pt x="3704" y="3867"/>
                </a:lnTo>
                <a:lnTo>
                  <a:pt x="3698" y="3871"/>
                </a:lnTo>
                <a:lnTo>
                  <a:pt x="3725" y="3835"/>
                </a:lnTo>
                <a:lnTo>
                  <a:pt x="3652" y="3862"/>
                </a:lnTo>
                <a:lnTo>
                  <a:pt x="3617" y="3875"/>
                </a:lnTo>
                <a:lnTo>
                  <a:pt x="3582" y="3891"/>
                </a:lnTo>
                <a:lnTo>
                  <a:pt x="3604" y="3864"/>
                </a:lnTo>
                <a:lnTo>
                  <a:pt x="3589" y="3869"/>
                </a:lnTo>
                <a:lnTo>
                  <a:pt x="3557" y="3883"/>
                </a:lnTo>
                <a:lnTo>
                  <a:pt x="3536" y="3891"/>
                </a:lnTo>
                <a:lnTo>
                  <a:pt x="3516" y="3901"/>
                </a:lnTo>
                <a:lnTo>
                  <a:pt x="3497" y="3911"/>
                </a:lnTo>
                <a:lnTo>
                  <a:pt x="3480" y="3922"/>
                </a:lnTo>
                <a:lnTo>
                  <a:pt x="3495" y="3895"/>
                </a:lnTo>
                <a:lnTo>
                  <a:pt x="3510" y="3869"/>
                </a:lnTo>
                <a:lnTo>
                  <a:pt x="3527" y="3843"/>
                </a:lnTo>
                <a:lnTo>
                  <a:pt x="3543" y="3819"/>
                </a:lnTo>
                <a:lnTo>
                  <a:pt x="3560" y="3793"/>
                </a:lnTo>
                <a:lnTo>
                  <a:pt x="3576" y="3768"/>
                </a:lnTo>
                <a:lnTo>
                  <a:pt x="3591" y="3741"/>
                </a:lnTo>
                <a:lnTo>
                  <a:pt x="3604" y="3714"/>
                </a:lnTo>
                <a:lnTo>
                  <a:pt x="3575" y="3731"/>
                </a:lnTo>
                <a:lnTo>
                  <a:pt x="3592" y="3696"/>
                </a:lnTo>
                <a:lnTo>
                  <a:pt x="3607" y="3661"/>
                </a:lnTo>
                <a:lnTo>
                  <a:pt x="3613" y="3643"/>
                </a:lnTo>
                <a:lnTo>
                  <a:pt x="3619" y="3625"/>
                </a:lnTo>
                <a:lnTo>
                  <a:pt x="3626" y="3606"/>
                </a:lnTo>
                <a:lnTo>
                  <a:pt x="3631" y="3588"/>
                </a:lnTo>
                <a:lnTo>
                  <a:pt x="3604" y="3622"/>
                </a:lnTo>
                <a:lnTo>
                  <a:pt x="3614" y="3596"/>
                </a:lnTo>
                <a:lnTo>
                  <a:pt x="3624" y="3570"/>
                </a:lnTo>
                <a:lnTo>
                  <a:pt x="3632" y="3543"/>
                </a:lnTo>
                <a:lnTo>
                  <a:pt x="3639" y="3517"/>
                </a:lnTo>
                <a:lnTo>
                  <a:pt x="3644" y="3490"/>
                </a:lnTo>
                <a:lnTo>
                  <a:pt x="3649" y="3462"/>
                </a:lnTo>
                <a:lnTo>
                  <a:pt x="3651" y="3435"/>
                </a:lnTo>
                <a:lnTo>
                  <a:pt x="3652" y="3407"/>
                </a:lnTo>
                <a:lnTo>
                  <a:pt x="3635" y="3431"/>
                </a:lnTo>
                <a:lnTo>
                  <a:pt x="3656" y="3315"/>
                </a:lnTo>
                <a:lnTo>
                  <a:pt x="3640" y="3325"/>
                </a:lnTo>
                <a:lnTo>
                  <a:pt x="3652" y="3262"/>
                </a:lnTo>
                <a:lnTo>
                  <a:pt x="3664" y="3199"/>
                </a:lnTo>
                <a:lnTo>
                  <a:pt x="3645" y="3216"/>
                </a:lnTo>
                <a:lnTo>
                  <a:pt x="3665" y="3160"/>
                </a:lnTo>
                <a:lnTo>
                  <a:pt x="3685" y="3104"/>
                </a:lnTo>
                <a:lnTo>
                  <a:pt x="3660" y="3111"/>
                </a:lnTo>
                <a:lnTo>
                  <a:pt x="3683" y="3060"/>
                </a:lnTo>
                <a:lnTo>
                  <a:pt x="3708" y="3008"/>
                </a:lnTo>
                <a:lnTo>
                  <a:pt x="3688" y="3013"/>
                </a:lnTo>
                <a:lnTo>
                  <a:pt x="3704" y="2986"/>
                </a:lnTo>
                <a:lnTo>
                  <a:pt x="3717" y="2964"/>
                </a:lnTo>
                <a:lnTo>
                  <a:pt x="3730" y="2948"/>
                </a:lnTo>
                <a:lnTo>
                  <a:pt x="3708" y="2952"/>
                </a:lnTo>
                <a:lnTo>
                  <a:pt x="3720" y="2922"/>
                </a:lnTo>
                <a:lnTo>
                  <a:pt x="3732" y="2897"/>
                </a:lnTo>
                <a:lnTo>
                  <a:pt x="3738" y="2886"/>
                </a:lnTo>
                <a:lnTo>
                  <a:pt x="3744" y="2877"/>
                </a:lnTo>
                <a:lnTo>
                  <a:pt x="3735" y="2887"/>
                </a:lnTo>
                <a:lnTo>
                  <a:pt x="3712" y="2912"/>
                </a:lnTo>
                <a:lnTo>
                  <a:pt x="3686" y="2941"/>
                </a:lnTo>
                <a:lnTo>
                  <a:pt x="3675" y="2956"/>
                </a:lnTo>
                <a:lnTo>
                  <a:pt x="3666" y="2969"/>
                </a:lnTo>
                <a:lnTo>
                  <a:pt x="3664" y="2944"/>
                </a:lnTo>
                <a:lnTo>
                  <a:pt x="3638" y="3004"/>
                </a:lnTo>
                <a:lnTo>
                  <a:pt x="3617" y="3051"/>
                </a:lnTo>
                <a:lnTo>
                  <a:pt x="3604" y="3083"/>
                </a:lnTo>
                <a:lnTo>
                  <a:pt x="3599" y="3052"/>
                </a:lnTo>
                <a:lnTo>
                  <a:pt x="3593" y="3061"/>
                </a:lnTo>
                <a:lnTo>
                  <a:pt x="3577" y="3088"/>
                </a:lnTo>
                <a:lnTo>
                  <a:pt x="3554" y="3127"/>
                </a:lnTo>
                <a:lnTo>
                  <a:pt x="3543" y="3150"/>
                </a:lnTo>
                <a:lnTo>
                  <a:pt x="3531" y="3174"/>
                </a:lnTo>
                <a:lnTo>
                  <a:pt x="3521" y="3143"/>
                </a:lnTo>
                <a:lnTo>
                  <a:pt x="3512" y="3150"/>
                </a:lnTo>
                <a:lnTo>
                  <a:pt x="3492" y="3166"/>
                </a:lnTo>
                <a:lnTo>
                  <a:pt x="3479" y="3177"/>
                </a:lnTo>
                <a:lnTo>
                  <a:pt x="3466" y="3190"/>
                </a:lnTo>
                <a:lnTo>
                  <a:pt x="3454" y="3204"/>
                </a:lnTo>
                <a:lnTo>
                  <a:pt x="3444" y="3219"/>
                </a:lnTo>
                <a:lnTo>
                  <a:pt x="3439" y="3194"/>
                </a:lnTo>
                <a:lnTo>
                  <a:pt x="3401" y="3242"/>
                </a:lnTo>
                <a:lnTo>
                  <a:pt x="3382" y="3266"/>
                </a:lnTo>
                <a:lnTo>
                  <a:pt x="3365" y="3291"/>
                </a:lnTo>
                <a:lnTo>
                  <a:pt x="3347" y="3316"/>
                </a:lnTo>
                <a:lnTo>
                  <a:pt x="3330" y="3341"/>
                </a:lnTo>
                <a:lnTo>
                  <a:pt x="3314" y="3368"/>
                </a:lnTo>
                <a:lnTo>
                  <a:pt x="3299" y="3395"/>
                </a:lnTo>
                <a:lnTo>
                  <a:pt x="3302" y="3372"/>
                </a:lnTo>
                <a:lnTo>
                  <a:pt x="3304" y="3351"/>
                </a:lnTo>
                <a:lnTo>
                  <a:pt x="3305" y="3329"/>
                </a:lnTo>
                <a:lnTo>
                  <a:pt x="3305" y="3307"/>
                </a:lnTo>
                <a:lnTo>
                  <a:pt x="3304" y="3286"/>
                </a:lnTo>
                <a:lnTo>
                  <a:pt x="3302" y="3265"/>
                </a:lnTo>
                <a:lnTo>
                  <a:pt x="3296" y="3222"/>
                </a:lnTo>
                <a:lnTo>
                  <a:pt x="3282" y="3137"/>
                </a:lnTo>
                <a:lnTo>
                  <a:pt x="3277" y="3095"/>
                </a:lnTo>
                <a:lnTo>
                  <a:pt x="3275" y="3073"/>
                </a:lnTo>
                <a:lnTo>
                  <a:pt x="3274" y="3052"/>
                </a:lnTo>
                <a:lnTo>
                  <a:pt x="3217" y="3151"/>
                </a:lnTo>
                <a:lnTo>
                  <a:pt x="3220" y="3138"/>
                </a:lnTo>
                <a:lnTo>
                  <a:pt x="3224" y="3125"/>
                </a:lnTo>
                <a:lnTo>
                  <a:pt x="3226" y="3111"/>
                </a:lnTo>
                <a:lnTo>
                  <a:pt x="3227" y="3098"/>
                </a:lnTo>
                <a:lnTo>
                  <a:pt x="3227" y="3085"/>
                </a:lnTo>
                <a:lnTo>
                  <a:pt x="3227" y="3071"/>
                </a:lnTo>
                <a:lnTo>
                  <a:pt x="3226" y="3059"/>
                </a:lnTo>
                <a:lnTo>
                  <a:pt x="3224" y="3046"/>
                </a:lnTo>
                <a:lnTo>
                  <a:pt x="3222" y="3032"/>
                </a:lnTo>
                <a:lnTo>
                  <a:pt x="3218" y="3020"/>
                </a:lnTo>
                <a:lnTo>
                  <a:pt x="3214" y="3006"/>
                </a:lnTo>
                <a:lnTo>
                  <a:pt x="3210" y="2994"/>
                </a:lnTo>
                <a:lnTo>
                  <a:pt x="3204" y="2982"/>
                </a:lnTo>
                <a:lnTo>
                  <a:pt x="3198" y="2970"/>
                </a:lnTo>
                <a:lnTo>
                  <a:pt x="3192" y="2959"/>
                </a:lnTo>
                <a:lnTo>
                  <a:pt x="3183" y="2948"/>
                </a:lnTo>
                <a:lnTo>
                  <a:pt x="3169" y="2986"/>
                </a:lnTo>
                <a:lnTo>
                  <a:pt x="3164" y="2930"/>
                </a:lnTo>
                <a:lnTo>
                  <a:pt x="3160" y="2903"/>
                </a:lnTo>
                <a:lnTo>
                  <a:pt x="3153" y="2875"/>
                </a:lnTo>
                <a:lnTo>
                  <a:pt x="3150" y="2863"/>
                </a:lnTo>
                <a:lnTo>
                  <a:pt x="3145" y="2850"/>
                </a:lnTo>
                <a:lnTo>
                  <a:pt x="3140" y="2837"/>
                </a:lnTo>
                <a:lnTo>
                  <a:pt x="3134" y="2825"/>
                </a:lnTo>
                <a:lnTo>
                  <a:pt x="3127" y="2814"/>
                </a:lnTo>
                <a:lnTo>
                  <a:pt x="3118" y="2802"/>
                </a:lnTo>
                <a:lnTo>
                  <a:pt x="3109" y="2792"/>
                </a:lnTo>
                <a:lnTo>
                  <a:pt x="3099" y="2782"/>
                </a:lnTo>
                <a:lnTo>
                  <a:pt x="3094" y="2815"/>
                </a:lnTo>
                <a:lnTo>
                  <a:pt x="3090" y="2803"/>
                </a:lnTo>
                <a:lnTo>
                  <a:pt x="3083" y="2791"/>
                </a:lnTo>
                <a:lnTo>
                  <a:pt x="3070" y="2765"/>
                </a:lnTo>
                <a:lnTo>
                  <a:pt x="3088" y="2765"/>
                </a:lnTo>
                <a:lnTo>
                  <a:pt x="3105" y="2767"/>
                </a:lnTo>
                <a:lnTo>
                  <a:pt x="3123" y="2769"/>
                </a:lnTo>
                <a:lnTo>
                  <a:pt x="3141" y="2773"/>
                </a:lnTo>
                <a:lnTo>
                  <a:pt x="3176" y="2780"/>
                </a:lnTo>
                <a:lnTo>
                  <a:pt x="3194" y="2783"/>
                </a:lnTo>
                <a:lnTo>
                  <a:pt x="3211" y="2785"/>
                </a:lnTo>
                <a:lnTo>
                  <a:pt x="3196" y="2767"/>
                </a:lnTo>
                <a:lnTo>
                  <a:pt x="3208" y="2771"/>
                </a:lnTo>
                <a:lnTo>
                  <a:pt x="3220" y="2774"/>
                </a:lnTo>
                <a:lnTo>
                  <a:pt x="3234" y="2775"/>
                </a:lnTo>
                <a:lnTo>
                  <a:pt x="3246" y="2775"/>
                </a:lnTo>
                <a:lnTo>
                  <a:pt x="3259" y="2774"/>
                </a:lnTo>
                <a:lnTo>
                  <a:pt x="3272" y="2772"/>
                </a:lnTo>
                <a:lnTo>
                  <a:pt x="3284" y="2768"/>
                </a:lnTo>
                <a:lnTo>
                  <a:pt x="3297" y="2763"/>
                </a:lnTo>
                <a:lnTo>
                  <a:pt x="3291" y="2760"/>
                </a:lnTo>
                <a:lnTo>
                  <a:pt x="3287" y="2756"/>
                </a:lnTo>
                <a:lnTo>
                  <a:pt x="3285" y="2753"/>
                </a:lnTo>
                <a:lnTo>
                  <a:pt x="3285" y="2750"/>
                </a:lnTo>
                <a:lnTo>
                  <a:pt x="3287" y="2747"/>
                </a:lnTo>
                <a:lnTo>
                  <a:pt x="3291" y="2743"/>
                </a:lnTo>
                <a:lnTo>
                  <a:pt x="3295" y="2741"/>
                </a:lnTo>
                <a:lnTo>
                  <a:pt x="3300" y="2739"/>
                </a:lnTo>
                <a:lnTo>
                  <a:pt x="3312" y="2735"/>
                </a:lnTo>
                <a:lnTo>
                  <a:pt x="3326" y="2731"/>
                </a:lnTo>
                <a:lnTo>
                  <a:pt x="3353" y="2725"/>
                </a:lnTo>
                <a:lnTo>
                  <a:pt x="3330" y="2722"/>
                </a:lnTo>
                <a:lnTo>
                  <a:pt x="3349" y="2716"/>
                </a:lnTo>
                <a:lnTo>
                  <a:pt x="3369" y="2707"/>
                </a:lnTo>
                <a:lnTo>
                  <a:pt x="3388" y="2699"/>
                </a:lnTo>
                <a:lnTo>
                  <a:pt x="3407" y="2690"/>
                </a:lnTo>
                <a:lnTo>
                  <a:pt x="3384" y="2685"/>
                </a:lnTo>
                <a:lnTo>
                  <a:pt x="3420" y="2682"/>
                </a:lnTo>
                <a:lnTo>
                  <a:pt x="3455" y="2676"/>
                </a:lnTo>
                <a:lnTo>
                  <a:pt x="3528" y="2666"/>
                </a:lnTo>
                <a:lnTo>
                  <a:pt x="3513" y="2663"/>
                </a:lnTo>
                <a:lnTo>
                  <a:pt x="3498" y="2661"/>
                </a:lnTo>
                <a:lnTo>
                  <a:pt x="3483" y="2660"/>
                </a:lnTo>
                <a:lnTo>
                  <a:pt x="3469" y="2659"/>
                </a:lnTo>
                <a:lnTo>
                  <a:pt x="3454" y="2658"/>
                </a:lnTo>
                <a:lnTo>
                  <a:pt x="3439" y="2659"/>
                </a:lnTo>
                <a:lnTo>
                  <a:pt x="3425" y="2660"/>
                </a:lnTo>
                <a:lnTo>
                  <a:pt x="3410" y="2662"/>
                </a:lnTo>
                <a:lnTo>
                  <a:pt x="3447" y="2649"/>
                </a:lnTo>
                <a:lnTo>
                  <a:pt x="3397" y="2648"/>
                </a:lnTo>
                <a:lnTo>
                  <a:pt x="3347" y="2646"/>
                </a:lnTo>
                <a:lnTo>
                  <a:pt x="3382" y="2634"/>
                </a:lnTo>
                <a:lnTo>
                  <a:pt x="3374" y="2631"/>
                </a:lnTo>
                <a:lnTo>
                  <a:pt x="3364" y="2629"/>
                </a:lnTo>
                <a:lnTo>
                  <a:pt x="3351" y="2626"/>
                </a:lnTo>
                <a:lnTo>
                  <a:pt x="3336" y="2624"/>
                </a:lnTo>
                <a:lnTo>
                  <a:pt x="3319" y="2623"/>
                </a:lnTo>
                <a:lnTo>
                  <a:pt x="3302" y="2623"/>
                </a:lnTo>
                <a:lnTo>
                  <a:pt x="3293" y="2625"/>
                </a:lnTo>
                <a:lnTo>
                  <a:pt x="3284" y="2626"/>
                </a:lnTo>
                <a:lnTo>
                  <a:pt x="3292" y="2623"/>
                </a:lnTo>
                <a:lnTo>
                  <a:pt x="3309" y="2614"/>
                </a:lnTo>
                <a:lnTo>
                  <a:pt x="3320" y="2607"/>
                </a:lnTo>
                <a:lnTo>
                  <a:pt x="3331" y="2600"/>
                </a:lnTo>
                <a:lnTo>
                  <a:pt x="3341" y="2593"/>
                </a:lnTo>
                <a:lnTo>
                  <a:pt x="3348" y="2585"/>
                </a:lnTo>
                <a:lnTo>
                  <a:pt x="3329" y="2589"/>
                </a:lnTo>
                <a:lnTo>
                  <a:pt x="3366" y="2553"/>
                </a:lnTo>
                <a:lnTo>
                  <a:pt x="3384" y="2533"/>
                </a:lnTo>
                <a:lnTo>
                  <a:pt x="3393" y="2524"/>
                </a:lnTo>
                <a:lnTo>
                  <a:pt x="3400" y="2514"/>
                </a:lnTo>
                <a:lnTo>
                  <a:pt x="3397" y="2515"/>
                </a:lnTo>
                <a:lnTo>
                  <a:pt x="3392" y="2517"/>
                </a:lnTo>
                <a:lnTo>
                  <a:pt x="3382" y="2522"/>
                </a:lnTo>
                <a:lnTo>
                  <a:pt x="3378" y="2523"/>
                </a:lnTo>
                <a:lnTo>
                  <a:pt x="3377" y="2523"/>
                </a:lnTo>
                <a:lnTo>
                  <a:pt x="3376" y="2522"/>
                </a:lnTo>
                <a:lnTo>
                  <a:pt x="3376" y="2521"/>
                </a:lnTo>
                <a:lnTo>
                  <a:pt x="3376" y="2519"/>
                </a:lnTo>
                <a:lnTo>
                  <a:pt x="3380" y="2513"/>
                </a:lnTo>
                <a:lnTo>
                  <a:pt x="3395" y="2494"/>
                </a:lnTo>
                <a:lnTo>
                  <a:pt x="3411" y="2474"/>
                </a:lnTo>
                <a:lnTo>
                  <a:pt x="3445" y="2438"/>
                </a:lnTo>
                <a:lnTo>
                  <a:pt x="3415" y="2452"/>
                </a:lnTo>
                <a:lnTo>
                  <a:pt x="3424" y="2442"/>
                </a:lnTo>
                <a:lnTo>
                  <a:pt x="3432" y="2433"/>
                </a:lnTo>
                <a:lnTo>
                  <a:pt x="3446" y="2413"/>
                </a:lnTo>
                <a:lnTo>
                  <a:pt x="3460" y="2393"/>
                </a:lnTo>
                <a:lnTo>
                  <a:pt x="3466" y="2383"/>
                </a:lnTo>
                <a:lnTo>
                  <a:pt x="3474" y="2372"/>
                </a:lnTo>
                <a:lnTo>
                  <a:pt x="3447" y="2381"/>
                </a:lnTo>
                <a:lnTo>
                  <a:pt x="3457" y="2367"/>
                </a:lnTo>
                <a:lnTo>
                  <a:pt x="3467" y="2354"/>
                </a:lnTo>
                <a:lnTo>
                  <a:pt x="3488" y="2329"/>
                </a:lnTo>
                <a:lnTo>
                  <a:pt x="3511" y="2305"/>
                </a:lnTo>
                <a:lnTo>
                  <a:pt x="3535" y="2283"/>
                </a:lnTo>
                <a:lnTo>
                  <a:pt x="3496" y="2293"/>
                </a:lnTo>
                <a:lnTo>
                  <a:pt x="3515" y="2273"/>
                </a:lnTo>
                <a:lnTo>
                  <a:pt x="3537" y="2254"/>
                </a:lnTo>
                <a:lnTo>
                  <a:pt x="3559" y="2235"/>
                </a:lnTo>
                <a:lnTo>
                  <a:pt x="3582" y="2219"/>
                </a:lnTo>
                <a:lnTo>
                  <a:pt x="3558" y="2220"/>
                </a:lnTo>
                <a:lnTo>
                  <a:pt x="3567" y="2209"/>
                </a:lnTo>
                <a:lnTo>
                  <a:pt x="3576" y="2200"/>
                </a:lnTo>
                <a:lnTo>
                  <a:pt x="3586" y="2192"/>
                </a:lnTo>
                <a:lnTo>
                  <a:pt x="3597" y="2184"/>
                </a:lnTo>
                <a:lnTo>
                  <a:pt x="3618" y="2168"/>
                </a:lnTo>
                <a:lnTo>
                  <a:pt x="3640" y="2154"/>
                </a:lnTo>
                <a:lnTo>
                  <a:pt x="3662" y="2139"/>
                </a:lnTo>
                <a:lnTo>
                  <a:pt x="3682" y="2123"/>
                </a:lnTo>
                <a:lnTo>
                  <a:pt x="3692" y="2114"/>
                </a:lnTo>
                <a:lnTo>
                  <a:pt x="3701" y="2104"/>
                </a:lnTo>
                <a:lnTo>
                  <a:pt x="3710" y="2093"/>
                </a:lnTo>
                <a:lnTo>
                  <a:pt x="3718" y="2082"/>
                </a:lnTo>
                <a:lnTo>
                  <a:pt x="3677" y="2102"/>
                </a:lnTo>
                <a:lnTo>
                  <a:pt x="3637" y="2123"/>
                </a:lnTo>
                <a:lnTo>
                  <a:pt x="3597" y="2145"/>
                </a:lnTo>
                <a:lnTo>
                  <a:pt x="3558" y="2168"/>
                </a:lnTo>
                <a:lnTo>
                  <a:pt x="3577" y="2141"/>
                </a:lnTo>
                <a:lnTo>
                  <a:pt x="3488" y="2195"/>
                </a:lnTo>
                <a:lnTo>
                  <a:pt x="3493" y="2182"/>
                </a:lnTo>
                <a:lnTo>
                  <a:pt x="3479" y="2185"/>
                </a:lnTo>
                <a:lnTo>
                  <a:pt x="3466" y="2189"/>
                </a:lnTo>
                <a:lnTo>
                  <a:pt x="3452" y="2195"/>
                </a:lnTo>
                <a:lnTo>
                  <a:pt x="3440" y="2201"/>
                </a:lnTo>
                <a:lnTo>
                  <a:pt x="3429" y="2208"/>
                </a:lnTo>
                <a:lnTo>
                  <a:pt x="3417" y="2218"/>
                </a:lnTo>
                <a:lnTo>
                  <a:pt x="3407" y="2227"/>
                </a:lnTo>
                <a:lnTo>
                  <a:pt x="3397" y="2237"/>
                </a:lnTo>
                <a:lnTo>
                  <a:pt x="3407" y="2205"/>
                </a:lnTo>
                <a:lnTo>
                  <a:pt x="3385" y="2217"/>
                </a:lnTo>
                <a:lnTo>
                  <a:pt x="3365" y="2231"/>
                </a:lnTo>
                <a:lnTo>
                  <a:pt x="3346" y="2246"/>
                </a:lnTo>
                <a:lnTo>
                  <a:pt x="3328" y="2262"/>
                </a:lnTo>
                <a:lnTo>
                  <a:pt x="3326" y="2243"/>
                </a:lnTo>
                <a:lnTo>
                  <a:pt x="3308" y="2259"/>
                </a:lnTo>
                <a:lnTo>
                  <a:pt x="3291" y="2272"/>
                </a:lnTo>
                <a:lnTo>
                  <a:pt x="3272" y="2286"/>
                </a:lnTo>
                <a:lnTo>
                  <a:pt x="3252" y="2298"/>
                </a:lnTo>
                <a:lnTo>
                  <a:pt x="3264" y="2272"/>
                </a:lnTo>
                <a:lnTo>
                  <a:pt x="3276" y="2248"/>
                </a:lnTo>
                <a:lnTo>
                  <a:pt x="3291" y="2224"/>
                </a:lnTo>
                <a:lnTo>
                  <a:pt x="3306" y="2200"/>
                </a:lnTo>
                <a:lnTo>
                  <a:pt x="3280" y="2217"/>
                </a:lnTo>
                <a:lnTo>
                  <a:pt x="3304" y="2163"/>
                </a:lnTo>
                <a:lnTo>
                  <a:pt x="3326" y="2108"/>
                </a:lnTo>
                <a:lnTo>
                  <a:pt x="3301" y="2125"/>
                </a:lnTo>
                <a:lnTo>
                  <a:pt x="3311" y="2093"/>
                </a:lnTo>
                <a:lnTo>
                  <a:pt x="3315" y="2076"/>
                </a:lnTo>
                <a:lnTo>
                  <a:pt x="3320" y="2060"/>
                </a:lnTo>
                <a:lnTo>
                  <a:pt x="3324" y="2042"/>
                </a:lnTo>
                <a:lnTo>
                  <a:pt x="3327" y="2026"/>
                </a:lnTo>
                <a:lnTo>
                  <a:pt x="3328" y="2009"/>
                </a:lnTo>
                <a:lnTo>
                  <a:pt x="3328" y="1993"/>
                </a:lnTo>
                <a:lnTo>
                  <a:pt x="3306" y="2012"/>
                </a:lnTo>
                <a:lnTo>
                  <a:pt x="3312" y="1959"/>
                </a:lnTo>
                <a:lnTo>
                  <a:pt x="3318" y="1906"/>
                </a:lnTo>
                <a:lnTo>
                  <a:pt x="3300" y="1930"/>
                </a:lnTo>
                <a:lnTo>
                  <a:pt x="3301" y="1901"/>
                </a:lnTo>
                <a:lnTo>
                  <a:pt x="3303" y="1871"/>
                </a:lnTo>
                <a:lnTo>
                  <a:pt x="3307" y="1842"/>
                </a:lnTo>
                <a:lnTo>
                  <a:pt x="3312" y="1813"/>
                </a:lnTo>
                <a:lnTo>
                  <a:pt x="3287" y="1837"/>
                </a:lnTo>
                <a:lnTo>
                  <a:pt x="3293" y="1798"/>
                </a:lnTo>
                <a:lnTo>
                  <a:pt x="3297" y="1779"/>
                </a:lnTo>
                <a:lnTo>
                  <a:pt x="3300" y="1759"/>
                </a:lnTo>
                <a:lnTo>
                  <a:pt x="3305" y="1740"/>
                </a:lnTo>
                <a:lnTo>
                  <a:pt x="3310" y="1721"/>
                </a:lnTo>
                <a:lnTo>
                  <a:pt x="3316" y="1702"/>
                </a:lnTo>
                <a:lnTo>
                  <a:pt x="3323" y="1684"/>
                </a:lnTo>
                <a:lnTo>
                  <a:pt x="3299" y="1701"/>
                </a:lnTo>
                <a:lnTo>
                  <a:pt x="3307" y="1671"/>
                </a:lnTo>
                <a:lnTo>
                  <a:pt x="3316" y="1642"/>
                </a:lnTo>
                <a:lnTo>
                  <a:pt x="3328" y="1615"/>
                </a:lnTo>
                <a:lnTo>
                  <a:pt x="3341" y="1587"/>
                </a:lnTo>
                <a:lnTo>
                  <a:pt x="3310" y="1603"/>
                </a:lnTo>
                <a:lnTo>
                  <a:pt x="3333" y="1565"/>
                </a:lnTo>
                <a:lnTo>
                  <a:pt x="3350" y="1533"/>
                </a:lnTo>
                <a:lnTo>
                  <a:pt x="3358" y="1519"/>
                </a:lnTo>
                <a:lnTo>
                  <a:pt x="3363" y="1508"/>
                </a:lnTo>
                <a:lnTo>
                  <a:pt x="3336" y="1523"/>
                </a:lnTo>
                <a:lnTo>
                  <a:pt x="3343" y="1515"/>
                </a:lnTo>
                <a:lnTo>
                  <a:pt x="3361" y="1493"/>
                </a:lnTo>
                <a:lnTo>
                  <a:pt x="3370" y="1481"/>
                </a:lnTo>
                <a:lnTo>
                  <a:pt x="3378" y="1468"/>
                </a:lnTo>
                <a:lnTo>
                  <a:pt x="3385" y="1456"/>
                </a:lnTo>
                <a:lnTo>
                  <a:pt x="3390" y="1447"/>
                </a:lnTo>
                <a:lnTo>
                  <a:pt x="3367" y="1458"/>
                </a:lnTo>
                <a:lnTo>
                  <a:pt x="3376" y="1445"/>
                </a:lnTo>
                <a:lnTo>
                  <a:pt x="3384" y="1431"/>
                </a:lnTo>
                <a:lnTo>
                  <a:pt x="3392" y="1417"/>
                </a:lnTo>
                <a:lnTo>
                  <a:pt x="3398" y="1402"/>
                </a:lnTo>
                <a:lnTo>
                  <a:pt x="3403" y="1388"/>
                </a:lnTo>
                <a:lnTo>
                  <a:pt x="3407" y="1372"/>
                </a:lnTo>
                <a:lnTo>
                  <a:pt x="3411" y="1357"/>
                </a:lnTo>
                <a:lnTo>
                  <a:pt x="3413" y="1340"/>
                </a:lnTo>
                <a:lnTo>
                  <a:pt x="3403" y="1354"/>
                </a:lnTo>
                <a:lnTo>
                  <a:pt x="3392" y="1367"/>
                </a:lnTo>
                <a:lnTo>
                  <a:pt x="3381" y="1382"/>
                </a:lnTo>
                <a:lnTo>
                  <a:pt x="3372" y="1396"/>
                </a:lnTo>
                <a:lnTo>
                  <a:pt x="3363" y="1411"/>
                </a:lnTo>
                <a:lnTo>
                  <a:pt x="3356" y="1426"/>
                </a:lnTo>
                <a:lnTo>
                  <a:pt x="3348" y="1441"/>
                </a:lnTo>
                <a:lnTo>
                  <a:pt x="3341" y="1457"/>
                </a:lnTo>
                <a:lnTo>
                  <a:pt x="3335" y="1441"/>
                </a:lnTo>
                <a:lnTo>
                  <a:pt x="3327" y="1458"/>
                </a:lnTo>
                <a:lnTo>
                  <a:pt x="3318" y="1474"/>
                </a:lnTo>
                <a:lnTo>
                  <a:pt x="3311" y="1492"/>
                </a:lnTo>
                <a:lnTo>
                  <a:pt x="3305" y="1510"/>
                </a:lnTo>
                <a:lnTo>
                  <a:pt x="3303" y="1480"/>
                </a:lnTo>
                <a:lnTo>
                  <a:pt x="3268" y="1566"/>
                </a:lnTo>
                <a:lnTo>
                  <a:pt x="3266" y="1544"/>
                </a:lnTo>
                <a:lnTo>
                  <a:pt x="3253" y="1564"/>
                </a:lnTo>
                <a:lnTo>
                  <a:pt x="3244" y="1583"/>
                </a:lnTo>
                <a:lnTo>
                  <a:pt x="3241" y="1590"/>
                </a:lnTo>
                <a:lnTo>
                  <a:pt x="3239" y="1597"/>
                </a:lnTo>
                <a:lnTo>
                  <a:pt x="3238" y="1578"/>
                </a:lnTo>
                <a:lnTo>
                  <a:pt x="3226" y="1597"/>
                </a:lnTo>
                <a:lnTo>
                  <a:pt x="3214" y="1618"/>
                </a:lnTo>
                <a:lnTo>
                  <a:pt x="3205" y="1639"/>
                </a:lnTo>
                <a:lnTo>
                  <a:pt x="3197" y="1662"/>
                </a:lnTo>
                <a:lnTo>
                  <a:pt x="3197" y="1633"/>
                </a:lnTo>
                <a:lnTo>
                  <a:pt x="3178" y="1653"/>
                </a:lnTo>
                <a:lnTo>
                  <a:pt x="3161" y="1672"/>
                </a:lnTo>
                <a:lnTo>
                  <a:pt x="3144" y="1694"/>
                </a:lnTo>
                <a:lnTo>
                  <a:pt x="3129" y="1716"/>
                </a:lnTo>
                <a:lnTo>
                  <a:pt x="3129" y="1698"/>
                </a:lnTo>
                <a:lnTo>
                  <a:pt x="3120" y="1705"/>
                </a:lnTo>
                <a:lnTo>
                  <a:pt x="3113" y="1713"/>
                </a:lnTo>
                <a:lnTo>
                  <a:pt x="3107" y="1720"/>
                </a:lnTo>
                <a:lnTo>
                  <a:pt x="3101" y="1728"/>
                </a:lnTo>
                <a:lnTo>
                  <a:pt x="3095" y="1736"/>
                </a:lnTo>
                <a:lnTo>
                  <a:pt x="3090" y="1746"/>
                </a:lnTo>
                <a:lnTo>
                  <a:pt x="3085" y="1755"/>
                </a:lnTo>
                <a:lnTo>
                  <a:pt x="3082" y="1764"/>
                </a:lnTo>
                <a:lnTo>
                  <a:pt x="3079" y="1742"/>
                </a:lnTo>
                <a:lnTo>
                  <a:pt x="3070" y="1751"/>
                </a:lnTo>
                <a:lnTo>
                  <a:pt x="3061" y="1760"/>
                </a:lnTo>
                <a:lnTo>
                  <a:pt x="3052" y="1769"/>
                </a:lnTo>
                <a:lnTo>
                  <a:pt x="3045" y="1780"/>
                </a:lnTo>
                <a:lnTo>
                  <a:pt x="3039" y="1790"/>
                </a:lnTo>
                <a:lnTo>
                  <a:pt x="3033" y="1800"/>
                </a:lnTo>
                <a:lnTo>
                  <a:pt x="3028" y="1812"/>
                </a:lnTo>
                <a:lnTo>
                  <a:pt x="3023" y="1824"/>
                </a:lnTo>
                <a:lnTo>
                  <a:pt x="3018" y="1806"/>
                </a:lnTo>
                <a:lnTo>
                  <a:pt x="3011" y="1817"/>
                </a:lnTo>
                <a:lnTo>
                  <a:pt x="3004" y="1827"/>
                </a:lnTo>
                <a:lnTo>
                  <a:pt x="2999" y="1838"/>
                </a:lnTo>
                <a:lnTo>
                  <a:pt x="2995" y="1850"/>
                </a:lnTo>
                <a:lnTo>
                  <a:pt x="2991" y="1861"/>
                </a:lnTo>
                <a:lnTo>
                  <a:pt x="2988" y="1873"/>
                </a:lnTo>
                <a:lnTo>
                  <a:pt x="2985" y="1886"/>
                </a:lnTo>
                <a:lnTo>
                  <a:pt x="2984" y="1898"/>
                </a:lnTo>
                <a:lnTo>
                  <a:pt x="2975" y="1878"/>
                </a:lnTo>
                <a:lnTo>
                  <a:pt x="2972" y="1888"/>
                </a:lnTo>
                <a:lnTo>
                  <a:pt x="2970" y="1899"/>
                </a:lnTo>
                <a:lnTo>
                  <a:pt x="2967" y="1922"/>
                </a:lnTo>
                <a:lnTo>
                  <a:pt x="2965" y="1945"/>
                </a:lnTo>
                <a:lnTo>
                  <a:pt x="2963" y="1955"/>
                </a:lnTo>
                <a:lnTo>
                  <a:pt x="2960" y="1966"/>
                </a:lnTo>
                <a:lnTo>
                  <a:pt x="2948" y="1947"/>
                </a:lnTo>
                <a:lnTo>
                  <a:pt x="2947" y="1961"/>
                </a:lnTo>
                <a:lnTo>
                  <a:pt x="2945" y="1975"/>
                </a:lnTo>
                <a:lnTo>
                  <a:pt x="2940" y="2002"/>
                </a:lnTo>
                <a:lnTo>
                  <a:pt x="2935" y="2023"/>
                </a:lnTo>
                <a:lnTo>
                  <a:pt x="2932" y="2029"/>
                </a:lnTo>
                <a:lnTo>
                  <a:pt x="2930" y="2032"/>
                </a:lnTo>
                <a:lnTo>
                  <a:pt x="2927" y="2049"/>
                </a:lnTo>
                <a:lnTo>
                  <a:pt x="2922" y="2074"/>
                </a:lnTo>
                <a:lnTo>
                  <a:pt x="2916" y="2098"/>
                </a:lnTo>
                <a:lnTo>
                  <a:pt x="2914" y="2109"/>
                </a:lnTo>
                <a:lnTo>
                  <a:pt x="2911" y="2105"/>
                </a:lnTo>
                <a:lnTo>
                  <a:pt x="2908" y="2100"/>
                </a:lnTo>
                <a:lnTo>
                  <a:pt x="2905" y="2094"/>
                </a:lnTo>
                <a:lnTo>
                  <a:pt x="2904" y="2088"/>
                </a:lnTo>
                <a:lnTo>
                  <a:pt x="2902" y="2073"/>
                </a:lnTo>
                <a:lnTo>
                  <a:pt x="2902" y="2058"/>
                </a:lnTo>
                <a:lnTo>
                  <a:pt x="2903" y="2027"/>
                </a:lnTo>
                <a:lnTo>
                  <a:pt x="2902" y="2014"/>
                </a:lnTo>
                <a:lnTo>
                  <a:pt x="2901" y="2007"/>
                </a:lnTo>
                <a:lnTo>
                  <a:pt x="2900" y="2001"/>
                </a:lnTo>
                <a:lnTo>
                  <a:pt x="2890" y="2015"/>
                </a:lnTo>
                <a:lnTo>
                  <a:pt x="2887" y="1992"/>
                </a:lnTo>
                <a:lnTo>
                  <a:pt x="2883" y="1968"/>
                </a:lnTo>
                <a:lnTo>
                  <a:pt x="2881" y="1946"/>
                </a:lnTo>
                <a:lnTo>
                  <a:pt x="2880" y="1922"/>
                </a:lnTo>
                <a:lnTo>
                  <a:pt x="2866" y="1930"/>
                </a:lnTo>
                <a:lnTo>
                  <a:pt x="2867" y="1918"/>
                </a:lnTo>
                <a:lnTo>
                  <a:pt x="2866" y="1905"/>
                </a:lnTo>
                <a:lnTo>
                  <a:pt x="2865" y="1892"/>
                </a:lnTo>
                <a:lnTo>
                  <a:pt x="2862" y="1880"/>
                </a:lnTo>
                <a:lnTo>
                  <a:pt x="2859" y="1868"/>
                </a:lnTo>
                <a:lnTo>
                  <a:pt x="2855" y="1856"/>
                </a:lnTo>
                <a:lnTo>
                  <a:pt x="2849" y="1845"/>
                </a:lnTo>
                <a:lnTo>
                  <a:pt x="2844" y="1833"/>
                </a:lnTo>
                <a:lnTo>
                  <a:pt x="2836" y="1851"/>
                </a:lnTo>
                <a:lnTo>
                  <a:pt x="2834" y="1840"/>
                </a:lnTo>
                <a:lnTo>
                  <a:pt x="2831" y="1830"/>
                </a:lnTo>
                <a:lnTo>
                  <a:pt x="2828" y="1821"/>
                </a:lnTo>
                <a:lnTo>
                  <a:pt x="2824" y="1811"/>
                </a:lnTo>
                <a:lnTo>
                  <a:pt x="2820" y="1801"/>
                </a:lnTo>
                <a:lnTo>
                  <a:pt x="2814" y="1792"/>
                </a:lnTo>
                <a:lnTo>
                  <a:pt x="2808" y="1784"/>
                </a:lnTo>
                <a:lnTo>
                  <a:pt x="2802" y="1775"/>
                </a:lnTo>
                <a:lnTo>
                  <a:pt x="2795" y="1797"/>
                </a:lnTo>
                <a:lnTo>
                  <a:pt x="2785" y="1775"/>
                </a:lnTo>
                <a:lnTo>
                  <a:pt x="2774" y="1754"/>
                </a:lnTo>
                <a:lnTo>
                  <a:pt x="2763" y="1732"/>
                </a:lnTo>
                <a:lnTo>
                  <a:pt x="2750" y="1713"/>
                </a:lnTo>
                <a:lnTo>
                  <a:pt x="2746" y="1739"/>
                </a:lnTo>
                <a:lnTo>
                  <a:pt x="2735" y="1721"/>
                </a:lnTo>
                <a:lnTo>
                  <a:pt x="2723" y="1702"/>
                </a:lnTo>
                <a:lnTo>
                  <a:pt x="2709" y="1685"/>
                </a:lnTo>
                <a:lnTo>
                  <a:pt x="2696" y="1667"/>
                </a:lnTo>
                <a:lnTo>
                  <a:pt x="2695" y="1694"/>
                </a:lnTo>
                <a:lnTo>
                  <a:pt x="2680" y="1678"/>
                </a:lnTo>
                <a:lnTo>
                  <a:pt x="2666" y="1660"/>
                </a:lnTo>
                <a:lnTo>
                  <a:pt x="2651" y="1642"/>
                </a:lnTo>
                <a:lnTo>
                  <a:pt x="2639" y="1624"/>
                </a:lnTo>
                <a:lnTo>
                  <a:pt x="2637" y="1646"/>
                </a:lnTo>
                <a:lnTo>
                  <a:pt x="2626" y="1627"/>
                </a:lnTo>
                <a:lnTo>
                  <a:pt x="2613" y="1608"/>
                </a:lnTo>
                <a:lnTo>
                  <a:pt x="2599" y="1593"/>
                </a:lnTo>
                <a:lnTo>
                  <a:pt x="2582" y="1578"/>
                </a:lnTo>
                <a:lnTo>
                  <a:pt x="2584" y="1599"/>
                </a:lnTo>
                <a:lnTo>
                  <a:pt x="2571" y="1585"/>
                </a:lnTo>
                <a:lnTo>
                  <a:pt x="2558" y="1569"/>
                </a:lnTo>
                <a:lnTo>
                  <a:pt x="2545" y="1553"/>
                </a:lnTo>
                <a:lnTo>
                  <a:pt x="2533" y="1537"/>
                </a:lnTo>
                <a:lnTo>
                  <a:pt x="2527" y="1551"/>
                </a:lnTo>
                <a:lnTo>
                  <a:pt x="2497" y="1519"/>
                </a:lnTo>
                <a:lnTo>
                  <a:pt x="2465" y="1488"/>
                </a:lnTo>
                <a:lnTo>
                  <a:pt x="2465" y="1503"/>
                </a:lnTo>
                <a:lnTo>
                  <a:pt x="2450" y="1488"/>
                </a:lnTo>
                <a:lnTo>
                  <a:pt x="2437" y="1474"/>
                </a:lnTo>
                <a:lnTo>
                  <a:pt x="2425" y="1462"/>
                </a:lnTo>
                <a:lnTo>
                  <a:pt x="2418" y="1477"/>
                </a:lnTo>
                <a:lnTo>
                  <a:pt x="2397" y="1435"/>
                </a:lnTo>
                <a:lnTo>
                  <a:pt x="2375" y="1395"/>
                </a:lnTo>
                <a:lnTo>
                  <a:pt x="2371" y="1423"/>
                </a:lnTo>
                <a:lnTo>
                  <a:pt x="2359" y="1397"/>
                </a:lnTo>
                <a:lnTo>
                  <a:pt x="2345" y="1371"/>
                </a:lnTo>
                <a:lnTo>
                  <a:pt x="2330" y="1348"/>
                </a:lnTo>
                <a:lnTo>
                  <a:pt x="2314" y="1324"/>
                </a:lnTo>
                <a:lnTo>
                  <a:pt x="2314" y="1353"/>
                </a:lnTo>
                <a:lnTo>
                  <a:pt x="2301" y="1329"/>
                </a:lnTo>
                <a:lnTo>
                  <a:pt x="2288" y="1305"/>
                </a:lnTo>
                <a:lnTo>
                  <a:pt x="2275" y="1281"/>
                </a:lnTo>
                <a:lnTo>
                  <a:pt x="2264" y="1256"/>
                </a:lnTo>
                <a:lnTo>
                  <a:pt x="2263" y="1282"/>
                </a:lnTo>
                <a:lnTo>
                  <a:pt x="2245" y="1256"/>
                </a:lnTo>
                <a:lnTo>
                  <a:pt x="2227" y="1230"/>
                </a:lnTo>
                <a:lnTo>
                  <a:pt x="2207" y="1204"/>
                </a:lnTo>
                <a:lnTo>
                  <a:pt x="2188" y="1181"/>
                </a:lnTo>
                <a:lnTo>
                  <a:pt x="2187" y="1197"/>
                </a:lnTo>
                <a:lnTo>
                  <a:pt x="2188" y="1214"/>
                </a:lnTo>
                <a:lnTo>
                  <a:pt x="2190" y="1229"/>
                </a:lnTo>
                <a:lnTo>
                  <a:pt x="2194" y="1246"/>
                </a:lnTo>
                <a:lnTo>
                  <a:pt x="2199" y="1261"/>
                </a:lnTo>
                <a:lnTo>
                  <a:pt x="2206" y="1276"/>
                </a:lnTo>
                <a:lnTo>
                  <a:pt x="2214" y="1290"/>
                </a:lnTo>
                <a:lnTo>
                  <a:pt x="2224" y="1303"/>
                </a:lnTo>
                <a:lnTo>
                  <a:pt x="2197" y="1295"/>
                </a:lnTo>
                <a:lnTo>
                  <a:pt x="2207" y="1303"/>
                </a:lnTo>
                <a:lnTo>
                  <a:pt x="2218" y="1313"/>
                </a:lnTo>
                <a:lnTo>
                  <a:pt x="2226" y="1322"/>
                </a:lnTo>
                <a:lnTo>
                  <a:pt x="2233" y="1331"/>
                </a:lnTo>
                <a:lnTo>
                  <a:pt x="2247" y="1351"/>
                </a:lnTo>
                <a:lnTo>
                  <a:pt x="2256" y="1361"/>
                </a:lnTo>
                <a:lnTo>
                  <a:pt x="2264" y="1371"/>
                </a:lnTo>
                <a:lnTo>
                  <a:pt x="2247" y="1363"/>
                </a:lnTo>
                <a:lnTo>
                  <a:pt x="2237" y="1358"/>
                </a:lnTo>
                <a:lnTo>
                  <a:pt x="2272" y="1400"/>
                </a:lnTo>
                <a:lnTo>
                  <a:pt x="2305" y="1445"/>
                </a:lnTo>
                <a:lnTo>
                  <a:pt x="2284" y="1437"/>
                </a:lnTo>
                <a:lnTo>
                  <a:pt x="2305" y="1474"/>
                </a:lnTo>
                <a:lnTo>
                  <a:pt x="2327" y="1512"/>
                </a:lnTo>
                <a:lnTo>
                  <a:pt x="2303" y="1497"/>
                </a:lnTo>
                <a:lnTo>
                  <a:pt x="2305" y="1522"/>
                </a:lnTo>
                <a:lnTo>
                  <a:pt x="2308" y="1546"/>
                </a:lnTo>
                <a:lnTo>
                  <a:pt x="2313" y="1570"/>
                </a:lnTo>
                <a:lnTo>
                  <a:pt x="2322" y="1593"/>
                </a:lnTo>
                <a:lnTo>
                  <a:pt x="2303" y="1581"/>
                </a:lnTo>
                <a:lnTo>
                  <a:pt x="2302" y="1593"/>
                </a:lnTo>
                <a:lnTo>
                  <a:pt x="2302" y="1606"/>
                </a:lnTo>
                <a:lnTo>
                  <a:pt x="2303" y="1619"/>
                </a:lnTo>
                <a:lnTo>
                  <a:pt x="2306" y="1631"/>
                </a:lnTo>
                <a:lnTo>
                  <a:pt x="2309" y="1644"/>
                </a:lnTo>
                <a:lnTo>
                  <a:pt x="2314" y="1655"/>
                </a:lnTo>
                <a:lnTo>
                  <a:pt x="2321" y="1666"/>
                </a:lnTo>
                <a:lnTo>
                  <a:pt x="2327" y="1677"/>
                </a:lnTo>
                <a:lnTo>
                  <a:pt x="2309" y="1672"/>
                </a:lnTo>
                <a:lnTo>
                  <a:pt x="2312" y="1702"/>
                </a:lnTo>
                <a:lnTo>
                  <a:pt x="2313" y="1719"/>
                </a:lnTo>
                <a:lnTo>
                  <a:pt x="2315" y="1735"/>
                </a:lnTo>
                <a:lnTo>
                  <a:pt x="2319" y="1752"/>
                </a:lnTo>
                <a:lnTo>
                  <a:pt x="2323" y="1767"/>
                </a:lnTo>
                <a:lnTo>
                  <a:pt x="2329" y="1782"/>
                </a:lnTo>
                <a:lnTo>
                  <a:pt x="2335" y="1795"/>
                </a:lnTo>
                <a:lnTo>
                  <a:pt x="2318" y="1781"/>
                </a:lnTo>
                <a:lnTo>
                  <a:pt x="2318" y="1796"/>
                </a:lnTo>
                <a:lnTo>
                  <a:pt x="2319" y="1814"/>
                </a:lnTo>
                <a:lnTo>
                  <a:pt x="2321" y="1830"/>
                </a:lnTo>
                <a:lnTo>
                  <a:pt x="2324" y="1848"/>
                </a:lnTo>
                <a:lnTo>
                  <a:pt x="2327" y="1865"/>
                </a:lnTo>
                <a:lnTo>
                  <a:pt x="2332" y="1881"/>
                </a:lnTo>
                <a:lnTo>
                  <a:pt x="2338" y="1897"/>
                </a:lnTo>
                <a:lnTo>
                  <a:pt x="2345" y="1912"/>
                </a:lnTo>
                <a:lnTo>
                  <a:pt x="2335" y="1908"/>
                </a:lnTo>
                <a:lnTo>
                  <a:pt x="2329" y="1907"/>
                </a:lnTo>
                <a:lnTo>
                  <a:pt x="2338" y="1930"/>
                </a:lnTo>
                <a:lnTo>
                  <a:pt x="2348" y="1953"/>
                </a:lnTo>
                <a:lnTo>
                  <a:pt x="2361" y="1974"/>
                </a:lnTo>
                <a:lnTo>
                  <a:pt x="2375" y="1994"/>
                </a:lnTo>
                <a:lnTo>
                  <a:pt x="2356" y="1990"/>
                </a:lnTo>
                <a:lnTo>
                  <a:pt x="2369" y="2015"/>
                </a:lnTo>
                <a:lnTo>
                  <a:pt x="2383" y="2038"/>
                </a:lnTo>
                <a:lnTo>
                  <a:pt x="2400" y="2060"/>
                </a:lnTo>
                <a:lnTo>
                  <a:pt x="2418" y="2082"/>
                </a:lnTo>
                <a:lnTo>
                  <a:pt x="2396" y="2081"/>
                </a:lnTo>
                <a:lnTo>
                  <a:pt x="2418" y="2101"/>
                </a:lnTo>
                <a:lnTo>
                  <a:pt x="2434" y="2119"/>
                </a:lnTo>
                <a:lnTo>
                  <a:pt x="2452" y="2138"/>
                </a:lnTo>
                <a:lnTo>
                  <a:pt x="2467" y="2159"/>
                </a:lnTo>
                <a:lnTo>
                  <a:pt x="2474" y="2168"/>
                </a:lnTo>
                <a:lnTo>
                  <a:pt x="2479" y="2178"/>
                </a:lnTo>
                <a:lnTo>
                  <a:pt x="2483" y="2186"/>
                </a:lnTo>
                <a:lnTo>
                  <a:pt x="2486" y="2194"/>
                </a:lnTo>
                <a:lnTo>
                  <a:pt x="2486" y="2200"/>
                </a:lnTo>
                <a:lnTo>
                  <a:pt x="2485" y="2203"/>
                </a:lnTo>
                <a:lnTo>
                  <a:pt x="2483" y="2205"/>
                </a:lnTo>
                <a:lnTo>
                  <a:pt x="2483" y="2203"/>
                </a:lnTo>
                <a:lnTo>
                  <a:pt x="2481" y="2201"/>
                </a:lnTo>
                <a:lnTo>
                  <a:pt x="2473" y="2193"/>
                </a:lnTo>
                <a:lnTo>
                  <a:pt x="2444" y="2169"/>
                </a:lnTo>
                <a:lnTo>
                  <a:pt x="2414" y="2145"/>
                </a:lnTo>
                <a:lnTo>
                  <a:pt x="2395" y="2131"/>
                </a:lnTo>
                <a:lnTo>
                  <a:pt x="2403" y="2154"/>
                </a:lnTo>
                <a:lnTo>
                  <a:pt x="2382" y="2138"/>
                </a:lnTo>
                <a:lnTo>
                  <a:pt x="2360" y="2124"/>
                </a:lnTo>
                <a:lnTo>
                  <a:pt x="2337" y="2112"/>
                </a:lnTo>
                <a:lnTo>
                  <a:pt x="2313" y="2101"/>
                </a:lnTo>
                <a:lnTo>
                  <a:pt x="2321" y="2118"/>
                </a:lnTo>
                <a:lnTo>
                  <a:pt x="2311" y="2111"/>
                </a:lnTo>
                <a:lnTo>
                  <a:pt x="2302" y="2103"/>
                </a:lnTo>
                <a:lnTo>
                  <a:pt x="2292" y="2097"/>
                </a:lnTo>
                <a:lnTo>
                  <a:pt x="2281" y="2092"/>
                </a:lnTo>
                <a:lnTo>
                  <a:pt x="2270" y="2087"/>
                </a:lnTo>
                <a:lnTo>
                  <a:pt x="2260" y="2083"/>
                </a:lnTo>
                <a:lnTo>
                  <a:pt x="2248" y="2080"/>
                </a:lnTo>
                <a:lnTo>
                  <a:pt x="2236" y="2076"/>
                </a:lnTo>
                <a:lnTo>
                  <a:pt x="2246" y="2092"/>
                </a:lnTo>
                <a:lnTo>
                  <a:pt x="2223" y="2085"/>
                </a:lnTo>
                <a:lnTo>
                  <a:pt x="2200" y="2079"/>
                </a:lnTo>
                <a:lnTo>
                  <a:pt x="2176" y="2073"/>
                </a:lnTo>
                <a:lnTo>
                  <a:pt x="2154" y="2069"/>
                </a:lnTo>
                <a:lnTo>
                  <a:pt x="2166" y="2085"/>
                </a:lnTo>
                <a:lnTo>
                  <a:pt x="2118" y="2071"/>
                </a:lnTo>
                <a:lnTo>
                  <a:pt x="2068" y="2058"/>
                </a:lnTo>
                <a:lnTo>
                  <a:pt x="2073" y="2072"/>
                </a:lnTo>
                <a:lnTo>
                  <a:pt x="2056" y="2065"/>
                </a:lnTo>
                <a:lnTo>
                  <a:pt x="2036" y="2059"/>
                </a:lnTo>
                <a:lnTo>
                  <a:pt x="2018" y="2054"/>
                </a:lnTo>
                <a:lnTo>
                  <a:pt x="1998" y="2051"/>
                </a:lnTo>
                <a:lnTo>
                  <a:pt x="2009" y="2068"/>
                </a:lnTo>
                <a:lnTo>
                  <a:pt x="1985" y="2057"/>
                </a:lnTo>
                <a:lnTo>
                  <a:pt x="1960" y="2048"/>
                </a:lnTo>
                <a:lnTo>
                  <a:pt x="1934" y="2040"/>
                </a:lnTo>
                <a:lnTo>
                  <a:pt x="1908" y="2034"/>
                </a:lnTo>
                <a:lnTo>
                  <a:pt x="1920" y="2055"/>
                </a:lnTo>
                <a:lnTo>
                  <a:pt x="1900" y="2041"/>
                </a:lnTo>
                <a:lnTo>
                  <a:pt x="1880" y="2030"/>
                </a:lnTo>
                <a:lnTo>
                  <a:pt x="1861" y="2020"/>
                </a:lnTo>
                <a:lnTo>
                  <a:pt x="1839" y="2011"/>
                </a:lnTo>
                <a:lnTo>
                  <a:pt x="1846" y="2026"/>
                </a:lnTo>
                <a:lnTo>
                  <a:pt x="1818" y="2008"/>
                </a:lnTo>
                <a:lnTo>
                  <a:pt x="1795" y="1995"/>
                </a:lnTo>
                <a:lnTo>
                  <a:pt x="1786" y="1990"/>
                </a:lnTo>
                <a:lnTo>
                  <a:pt x="1778" y="1988"/>
                </a:lnTo>
                <a:lnTo>
                  <a:pt x="1785" y="2003"/>
                </a:lnTo>
                <a:lnTo>
                  <a:pt x="1775" y="1995"/>
                </a:lnTo>
                <a:lnTo>
                  <a:pt x="1766" y="1987"/>
                </a:lnTo>
                <a:lnTo>
                  <a:pt x="1755" y="1981"/>
                </a:lnTo>
                <a:lnTo>
                  <a:pt x="1743" y="1974"/>
                </a:lnTo>
                <a:lnTo>
                  <a:pt x="1731" y="1970"/>
                </a:lnTo>
                <a:lnTo>
                  <a:pt x="1719" y="1967"/>
                </a:lnTo>
                <a:lnTo>
                  <a:pt x="1705" y="1965"/>
                </a:lnTo>
                <a:lnTo>
                  <a:pt x="1692" y="1964"/>
                </a:lnTo>
                <a:lnTo>
                  <a:pt x="1710" y="1981"/>
                </a:lnTo>
                <a:lnTo>
                  <a:pt x="1697" y="1974"/>
                </a:lnTo>
                <a:lnTo>
                  <a:pt x="1684" y="1970"/>
                </a:lnTo>
                <a:lnTo>
                  <a:pt x="1669" y="1966"/>
                </a:lnTo>
                <a:lnTo>
                  <a:pt x="1656" y="1962"/>
                </a:lnTo>
                <a:lnTo>
                  <a:pt x="1641" y="1960"/>
                </a:lnTo>
                <a:lnTo>
                  <a:pt x="1627" y="1958"/>
                </a:lnTo>
                <a:lnTo>
                  <a:pt x="1612" y="1957"/>
                </a:lnTo>
                <a:lnTo>
                  <a:pt x="1598" y="1957"/>
                </a:lnTo>
                <a:lnTo>
                  <a:pt x="1611" y="1968"/>
                </a:lnTo>
                <a:lnTo>
                  <a:pt x="1626" y="1979"/>
                </a:lnTo>
                <a:lnTo>
                  <a:pt x="1641" y="1988"/>
                </a:lnTo>
                <a:lnTo>
                  <a:pt x="1657" y="1997"/>
                </a:lnTo>
                <a:lnTo>
                  <a:pt x="1673" y="2005"/>
                </a:lnTo>
                <a:lnTo>
                  <a:pt x="1690" y="2012"/>
                </a:lnTo>
                <a:lnTo>
                  <a:pt x="1706" y="2018"/>
                </a:lnTo>
                <a:lnTo>
                  <a:pt x="1724" y="2024"/>
                </a:lnTo>
                <a:lnTo>
                  <a:pt x="1702" y="2028"/>
                </a:lnTo>
                <a:lnTo>
                  <a:pt x="1760" y="2052"/>
                </a:lnTo>
                <a:lnTo>
                  <a:pt x="1817" y="2074"/>
                </a:lnTo>
                <a:lnTo>
                  <a:pt x="1786" y="2081"/>
                </a:lnTo>
                <a:lnTo>
                  <a:pt x="1836" y="2105"/>
                </a:lnTo>
                <a:lnTo>
                  <a:pt x="1887" y="2128"/>
                </a:lnTo>
                <a:lnTo>
                  <a:pt x="1862" y="2132"/>
                </a:lnTo>
                <a:lnTo>
                  <a:pt x="1908" y="2159"/>
                </a:lnTo>
                <a:lnTo>
                  <a:pt x="1955" y="2185"/>
                </a:lnTo>
                <a:lnTo>
                  <a:pt x="1926" y="2185"/>
                </a:lnTo>
                <a:lnTo>
                  <a:pt x="1964" y="2214"/>
                </a:lnTo>
                <a:lnTo>
                  <a:pt x="2001" y="2243"/>
                </a:lnTo>
                <a:lnTo>
                  <a:pt x="1975" y="2240"/>
                </a:lnTo>
                <a:lnTo>
                  <a:pt x="1989" y="2255"/>
                </a:lnTo>
                <a:lnTo>
                  <a:pt x="2003" y="2268"/>
                </a:lnTo>
                <a:lnTo>
                  <a:pt x="2017" y="2282"/>
                </a:lnTo>
                <a:lnTo>
                  <a:pt x="2032" y="2295"/>
                </a:lnTo>
                <a:lnTo>
                  <a:pt x="2024" y="2294"/>
                </a:lnTo>
                <a:lnTo>
                  <a:pt x="2006" y="2295"/>
                </a:lnTo>
                <a:lnTo>
                  <a:pt x="2011" y="2305"/>
                </a:lnTo>
                <a:lnTo>
                  <a:pt x="2018" y="2315"/>
                </a:lnTo>
                <a:lnTo>
                  <a:pt x="2024" y="2324"/>
                </a:lnTo>
                <a:lnTo>
                  <a:pt x="2032" y="2333"/>
                </a:lnTo>
                <a:lnTo>
                  <a:pt x="2039" y="2341"/>
                </a:lnTo>
                <a:lnTo>
                  <a:pt x="2047" y="2349"/>
                </a:lnTo>
                <a:lnTo>
                  <a:pt x="2057" y="2356"/>
                </a:lnTo>
                <a:lnTo>
                  <a:pt x="2066" y="2362"/>
                </a:lnTo>
                <a:lnTo>
                  <a:pt x="2039" y="2359"/>
                </a:lnTo>
                <a:lnTo>
                  <a:pt x="2045" y="2367"/>
                </a:lnTo>
                <a:lnTo>
                  <a:pt x="2053" y="2374"/>
                </a:lnTo>
                <a:lnTo>
                  <a:pt x="2060" y="2382"/>
                </a:lnTo>
                <a:lnTo>
                  <a:pt x="2067" y="2389"/>
                </a:lnTo>
                <a:lnTo>
                  <a:pt x="2075" y="2395"/>
                </a:lnTo>
                <a:lnTo>
                  <a:pt x="2085" y="2400"/>
                </a:lnTo>
                <a:lnTo>
                  <a:pt x="2093" y="2405"/>
                </a:lnTo>
                <a:lnTo>
                  <a:pt x="2102" y="2409"/>
                </a:lnTo>
                <a:lnTo>
                  <a:pt x="2080" y="2421"/>
                </a:lnTo>
                <a:lnTo>
                  <a:pt x="2101" y="2435"/>
                </a:lnTo>
                <a:lnTo>
                  <a:pt x="2121" y="2450"/>
                </a:lnTo>
                <a:lnTo>
                  <a:pt x="2139" y="2465"/>
                </a:lnTo>
                <a:lnTo>
                  <a:pt x="2157" y="2482"/>
                </a:lnTo>
                <a:lnTo>
                  <a:pt x="2130" y="2485"/>
                </a:lnTo>
                <a:lnTo>
                  <a:pt x="2142" y="2494"/>
                </a:lnTo>
                <a:lnTo>
                  <a:pt x="2155" y="2502"/>
                </a:lnTo>
                <a:lnTo>
                  <a:pt x="2167" y="2509"/>
                </a:lnTo>
                <a:lnTo>
                  <a:pt x="2180" y="2516"/>
                </a:lnTo>
                <a:lnTo>
                  <a:pt x="2194" y="2521"/>
                </a:lnTo>
                <a:lnTo>
                  <a:pt x="2207" y="2525"/>
                </a:lnTo>
                <a:lnTo>
                  <a:pt x="2222" y="2528"/>
                </a:lnTo>
                <a:lnTo>
                  <a:pt x="2236" y="2530"/>
                </a:lnTo>
                <a:lnTo>
                  <a:pt x="2217" y="2540"/>
                </a:lnTo>
                <a:lnTo>
                  <a:pt x="2226" y="2546"/>
                </a:lnTo>
                <a:lnTo>
                  <a:pt x="2235" y="2550"/>
                </a:lnTo>
                <a:lnTo>
                  <a:pt x="2244" y="2554"/>
                </a:lnTo>
                <a:lnTo>
                  <a:pt x="2254" y="2557"/>
                </a:lnTo>
                <a:lnTo>
                  <a:pt x="2264" y="2559"/>
                </a:lnTo>
                <a:lnTo>
                  <a:pt x="2273" y="2561"/>
                </a:lnTo>
                <a:lnTo>
                  <a:pt x="2284" y="2562"/>
                </a:lnTo>
                <a:lnTo>
                  <a:pt x="2294" y="2562"/>
                </a:lnTo>
                <a:lnTo>
                  <a:pt x="2266" y="2571"/>
                </a:lnTo>
                <a:lnTo>
                  <a:pt x="2292" y="2581"/>
                </a:lnTo>
                <a:lnTo>
                  <a:pt x="2318" y="2588"/>
                </a:lnTo>
                <a:lnTo>
                  <a:pt x="2344" y="2595"/>
                </a:lnTo>
                <a:lnTo>
                  <a:pt x="2371" y="2599"/>
                </a:lnTo>
                <a:lnTo>
                  <a:pt x="2345" y="2606"/>
                </a:lnTo>
                <a:lnTo>
                  <a:pt x="2369" y="2614"/>
                </a:lnTo>
                <a:lnTo>
                  <a:pt x="2412" y="2627"/>
                </a:lnTo>
                <a:lnTo>
                  <a:pt x="2434" y="2634"/>
                </a:lnTo>
                <a:lnTo>
                  <a:pt x="2454" y="2640"/>
                </a:lnTo>
                <a:lnTo>
                  <a:pt x="2466" y="2647"/>
                </a:lnTo>
                <a:lnTo>
                  <a:pt x="2469" y="2649"/>
                </a:lnTo>
                <a:lnTo>
                  <a:pt x="2470" y="2650"/>
                </a:lnTo>
                <a:lnTo>
                  <a:pt x="2468" y="2651"/>
                </a:lnTo>
                <a:lnTo>
                  <a:pt x="2463" y="2652"/>
                </a:lnTo>
                <a:lnTo>
                  <a:pt x="2449" y="2653"/>
                </a:lnTo>
                <a:lnTo>
                  <a:pt x="2432" y="2653"/>
                </a:lnTo>
                <a:lnTo>
                  <a:pt x="2410" y="2652"/>
                </a:lnTo>
                <a:lnTo>
                  <a:pt x="2369" y="2649"/>
                </a:lnTo>
                <a:lnTo>
                  <a:pt x="2353" y="2649"/>
                </a:lnTo>
                <a:lnTo>
                  <a:pt x="2343" y="2649"/>
                </a:lnTo>
                <a:lnTo>
                  <a:pt x="2358" y="2662"/>
                </a:lnTo>
                <a:lnTo>
                  <a:pt x="2326" y="2665"/>
                </a:lnTo>
                <a:lnTo>
                  <a:pt x="2294" y="2671"/>
                </a:lnTo>
                <a:lnTo>
                  <a:pt x="2278" y="2675"/>
                </a:lnTo>
                <a:lnTo>
                  <a:pt x="2262" y="2680"/>
                </a:lnTo>
                <a:lnTo>
                  <a:pt x="2247" y="2685"/>
                </a:lnTo>
                <a:lnTo>
                  <a:pt x="2232" y="2690"/>
                </a:lnTo>
                <a:lnTo>
                  <a:pt x="2250" y="2693"/>
                </a:lnTo>
                <a:lnTo>
                  <a:pt x="2224" y="2703"/>
                </a:lnTo>
                <a:lnTo>
                  <a:pt x="2202" y="2712"/>
                </a:lnTo>
                <a:lnTo>
                  <a:pt x="2193" y="2717"/>
                </a:lnTo>
                <a:lnTo>
                  <a:pt x="2186" y="2721"/>
                </a:lnTo>
                <a:lnTo>
                  <a:pt x="2204" y="2728"/>
                </a:lnTo>
                <a:lnTo>
                  <a:pt x="2195" y="2735"/>
                </a:lnTo>
                <a:lnTo>
                  <a:pt x="2185" y="2741"/>
                </a:lnTo>
                <a:lnTo>
                  <a:pt x="2175" y="2746"/>
                </a:lnTo>
                <a:lnTo>
                  <a:pt x="2166" y="2748"/>
                </a:lnTo>
                <a:lnTo>
                  <a:pt x="2162" y="2748"/>
                </a:lnTo>
                <a:lnTo>
                  <a:pt x="2158" y="2747"/>
                </a:lnTo>
                <a:lnTo>
                  <a:pt x="2153" y="2746"/>
                </a:lnTo>
                <a:lnTo>
                  <a:pt x="2148" y="2743"/>
                </a:lnTo>
                <a:lnTo>
                  <a:pt x="2144" y="2740"/>
                </a:lnTo>
                <a:lnTo>
                  <a:pt x="2140" y="2736"/>
                </a:lnTo>
                <a:lnTo>
                  <a:pt x="2137" y="2732"/>
                </a:lnTo>
                <a:lnTo>
                  <a:pt x="2133" y="2727"/>
                </a:lnTo>
                <a:lnTo>
                  <a:pt x="2136" y="2735"/>
                </a:lnTo>
                <a:lnTo>
                  <a:pt x="2139" y="2743"/>
                </a:lnTo>
                <a:lnTo>
                  <a:pt x="2140" y="2748"/>
                </a:lnTo>
                <a:lnTo>
                  <a:pt x="2140" y="2752"/>
                </a:lnTo>
                <a:lnTo>
                  <a:pt x="2139" y="2755"/>
                </a:lnTo>
                <a:lnTo>
                  <a:pt x="2136" y="2758"/>
                </a:lnTo>
                <a:lnTo>
                  <a:pt x="2129" y="2750"/>
                </a:lnTo>
                <a:lnTo>
                  <a:pt x="2121" y="2741"/>
                </a:lnTo>
                <a:lnTo>
                  <a:pt x="2103" y="2726"/>
                </a:lnTo>
                <a:lnTo>
                  <a:pt x="2086" y="2710"/>
                </a:lnTo>
                <a:lnTo>
                  <a:pt x="2070" y="2695"/>
                </a:lnTo>
                <a:lnTo>
                  <a:pt x="2079" y="2715"/>
                </a:lnTo>
                <a:lnTo>
                  <a:pt x="2024" y="2697"/>
                </a:lnTo>
                <a:lnTo>
                  <a:pt x="2031" y="2713"/>
                </a:lnTo>
                <a:lnTo>
                  <a:pt x="2038" y="2726"/>
                </a:lnTo>
                <a:lnTo>
                  <a:pt x="2046" y="2738"/>
                </a:lnTo>
                <a:lnTo>
                  <a:pt x="2056" y="2751"/>
                </a:lnTo>
                <a:lnTo>
                  <a:pt x="2066" y="2762"/>
                </a:lnTo>
                <a:lnTo>
                  <a:pt x="2077" y="2773"/>
                </a:lnTo>
                <a:lnTo>
                  <a:pt x="2089" y="2784"/>
                </a:lnTo>
                <a:lnTo>
                  <a:pt x="2101" y="2794"/>
                </a:lnTo>
                <a:lnTo>
                  <a:pt x="2083" y="2789"/>
                </a:lnTo>
                <a:lnTo>
                  <a:pt x="2085" y="2794"/>
                </a:lnTo>
                <a:lnTo>
                  <a:pt x="2086" y="2798"/>
                </a:lnTo>
                <a:lnTo>
                  <a:pt x="2086" y="2802"/>
                </a:lnTo>
                <a:lnTo>
                  <a:pt x="2085" y="2805"/>
                </a:lnTo>
                <a:lnTo>
                  <a:pt x="2083" y="2808"/>
                </a:lnTo>
                <a:lnTo>
                  <a:pt x="2078" y="2810"/>
                </a:lnTo>
                <a:lnTo>
                  <a:pt x="2073" y="2813"/>
                </a:lnTo>
                <a:lnTo>
                  <a:pt x="2068" y="2815"/>
                </a:lnTo>
                <a:lnTo>
                  <a:pt x="2087" y="2818"/>
                </a:lnTo>
                <a:lnTo>
                  <a:pt x="2042" y="2839"/>
                </a:lnTo>
                <a:lnTo>
                  <a:pt x="1999" y="2862"/>
                </a:lnTo>
                <a:lnTo>
                  <a:pt x="2021" y="2863"/>
                </a:lnTo>
                <a:lnTo>
                  <a:pt x="1978" y="2887"/>
                </a:lnTo>
                <a:lnTo>
                  <a:pt x="1935" y="2909"/>
                </a:lnTo>
                <a:lnTo>
                  <a:pt x="1952" y="2913"/>
                </a:lnTo>
                <a:lnTo>
                  <a:pt x="1941" y="2917"/>
                </a:lnTo>
                <a:lnTo>
                  <a:pt x="1931" y="2922"/>
                </a:lnTo>
                <a:lnTo>
                  <a:pt x="1921" y="2927"/>
                </a:lnTo>
                <a:lnTo>
                  <a:pt x="1910" y="2933"/>
                </a:lnTo>
                <a:lnTo>
                  <a:pt x="1901" y="2940"/>
                </a:lnTo>
                <a:lnTo>
                  <a:pt x="1892" y="2948"/>
                </a:lnTo>
                <a:lnTo>
                  <a:pt x="1884" y="2955"/>
                </a:lnTo>
                <a:lnTo>
                  <a:pt x="1875" y="2963"/>
                </a:lnTo>
                <a:lnTo>
                  <a:pt x="1890" y="2961"/>
                </a:lnTo>
                <a:lnTo>
                  <a:pt x="1904" y="2957"/>
                </a:lnTo>
                <a:lnTo>
                  <a:pt x="1919" y="2953"/>
                </a:lnTo>
                <a:lnTo>
                  <a:pt x="1932" y="2947"/>
                </a:lnTo>
                <a:lnTo>
                  <a:pt x="1945" y="2940"/>
                </a:lnTo>
                <a:lnTo>
                  <a:pt x="1958" y="2933"/>
                </a:lnTo>
                <a:lnTo>
                  <a:pt x="1970" y="2925"/>
                </a:lnTo>
                <a:lnTo>
                  <a:pt x="1982" y="2916"/>
                </a:lnTo>
                <a:lnTo>
                  <a:pt x="1977" y="2935"/>
                </a:lnTo>
                <a:lnTo>
                  <a:pt x="2002" y="2924"/>
                </a:lnTo>
                <a:lnTo>
                  <a:pt x="2025" y="2910"/>
                </a:lnTo>
                <a:lnTo>
                  <a:pt x="2047" y="2896"/>
                </a:lnTo>
                <a:lnTo>
                  <a:pt x="2068" y="2881"/>
                </a:lnTo>
                <a:lnTo>
                  <a:pt x="2066" y="2894"/>
                </a:lnTo>
                <a:lnTo>
                  <a:pt x="2074" y="2887"/>
                </a:lnTo>
                <a:lnTo>
                  <a:pt x="2084" y="2881"/>
                </a:lnTo>
                <a:lnTo>
                  <a:pt x="2093" y="2875"/>
                </a:lnTo>
                <a:lnTo>
                  <a:pt x="2102" y="2870"/>
                </a:lnTo>
                <a:lnTo>
                  <a:pt x="2111" y="2867"/>
                </a:lnTo>
                <a:lnTo>
                  <a:pt x="2120" y="2865"/>
                </a:lnTo>
                <a:lnTo>
                  <a:pt x="2127" y="2864"/>
                </a:lnTo>
                <a:lnTo>
                  <a:pt x="2132" y="2865"/>
                </a:lnTo>
                <a:lnTo>
                  <a:pt x="2137" y="2863"/>
                </a:lnTo>
                <a:lnTo>
                  <a:pt x="2141" y="2863"/>
                </a:lnTo>
                <a:lnTo>
                  <a:pt x="2144" y="2864"/>
                </a:lnTo>
                <a:lnTo>
                  <a:pt x="2148" y="2866"/>
                </a:lnTo>
                <a:lnTo>
                  <a:pt x="2152" y="2869"/>
                </a:lnTo>
                <a:lnTo>
                  <a:pt x="2155" y="2874"/>
                </a:lnTo>
                <a:lnTo>
                  <a:pt x="2157" y="2881"/>
                </a:lnTo>
                <a:lnTo>
                  <a:pt x="2160" y="2889"/>
                </a:lnTo>
                <a:lnTo>
                  <a:pt x="2138" y="2886"/>
                </a:lnTo>
                <a:lnTo>
                  <a:pt x="2151" y="2902"/>
                </a:lnTo>
                <a:lnTo>
                  <a:pt x="2163" y="2919"/>
                </a:lnTo>
                <a:lnTo>
                  <a:pt x="2185" y="2953"/>
                </a:lnTo>
                <a:lnTo>
                  <a:pt x="2206" y="2988"/>
                </a:lnTo>
                <a:lnTo>
                  <a:pt x="2225" y="3024"/>
                </a:lnTo>
                <a:lnTo>
                  <a:pt x="2176" y="3009"/>
                </a:lnTo>
                <a:lnTo>
                  <a:pt x="2206" y="3047"/>
                </a:lnTo>
                <a:lnTo>
                  <a:pt x="2222" y="3067"/>
                </a:lnTo>
                <a:lnTo>
                  <a:pt x="2237" y="3087"/>
                </a:lnTo>
                <a:lnTo>
                  <a:pt x="2252" y="3107"/>
                </a:lnTo>
                <a:lnTo>
                  <a:pt x="2265" y="3129"/>
                </a:lnTo>
                <a:lnTo>
                  <a:pt x="2276" y="3151"/>
                </a:lnTo>
                <a:lnTo>
                  <a:pt x="2280" y="3161"/>
                </a:lnTo>
                <a:lnTo>
                  <a:pt x="2285" y="3172"/>
                </a:lnTo>
                <a:lnTo>
                  <a:pt x="2282" y="3170"/>
                </a:lnTo>
                <a:lnTo>
                  <a:pt x="2277" y="3168"/>
                </a:lnTo>
                <a:lnTo>
                  <a:pt x="2262" y="3165"/>
                </a:lnTo>
                <a:lnTo>
                  <a:pt x="2246" y="3162"/>
                </a:lnTo>
                <a:lnTo>
                  <a:pt x="2240" y="3160"/>
                </a:lnTo>
                <a:lnTo>
                  <a:pt x="2243" y="3167"/>
                </a:lnTo>
                <a:lnTo>
                  <a:pt x="2247" y="3173"/>
                </a:lnTo>
                <a:lnTo>
                  <a:pt x="2257" y="3188"/>
                </a:lnTo>
                <a:lnTo>
                  <a:pt x="2268" y="3201"/>
                </a:lnTo>
                <a:lnTo>
                  <a:pt x="2279" y="3214"/>
                </a:lnTo>
                <a:lnTo>
                  <a:pt x="2292" y="3227"/>
                </a:lnTo>
                <a:lnTo>
                  <a:pt x="2303" y="3240"/>
                </a:lnTo>
                <a:lnTo>
                  <a:pt x="2313" y="3255"/>
                </a:lnTo>
                <a:lnTo>
                  <a:pt x="2322" y="3269"/>
                </a:lnTo>
                <a:lnTo>
                  <a:pt x="2295" y="3272"/>
                </a:lnTo>
                <a:lnTo>
                  <a:pt x="2310" y="3310"/>
                </a:lnTo>
                <a:lnTo>
                  <a:pt x="2325" y="3341"/>
                </a:lnTo>
                <a:lnTo>
                  <a:pt x="2341" y="3376"/>
                </a:lnTo>
                <a:lnTo>
                  <a:pt x="2358" y="3410"/>
                </a:lnTo>
                <a:lnTo>
                  <a:pt x="2373" y="3438"/>
                </a:lnTo>
                <a:lnTo>
                  <a:pt x="2379" y="3450"/>
                </a:lnTo>
                <a:lnTo>
                  <a:pt x="2386" y="3457"/>
                </a:lnTo>
                <a:lnTo>
                  <a:pt x="2391" y="3462"/>
                </a:lnTo>
                <a:lnTo>
                  <a:pt x="2393" y="3463"/>
                </a:lnTo>
                <a:lnTo>
                  <a:pt x="2394" y="3463"/>
                </a:lnTo>
                <a:lnTo>
                  <a:pt x="2389" y="3463"/>
                </a:lnTo>
                <a:lnTo>
                  <a:pt x="2381" y="3463"/>
                </a:lnTo>
                <a:lnTo>
                  <a:pt x="2372" y="3460"/>
                </a:lnTo>
                <a:lnTo>
                  <a:pt x="2360" y="3457"/>
                </a:lnTo>
                <a:lnTo>
                  <a:pt x="2332" y="3447"/>
                </a:lnTo>
                <a:lnTo>
                  <a:pt x="2299" y="3434"/>
                </a:lnTo>
                <a:lnTo>
                  <a:pt x="2265" y="3422"/>
                </a:lnTo>
                <a:lnTo>
                  <a:pt x="2247" y="3417"/>
                </a:lnTo>
                <a:lnTo>
                  <a:pt x="2231" y="3413"/>
                </a:lnTo>
                <a:lnTo>
                  <a:pt x="2215" y="3408"/>
                </a:lnTo>
                <a:lnTo>
                  <a:pt x="2201" y="3406"/>
                </a:lnTo>
                <a:lnTo>
                  <a:pt x="2188" y="3405"/>
                </a:lnTo>
                <a:lnTo>
                  <a:pt x="2176" y="3407"/>
                </a:lnTo>
                <a:lnTo>
                  <a:pt x="2205" y="3422"/>
                </a:lnTo>
                <a:lnTo>
                  <a:pt x="2198" y="3423"/>
                </a:lnTo>
                <a:lnTo>
                  <a:pt x="2189" y="3423"/>
                </a:lnTo>
                <a:lnTo>
                  <a:pt x="2179" y="3422"/>
                </a:lnTo>
                <a:lnTo>
                  <a:pt x="2169" y="3420"/>
                </a:lnTo>
                <a:lnTo>
                  <a:pt x="2147" y="3416"/>
                </a:lnTo>
                <a:lnTo>
                  <a:pt x="2126" y="3409"/>
                </a:lnTo>
                <a:lnTo>
                  <a:pt x="2106" y="3403"/>
                </a:lnTo>
                <a:lnTo>
                  <a:pt x="2090" y="3398"/>
                </a:lnTo>
                <a:lnTo>
                  <a:pt x="2075" y="3392"/>
                </a:lnTo>
                <a:lnTo>
                  <a:pt x="2094" y="3419"/>
                </a:lnTo>
                <a:lnTo>
                  <a:pt x="2062" y="3410"/>
                </a:lnTo>
                <a:lnTo>
                  <a:pt x="2030" y="3401"/>
                </a:lnTo>
                <a:lnTo>
                  <a:pt x="1998" y="3392"/>
                </a:lnTo>
                <a:lnTo>
                  <a:pt x="1966" y="3383"/>
                </a:lnTo>
                <a:lnTo>
                  <a:pt x="1971" y="3409"/>
                </a:lnTo>
                <a:lnTo>
                  <a:pt x="1959" y="3400"/>
                </a:lnTo>
                <a:lnTo>
                  <a:pt x="1943" y="3390"/>
                </a:lnTo>
                <a:lnTo>
                  <a:pt x="1908" y="3368"/>
                </a:lnTo>
                <a:lnTo>
                  <a:pt x="1867" y="3344"/>
                </a:lnTo>
                <a:lnTo>
                  <a:pt x="1879" y="3375"/>
                </a:lnTo>
                <a:lnTo>
                  <a:pt x="1849" y="3350"/>
                </a:lnTo>
                <a:lnTo>
                  <a:pt x="1819" y="3324"/>
                </a:lnTo>
                <a:lnTo>
                  <a:pt x="1789" y="3297"/>
                </a:lnTo>
                <a:lnTo>
                  <a:pt x="1761" y="3269"/>
                </a:lnTo>
                <a:lnTo>
                  <a:pt x="1765" y="3303"/>
                </a:lnTo>
                <a:lnTo>
                  <a:pt x="1758" y="3296"/>
                </a:lnTo>
                <a:lnTo>
                  <a:pt x="1750" y="3288"/>
                </a:lnTo>
                <a:lnTo>
                  <a:pt x="1734" y="3267"/>
                </a:lnTo>
                <a:lnTo>
                  <a:pt x="1722" y="3250"/>
                </a:lnTo>
                <a:lnTo>
                  <a:pt x="1717" y="3242"/>
                </a:lnTo>
                <a:lnTo>
                  <a:pt x="1717" y="3291"/>
                </a:lnTo>
                <a:lnTo>
                  <a:pt x="1716" y="3337"/>
                </a:lnTo>
                <a:lnTo>
                  <a:pt x="1714" y="3361"/>
                </a:lnTo>
                <a:lnTo>
                  <a:pt x="1711" y="3385"/>
                </a:lnTo>
                <a:lnTo>
                  <a:pt x="1708" y="3408"/>
                </a:lnTo>
                <a:lnTo>
                  <a:pt x="1703" y="3432"/>
                </a:lnTo>
                <a:lnTo>
                  <a:pt x="1690" y="3415"/>
                </a:lnTo>
                <a:lnTo>
                  <a:pt x="1694" y="3468"/>
                </a:lnTo>
                <a:lnTo>
                  <a:pt x="1698" y="3522"/>
                </a:lnTo>
                <a:lnTo>
                  <a:pt x="1681" y="3511"/>
                </a:lnTo>
                <a:lnTo>
                  <a:pt x="1683" y="3563"/>
                </a:lnTo>
                <a:lnTo>
                  <a:pt x="1684" y="3595"/>
                </a:lnTo>
                <a:lnTo>
                  <a:pt x="1668" y="3570"/>
                </a:lnTo>
                <a:lnTo>
                  <a:pt x="1665" y="3598"/>
                </a:lnTo>
                <a:lnTo>
                  <a:pt x="1661" y="3627"/>
                </a:lnTo>
                <a:lnTo>
                  <a:pt x="1654" y="3655"/>
                </a:lnTo>
                <a:lnTo>
                  <a:pt x="1645" y="3683"/>
                </a:lnTo>
                <a:lnTo>
                  <a:pt x="1637" y="3665"/>
                </a:lnTo>
                <a:lnTo>
                  <a:pt x="1631" y="3676"/>
                </a:lnTo>
                <a:lnTo>
                  <a:pt x="1625" y="3690"/>
                </a:lnTo>
                <a:lnTo>
                  <a:pt x="1612" y="3723"/>
                </a:lnTo>
                <a:lnTo>
                  <a:pt x="1599" y="3763"/>
                </a:lnTo>
                <a:lnTo>
                  <a:pt x="1587" y="3743"/>
                </a:lnTo>
                <a:lnTo>
                  <a:pt x="1575" y="3773"/>
                </a:lnTo>
                <a:lnTo>
                  <a:pt x="1562" y="3816"/>
                </a:lnTo>
                <a:lnTo>
                  <a:pt x="1544" y="3870"/>
                </a:lnTo>
                <a:lnTo>
                  <a:pt x="1536" y="3840"/>
                </a:lnTo>
                <a:lnTo>
                  <a:pt x="1529" y="3863"/>
                </a:lnTo>
                <a:lnTo>
                  <a:pt x="1524" y="3887"/>
                </a:lnTo>
                <a:lnTo>
                  <a:pt x="1520" y="3910"/>
                </a:lnTo>
                <a:lnTo>
                  <a:pt x="1517" y="3934"/>
                </a:lnTo>
                <a:lnTo>
                  <a:pt x="1510" y="3983"/>
                </a:lnTo>
                <a:lnTo>
                  <a:pt x="1507" y="4006"/>
                </a:lnTo>
                <a:lnTo>
                  <a:pt x="1504" y="4030"/>
                </a:lnTo>
                <a:lnTo>
                  <a:pt x="1486" y="4021"/>
                </a:lnTo>
                <a:lnTo>
                  <a:pt x="1468" y="4010"/>
                </a:lnTo>
                <a:lnTo>
                  <a:pt x="1452" y="3998"/>
                </a:lnTo>
                <a:lnTo>
                  <a:pt x="1436" y="3986"/>
                </a:lnTo>
                <a:lnTo>
                  <a:pt x="1421" y="3971"/>
                </a:lnTo>
                <a:lnTo>
                  <a:pt x="1407" y="3957"/>
                </a:lnTo>
                <a:lnTo>
                  <a:pt x="1380" y="3927"/>
                </a:lnTo>
                <a:lnTo>
                  <a:pt x="1353" y="3896"/>
                </a:lnTo>
                <a:lnTo>
                  <a:pt x="1326" y="3865"/>
                </a:lnTo>
                <a:lnTo>
                  <a:pt x="1312" y="3851"/>
                </a:lnTo>
                <a:lnTo>
                  <a:pt x="1297" y="3837"/>
                </a:lnTo>
                <a:lnTo>
                  <a:pt x="1282" y="3824"/>
                </a:lnTo>
                <a:lnTo>
                  <a:pt x="1265" y="3811"/>
                </a:lnTo>
                <a:lnTo>
                  <a:pt x="1268" y="3828"/>
                </a:lnTo>
                <a:lnTo>
                  <a:pt x="1258" y="3815"/>
                </a:lnTo>
                <a:lnTo>
                  <a:pt x="1246" y="3802"/>
                </a:lnTo>
                <a:lnTo>
                  <a:pt x="1232" y="3790"/>
                </a:lnTo>
                <a:lnTo>
                  <a:pt x="1219" y="3780"/>
                </a:lnTo>
                <a:lnTo>
                  <a:pt x="1197" y="3764"/>
                </a:lnTo>
                <a:lnTo>
                  <a:pt x="1188" y="3759"/>
                </a:lnTo>
                <a:lnTo>
                  <a:pt x="1190" y="3793"/>
                </a:lnTo>
                <a:lnTo>
                  <a:pt x="1186" y="3786"/>
                </a:lnTo>
                <a:lnTo>
                  <a:pt x="1182" y="3778"/>
                </a:lnTo>
                <a:lnTo>
                  <a:pt x="1170" y="3765"/>
                </a:lnTo>
                <a:lnTo>
                  <a:pt x="1158" y="3753"/>
                </a:lnTo>
                <a:lnTo>
                  <a:pt x="1147" y="3741"/>
                </a:lnTo>
                <a:lnTo>
                  <a:pt x="1126" y="3724"/>
                </a:lnTo>
                <a:lnTo>
                  <a:pt x="1118" y="3718"/>
                </a:lnTo>
                <a:lnTo>
                  <a:pt x="1126" y="3743"/>
                </a:lnTo>
                <a:lnTo>
                  <a:pt x="1121" y="3738"/>
                </a:lnTo>
                <a:lnTo>
                  <a:pt x="1115" y="3733"/>
                </a:lnTo>
                <a:lnTo>
                  <a:pt x="1100" y="3723"/>
                </a:lnTo>
                <a:lnTo>
                  <a:pt x="1085" y="3712"/>
                </a:lnTo>
                <a:lnTo>
                  <a:pt x="1068" y="3703"/>
                </a:lnTo>
                <a:lnTo>
                  <a:pt x="1041" y="3690"/>
                </a:lnTo>
                <a:lnTo>
                  <a:pt x="1029" y="3685"/>
                </a:lnTo>
                <a:lnTo>
                  <a:pt x="1039" y="3703"/>
                </a:lnTo>
                <a:lnTo>
                  <a:pt x="1032" y="3697"/>
                </a:lnTo>
                <a:lnTo>
                  <a:pt x="1025" y="3692"/>
                </a:lnTo>
                <a:lnTo>
                  <a:pt x="1011" y="3682"/>
                </a:lnTo>
                <a:lnTo>
                  <a:pt x="994" y="3673"/>
                </a:lnTo>
                <a:lnTo>
                  <a:pt x="979" y="3667"/>
                </a:lnTo>
                <a:lnTo>
                  <a:pt x="965" y="3662"/>
                </a:lnTo>
                <a:lnTo>
                  <a:pt x="954" y="3658"/>
                </a:lnTo>
                <a:lnTo>
                  <a:pt x="944" y="3656"/>
                </a:lnTo>
                <a:lnTo>
                  <a:pt x="953" y="3676"/>
                </a:lnTo>
                <a:lnTo>
                  <a:pt x="939" y="3667"/>
                </a:lnTo>
                <a:lnTo>
                  <a:pt x="927" y="3660"/>
                </a:lnTo>
                <a:lnTo>
                  <a:pt x="915" y="3655"/>
                </a:lnTo>
                <a:lnTo>
                  <a:pt x="903" y="3652"/>
                </a:lnTo>
                <a:lnTo>
                  <a:pt x="894" y="3649"/>
                </a:lnTo>
                <a:lnTo>
                  <a:pt x="887" y="3648"/>
                </a:lnTo>
                <a:lnTo>
                  <a:pt x="881" y="3648"/>
                </a:lnTo>
                <a:lnTo>
                  <a:pt x="888" y="3666"/>
                </a:lnTo>
                <a:lnTo>
                  <a:pt x="872" y="3655"/>
                </a:lnTo>
                <a:lnTo>
                  <a:pt x="857" y="3645"/>
                </a:lnTo>
                <a:lnTo>
                  <a:pt x="840" y="3638"/>
                </a:lnTo>
                <a:lnTo>
                  <a:pt x="825" y="3631"/>
                </a:lnTo>
                <a:lnTo>
                  <a:pt x="800" y="3623"/>
                </a:lnTo>
                <a:lnTo>
                  <a:pt x="790" y="3621"/>
                </a:lnTo>
                <a:lnTo>
                  <a:pt x="813" y="3652"/>
                </a:lnTo>
                <a:lnTo>
                  <a:pt x="796" y="3645"/>
                </a:lnTo>
                <a:lnTo>
                  <a:pt x="780" y="3638"/>
                </a:lnTo>
                <a:lnTo>
                  <a:pt x="764" y="3629"/>
                </a:lnTo>
                <a:lnTo>
                  <a:pt x="750" y="3619"/>
                </a:lnTo>
                <a:lnTo>
                  <a:pt x="735" y="3607"/>
                </a:lnTo>
                <a:lnTo>
                  <a:pt x="722" y="3596"/>
                </a:lnTo>
                <a:lnTo>
                  <a:pt x="710" y="3583"/>
                </a:lnTo>
                <a:lnTo>
                  <a:pt x="697" y="3570"/>
                </a:lnTo>
                <a:lnTo>
                  <a:pt x="691" y="3588"/>
                </a:lnTo>
                <a:lnTo>
                  <a:pt x="673" y="3566"/>
                </a:lnTo>
                <a:lnTo>
                  <a:pt x="659" y="3549"/>
                </a:lnTo>
                <a:lnTo>
                  <a:pt x="644" y="3533"/>
                </a:lnTo>
                <a:lnTo>
                  <a:pt x="643" y="3567"/>
                </a:lnTo>
                <a:lnTo>
                  <a:pt x="635" y="3554"/>
                </a:lnTo>
                <a:lnTo>
                  <a:pt x="626" y="3541"/>
                </a:lnTo>
                <a:lnTo>
                  <a:pt x="617" y="3529"/>
                </a:lnTo>
                <a:lnTo>
                  <a:pt x="609" y="3518"/>
                </a:lnTo>
                <a:lnTo>
                  <a:pt x="594" y="3502"/>
                </a:lnTo>
                <a:lnTo>
                  <a:pt x="588" y="3496"/>
                </a:lnTo>
                <a:lnTo>
                  <a:pt x="584" y="3519"/>
                </a:lnTo>
                <a:lnTo>
                  <a:pt x="578" y="3507"/>
                </a:lnTo>
                <a:lnTo>
                  <a:pt x="569" y="3495"/>
                </a:lnTo>
                <a:lnTo>
                  <a:pt x="560" y="3484"/>
                </a:lnTo>
                <a:lnTo>
                  <a:pt x="551" y="3472"/>
                </a:lnTo>
                <a:lnTo>
                  <a:pt x="534" y="3456"/>
                </a:lnTo>
                <a:lnTo>
                  <a:pt x="527" y="3449"/>
                </a:lnTo>
                <a:lnTo>
                  <a:pt x="530" y="3486"/>
                </a:lnTo>
                <a:lnTo>
                  <a:pt x="511" y="3464"/>
                </a:lnTo>
                <a:lnTo>
                  <a:pt x="488" y="3441"/>
                </a:lnTo>
                <a:lnTo>
                  <a:pt x="461" y="3415"/>
                </a:lnTo>
                <a:lnTo>
                  <a:pt x="464" y="3426"/>
                </a:lnTo>
                <a:lnTo>
                  <a:pt x="468" y="3436"/>
                </a:lnTo>
                <a:lnTo>
                  <a:pt x="478" y="3458"/>
                </a:lnTo>
                <a:lnTo>
                  <a:pt x="490" y="3478"/>
                </a:lnTo>
                <a:lnTo>
                  <a:pt x="501" y="3498"/>
                </a:lnTo>
                <a:lnTo>
                  <a:pt x="513" y="3518"/>
                </a:lnTo>
                <a:lnTo>
                  <a:pt x="522" y="3536"/>
                </a:lnTo>
                <a:lnTo>
                  <a:pt x="525" y="3545"/>
                </a:lnTo>
                <a:lnTo>
                  <a:pt x="527" y="3555"/>
                </a:lnTo>
                <a:lnTo>
                  <a:pt x="529" y="3563"/>
                </a:lnTo>
                <a:lnTo>
                  <a:pt x="529" y="3571"/>
                </a:lnTo>
                <a:lnTo>
                  <a:pt x="532" y="3576"/>
                </a:lnTo>
                <a:lnTo>
                  <a:pt x="535" y="3582"/>
                </a:lnTo>
                <a:lnTo>
                  <a:pt x="544" y="3590"/>
                </a:lnTo>
                <a:lnTo>
                  <a:pt x="553" y="3597"/>
                </a:lnTo>
                <a:lnTo>
                  <a:pt x="563" y="3603"/>
                </a:lnTo>
                <a:lnTo>
                  <a:pt x="571" y="3607"/>
                </a:lnTo>
                <a:lnTo>
                  <a:pt x="579" y="3610"/>
                </a:lnTo>
                <a:lnTo>
                  <a:pt x="585" y="3613"/>
                </a:lnTo>
                <a:lnTo>
                  <a:pt x="569" y="3621"/>
                </a:lnTo>
                <a:lnTo>
                  <a:pt x="578" y="3629"/>
                </a:lnTo>
                <a:lnTo>
                  <a:pt x="587" y="3638"/>
                </a:lnTo>
                <a:lnTo>
                  <a:pt x="608" y="3654"/>
                </a:lnTo>
                <a:lnTo>
                  <a:pt x="624" y="3665"/>
                </a:lnTo>
                <a:lnTo>
                  <a:pt x="631" y="3669"/>
                </a:lnTo>
                <a:lnTo>
                  <a:pt x="611" y="3670"/>
                </a:lnTo>
                <a:lnTo>
                  <a:pt x="627" y="3692"/>
                </a:lnTo>
                <a:lnTo>
                  <a:pt x="648" y="3715"/>
                </a:lnTo>
                <a:lnTo>
                  <a:pt x="670" y="3739"/>
                </a:lnTo>
                <a:lnTo>
                  <a:pt x="647" y="3731"/>
                </a:lnTo>
                <a:lnTo>
                  <a:pt x="649" y="3739"/>
                </a:lnTo>
                <a:lnTo>
                  <a:pt x="651" y="3748"/>
                </a:lnTo>
                <a:lnTo>
                  <a:pt x="659" y="3766"/>
                </a:lnTo>
                <a:lnTo>
                  <a:pt x="669" y="3786"/>
                </a:lnTo>
                <a:lnTo>
                  <a:pt x="681" y="3805"/>
                </a:lnTo>
                <a:lnTo>
                  <a:pt x="701" y="3837"/>
                </a:lnTo>
                <a:lnTo>
                  <a:pt x="712" y="3850"/>
                </a:lnTo>
                <a:lnTo>
                  <a:pt x="688" y="3841"/>
                </a:lnTo>
                <a:lnTo>
                  <a:pt x="689" y="3847"/>
                </a:lnTo>
                <a:lnTo>
                  <a:pt x="691" y="3852"/>
                </a:lnTo>
                <a:lnTo>
                  <a:pt x="699" y="3865"/>
                </a:lnTo>
                <a:lnTo>
                  <a:pt x="709" y="3882"/>
                </a:lnTo>
                <a:lnTo>
                  <a:pt x="720" y="3898"/>
                </a:lnTo>
                <a:lnTo>
                  <a:pt x="739" y="3926"/>
                </a:lnTo>
                <a:lnTo>
                  <a:pt x="748" y="3938"/>
                </a:lnTo>
                <a:lnTo>
                  <a:pt x="720" y="3921"/>
                </a:lnTo>
                <a:lnTo>
                  <a:pt x="722" y="3929"/>
                </a:lnTo>
                <a:lnTo>
                  <a:pt x="726" y="3939"/>
                </a:lnTo>
                <a:lnTo>
                  <a:pt x="731" y="3950"/>
                </a:lnTo>
                <a:lnTo>
                  <a:pt x="736" y="3960"/>
                </a:lnTo>
                <a:lnTo>
                  <a:pt x="750" y="3981"/>
                </a:lnTo>
                <a:lnTo>
                  <a:pt x="764" y="4001"/>
                </a:lnTo>
                <a:lnTo>
                  <a:pt x="779" y="4019"/>
                </a:lnTo>
                <a:lnTo>
                  <a:pt x="790" y="4033"/>
                </a:lnTo>
                <a:lnTo>
                  <a:pt x="801" y="4047"/>
                </a:lnTo>
                <a:lnTo>
                  <a:pt x="772" y="4028"/>
                </a:lnTo>
                <a:lnTo>
                  <a:pt x="782" y="4043"/>
                </a:lnTo>
                <a:lnTo>
                  <a:pt x="793" y="4061"/>
                </a:lnTo>
                <a:lnTo>
                  <a:pt x="820" y="4097"/>
                </a:lnTo>
                <a:lnTo>
                  <a:pt x="843" y="4127"/>
                </a:lnTo>
                <a:lnTo>
                  <a:pt x="853" y="4139"/>
                </a:lnTo>
                <a:lnTo>
                  <a:pt x="826" y="4128"/>
                </a:lnTo>
                <a:lnTo>
                  <a:pt x="831" y="4134"/>
                </a:lnTo>
                <a:lnTo>
                  <a:pt x="836" y="4141"/>
                </a:lnTo>
                <a:lnTo>
                  <a:pt x="850" y="4155"/>
                </a:lnTo>
                <a:lnTo>
                  <a:pt x="865" y="4168"/>
                </a:lnTo>
                <a:lnTo>
                  <a:pt x="881" y="4181"/>
                </a:lnTo>
                <a:lnTo>
                  <a:pt x="907" y="4199"/>
                </a:lnTo>
                <a:lnTo>
                  <a:pt x="919" y="4206"/>
                </a:lnTo>
                <a:lnTo>
                  <a:pt x="903" y="4217"/>
                </a:lnTo>
                <a:lnTo>
                  <a:pt x="914" y="4225"/>
                </a:lnTo>
                <a:lnTo>
                  <a:pt x="933" y="4238"/>
                </a:lnTo>
                <a:lnTo>
                  <a:pt x="987" y="4272"/>
                </a:lnTo>
                <a:lnTo>
                  <a:pt x="1036" y="4304"/>
                </a:lnTo>
                <a:lnTo>
                  <a:pt x="1052" y="4315"/>
                </a:lnTo>
                <a:lnTo>
                  <a:pt x="1057" y="4319"/>
                </a:lnTo>
                <a:lnTo>
                  <a:pt x="1058" y="4320"/>
                </a:lnTo>
                <a:lnTo>
                  <a:pt x="1045" y="4319"/>
                </a:lnTo>
                <a:lnTo>
                  <a:pt x="1032" y="4316"/>
                </a:lnTo>
                <a:lnTo>
                  <a:pt x="1020" y="4312"/>
                </a:lnTo>
                <a:lnTo>
                  <a:pt x="1007" y="4308"/>
                </a:lnTo>
                <a:lnTo>
                  <a:pt x="983" y="4299"/>
                </a:lnTo>
                <a:lnTo>
                  <a:pt x="959" y="4289"/>
                </a:lnTo>
                <a:lnTo>
                  <a:pt x="935" y="4278"/>
                </a:lnTo>
                <a:lnTo>
                  <a:pt x="911" y="4269"/>
                </a:lnTo>
                <a:lnTo>
                  <a:pt x="898" y="4265"/>
                </a:lnTo>
                <a:lnTo>
                  <a:pt x="886" y="4262"/>
                </a:lnTo>
                <a:lnTo>
                  <a:pt x="872" y="4259"/>
                </a:lnTo>
                <a:lnTo>
                  <a:pt x="859" y="4257"/>
                </a:lnTo>
                <a:lnTo>
                  <a:pt x="870" y="4279"/>
                </a:lnTo>
                <a:lnTo>
                  <a:pt x="856" y="4272"/>
                </a:lnTo>
                <a:lnTo>
                  <a:pt x="837" y="4264"/>
                </a:lnTo>
                <a:lnTo>
                  <a:pt x="817" y="4257"/>
                </a:lnTo>
                <a:lnTo>
                  <a:pt x="796" y="4251"/>
                </a:lnTo>
                <a:lnTo>
                  <a:pt x="761" y="4241"/>
                </a:lnTo>
                <a:lnTo>
                  <a:pt x="747" y="4237"/>
                </a:lnTo>
                <a:lnTo>
                  <a:pt x="770" y="4265"/>
                </a:lnTo>
                <a:lnTo>
                  <a:pt x="750" y="4258"/>
                </a:lnTo>
                <a:lnTo>
                  <a:pt x="728" y="4253"/>
                </a:lnTo>
                <a:lnTo>
                  <a:pt x="706" y="4249"/>
                </a:lnTo>
                <a:lnTo>
                  <a:pt x="685" y="4245"/>
                </a:lnTo>
                <a:lnTo>
                  <a:pt x="663" y="4242"/>
                </a:lnTo>
                <a:lnTo>
                  <a:pt x="640" y="4241"/>
                </a:lnTo>
                <a:lnTo>
                  <a:pt x="619" y="4240"/>
                </a:lnTo>
                <a:lnTo>
                  <a:pt x="597" y="4241"/>
                </a:lnTo>
                <a:lnTo>
                  <a:pt x="609" y="4262"/>
                </a:lnTo>
                <a:lnTo>
                  <a:pt x="599" y="4260"/>
                </a:lnTo>
                <a:lnTo>
                  <a:pt x="589" y="4259"/>
                </a:lnTo>
                <a:lnTo>
                  <a:pt x="579" y="4258"/>
                </a:lnTo>
                <a:lnTo>
                  <a:pt x="568" y="4258"/>
                </a:lnTo>
                <a:lnTo>
                  <a:pt x="548" y="4260"/>
                </a:lnTo>
                <a:lnTo>
                  <a:pt x="529" y="4263"/>
                </a:lnTo>
                <a:lnTo>
                  <a:pt x="513" y="4266"/>
                </a:lnTo>
                <a:lnTo>
                  <a:pt x="499" y="4269"/>
                </a:lnTo>
                <a:lnTo>
                  <a:pt x="488" y="4273"/>
                </a:lnTo>
                <a:lnTo>
                  <a:pt x="515" y="4292"/>
                </a:lnTo>
                <a:lnTo>
                  <a:pt x="504" y="4289"/>
                </a:lnTo>
                <a:lnTo>
                  <a:pt x="494" y="4288"/>
                </a:lnTo>
                <a:lnTo>
                  <a:pt x="484" y="4287"/>
                </a:lnTo>
                <a:lnTo>
                  <a:pt x="475" y="4286"/>
                </a:lnTo>
                <a:lnTo>
                  <a:pt x="456" y="4287"/>
                </a:lnTo>
                <a:lnTo>
                  <a:pt x="439" y="4289"/>
                </a:lnTo>
                <a:lnTo>
                  <a:pt x="426" y="4292"/>
                </a:lnTo>
                <a:lnTo>
                  <a:pt x="416" y="4295"/>
                </a:lnTo>
                <a:lnTo>
                  <a:pt x="408" y="4298"/>
                </a:lnTo>
                <a:lnTo>
                  <a:pt x="415" y="4320"/>
                </a:lnTo>
                <a:lnTo>
                  <a:pt x="404" y="4318"/>
                </a:lnTo>
                <a:lnTo>
                  <a:pt x="394" y="4316"/>
                </a:lnTo>
                <a:lnTo>
                  <a:pt x="376" y="4313"/>
                </a:lnTo>
                <a:lnTo>
                  <a:pt x="358" y="4313"/>
                </a:lnTo>
                <a:lnTo>
                  <a:pt x="344" y="4315"/>
                </a:lnTo>
                <a:lnTo>
                  <a:pt x="331" y="4317"/>
                </a:lnTo>
                <a:lnTo>
                  <a:pt x="322" y="4319"/>
                </a:lnTo>
                <a:lnTo>
                  <a:pt x="314" y="4321"/>
                </a:lnTo>
                <a:lnTo>
                  <a:pt x="330" y="4334"/>
                </a:lnTo>
                <a:lnTo>
                  <a:pt x="319" y="4330"/>
                </a:lnTo>
                <a:lnTo>
                  <a:pt x="304" y="4325"/>
                </a:lnTo>
                <a:lnTo>
                  <a:pt x="269" y="4313"/>
                </a:lnTo>
                <a:lnTo>
                  <a:pt x="225" y="4300"/>
                </a:lnTo>
                <a:lnTo>
                  <a:pt x="254" y="4327"/>
                </a:lnTo>
                <a:lnTo>
                  <a:pt x="221" y="4313"/>
                </a:lnTo>
                <a:lnTo>
                  <a:pt x="204" y="4307"/>
                </a:lnTo>
                <a:lnTo>
                  <a:pt x="188" y="4302"/>
                </a:lnTo>
                <a:lnTo>
                  <a:pt x="170" y="4298"/>
                </a:lnTo>
                <a:lnTo>
                  <a:pt x="154" y="4295"/>
                </a:lnTo>
                <a:lnTo>
                  <a:pt x="136" y="4294"/>
                </a:lnTo>
                <a:lnTo>
                  <a:pt x="119" y="4295"/>
                </a:lnTo>
                <a:lnTo>
                  <a:pt x="154" y="4319"/>
                </a:lnTo>
                <a:lnTo>
                  <a:pt x="135" y="4313"/>
                </a:lnTo>
                <a:lnTo>
                  <a:pt x="116" y="4309"/>
                </a:lnTo>
                <a:lnTo>
                  <a:pt x="97" y="4306"/>
                </a:lnTo>
                <a:lnTo>
                  <a:pt x="78" y="4303"/>
                </a:lnTo>
                <a:lnTo>
                  <a:pt x="58" y="4301"/>
                </a:lnTo>
                <a:lnTo>
                  <a:pt x="39" y="4300"/>
                </a:lnTo>
                <a:lnTo>
                  <a:pt x="20" y="4300"/>
                </a:lnTo>
                <a:lnTo>
                  <a:pt x="0" y="4300"/>
                </a:lnTo>
                <a:lnTo>
                  <a:pt x="19" y="4316"/>
                </a:lnTo>
                <a:lnTo>
                  <a:pt x="37" y="4330"/>
                </a:lnTo>
                <a:lnTo>
                  <a:pt x="72" y="4355"/>
                </a:lnTo>
                <a:lnTo>
                  <a:pt x="96" y="4371"/>
                </a:lnTo>
                <a:lnTo>
                  <a:pt x="106" y="4376"/>
                </a:lnTo>
                <a:lnTo>
                  <a:pt x="69" y="4384"/>
                </a:lnTo>
                <a:lnTo>
                  <a:pt x="84" y="4394"/>
                </a:lnTo>
                <a:lnTo>
                  <a:pt x="99" y="4403"/>
                </a:lnTo>
                <a:lnTo>
                  <a:pt x="114" y="4411"/>
                </a:lnTo>
                <a:lnTo>
                  <a:pt x="128" y="4419"/>
                </a:lnTo>
                <a:lnTo>
                  <a:pt x="150" y="4428"/>
                </a:lnTo>
                <a:lnTo>
                  <a:pt x="158" y="4431"/>
                </a:lnTo>
                <a:lnTo>
                  <a:pt x="143" y="4442"/>
                </a:lnTo>
                <a:lnTo>
                  <a:pt x="213" y="4466"/>
                </a:lnTo>
                <a:lnTo>
                  <a:pt x="282" y="4490"/>
                </a:lnTo>
                <a:lnTo>
                  <a:pt x="270" y="4503"/>
                </a:lnTo>
                <a:lnTo>
                  <a:pt x="309" y="4523"/>
                </a:lnTo>
                <a:lnTo>
                  <a:pt x="329" y="4533"/>
                </a:lnTo>
                <a:lnTo>
                  <a:pt x="312" y="4536"/>
                </a:lnTo>
                <a:lnTo>
                  <a:pt x="323" y="4548"/>
                </a:lnTo>
                <a:lnTo>
                  <a:pt x="336" y="4559"/>
                </a:lnTo>
                <a:lnTo>
                  <a:pt x="363" y="4579"/>
                </a:lnTo>
                <a:lnTo>
                  <a:pt x="394" y="4602"/>
                </a:lnTo>
                <a:lnTo>
                  <a:pt x="374" y="4607"/>
                </a:lnTo>
                <a:lnTo>
                  <a:pt x="385" y="4616"/>
                </a:lnTo>
                <a:lnTo>
                  <a:pt x="399" y="4627"/>
                </a:lnTo>
                <a:lnTo>
                  <a:pt x="434" y="4650"/>
                </a:lnTo>
                <a:lnTo>
                  <a:pt x="477" y="4676"/>
                </a:lnTo>
                <a:lnTo>
                  <a:pt x="450" y="4678"/>
                </a:lnTo>
                <a:lnTo>
                  <a:pt x="474" y="4694"/>
                </a:lnTo>
                <a:lnTo>
                  <a:pt x="501" y="4709"/>
                </a:lnTo>
                <a:lnTo>
                  <a:pt x="533" y="4727"/>
                </a:lnTo>
                <a:lnTo>
                  <a:pt x="514" y="4736"/>
                </a:lnTo>
                <a:lnTo>
                  <a:pt x="526" y="4742"/>
                </a:lnTo>
                <a:lnTo>
                  <a:pt x="543" y="4749"/>
                </a:lnTo>
                <a:lnTo>
                  <a:pt x="562" y="4754"/>
                </a:lnTo>
                <a:lnTo>
                  <a:pt x="582" y="4759"/>
                </a:lnTo>
                <a:lnTo>
                  <a:pt x="617" y="4767"/>
                </a:lnTo>
                <a:lnTo>
                  <a:pt x="631" y="4770"/>
                </a:lnTo>
                <a:lnTo>
                  <a:pt x="586" y="4783"/>
                </a:lnTo>
                <a:lnTo>
                  <a:pt x="594" y="4787"/>
                </a:lnTo>
                <a:lnTo>
                  <a:pt x="603" y="4790"/>
                </a:lnTo>
                <a:lnTo>
                  <a:pt x="625" y="4795"/>
                </a:lnTo>
                <a:lnTo>
                  <a:pt x="649" y="4799"/>
                </a:lnTo>
                <a:lnTo>
                  <a:pt x="673" y="4802"/>
                </a:lnTo>
                <a:lnTo>
                  <a:pt x="714" y="4805"/>
                </a:lnTo>
                <a:lnTo>
                  <a:pt x="731" y="4806"/>
                </a:lnTo>
                <a:lnTo>
                  <a:pt x="707" y="4829"/>
                </a:lnTo>
                <a:lnTo>
                  <a:pt x="730" y="4825"/>
                </a:lnTo>
                <a:lnTo>
                  <a:pt x="754" y="4823"/>
                </a:lnTo>
                <a:lnTo>
                  <a:pt x="778" y="4822"/>
                </a:lnTo>
                <a:lnTo>
                  <a:pt x="802" y="4823"/>
                </a:lnTo>
                <a:lnTo>
                  <a:pt x="826" y="4826"/>
                </a:lnTo>
                <a:lnTo>
                  <a:pt x="850" y="4828"/>
                </a:lnTo>
                <a:lnTo>
                  <a:pt x="896" y="4836"/>
                </a:lnTo>
                <a:lnTo>
                  <a:pt x="797" y="4869"/>
                </a:lnTo>
                <a:lnTo>
                  <a:pt x="749" y="4886"/>
                </a:lnTo>
                <a:lnTo>
                  <a:pt x="701" y="4904"/>
                </a:lnTo>
                <a:lnTo>
                  <a:pt x="678" y="4915"/>
                </a:lnTo>
                <a:lnTo>
                  <a:pt x="655" y="4925"/>
                </a:lnTo>
                <a:lnTo>
                  <a:pt x="632" y="4936"/>
                </a:lnTo>
                <a:lnTo>
                  <a:pt x="610" y="4949"/>
                </a:lnTo>
                <a:lnTo>
                  <a:pt x="588" y="4962"/>
                </a:lnTo>
                <a:lnTo>
                  <a:pt x="566" y="4976"/>
                </a:lnTo>
                <a:lnTo>
                  <a:pt x="546" y="4991"/>
                </a:lnTo>
                <a:lnTo>
                  <a:pt x="525" y="5007"/>
                </a:lnTo>
                <a:lnTo>
                  <a:pt x="571" y="5004"/>
                </a:lnTo>
                <a:lnTo>
                  <a:pt x="556" y="5014"/>
                </a:lnTo>
                <a:lnTo>
                  <a:pt x="523" y="5038"/>
                </a:lnTo>
                <a:lnTo>
                  <a:pt x="486" y="5067"/>
                </a:lnTo>
                <a:lnTo>
                  <a:pt x="470" y="5079"/>
                </a:lnTo>
                <a:lnTo>
                  <a:pt x="461" y="5089"/>
                </a:lnTo>
                <a:lnTo>
                  <a:pt x="497" y="5080"/>
                </a:lnTo>
                <a:lnTo>
                  <a:pt x="489" y="5086"/>
                </a:lnTo>
                <a:lnTo>
                  <a:pt x="479" y="5093"/>
                </a:lnTo>
                <a:lnTo>
                  <a:pt x="466" y="5101"/>
                </a:lnTo>
                <a:lnTo>
                  <a:pt x="454" y="5112"/>
                </a:lnTo>
                <a:lnTo>
                  <a:pt x="442" y="5124"/>
                </a:lnTo>
                <a:lnTo>
                  <a:pt x="429" y="5138"/>
                </a:lnTo>
                <a:lnTo>
                  <a:pt x="424" y="5145"/>
                </a:lnTo>
                <a:lnTo>
                  <a:pt x="420" y="5153"/>
                </a:lnTo>
                <a:lnTo>
                  <a:pt x="450" y="5150"/>
                </a:lnTo>
                <a:lnTo>
                  <a:pt x="441" y="5159"/>
                </a:lnTo>
                <a:lnTo>
                  <a:pt x="417" y="5181"/>
                </a:lnTo>
                <a:lnTo>
                  <a:pt x="404" y="5196"/>
                </a:lnTo>
                <a:lnTo>
                  <a:pt x="392" y="5209"/>
                </a:lnTo>
                <a:lnTo>
                  <a:pt x="383" y="5223"/>
                </a:lnTo>
                <a:lnTo>
                  <a:pt x="379" y="5230"/>
                </a:lnTo>
                <a:lnTo>
                  <a:pt x="377" y="5235"/>
                </a:lnTo>
                <a:lnTo>
                  <a:pt x="399" y="5230"/>
                </a:lnTo>
                <a:lnTo>
                  <a:pt x="391" y="5238"/>
                </a:lnTo>
                <a:lnTo>
                  <a:pt x="371" y="5259"/>
                </a:lnTo>
                <a:lnTo>
                  <a:pt x="361" y="5272"/>
                </a:lnTo>
                <a:lnTo>
                  <a:pt x="350" y="5286"/>
                </a:lnTo>
                <a:lnTo>
                  <a:pt x="342" y="5298"/>
                </a:lnTo>
                <a:lnTo>
                  <a:pt x="334" y="5309"/>
                </a:lnTo>
                <a:lnTo>
                  <a:pt x="360" y="5306"/>
                </a:lnTo>
                <a:lnTo>
                  <a:pt x="335" y="5335"/>
                </a:lnTo>
                <a:lnTo>
                  <a:pt x="316" y="5360"/>
                </a:lnTo>
                <a:lnTo>
                  <a:pt x="309" y="5371"/>
                </a:lnTo>
                <a:lnTo>
                  <a:pt x="303" y="5381"/>
                </a:lnTo>
                <a:lnTo>
                  <a:pt x="318" y="5378"/>
                </a:lnTo>
                <a:lnTo>
                  <a:pt x="296" y="5396"/>
                </a:lnTo>
                <a:lnTo>
                  <a:pt x="277" y="5411"/>
                </a:lnTo>
                <a:lnTo>
                  <a:pt x="258" y="5428"/>
                </a:lnTo>
                <a:lnTo>
                  <a:pt x="271" y="5433"/>
                </a:lnTo>
                <a:lnTo>
                  <a:pt x="263" y="5441"/>
                </a:lnTo>
                <a:lnTo>
                  <a:pt x="245" y="5462"/>
                </a:lnTo>
                <a:lnTo>
                  <a:pt x="234" y="5475"/>
                </a:lnTo>
                <a:lnTo>
                  <a:pt x="223" y="5489"/>
                </a:lnTo>
                <a:lnTo>
                  <a:pt x="214" y="5503"/>
                </a:lnTo>
                <a:lnTo>
                  <a:pt x="207" y="5518"/>
                </a:lnTo>
                <a:lnTo>
                  <a:pt x="218" y="5512"/>
                </a:lnTo>
                <a:lnTo>
                  <a:pt x="245" y="5501"/>
                </a:lnTo>
                <a:lnTo>
                  <a:pt x="275" y="5487"/>
                </a:lnTo>
                <a:lnTo>
                  <a:pt x="287" y="5479"/>
                </a:lnTo>
                <a:lnTo>
                  <a:pt x="297" y="5473"/>
                </a:lnTo>
                <a:lnTo>
                  <a:pt x="290" y="5490"/>
                </a:lnTo>
                <a:lnTo>
                  <a:pt x="298" y="5488"/>
                </a:lnTo>
                <a:lnTo>
                  <a:pt x="319" y="5480"/>
                </a:lnTo>
                <a:lnTo>
                  <a:pt x="330" y="5475"/>
                </a:lnTo>
                <a:lnTo>
                  <a:pt x="343" y="5469"/>
                </a:lnTo>
                <a:lnTo>
                  <a:pt x="353" y="5463"/>
                </a:lnTo>
                <a:lnTo>
                  <a:pt x="361" y="5456"/>
                </a:lnTo>
                <a:lnTo>
                  <a:pt x="361" y="5474"/>
                </a:lnTo>
                <a:lnTo>
                  <a:pt x="367" y="5472"/>
                </a:lnTo>
                <a:lnTo>
                  <a:pt x="383" y="5468"/>
                </a:lnTo>
                <a:lnTo>
                  <a:pt x="402" y="5460"/>
                </a:lnTo>
                <a:lnTo>
                  <a:pt x="414" y="5456"/>
                </a:lnTo>
                <a:lnTo>
                  <a:pt x="425" y="5450"/>
                </a:lnTo>
                <a:lnTo>
                  <a:pt x="407" y="5483"/>
                </a:lnTo>
                <a:lnTo>
                  <a:pt x="446" y="5474"/>
                </a:lnTo>
                <a:lnTo>
                  <a:pt x="480" y="5466"/>
                </a:lnTo>
                <a:lnTo>
                  <a:pt x="511" y="5458"/>
                </a:lnTo>
                <a:lnTo>
                  <a:pt x="491" y="5484"/>
                </a:lnTo>
                <a:lnTo>
                  <a:pt x="503" y="5481"/>
                </a:lnTo>
                <a:lnTo>
                  <a:pt x="532" y="5475"/>
                </a:lnTo>
                <a:lnTo>
                  <a:pt x="549" y="5470"/>
                </a:lnTo>
                <a:lnTo>
                  <a:pt x="565" y="5465"/>
                </a:lnTo>
                <a:lnTo>
                  <a:pt x="581" y="5459"/>
                </a:lnTo>
                <a:lnTo>
                  <a:pt x="587" y="5456"/>
                </a:lnTo>
                <a:lnTo>
                  <a:pt x="592" y="5452"/>
                </a:lnTo>
                <a:lnTo>
                  <a:pt x="583" y="5472"/>
                </a:lnTo>
                <a:lnTo>
                  <a:pt x="591" y="5470"/>
                </a:lnTo>
                <a:lnTo>
                  <a:pt x="612" y="5466"/>
                </a:lnTo>
                <a:lnTo>
                  <a:pt x="624" y="5463"/>
                </a:lnTo>
                <a:lnTo>
                  <a:pt x="637" y="5459"/>
                </a:lnTo>
                <a:lnTo>
                  <a:pt x="651" y="5454"/>
                </a:lnTo>
                <a:lnTo>
                  <a:pt x="663" y="5447"/>
                </a:lnTo>
                <a:lnTo>
                  <a:pt x="646" y="5469"/>
                </a:lnTo>
                <a:lnTo>
                  <a:pt x="657" y="5467"/>
                </a:lnTo>
                <a:lnTo>
                  <a:pt x="683" y="5462"/>
                </a:lnTo>
                <a:lnTo>
                  <a:pt x="699" y="5457"/>
                </a:lnTo>
                <a:lnTo>
                  <a:pt x="716" y="5452"/>
                </a:lnTo>
                <a:lnTo>
                  <a:pt x="731" y="5446"/>
                </a:lnTo>
                <a:lnTo>
                  <a:pt x="746" y="5439"/>
                </a:lnTo>
                <a:lnTo>
                  <a:pt x="728" y="5464"/>
                </a:lnTo>
                <a:lnTo>
                  <a:pt x="736" y="5462"/>
                </a:lnTo>
                <a:lnTo>
                  <a:pt x="746" y="5459"/>
                </a:lnTo>
                <a:lnTo>
                  <a:pt x="757" y="5455"/>
                </a:lnTo>
                <a:lnTo>
                  <a:pt x="769" y="5450"/>
                </a:lnTo>
                <a:lnTo>
                  <a:pt x="782" y="5442"/>
                </a:lnTo>
                <a:lnTo>
                  <a:pt x="794" y="5434"/>
                </a:lnTo>
                <a:lnTo>
                  <a:pt x="800" y="5429"/>
                </a:lnTo>
                <a:lnTo>
                  <a:pt x="805" y="5424"/>
                </a:lnTo>
                <a:lnTo>
                  <a:pt x="804" y="5451"/>
                </a:lnTo>
                <a:lnTo>
                  <a:pt x="813" y="5450"/>
                </a:lnTo>
                <a:lnTo>
                  <a:pt x="823" y="5447"/>
                </a:lnTo>
                <a:lnTo>
                  <a:pt x="835" y="5443"/>
                </a:lnTo>
                <a:lnTo>
                  <a:pt x="850" y="5439"/>
                </a:lnTo>
                <a:lnTo>
                  <a:pt x="864" y="5432"/>
                </a:lnTo>
                <a:lnTo>
                  <a:pt x="880" y="5423"/>
                </a:lnTo>
                <a:lnTo>
                  <a:pt x="886" y="5418"/>
                </a:lnTo>
                <a:lnTo>
                  <a:pt x="893" y="5411"/>
                </a:lnTo>
                <a:lnTo>
                  <a:pt x="889" y="5432"/>
                </a:lnTo>
                <a:lnTo>
                  <a:pt x="900" y="5425"/>
                </a:lnTo>
                <a:lnTo>
                  <a:pt x="912" y="5418"/>
                </a:lnTo>
                <a:lnTo>
                  <a:pt x="926" y="5408"/>
                </a:lnTo>
                <a:lnTo>
                  <a:pt x="942" y="5397"/>
                </a:lnTo>
                <a:lnTo>
                  <a:pt x="958" y="5384"/>
                </a:lnTo>
                <a:lnTo>
                  <a:pt x="972" y="5369"/>
                </a:lnTo>
                <a:lnTo>
                  <a:pt x="980" y="5362"/>
                </a:lnTo>
                <a:lnTo>
                  <a:pt x="985" y="5355"/>
                </a:lnTo>
                <a:lnTo>
                  <a:pt x="970" y="5401"/>
                </a:lnTo>
                <a:lnTo>
                  <a:pt x="986" y="5388"/>
                </a:lnTo>
                <a:lnTo>
                  <a:pt x="1001" y="5374"/>
                </a:lnTo>
                <a:lnTo>
                  <a:pt x="1018" y="5363"/>
                </a:lnTo>
                <a:lnTo>
                  <a:pt x="1034" y="5352"/>
                </a:lnTo>
                <a:lnTo>
                  <a:pt x="1052" y="5342"/>
                </a:lnTo>
                <a:lnTo>
                  <a:pt x="1069" y="5333"/>
                </a:lnTo>
                <a:lnTo>
                  <a:pt x="1089" y="5326"/>
                </a:lnTo>
                <a:lnTo>
                  <a:pt x="1107" y="5321"/>
                </a:lnTo>
                <a:lnTo>
                  <a:pt x="1108" y="5335"/>
                </a:lnTo>
                <a:lnTo>
                  <a:pt x="1108" y="5349"/>
                </a:lnTo>
                <a:lnTo>
                  <a:pt x="1105" y="5363"/>
                </a:lnTo>
                <a:lnTo>
                  <a:pt x="1101" y="5377"/>
                </a:lnTo>
                <a:lnTo>
                  <a:pt x="1095" y="5392"/>
                </a:lnTo>
                <a:lnTo>
                  <a:pt x="1089" y="5405"/>
                </a:lnTo>
                <a:lnTo>
                  <a:pt x="1080" y="5418"/>
                </a:lnTo>
                <a:lnTo>
                  <a:pt x="1070" y="5430"/>
                </a:lnTo>
                <a:lnTo>
                  <a:pt x="1099" y="5421"/>
                </a:lnTo>
                <a:lnTo>
                  <a:pt x="1090" y="5440"/>
                </a:lnTo>
                <a:lnTo>
                  <a:pt x="1068" y="5484"/>
                </a:lnTo>
                <a:lnTo>
                  <a:pt x="1056" y="5508"/>
                </a:lnTo>
                <a:lnTo>
                  <a:pt x="1046" y="5532"/>
                </a:lnTo>
                <a:lnTo>
                  <a:pt x="1038" y="5552"/>
                </a:lnTo>
                <a:lnTo>
                  <a:pt x="1036" y="5559"/>
                </a:lnTo>
                <a:lnTo>
                  <a:pt x="1035" y="5565"/>
                </a:lnTo>
                <a:lnTo>
                  <a:pt x="1058" y="5554"/>
                </a:lnTo>
                <a:lnTo>
                  <a:pt x="1054" y="5562"/>
                </a:lnTo>
                <a:lnTo>
                  <a:pt x="1045" y="5581"/>
                </a:lnTo>
                <a:lnTo>
                  <a:pt x="1039" y="5594"/>
                </a:lnTo>
                <a:lnTo>
                  <a:pt x="1036" y="5607"/>
                </a:lnTo>
                <a:lnTo>
                  <a:pt x="1033" y="5621"/>
                </a:lnTo>
                <a:lnTo>
                  <a:pt x="1032" y="5633"/>
                </a:lnTo>
                <a:lnTo>
                  <a:pt x="1051" y="5626"/>
                </a:lnTo>
                <a:lnTo>
                  <a:pt x="1048" y="5634"/>
                </a:lnTo>
                <a:lnTo>
                  <a:pt x="1040" y="5656"/>
                </a:lnTo>
                <a:lnTo>
                  <a:pt x="1032" y="5685"/>
                </a:lnTo>
                <a:lnTo>
                  <a:pt x="1029" y="5699"/>
                </a:lnTo>
                <a:lnTo>
                  <a:pt x="1027" y="5714"/>
                </a:lnTo>
                <a:lnTo>
                  <a:pt x="1039" y="5702"/>
                </a:lnTo>
                <a:lnTo>
                  <a:pt x="1026" y="5737"/>
                </a:lnTo>
                <a:lnTo>
                  <a:pt x="1015" y="5768"/>
                </a:lnTo>
                <a:lnTo>
                  <a:pt x="1009" y="5784"/>
                </a:lnTo>
                <a:lnTo>
                  <a:pt x="1006" y="5796"/>
                </a:lnTo>
                <a:lnTo>
                  <a:pt x="1023" y="5787"/>
                </a:lnTo>
                <a:lnTo>
                  <a:pt x="1003" y="5819"/>
                </a:lnTo>
                <a:lnTo>
                  <a:pt x="988" y="5846"/>
                </a:lnTo>
                <a:lnTo>
                  <a:pt x="981" y="5859"/>
                </a:lnTo>
                <a:lnTo>
                  <a:pt x="977" y="5870"/>
                </a:lnTo>
                <a:lnTo>
                  <a:pt x="994" y="5874"/>
                </a:lnTo>
                <a:lnTo>
                  <a:pt x="981" y="5893"/>
                </a:lnTo>
                <a:lnTo>
                  <a:pt x="968" y="5911"/>
                </a:lnTo>
                <a:lnTo>
                  <a:pt x="957" y="5931"/>
                </a:lnTo>
                <a:lnTo>
                  <a:pt x="947" y="5952"/>
                </a:lnTo>
                <a:lnTo>
                  <a:pt x="936" y="5972"/>
                </a:lnTo>
                <a:lnTo>
                  <a:pt x="928" y="5993"/>
                </a:lnTo>
                <a:lnTo>
                  <a:pt x="920" y="6014"/>
                </a:lnTo>
                <a:lnTo>
                  <a:pt x="914" y="6036"/>
                </a:lnTo>
                <a:lnTo>
                  <a:pt x="927" y="6022"/>
                </a:lnTo>
                <a:lnTo>
                  <a:pt x="959" y="5990"/>
                </a:lnTo>
                <a:lnTo>
                  <a:pt x="977" y="5971"/>
                </a:lnTo>
                <a:lnTo>
                  <a:pt x="992" y="5953"/>
                </a:lnTo>
                <a:lnTo>
                  <a:pt x="1004" y="5937"/>
                </a:lnTo>
                <a:lnTo>
                  <a:pt x="1008" y="5932"/>
                </a:lnTo>
                <a:lnTo>
                  <a:pt x="1011" y="5927"/>
                </a:lnTo>
                <a:lnTo>
                  <a:pt x="1006" y="5956"/>
                </a:lnTo>
                <a:lnTo>
                  <a:pt x="1015" y="5942"/>
                </a:lnTo>
                <a:lnTo>
                  <a:pt x="1033" y="5910"/>
                </a:lnTo>
                <a:lnTo>
                  <a:pt x="1042" y="5891"/>
                </a:lnTo>
                <a:lnTo>
                  <a:pt x="1052" y="5872"/>
                </a:lnTo>
                <a:lnTo>
                  <a:pt x="1058" y="5854"/>
                </a:lnTo>
                <a:lnTo>
                  <a:pt x="1061" y="5846"/>
                </a:lnTo>
                <a:lnTo>
                  <a:pt x="1062" y="5839"/>
                </a:lnTo>
                <a:lnTo>
                  <a:pt x="1058" y="5873"/>
                </a:lnTo>
                <a:lnTo>
                  <a:pt x="1064" y="5865"/>
                </a:lnTo>
                <a:lnTo>
                  <a:pt x="1081" y="5843"/>
                </a:lnTo>
                <a:lnTo>
                  <a:pt x="1091" y="5828"/>
                </a:lnTo>
                <a:lnTo>
                  <a:pt x="1101" y="5810"/>
                </a:lnTo>
                <a:lnTo>
                  <a:pt x="1112" y="5791"/>
                </a:lnTo>
                <a:lnTo>
                  <a:pt x="1121" y="5769"/>
                </a:lnTo>
                <a:lnTo>
                  <a:pt x="1122" y="5794"/>
                </a:lnTo>
                <a:lnTo>
                  <a:pt x="1129" y="5787"/>
                </a:lnTo>
                <a:lnTo>
                  <a:pt x="1137" y="5777"/>
                </a:lnTo>
                <a:lnTo>
                  <a:pt x="1147" y="5765"/>
                </a:lnTo>
                <a:lnTo>
                  <a:pt x="1156" y="5750"/>
                </a:lnTo>
                <a:lnTo>
                  <a:pt x="1165" y="5731"/>
                </a:lnTo>
                <a:lnTo>
                  <a:pt x="1169" y="5721"/>
                </a:lnTo>
                <a:lnTo>
                  <a:pt x="1173" y="5709"/>
                </a:lnTo>
                <a:lnTo>
                  <a:pt x="1176" y="5697"/>
                </a:lnTo>
                <a:lnTo>
                  <a:pt x="1179" y="5685"/>
                </a:lnTo>
                <a:lnTo>
                  <a:pt x="1176" y="5741"/>
                </a:lnTo>
                <a:lnTo>
                  <a:pt x="1186" y="5727"/>
                </a:lnTo>
                <a:lnTo>
                  <a:pt x="1195" y="5711"/>
                </a:lnTo>
                <a:lnTo>
                  <a:pt x="1214" y="5680"/>
                </a:lnTo>
                <a:lnTo>
                  <a:pt x="1223" y="5666"/>
                </a:lnTo>
                <a:lnTo>
                  <a:pt x="1233" y="5651"/>
                </a:lnTo>
                <a:lnTo>
                  <a:pt x="1243" y="5636"/>
                </a:lnTo>
                <a:lnTo>
                  <a:pt x="1255" y="5623"/>
                </a:lnTo>
                <a:lnTo>
                  <a:pt x="1258" y="5673"/>
                </a:lnTo>
                <a:lnTo>
                  <a:pt x="1266" y="5664"/>
                </a:lnTo>
                <a:lnTo>
                  <a:pt x="1286" y="5641"/>
                </a:lnTo>
                <a:lnTo>
                  <a:pt x="1296" y="5628"/>
                </a:lnTo>
                <a:lnTo>
                  <a:pt x="1306" y="5613"/>
                </a:lnTo>
                <a:lnTo>
                  <a:pt x="1314" y="5599"/>
                </a:lnTo>
                <a:lnTo>
                  <a:pt x="1317" y="5593"/>
                </a:lnTo>
                <a:lnTo>
                  <a:pt x="1318" y="5588"/>
                </a:lnTo>
                <a:lnTo>
                  <a:pt x="1324" y="5615"/>
                </a:lnTo>
                <a:lnTo>
                  <a:pt x="1364" y="5569"/>
                </a:lnTo>
                <a:lnTo>
                  <a:pt x="1402" y="5522"/>
                </a:lnTo>
                <a:lnTo>
                  <a:pt x="1396" y="5561"/>
                </a:lnTo>
                <a:lnTo>
                  <a:pt x="1405" y="5558"/>
                </a:lnTo>
                <a:lnTo>
                  <a:pt x="1415" y="5553"/>
                </a:lnTo>
                <a:lnTo>
                  <a:pt x="1427" y="5546"/>
                </a:lnTo>
                <a:lnTo>
                  <a:pt x="1439" y="5536"/>
                </a:lnTo>
                <a:lnTo>
                  <a:pt x="1447" y="5530"/>
                </a:lnTo>
                <a:lnTo>
                  <a:pt x="1453" y="5524"/>
                </a:lnTo>
                <a:lnTo>
                  <a:pt x="1459" y="5516"/>
                </a:lnTo>
                <a:lnTo>
                  <a:pt x="1464" y="5507"/>
                </a:lnTo>
                <a:lnTo>
                  <a:pt x="1469" y="5498"/>
                </a:lnTo>
                <a:lnTo>
                  <a:pt x="1474" y="5487"/>
                </a:lnTo>
                <a:lnTo>
                  <a:pt x="1468" y="5526"/>
                </a:lnTo>
                <a:lnTo>
                  <a:pt x="1476" y="5520"/>
                </a:lnTo>
                <a:lnTo>
                  <a:pt x="1485" y="5512"/>
                </a:lnTo>
                <a:lnTo>
                  <a:pt x="1496" y="5503"/>
                </a:lnTo>
                <a:lnTo>
                  <a:pt x="1507" y="5492"/>
                </a:lnTo>
                <a:lnTo>
                  <a:pt x="1520" y="5477"/>
                </a:lnTo>
                <a:lnTo>
                  <a:pt x="1531" y="5462"/>
                </a:lnTo>
                <a:lnTo>
                  <a:pt x="1536" y="5454"/>
                </a:lnTo>
                <a:lnTo>
                  <a:pt x="1541" y="5445"/>
                </a:lnTo>
                <a:lnTo>
                  <a:pt x="1543" y="5467"/>
                </a:lnTo>
                <a:lnTo>
                  <a:pt x="1567" y="5426"/>
                </a:lnTo>
                <a:lnTo>
                  <a:pt x="1580" y="5404"/>
                </a:lnTo>
                <a:lnTo>
                  <a:pt x="1592" y="5385"/>
                </a:lnTo>
                <a:lnTo>
                  <a:pt x="1605" y="5365"/>
                </a:lnTo>
                <a:lnTo>
                  <a:pt x="1621" y="5345"/>
                </a:lnTo>
                <a:lnTo>
                  <a:pt x="1636" y="5328"/>
                </a:lnTo>
                <a:lnTo>
                  <a:pt x="1654" y="5311"/>
                </a:lnTo>
                <a:lnTo>
                  <a:pt x="1654" y="5322"/>
                </a:lnTo>
                <a:lnTo>
                  <a:pt x="1653" y="5345"/>
                </a:lnTo>
                <a:lnTo>
                  <a:pt x="1653" y="5359"/>
                </a:lnTo>
                <a:lnTo>
                  <a:pt x="1654" y="5373"/>
                </a:lnTo>
                <a:lnTo>
                  <a:pt x="1656" y="5386"/>
                </a:lnTo>
                <a:lnTo>
                  <a:pt x="1659" y="5396"/>
                </a:lnTo>
                <a:lnTo>
                  <a:pt x="1678" y="5384"/>
                </a:lnTo>
                <a:lnTo>
                  <a:pt x="1682" y="5409"/>
                </a:lnTo>
                <a:lnTo>
                  <a:pt x="1685" y="5434"/>
                </a:lnTo>
                <a:lnTo>
                  <a:pt x="1689" y="5458"/>
                </a:lnTo>
                <a:lnTo>
                  <a:pt x="1697" y="5438"/>
                </a:lnTo>
                <a:lnTo>
                  <a:pt x="1698" y="5445"/>
                </a:lnTo>
                <a:lnTo>
                  <a:pt x="1701" y="5463"/>
                </a:lnTo>
                <a:lnTo>
                  <a:pt x="1703" y="5473"/>
                </a:lnTo>
                <a:lnTo>
                  <a:pt x="1706" y="5485"/>
                </a:lnTo>
                <a:lnTo>
                  <a:pt x="1710" y="5495"/>
                </a:lnTo>
                <a:lnTo>
                  <a:pt x="1716" y="5504"/>
                </a:lnTo>
                <a:lnTo>
                  <a:pt x="1724" y="5486"/>
                </a:lnTo>
                <a:lnTo>
                  <a:pt x="1725" y="5495"/>
                </a:lnTo>
                <a:lnTo>
                  <a:pt x="1729" y="5519"/>
                </a:lnTo>
                <a:lnTo>
                  <a:pt x="1732" y="5533"/>
                </a:lnTo>
                <a:lnTo>
                  <a:pt x="1736" y="5550"/>
                </a:lnTo>
                <a:lnTo>
                  <a:pt x="1741" y="5566"/>
                </a:lnTo>
                <a:lnTo>
                  <a:pt x="1748" y="5583"/>
                </a:lnTo>
                <a:lnTo>
                  <a:pt x="1752" y="5565"/>
                </a:lnTo>
                <a:lnTo>
                  <a:pt x="1752" y="5576"/>
                </a:lnTo>
                <a:lnTo>
                  <a:pt x="1753" y="5603"/>
                </a:lnTo>
                <a:lnTo>
                  <a:pt x="1755" y="5620"/>
                </a:lnTo>
                <a:lnTo>
                  <a:pt x="1758" y="5636"/>
                </a:lnTo>
                <a:lnTo>
                  <a:pt x="1762" y="5652"/>
                </a:lnTo>
                <a:lnTo>
                  <a:pt x="1765" y="5658"/>
                </a:lnTo>
                <a:lnTo>
                  <a:pt x="1768" y="5664"/>
                </a:lnTo>
                <a:lnTo>
                  <a:pt x="1775" y="5650"/>
                </a:lnTo>
                <a:lnTo>
                  <a:pt x="1774" y="5656"/>
                </a:lnTo>
                <a:lnTo>
                  <a:pt x="1773" y="5671"/>
                </a:lnTo>
                <a:lnTo>
                  <a:pt x="1773" y="5681"/>
                </a:lnTo>
                <a:lnTo>
                  <a:pt x="1774" y="5692"/>
                </a:lnTo>
                <a:lnTo>
                  <a:pt x="1776" y="5704"/>
                </a:lnTo>
                <a:lnTo>
                  <a:pt x="1779" y="5715"/>
                </a:lnTo>
                <a:lnTo>
                  <a:pt x="1738" y="5712"/>
                </a:lnTo>
                <a:lnTo>
                  <a:pt x="1744" y="5725"/>
                </a:lnTo>
                <a:lnTo>
                  <a:pt x="1717" y="5725"/>
                </a:lnTo>
                <a:lnTo>
                  <a:pt x="1689" y="5727"/>
                </a:lnTo>
                <a:lnTo>
                  <a:pt x="1662" y="5732"/>
                </a:lnTo>
                <a:lnTo>
                  <a:pt x="1634" y="5738"/>
                </a:lnTo>
                <a:lnTo>
                  <a:pt x="1656" y="5742"/>
                </a:lnTo>
                <a:lnTo>
                  <a:pt x="1644" y="5747"/>
                </a:lnTo>
                <a:lnTo>
                  <a:pt x="1633" y="5753"/>
                </a:lnTo>
                <a:lnTo>
                  <a:pt x="1622" y="5756"/>
                </a:lnTo>
                <a:lnTo>
                  <a:pt x="1609" y="5760"/>
                </a:lnTo>
                <a:lnTo>
                  <a:pt x="1597" y="5762"/>
                </a:lnTo>
                <a:lnTo>
                  <a:pt x="1586" y="5764"/>
                </a:lnTo>
                <a:lnTo>
                  <a:pt x="1573" y="5765"/>
                </a:lnTo>
                <a:lnTo>
                  <a:pt x="1561" y="5765"/>
                </a:lnTo>
                <a:lnTo>
                  <a:pt x="1569" y="5779"/>
                </a:lnTo>
                <a:lnTo>
                  <a:pt x="1556" y="5781"/>
                </a:lnTo>
                <a:lnTo>
                  <a:pt x="1543" y="5781"/>
                </a:lnTo>
                <a:lnTo>
                  <a:pt x="1531" y="5781"/>
                </a:lnTo>
                <a:lnTo>
                  <a:pt x="1519" y="5779"/>
                </a:lnTo>
                <a:lnTo>
                  <a:pt x="1506" y="5776"/>
                </a:lnTo>
                <a:lnTo>
                  <a:pt x="1494" y="5773"/>
                </a:lnTo>
                <a:lnTo>
                  <a:pt x="1482" y="5768"/>
                </a:lnTo>
                <a:lnTo>
                  <a:pt x="1470" y="5763"/>
                </a:lnTo>
                <a:lnTo>
                  <a:pt x="1484" y="5777"/>
                </a:lnTo>
                <a:lnTo>
                  <a:pt x="1458" y="5773"/>
                </a:lnTo>
                <a:lnTo>
                  <a:pt x="1432" y="5771"/>
                </a:lnTo>
                <a:lnTo>
                  <a:pt x="1406" y="5769"/>
                </a:lnTo>
                <a:lnTo>
                  <a:pt x="1381" y="5768"/>
                </a:lnTo>
                <a:lnTo>
                  <a:pt x="1399" y="5779"/>
                </a:lnTo>
                <a:lnTo>
                  <a:pt x="1374" y="5777"/>
                </a:lnTo>
                <a:lnTo>
                  <a:pt x="1350" y="5772"/>
                </a:lnTo>
                <a:lnTo>
                  <a:pt x="1324" y="5769"/>
                </a:lnTo>
                <a:lnTo>
                  <a:pt x="1312" y="5769"/>
                </a:lnTo>
                <a:lnTo>
                  <a:pt x="1300" y="5769"/>
                </a:lnTo>
                <a:lnTo>
                  <a:pt x="1316" y="5781"/>
                </a:lnTo>
                <a:lnTo>
                  <a:pt x="1301" y="5780"/>
                </a:lnTo>
                <a:lnTo>
                  <a:pt x="1287" y="5779"/>
                </a:lnTo>
                <a:lnTo>
                  <a:pt x="1272" y="5779"/>
                </a:lnTo>
                <a:lnTo>
                  <a:pt x="1258" y="5779"/>
                </a:lnTo>
                <a:lnTo>
                  <a:pt x="1243" y="5780"/>
                </a:lnTo>
                <a:lnTo>
                  <a:pt x="1229" y="5783"/>
                </a:lnTo>
                <a:lnTo>
                  <a:pt x="1215" y="5786"/>
                </a:lnTo>
                <a:lnTo>
                  <a:pt x="1201" y="5789"/>
                </a:lnTo>
                <a:lnTo>
                  <a:pt x="1225" y="5799"/>
                </a:lnTo>
                <a:lnTo>
                  <a:pt x="1249" y="5807"/>
                </a:lnTo>
                <a:lnTo>
                  <a:pt x="1273" y="5813"/>
                </a:lnTo>
                <a:lnTo>
                  <a:pt x="1298" y="5818"/>
                </a:lnTo>
                <a:lnTo>
                  <a:pt x="1268" y="5823"/>
                </a:lnTo>
                <a:lnTo>
                  <a:pt x="1362" y="5835"/>
                </a:lnTo>
                <a:lnTo>
                  <a:pt x="1346" y="5843"/>
                </a:lnTo>
                <a:lnTo>
                  <a:pt x="1367" y="5848"/>
                </a:lnTo>
                <a:lnTo>
                  <a:pt x="1390" y="5854"/>
                </a:lnTo>
                <a:lnTo>
                  <a:pt x="1413" y="5858"/>
                </a:lnTo>
                <a:lnTo>
                  <a:pt x="1435" y="5861"/>
                </a:lnTo>
                <a:lnTo>
                  <a:pt x="1417" y="5868"/>
                </a:lnTo>
                <a:lnTo>
                  <a:pt x="1430" y="5869"/>
                </a:lnTo>
                <a:lnTo>
                  <a:pt x="1443" y="5871"/>
                </a:lnTo>
                <a:lnTo>
                  <a:pt x="1457" y="5875"/>
                </a:lnTo>
                <a:lnTo>
                  <a:pt x="1470" y="5879"/>
                </a:lnTo>
                <a:lnTo>
                  <a:pt x="1483" y="5884"/>
                </a:lnTo>
                <a:lnTo>
                  <a:pt x="1495" y="5890"/>
                </a:lnTo>
                <a:lnTo>
                  <a:pt x="1507" y="5896"/>
                </a:lnTo>
                <a:lnTo>
                  <a:pt x="1519" y="5904"/>
                </a:lnTo>
                <a:lnTo>
                  <a:pt x="1492" y="5896"/>
                </a:lnTo>
                <a:lnTo>
                  <a:pt x="1506" y="5913"/>
                </a:lnTo>
                <a:lnTo>
                  <a:pt x="1523" y="5930"/>
                </a:lnTo>
                <a:lnTo>
                  <a:pt x="1540" y="5944"/>
                </a:lnTo>
                <a:lnTo>
                  <a:pt x="1560" y="5957"/>
                </a:lnTo>
                <a:lnTo>
                  <a:pt x="1541" y="5956"/>
                </a:lnTo>
                <a:lnTo>
                  <a:pt x="1551" y="5964"/>
                </a:lnTo>
                <a:lnTo>
                  <a:pt x="1560" y="5971"/>
                </a:lnTo>
                <a:lnTo>
                  <a:pt x="1569" y="5978"/>
                </a:lnTo>
                <a:lnTo>
                  <a:pt x="1580" y="5986"/>
                </a:lnTo>
                <a:lnTo>
                  <a:pt x="1590" y="5992"/>
                </a:lnTo>
                <a:lnTo>
                  <a:pt x="1601" y="5998"/>
                </a:lnTo>
                <a:lnTo>
                  <a:pt x="1611" y="6003"/>
                </a:lnTo>
                <a:lnTo>
                  <a:pt x="1623" y="6007"/>
                </a:lnTo>
                <a:lnTo>
                  <a:pt x="1605" y="6010"/>
                </a:lnTo>
                <a:lnTo>
                  <a:pt x="1619" y="6020"/>
                </a:lnTo>
                <a:lnTo>
                  <a:pt x="1632" y="6027"/>
                </a:lnTo>
                <a:lnTo>
                  <a:pt x="1645" y="6032"/>
                </a:lnTo>
                <a:lnTo>
                  <a:pt x="1659" y="6038"/>
                </a:lnTo>
                <a:lnTo>
                  <a:pt x="1687" y="6048"/>
                </a:lnTo>
                <a:lnTo>
                  <a:pt x="1700" y="6056"/>
                </a:lnTo>
                <a:lnTo>
                  <a:pt x="1712" y="6063"/>
                </a:lnTo>
                <a:lnTo>
                  <a:pt x="1693" y="6064"/>
                </a:lnTo>
                <a:lnTo>
                  <a:pt x="1711" y="6073"/>
                </a:lnTo>
                <a:lnTo>
                  <a:pt x="1731" y="6080"/>
                </a:lnTo>
                <a:lnTo>
                  <a:pt x="1751" y="6087"/>
                </a:lnTo>
                <a:lnTo>
                  <a:pt x="1770" y="6092"/>
                </a:lnTo>
                <a:lnTo>
                  <a:pt x="1743" y="6098"/>
                </a:lnTo>
                <a:lnTo>
                  <a:pt x="1754" y="6102"/>
                </a:lnTo>
                <a:lnTo>
                  <a:pt x="1765" y="6105"/>
                </a:lnTo>
                <a:lnTo>
                  <a:pt x="1776" y="6108"/>
                </a:lnTo>
                <a:lnTo>
                  <a:pt x="1788" y="6110"/>
                </a:lnTo>
                <a:lnTo>
                  <a:pt x="1799" y="6111"/>
                </a:lnTo>
                <a:lnTo>
                  <a:pt x="1810" y="6112"/>
                </a:lnTo>
                <a:lnTo>
                  <a:pt x="1823" y="6112"/>
                </a:lnTo>
                <a:lnTo>
                  <a:pt x="1834" y="6111"/>
                </a:lnTo>
                <a:lnTo>
                  <a:pt x="1811" y="6123"/>
                </a:lnTo>
                <a:lnTo>
                  <a:pt x="1830" y="6124"/>
                </a:lnTo>
                <a:lnTo>
                  <a:pt x="1853" y="6125"/>
                </a:lnTo>
                <a:lnTo>
                  <a:pt x="1903" y="6126"/>
                </a:lnTo>
                <a:lnTo>
                  <a:pt x="1929" y="6127"/>
                </a:lnTo>
                <a:lnTo>
                  <a:pt x="1954" y="6130"/>
                </a:lnTo>
                <a:lnTo>
                  <a:pt x="1965" y="6132"/>
                </a:lnTo>
                <a:lnTo>
                  <a:pt x="1975" y="6134"/>
                </a:lnTo>
                <a:lnTo>
                  <a:pt x="1985" y="6137"/>
                </a:lnTo>
                <a:lnTo>
                  <a:pt x="1993" y="6141"/>
                </a:lnTo>
                <a:lnTo>
                  <a:pt x="1991" y="6141"/>
                </a:lnTo>
                <a:lnTo>
                  <a:pt x="1989" y="6141"/>
                </a:lnTo>
                <a:lnTo>
                  <a:pt x="1983" y="6142"/>
                </a:lnTo>
                <a:lnTo>
                  <a:pt x="1974" y="6146"/>
                </a:lnTo>
                <a:lnTo>
                  <a:pt x="1965" y="6153"/>
                </a:lnTo>
                <a:lnTo>
                  <a:pt x="1944" y="6169"/>
                </a:lnTo>
                <a:lnTo>
                  <a:pt x="1922" y="6189"/>
                </a:lnTo>
                <a:lnTo>
                  <a:pt x="1898" y="6209"/>
                </a:lnTo>
                <a:lnTo>
                  <a:pt x="1877" y="6229"/>
                </a:lnTo>
                <a:lnTo>
                  <a:pt x="1853" y="6254"/>
                </a:lnTo>
                <a:lnTo>
                  <a:pt x="1878" y="6254"/>
                </a:lnTo>
                <a:lnTo>
                  <a:pt x="1853" y="6266"/>
                </a:lnTo>
                <a:lnTo>
                  <a:pt x="1827" y="6278"/>
                </a:lnTo>
                <a:lnTo>
                  <a:pt x="1802" y="6293"/>
                </a:lnTo>
                <a:lnTo>
                  <a:pt x="1777" y="6308"/>
                </a:lnTo>
                <a:lnTo>
                  <a:pt x="1807" y="6307"/>
                </a:lnTo>
                <a:lnTo>
                  <a:pt x="1785" y="6321"/>
                </a:lnTo>
                <a:lnTo>
                  <a:pt x="1764" y="6335"/>
                </a:lnTo>
                <a:lnTo>
                  <a:pt x="1743" y="6352"/>
                </a:lnTo>
                <a:lnTo>
                  <a:pt x="1725" y="6369"/>
                </a:lnTo>
                <a:lnTo>
                  <a:pt x="1749" y="6364"/>
                </a:lnTo>
                <a:lnTo>
                  <a:pt x="1728" y="6378"/>
                </a:lnTo>
                <a:lnTo>
                  <a:pt x="1708" y="6396"/>
                </a:lnTo>
                <a:lnTo>
                  <a:pt x="1691" y="6414"/>
                </a:lnTo>
                <a:lnTo>
                  <a:pt x="1674" y="6434"/>
                </a:lnTo>
                <a:lnTo>
                  <a:pt x="1694" y="6430"/>
                </a:lnTo>
                <a:lnTo>
                  <a:pt x="1677" y="6446"/>
                </a:lnTo>
                <a:lnTo>
                  <a:pt x="1662" y="6464"/>
                </a:lnTo>
                <a:lnTo>
                  <a:pt x="1647" y="6482"/>
                </a:lnTo>
                <a:lnTo>
                  <a:pt x="1632" y="6501"/>
                </a:lnTo>
                <a:lnTo>
                  <a:pt x="1651" y="6492"/>
                </a:lnTo>
                <a:lnTo>
                  <a:pt x="1647" y="6501"/>
                </a:lnTo>
                <a:lnTo>
                  <a:pt x="1640" y="6510"/>
                </a:lnTo>
                <a:lnTo>
                  <a:pt x="1634" y="6519"/>
                </a:lnTo>
                <a:lnTo>
                  <a:pt x="1627" y="6526"/>
                </a:lnTo>
                <a:lnTo>
                  <a:pt x="1620" y="6532"/>
                </a:lnTo>
                <a:lnTo>
                  <a:pt x="1610" y="6538"/>
                </a:lnTo>
                <a:lnTo>
                  <a:pt x="1602" y="6543"/>
                </a:lnTo>
                <a:lnTo>
                  <a:pt x="1592" y="6548"/>
                </a:lnTo>
                <a:lnTo>
                  <a:pt x="1611" y="6551"/>
                </a:lnTo>
                <a:lnTo>
                  <a:pt x="1591" y="6566"/>
                </a:lnTo>
                <a:lnTo>
                  <a:pt x="1569" y="6581"/>
                </a:lnTo>
                <a:lnTo>
                  <a:pt x="1548" y="6597"/>
                </a:lnTo>
                <a:lnTo>
                  <a:pt x="1526" y="6611"/>
                </a:lnTo>
                <a:lnTo>
                  <a:pt x="1554" y="6604"/>
                </a:lnTo>
                <a:lnTo>
                  <a:pt x="1533" y="6624"/>
                </a:lnTo>
                <a:lnTo>
                  <a:pt x="1514" y="6644"/>
                </a:lnTo>
                <a:lnTo>
                  <a:pt x="1496" y="6667"/>
                </a:lnTo>
                <a:lnTo>
                  <a:pt x="1480" y="6691"/>
                </a:lnTo>
                <a:lnTo>
                  <a:pt x="1502" y="6679"/>
                </a:lnTo>
                <a:lnTo>
                  <a:pt x="1524" y="6666"/>
                </a:lnTo>
                <a:lnTo>
                  <a:pt x="1545" y="6652"/>
                </a:lnTo>
                <a:lnTo>
                  <a:pt x="1565" y="6636"/>
                </a:lnTo>
                <a:lnTo>
                  <a:pt x="1558" y="6653"/>
                </a:lnTo>
                <a:lnTo>
                  <a:pt x="1592" y="6629"/>
                </a:lnTo>
                <a:lnTo>
                  <a:pt x="1626" y="6605"/>
                </a:lnTo>
                <a:lnTo>
                  <a:pt x="1628" y="6615"/>
                </a:lnTo>
                <a:lnTo>
                  <a:pt x="1648" y="6609"/>
                </a:lnTo>
                <a:lnTo>
                  <a:pt x="1667" y="6603"/>
                </a:lnTo>
                <a:lnTo>
                  <a:pt x="1687" y="6597"/>
                </a:lnTo>
                <a:lnTo>
                  <a:pt x="1705" y="6589"/>
                </a:lnTo>
                <a:lnTo>
                  <a:pt x="1689" y="6608"/>
                </a:lnTo>
                <a:lnTo>
                  <a:pt x="1722" y="6597"/>
                </a:lnTo>
                <a:lnTo>
                  <a:pt x="1737" y="6592"/>
                </a:lnTo>
                <a:lnTo>
                  <a:pt x="1754" y="6587"/>
                </a:lnTo>
                <a:lnTo>
                  <a:pt x="1771" y="6582"/>
                </a:lnTo>
                <a:lnTo>
                  <a:pt x="1788" y="6579"/>
                </a:lnTo>
                <a:lnTo>
                  <a:pt x="1804" y="6577"/>
                </a:lnTo>
                <a:lnTo>
                  <a:pt x="1822" y="6576"/>
                </a:lnTo>
                <a:lnTo>
                  <a:pt x="1807" y="6588"/>
                </a:lnTo>
                <a:lnTo>
                  <a:pt x="1846" y="6583"/>
                </a:lnTo>
                <a:lnTo>
                  <a:pt x="1887" y="6578"/>
                </a:lnTo>
                <a:lnTo>
                  <a:pt x="1871" y="6592"/>
                </a:lnTo>
                <a:lnTo>
                  <a:pt x="1895" y="6587"/>
                </a:lnTo>
                <a:lnTo>
                  <a:pt x="1919" y="6580"/>
                </a:lnTo>
                <a:lnTo>
                  <a:pt x="1941" y="6573"/>
                </a:lnTo>
                <a:lnTo>
                  <a:pt x="1965" y="6566"/>
                </a:lnTo>
                <a:lnTo>
                  <a:pt x="1952" y="6582"/>
                </a:lnTo>
                <a:lnTo>
                  <a:pt x="1999" y="6565"/>
                </a:lnTo>
                <a:lnTo>
                  <a:pt x="2044" y="6545"/>
                </a:lnTo>
                <a:lnTo>
                  <a:pt x="2039" y="6560"/>
                </a:lnTo>
                <a:lnTo>
                  <a:pt x="2083" y="6535"/>
                </a:lnTo>
                <a:lnTo>
                  <a:pt x="2105" y="6524"/>
                </a:lnTo>
                <a:lnTo>
                  <a:pt x="2128" y="6512"/>
                </a:lnTo>
                <a:lnTo>
                  <a:pt x="2117" y="6527"/>
                </a:lnTo>
                <a:lnTo>
                  <a:pt x="2127" y="6523"/>
                </a:lnTo>
                <a:lnTo>
                  <a:pt x="2138" y="6518"/>
                </a:lnTo>
                <a:lnTo>
                  <a:pt x="2160" y="6505"/>
                </a:lnTo>
                <a:lnTo>
                  <a:pt x="2181" y="6494"/>
                </a:lnTo>
                <a:lnTo>
                  <a:pt x="2192" y="6490"/>
                </a:lnTo>
                <a:lnTo>
                  <a:pt x="2202" y="6486"/>
                </a:lnTo>
                <a:lnTo>
                  <a:pt x="2191" y="6510"/>
                </a:lnTo>
                <a:lnTo>
                  <a:pt x="2206" y="6497"/>
                </a:lnTo>
                <a:lnTo>
                  <a:pt x="2226" y="6479"/>
                </a:lnTo>
                <a:lnTo>
                  <a:pt x="2248" y="6457"/>
                </a:lnTo>
                <a:lnTo>
                  <a:pt x="2236" y="6485"/>
                </a:lnTo>
                <a:lnTo>
                  <a:pt x="2252" y="6474"/>
                </a:lnTo>
                <a:lnTo>
                  <a:pt x="2260" y="6468"/>
                </a:lnTo>
                <a:lnTo>
                  <a:pt x="2268" y="6461"/>
                </a:lnTo>
                <a:lnTo>
                  <a:pt x="2275" y="6453"/>
                </a:lnTo>
                <a:lnTo>
                  <a:pt x="2281" y="6444"/>
                </a:lnTo>
                <a:lnTo>
                  <a:pt x="2287" y="6436"/>
                </a:lnTo>
                <a:lnTo>
                  <a:pt x="2288" y="6432"/>
                </a:lnTo>
                <a:lnTo>
                  <a:pt x="2289" y="6428"/>
                </a:lnTo>
                <a:lnTo>
                  <a:pt x="2289" y="6446"/>
                </a:lnTo>
                <a:lnTo>
                  <a:pt x="2297" y="6439"/>
                </a:lnTo>
                <a:lnTo>
                  <a:pt x="2304" y="6430"/>
                </a:lnTo>
                <a:lnTo>
                  <a:pt x="2315" y="6410"/>
                </a:lnTo>
                <a:lnTo>
                  <a:pt x="2322" y="6401"/>
                </a:lnTo>
                <a:lnTo>
                  <a:pt x="2329" y="6391"/>
                </a:lnTo>
                <a:lnTo>
                  <a:pt x="2336" y="6382"/>
                </a:lnTo>
                <a:lnTo>
                  <a:pt x="2344" y="6374"/>
                </a:lnTo>
                <a:lnTo>
                  <a:pt x="2347" y="6373"/>
                </a:lnTo>
                <a:lnTo>
                  <a:pt x="2348" y="6374"/>
                </a:lnTo>
                <a:lnTo>
                  <a:pt x="2348" y="6377"/>
                </a:lnTo>
                <a:lnTo>
                  <a:pt x="2348" y="6382"/>
                </a:lnTo>
                <a:lnTo>
                  <a:pt x="2346" y="6395"/>
                </a:lnTo>
                <a:lnTo>
                  <a:pt x="2342" y="6410"/>
                </a:lnTo>
                <a:lnTo>
                  <a:pt x="2334" y="6440"/>
                </a:lnTo>
                <a:lnTo>
                  <a:pt x="2330" y="6454"/>
                </a:lnTo>
                <a:lnTo>
                  <a:pt x="2351" y="6445"/>
                </a:lnTo>
                <a:lnTo>
                  <a:pt x="2345" y="6456"/>
                </a:lnTo>
                <a:lnTo>
                  <a:pt x="2340" y="6466"/>
                </a:lnTo>
                <a:lnTo>
                  <a:pt x="2336" y="6476"/>
                </a:lnTo>
                <a:lnTo>
                  <a:pt x="2333" y="6488"/>
                </a:lnTo>
                <a:lnTo>
                  <a:pt x="2331" y="6499"/>
                </a:lnTo>
                <a:lnTo>
                  <a:pt x="2329" y="6510"/>
                </a:lnTo>
                <a:lnTo>
                  <a:pt x="2329" y="6522"/>
                </a:lnTo>
                <a:lnTo>
                  <a:pt x="2329" y="6533"/>
                </a:lnTo>
                <a:lnTo>
                  <a:pt x="2343" y="6519"/>
                </a:lnTo>
                <a:lnTo>
                  <a:pt x="2338" y="6538"/>
                </a:lnTo>
                <a:lnTo>
                  <a:pt x="2336" y="6559"/>
                </a:lnTo>
                <a:lnTo>
                  <a:pt x="2336" y="6579"/>
                </a:lnTo>
                <a:lnTo>
                  <a:pt x="2338" y="6599"/>
                </a:lnTo>
                <a:lnTo>
                  <a:pt x="2345" y="6588"/>
                </a:lnTo>
                <a:lnTo>
                  <a:pt x="2348" y="6583"/>
                </a:lnTo>
                <a:lnTo>
                  <a:pt x="2346" y="6595"/>
                </a:lnTo>
                <a:lnTo>
                  <a:pt x="2345" y="6606"/>
                </a:lnTo>
                <a:lnTo>
                  <a:pt x="2344" y="6618"/>
                </a:lnTo>
                <a:lnTo>
                  <a:pt x="2344" y="6630"/>
                </a:lnTo>
                <a:lnTo>
                  <a:pt x="2346" y="6641"/>
                </a:lnTo>
                <a:lnTo>
                  <a:pt x="2347" y="6653"/>
                </a:lnTo>
                <a:lnTo>
                  <a:pt x="2351" y="6663"/>
                </a:lnTo>
                <a:lnTo>
                  <a:pt x="2354" y="6674"/>
                </a:lnTo>
                <a:lnTo>
                  <a:pt x="2357" y="6671"/>
                </a:lnTo>
                <a:lnTo>
                  <a:pt x="2359" y="6668"/>
                </a:lnTo>
                <a:lnTo>
                  <a:pt x="2362" y="6663"/>
                </a:lnTo>
                <a:lnTo>
                  <a:pt x="2364" y="6656"/>
                </a:lnTo>
                <a:lnTo>
                  <a:pt x="2362" y="6679"/>
                </a:lnTo>
                <a:lnTo>
                  <a:pt x="2363" y="6702"/>
                </a:lnTo>
                <a:lnTo>
                  <a:pt x="2365" y="6725"/>
                </a:lnTo>
                <a:lnTo>
                  <a:pt x="2369" y="6747"/>
                </a:lnTo>
                <a:lnTo>
                  <a:pt x="2380" y="6727"/>
                </a:lnTo>
                <a:lnTo>
                  <a:pt x="2385" y="6716"/>
                </a:lnTo>
                <a:lnTo>
                  <a:pt x="2382" y="6728"/>
                </a:lnTo>
                <a:lnTo>
                  <a:pt x="2381" y="6739"/>
                </a:lnTo>
                <a:lnTo>
                  <a:pt x="2380" y="6750"/>
                </a:lnTo>
                <a:lnTo>
                  <a:pt x="2380" y="6763"/>
                </a:lnTo>
                <a:lnTo>
                  <a:pt x="2381" y="6774"/>
                </a:lnTo>
                <a:lnTo>
                  <a:pt x="2383" y="6786"/>
                </a:lnTo>
                <a:lnTo>
                  <a:pt x="2386" y="6796"/>
                </a:lnTo>
                <a:lnTo>
                  <a:pt x="2389" y="6807"/>
                </a:lnTo>
                <a:lnTo>
                  <a:pt x="2398" y="6796"/>
                </a:lnTo>
                <a:lnTo>
                  <a:pt x="2400" y="6793"/>
                </a:lnTo>
                <a:lnTo>
                  <a:pt x="2394" y="6815"/>
                </a:lnTo>
                <a:lnTo>
                  <a:pt x="2391" y="6839"/>
                </a:lnTo>
                <a:lnTo>
                  <a:pt x="2389" y="6863"/>
                </a:lnTo>
                <a:lnTo>
                  <a:pt x="2389" y="6886"/>
                </a:lnTo>
                <a:lnTo>
                  <a:pt x="2405" y="6867"/>
                </a:lnTo>
                <a:lnTo>
                  <a:pt x="2402" y="6890"/>
                </a:lnTo>
                <a:lnTo>
                  <a:pt x="2399" y="6912"/>
                </a:lnTo>
                <a:lnTo>
                  <a:pt x="2398" y="6935"/>
                </a:lnTo>
                <a:lnTo>
                  <a:pt x="2398" y="6959"/>
                </a:lnTo>
                <a:lnTo>
                  <a:pt x="2409" y="6937"/>
                </a:lnTo>
                <a:lnTo>
                  <a:pt x="2408" y="6950"/>
                </a:lnTo>
                <a:lnTo>
                  <a:pt x="2408" y="6965"/>
                </a:lnTo>
                <a:lnTo>
                  <a:pt x="2409" y="6978"/>
                </a:lnTo>
                <a:lnTo>
                  <a:pt x="2411" y="6993"/>
                </a:lnTo>
                <a:lnTo>
                  <a:pt x="2413" y="7006"/>
                </a:lnTo>
                <a:lnTo>
                  <a:pt x="2418" y="7020"/>
                </a:lnTo>
                <a:lnTo>
                  <a:pt x="2422" y="7033"/>
                </a:lnTo>
                <a:lnTo>
                  <a:pt x="2428" y="7045"/>
                </a:lnTo>
                <a:lnTo>
                  <a:pt x="2433" y="6953"/>
                </a:lnTo>
                <a:lnTo>
                  <a:pt x="2440" y="6966"/>
                </a:lnTo>
                <a:lnTo>
                  <a:pt x="2442" y="6865"/>
                </a:lnTo>
                <a:lnTo>
                  <a:pt x="2449" y="6885"/>
                </a:lnTo>
                <a:lnTo>
                  <a:pt x="2454" y="6862"/>
                </a:lnTo>
                <a:lnTo>
                  <a:pt x="2458" y="6839"/>
                </a:lnTo>
                <a:lnTo>
                  <a:pt x="2460" y="6815"/>
                </a:lnTo>
                <a:lnTo>
                  <a:pt x="2462" y="6793"/>
                </a:lnTo>
                <a:lnTo>
                  <a:pt x="2467" y="6834"/>
                </a:lnTo>
                <a:lnTo>
                  <a:pt x="2473" y="6814"/>
                </a:lnTo>
                <a:lnTo>
                  <a:pt x="2478" y="6794"/>
                </a:lnTo>
                <a:lnTo>
                  <a:pt x="2483" y="6773"/>
                </a:lnTo>
                <a:lnTo>
                  <a:pt x="2486" y="6753"/>
                </a:lnTo>
                <a:lnTo>
                  <a:pt x="2490" y="6773"/>
                </a:lnTo>
                <a:lnTo>
                  <a:pt x="2500" y="6753"/>
                </a:lnTo>
                <a:lnTo>
                  <a:pt x="2508" y="6731"/>
                </a:lnTo>
                <a:lnTo>
                  <a:pt x="2515" y="6709"/>
                </a:lnTo>
                <a:lnTo>
                  <a:pt x="2521" y="6687"/>
                </a:lnTo>
                <a:lnTo>
                  <a:pt x="2523" y="6716"/>
                </a:lnTo>
                <a:lnTo>
                  <a:pt x="2532" y="6699"/>
                </a:lnTo>
                <a:lnTo>
                  <a:pt x="2540" y="6679"/>
                </a:lnTo>
                <a:lnTo>
                  <a:pt x="2546" y="6660"/>
                </a:lnTo>
                <a:lnTo>
                  <a:pt x="2550" y="6640"/>
                </a:lnTo>
                <a:lnTo>
                  <a:pt x="2556" y="6666"/>
                </a:lnTo>
                <a:lnTo>
                  <a:pt x="2565" y="6649"/>
                </a:lnTo>
                <a:lnTo>
                  <a:pt x="2573" y="6632"/>
                </a:lnTo>
                <a:lnTo>
                  <a:pt x="2579" y="6613"/>
                </a:lnTo>
                <a:lnTo>
                  <a:pt x="2584" y="6596"/>
                </a:lnTo>
                <a:lnTo>
                  <a:pt x="2589" y="6616"/>
                </a:lnTo>
                <a:lnTo>
                  <a:pt x="2594" y="6606"/>
                </a:lnTo>
                <a:lnTo>
                  <a:pt x="2598" y="6597"/>
                </a:lnTo>
                <a:lnTo>
                  <a:pt x="2605" y="6576"/>
                </a:lnTo>
                <a:lnTo>
                  <a:pt x="2609" y="6555"/>
                </a:lnTo>
                <a:lnTo>
                  <a:pt x="2611" y="6533"/>
                </a:lnTo>
                <a:lnTo>
                  <a:pt x="2616" y="6557"/>
                </a:lnTo>
                <a:lnTo>
                  <a:pt x="2621" y="6541"/>
                </a:lnTo>
                <a:lnTo>
                  <a:pt x="2625" y="6526"/>
                </a:lnTo>
                <a:lnTo>
                  <a:pt x="2627" y="6509"/>
                </a:lnTo>
                <a:lnTo>
                  <a:pt x="2628" y="6493"/>
                </a:lnTo>
                <a:lnTo>
                  <a:pt x="2636" y="6506"/>
                </a:lnTo>
                <a:lnTo>
                  <a:pt x="2637" y="6485"/>
                </a:lnTo>
                <a:lnTo>
                  <a:pt x="2637" y="6463"/>
                </a:lnTo>
                <a:lnTo>
                  <a:pt x="2636" y="6441"/>
                </a:lnTo>
                <a:lnTo>
                  <a:pt x="2633" y="6421"/>
                </a:lnTo>
                <a:lnTo>
                  <a:pt x="2648" y="6443"/>
                </a:lnTo>
                <a:lnTo>
                  <a:pt x="2645" y="6418"/>
                </a:lnTo>
                <a:lnTo>
                  <a:pt x="2641" y="6378"/>
                </a:lnTo>
                <a:lnTo>
                  <a:pt x="2634" y="6328"/>
                </a:lnTo>
                <a:lnTo>
                  <a:pt x="2637" y="6329"/>
                </a:lnTo>
                <a:lnTo>
                  <a:pt x="2641" y="6330"/>
                </a:lnTo>
                <a:lnTo>
                  <a:pt x="2644" y="6332"/>
                </a:lnTo>
                <a:lnTo>
                  <a:pt x="2648" y="6335"/>
                </a:lnTo>
                <a:lnTo>
                  <a:pt x="2656" y="6343"/>
                </a:lnTo>
                <a:lnTo>
                  <a:pt x="2663" y="6354"/>
                </a:lnTo>
                <a:lnTo>
                  <a:pt x="2675" y="6375"/>
                </a:lnTo>
                <a:lnTo>
                  <a:pt x="2684" y="6392"/>
                </a:lnTo>
                <a:lnTo>
                  <a:pt x="2681" y="6374"/>
                </a:lnTo>
                <a:lnTo>
                  <a:pt x="2688" y="6378"/>
                </a:lnTo>
                <a:lnTo>
                  <a:pt x="2693" y="6386"/>
                </a:lnTo>
                <a:lnTo>
                  <a:pt x="2700" y="6395"/>
                </a:lnTo>
                <a:lnTo>
                  <a:pt x="2706" y="6404"/>
                </a:lnTo>
                <a:lnTo>
                  <a:pt x="2717" y="6424"/>
                </a:lnTo>
                <a:lnTo>
                  <a:pt x="2727" y="6437"/>
                </a:lnTo>
                <a:lnTo>
                  <a:pt x="2727" y="6425"/>
                </a:lnTo>
                <a:lnTo>
                  <a:pt x="2730" y="6430"/>
                </a:lnTo>
                <a:lnTo>
                  <a:pt x="2734" y="6436"/>
                </a:lnTo>
                <a:lnTo>
                  <a:pt x="2742" y="6451"/>
                </a:lnTo>
                <a:lnTo>
                  <a:pt x="2750" y="6469"/>
                </a:lnTo>
                <a:lnTo>
                  <a:pt x="2751" y="6448"/>
                </a:lnTo>
                <a:lnTo>
                  <a:pt x="2757" y="6457"/>
                </a:lnTo>
                <a:lnTo>
                  <a:pt x="2760" y="6466"/>
                </a:lnTo>
                <a:lnTo>
                  <a:pt x="2764" y="6476"/>
                </a:lnTo>
                <a:lnTo>
                  <a:pt x="2766" y="6486"/>
                </a:lnTo>
                <a:lnTo>
                  <a:pt x="2768" y="6495"/>
                </a:lnTo>
                <a:lnTo>
                  <a:pt x="2769" y="6505"/>
                </a:lnTo>
                <a:lnTo>
                  <a:pt x="2770" y="6515"/>
                </a:lnTo>
                <a:lnTo>
                  <a:pt x="2770" y="6526"/>
                </a:lnTo>
                <a:lnTo>
                  <a:pt x="2770" y="6519"/>
                </a:lnTo>
                <a:lnTo>
                  <a:pt x="2772" y="6510"/>
                </a:lnTo>
                <a:lnTo>
                  <a:pt x="2776" y="6502"/>
                </a:lnTo>
                <a:lnTo>
                  <a:pt x="2784" y="6541"/>
                </a:lnTo>
                <a:lnTo>
                  <a:pt x="2791" y="6579"/>
                </a:lnTo>
                <a:lnTo>
                  <a:pt x="2791" y="6575"/>
                </a:lnTo>
                <a:lnTo>
                  <a:pt x="2792" y="6571"/>
                </a:lnTo>
                <a:lnTo>
                  <a:pt x="2795" y="6566"/>
                </a:lnTo>
                <a:lnTo>
                  <a:pt x="2798" y="6564"/>
                </a:lnTo>
                <a:lnTo>
                  <a:pt x="2799" y="6563"/>
                </a:lnTo>
                <a:lnTo>
                  <a:pt x="2801" y="6574"/>
                </a:lnTo>
                <a:lnTo>
                  <a:pt x="2804" y="6586"/>
                </a:lnTo>
                <a:lnTo>
                  <a:pt x="2808" y="6597"/>
                </a:lnTo>
                <a:lnTo>
                  <a:pt x="2812" y="6607"/>
                </a:lnTo>
                <a:lnTo>
                  <a:pt x="2818" y="6618"/>
                </a:lnTo>
                <a:lnTo>
                  <a:pt x="2825" y="6628"/>
                </a:lnTo>
                <a:lnTo>
                  <a:pt x="2831" y="6637"/>
                </a:lnTo>
                <a:lnTo>
                  <a:pt x="2839" y="6646"/>
                </a:lnTo>
                <a:lnTo>
                  <a:pt x="2834" y="6635"/>
                </a:lnTo>
                <a:lnTo>
                  <a:pt x="2830" y="6622"/>
                </a:lnTo>
                <a:lnTo>
                  <a:pt x="2828" y="6606"/>
                </a:lnTo>
                <a:lnTo>
                  <a:pt x="2825" y="6590"/>
                </a:lnTo>
                <a:lnTo>
                  <a:pt x="2823" y="6558"/>
                </a:lnTo>
                <a:lnTo>
                  <a:pt x="2820" y="6531"/>
                </a:lnTo>
                <a:lnTo>
                  <a:pt x="2839" y="6552"/>
                </a:lnTo>
                <a:lnTo>
                  <a:pt x="2816" y="6503"/>
                </a:lnTo>
                <a:lnTo>
                  <a:pt x="2793" y="6457"/>
                </a:lnTo>
                <a:lnTo>
                  <a:pt x="2807" y="6472"/>
                </a:lnTo>
                <a:lnTo>
                  <a:pt x="2797" y="6420"/>
                </a:lnTo>
                <a:lnTo>
                  <a:pt x="2788" y="6367"/>
                </a:lnTo>
                <a:lnTo>
                  <a:pt x="2799" y="6387"/>
                </a:lnTo>
                <a:lnTo>
                  <a:pt x="2800" y="6376"/>
                </a:lnTo>
                <a:lnTo>
                  <a:pt x="2799" y="6365"/>
                </a:lnTo>
                <a:lnTo>
                  <a:pt x="2797" y="6342"/>
                </a:lnTo>
                <a:lnTo>
                  <a:pt x="2792" y="6321"/>
                </a:lnTo>
                <a:lnTo>
                  <a:pt x="2788" y="6299"/>
                </a:lnTo>
                <a:lnTo>
                  <a:pt x="2798" y="6321"/>
                </a:lnTo>
                <a:lnTo>
                  <a:pt x="2799" y="6308"/>
                </a:lnTo>
                <a:lnTo>
                  <a:pt x="2798" y="6296"/>
                </a:lnTo>
                <a:lnTo>
                  <a:pt x="2797" y="6284"/>
                </a:lnTo>
                <a:lnTo>
                  <a:pt x="2794" y="6272"/>
                </a:lnTo>
                <a:lnTo>
                  <a:pt x="2790" y="6261"/>
                </a:lnTo>
                <a:lnTo>
                  <a:pt x="2784" y="6249"/>
                </a:lnTo>
                <a:lnTo>
                  <a:pt x="2777" y="6239"/>
                </a:lnTo>
                <a:lnTo>
                  <a:pt x="2770" y="6229"/>
                </a:lnTo>
                <a:lnTo>
                  <a:pt x="2792" y="6249"/>
                </a:lnTo>
                <a:lnTo>
                  <a:pt x="2788" y="6237"/>
                </a:lnTo>
                <a:lnTo>
                  <a:pt x="2783" y="6225"/>
                </a:lnTo>
                <a:lnTo>
                  <a:pt x="2778" y="6212"/>
                </a:lnTo>
                <a:lnTo>
                  <a:pt x="2773" y="6201"/>
                </a:lnTo>
                <a:lnTo>
                  <a:pt x="2766" y="6190"/>
                </a:lnTo>
                <a:lnTo>
                  <a:pt x="2760" y="6178"/>
                </a:lnTo>
                <a:lnTo>
                  <a:pt x="2751" y="6168"/>
                </a:lnTo>
                <a:lnTo>
                  <a:pt x="2743" y="6158"/>
                </a:lnTo>
                <a:lnTo>
                  <a:pt x="2761" y="6162"/>
                </a:lnTo>
                <a:lnTo>
                  <a:pt x="2757" y="6155"/>
                </a:lnTo>
                <a:lnTo>
                  <a:pt x="2750" y="6146"/>
                </a:lnTo>
                <a:lnTo>
                  <a:pt x="2743" y="6137"/>
                </a:lnTo>
                <a:lnTo>
                  <a:pt x="2733" y="6127"/>
                </a:lnTo>
                <a:lnTo>
                  <a:pt x="2711" y="6104"/>
                </a:lnTo>
                <a:lnTo>
                  <a:pt x="2690" y="6080"/>
                </a:lnTo>
                <a:lnTo>
                  <a:pt x="2679" y="6069"/>
                </a:lnTo>
                <a:lnTo>
                  <a:pt x="2670" y="6057"/>
                </a:lnTo>
                <a:lnTo>
                  <a:pt x="2663" y="6045"/>
                </a:lnTo>
                <a:lnTo>
                  <a:pt x="2657" y="6034"/>
                </a:lnTo>
                <a:lnTo>
                  <a:pt x="2656" y="6029"/>
                </a:lnTo>
                <a:lnTo>
                  <a:pt x="2655" y="6024"/>
                </a:lnTo>
                <a:lnTo>
                  <a:pt x="2654" y="6019"/>
                </a:lnTo>
                <a:lnTo>
                  <a:pt x="2655" y="6013"/>
                </a:lnTo>
                <a:lnTo>
                  <a:pt x="2656" y="6009"/>
                </a:lnTo>
                <a:lnTo>
                  <a:pt x="2658" y="6005"/>
                </a:lnTo>
                <a:lnTo>
                  <a:pt x="2661" y="6001"/>
                </a:lnTo>
                <a:lnTo>
                  <a:pt x="2665" y="5997"/>
                </a:lnTo>
                <a:lnTo>
                  <a:pt x="2673" y="5995"/>
                </a:lnTo>
                <a:lnTo>
                  <a:pt x="2681" y="5994"/>
                </a:lnTo>
                <a:lnTo>
                  <a:pt x="2700" y="5992"/>
                </a:lnTo>
                <a:lnTo>
                  <a:pt x="2721" y="5992"/>
                </a:lnTo>
                <a:lnTo>
                  <a:pt x="2743" y="5994"/>
                </a:lnTo>
                <a:lnTo>
                  <a:pt x="2767" y="5997"/>
                </a:lnTo>
                <a:lnTo>
                  <a:pt x="2792" y="6000"/>
                </a:lnTo>
                <a:lnTo>
                  <a:pt x="2843" y="6010"/>
                </a:lnTo>
                <a:lnTo>
                  <a:pt x="2945" y="6033"/>
                </a:lnTo>
                <a:lnTo>
                  <a:pt x="2969" y="6037"/>
                </a:lnTo>
                <a:lnTo>
                  <a:pt x="2991" y="6041"/>
                </a:lnTo>
                <a:lnTo>
                  <a:pt x="3011" y="6043"/>
                </a:lnTo>
                <a:lnTo>
                  <a:pt x="3030" y="6044"/>
                </a:lnTo>
                <a:lnTo>
                  <a:pt x="3071" y="6045"/>
                </a:lnTo>
                <a:lnTo>
                  <a:pt x="3110" y="6046"/>
                </a:lnTo>
                <a:lnTo>
                  <a:pt x="3185" y="6047"/>
                </a:lnTo>
                <a:lnTo>
                  <a:pt x="3220" y="6047"/>
                </a:lnTo>
                <a:lnTo>
                  <a:pt x="3256" y="6049"/>
                </a:lnTo>
                <a:lnTo>
                  <a:pt x="3289" y="6053"/>
                </a:lnTo>
                <a:lnTo>
                  <a:pt x="3321" y="6058"/>
                </a:lnTo>
                <a:lnTo>
                  <a:pt x="3353" y="6065"/>
                </a:lnTo>
                <a:lnTo>
                  <a:pt x="3369" y="6069"/>
                </a:lnTo>
                <a:lnTo>
                  <a:pt x="3384" y="6073"/>
                </a:lnTo>
                <a:lnTo>
                  <a:pt x="3400" y="6079"/>
                </a:lnTo>
                <a:lnTo>
                  <a:pt x="3415" y="6086"/>
                </a:lnTo>
                <a:lnTo>
                  <a:pt x="3431" y="6093"/>
                </a:lnTo>
                <a:lnTo>
                  <a:pt x="3446" y="6101"/>
                </a:lnTo>
                <a:lnTo>
                  <a:pt x="3461" y="6109"/>
                </a:lnTo>
                <a:lnTo>
                  <a:pt x="3476" y="6120"/>
                </a:lnTo>
                <a:lnTo>
                  <a:pt x="3491" y="6130"/>
                </a:lnTo>
                <a:lnTo>
                  <a:pt x="3506" y="6142"/>
                </a:lnTo>
                <a:lnTo>
                  <a:pt x="3520" y="6155"/>
                </a:lnTo>
                <a:lnTo>
                  <a:pt x="3535" y="6169"/>
                </a:lnTo>
                <a:lnTo>
                  <a:pt x="3550" y="6184"/>
                </a:lnTo>
                <a:lnTo>
                  <a:pt x="3565" y="6200"/>
                </a:lnTo>
                <a:lnTo>
                  <a:pt x="3676" y="6328"/>
                </a:lnTo>
                <a:lnTo>
                  <a:pt x="3787" y="6456"/>
                </a:lnTo>
                <a:lnTo>
                  <a:pt x="3843" y="6520"/>
                </a:lnTo>
                <a:lnTo>
                  <a:pt x="3899" y="6583"/>
                </a:lnTo>
                <a:lnTo>
                  <a:pt x="3956" y="6645"/>
                </a:lnTo>
                <a:lnTo>
                  <a:pt x="4014" y="6707"/>
                </a:lnTo>
                <a:lnTo>
                  <a:pt x="4052" y="6746"/>
                </a:lnTo>
                <a:lnTo>
                  <a:pt x="4090" y="6785"/>
                </a:lnTo>
                <a:lnTo>
                  <a:pt x="4165" y="6859"/>
                </a:lnTo>
                <a:lnTo>
                  <a:pt x="4200" y="6896"/>
                </a:lnTo>
                <a:lnTo>
                  <a:pt x="4235" y="6933"/>
                </a:lnTo>
                <a:lnTo>
                  <a:pt x="4267" y="6971"/>
                </a:lnTo>
                <a:lnTo>
                  <a:pt x="4282" y="6991"/>
                </a:lnTo>
                <a:lnTo>
                  <a:pt x="4297" y="7010"/>
                </a:lnTo>
                <a:lnTo>
                  <a:pt x="4310" y="7030"/>
                </a:lnTo>
                <a:lnTo>
                  <a:pt x="4323" y="7050"/>
                </a:lnTo>
                <a:lnTo>
                  <a:pt x="4336" y="7071"/>
                </a:lnTo>
                <a:lnTo>
                  <a:pt x="4347" y="7092"/>
                </a:lnTo>
                <a:lnTo>
                  <a:pt x="4358" y="7113"/>
                </a:lnTo>
                <a:lnTo>
                  <a:pt x="4368" y="7136"/>
                </a:lnTo>
                <a:lnTo>
                  <a:pt x="4377" y="7159"/>
                </a:lnTo>
                <a:lnTo>
                  <a:pt x="4384" y="7181"/>
                </a:lnTo>
                <a:lnTo>
                  <a:pt x="4391" y="7206"/>
                </a:lnTo>
                <a:lnTo>
                  <a:pt x="4397" y="7230"/>
                </a:lnTo>
                <a:lnTo>
                  <a:pt x="4401" y="7256"/>
                </a:lnTo>
                <a:lnTo>
                  <a:pt x="4404" y="7281"/>
                </a:lnTo>
                <a:lnTo>
                  <a:pt x="4406" y="7308"/>
                </a:lnTo>
                <a:lnTo>
                  <a:pt x="4407" y="7336"/>
                </a:lnTo>
                <a:lnTo>
                  <a:pt x="4406" y="7364"/>
                </a:lnTo>
                <a:lnTo>
                  <a:pt x="4404" y="7394"/>
                </a:lnTo>
                <a:lnTo>
                  <a:pt x="4414" y="7393"/>
                </a:lnTo>
                <a:lnTo>
                  <a:pt x="4424" y="7391"/>
                </a:lnTo>
                <a:lnTo>
                  <a:pt x="4433" y="7389"/>
                </a:lnTo>
                <a:lnTo>
                  <a:pt x="4441" y="7386"/>
                </a:lnTo>
                <a:lnTo>
                  <a:pt x="4447" y="7381"/>
                </a:lnTo>
                <a:lnTo>
                  <a:pt x="4453" y="7376"/>
                </a:lnTo>
                <a:lnTo>
                  <a:pt x="4457" y="7372"/>
                </a:lnTo>
                <a:lnTo>
                  <a:pt x="4462" y="7366"/>
                </a:lnTo>
                <a:lnTo>
                  <a:pt x="4466" y="7360"/>
                </a:lnTo>
                <a:lnTo>
                  <a:pt x="4468" y="7354"/>
                </a:lnTo>
                <a:lnTo>
                  <a:pt x="4470" y="7346"/>
                </a:lnTo>
                <a:lnTo>
                  <a:pt x="4472" y="7339"/>
                </a:lnTo>
                <a:lnTo>
                  <a:pt x="4474" y="7323"/>
                </a:lnTo>
                <a:lnTo>
                  <a:pt x="4474" y="7306"/>
                </a:lnTo>
                <a:lnTo>
                  <a:pt x="4472" y="7269"/>
                </a:lnTo>
                <a:lnTo>
                  <a:pt x="4472" y="7250"/>
                </a:lnTo>
                <a:lnTo>
                  <a:pt x="4471" y="7232"/>
                </a:lnTo>
                <a:lnTo>
                  <a:pt x="4472" y="7213"/>
                </a:lnTo>
                <a:lnTo>
                  <a:pt x="4475" y="7195"/>
                </a:lnTo>
                <a:lnTo>
                  <a:pt x="4477" y="7186"/>
                </a:lnTo>
                <a:lnTo>
                  <a:pt x="4480" y="7177"/>
                </a:lnTo>
                <a:lnTo>
                  <a:pt x="4483" y="7169"/>
                </a:lnTo>
                <a:lnTo>
                  <a:pt x="4487" y="7161"/>
                </a:lnTo>
                <a:lnTo>
                  <a:pt x="4540" y="7072"/>
                </a:lnTo>
                <a:lnTo>
                  <a:pt x="4591" y="6981"/>
                </a:lnTo>
                <a:lnTo>
                  <a:pt x="4641" y="6891"/>
                </a:lnTo>
                <a:lnTo>
                  <a:pt x="4689" y="6799"/>
                </a:lnTo>
                <a:lnTo>
                  <a:pt x="4809" y="6568"/>
                </a:lnTo>
                <a:lnTo>
                  <a:pt x="4869" y="6453"/>
                </a:lnTo>
                <a:lnTo>
                  <a:pt x="4929" y="6337"/>
                </a:lnTo>
                <a:lnTo>
                  <a:pt x="4990" y="6223"/>
                </a:lnTo>
                <a:lnTo>
                  <a:pt x="5053" y="6108"/>
                </a:lnTo>
                <a:lnTo>
                  <a:pt x="5117" y="5995"/>
                </a:lnTo>
                <a:lnTo>
                  <a:pt x="5182" y="5881"/>
                </a:lnTo>
                <a:lnTo>
                  <a:pt x="5196" y="5858"/>
                </a:lnTo>
                <a:lnTo>
                  <a:pt x="5212" y="5835"/>
                </a:lnTo>
                <a:lnTo>
                  <a:pt x="5227" y="5813"/>
                </a:lnTo>
                <a:lnTo>
                  <a:pt x="5244" y="5794"/>
                </a:lnTo>
                <a:lnTo>
                  <a:pt x="5260" y="5774"/>
                </a:lnTo>
                <a:lnTo>
                  <a:pt x="5278" y="5756"/>
                </a:lnTo>
                <a:lnTo>
                  <a:pt x="5296" y="5739"/>
                </a:lnTo>
                <a:lnTo>
                  <a:pt x="5315" y="5724"/>
                </a:lnTo>
                <a:lnTo>
                  <a:pt x="5334" y="5708"/>
                </a:lnTo>
                <a:lnTo>
                  <a:pt x="5353" y="5695"/>
                </a:lnTo>
                <a:lnTo>
                  <a:pt x="5374" y="5681"/>
                </a:lnTo>
                <a:lnTo>
                  <a:pt x="5394" y="5670"/>
                </a:lnTo>
                <a:lnTo>
                  <a:pt x="5415" y="5659"/>
                </a:lnTo>
                <a:lnTo>
                  <a:pt x="5437" y="5650"/>
                </a:lnTo>
                <a:lnTo>
                  <a:pt x="5458" y="5640"/>
                </a:lnTo>
                <a:lnTo>
                  <a:pt x="5480" y="5632"/>
                </a:lnTo>
                <a:lnTo>
                  <a:pt x="5503" y="5625"/>
                </a:lnTo>
                <a:lnTo>
                  <a:pt x="5525" y="5619"/>
                </a:lnTo>
                <a:lnTo>
                  <a:pt x="5549" y="5613"/>
                </a:lnTo>
                <a:lnTo>
                  <a:pt x="5573" y="5609"/>
                </a:lnTo>
                <a:lnTo>
                  <a:pt x="5596" y="5605"/>
                </a:lnTo>
                <a:lnTo>
                  <a:pt x="5620" y="5602"/>
                </a:lnTo>
                <a:lnTo>
                  <a:pt x="5645" y="5600"/>
                </a:lnTo>
                <a:lnTo>
                  <a:pt x="5670" y="5599"/>
                </a:lnTo>
                <a:lnTo>
                  <a:pt x="5694" y="5599"/>
                </a:lnTo>
                <a:lnTo>
                  <a:pt x="5720" y="5599"/>
                </a:lnTo>
                <a:lnTo>
                  <a:pt x="5746" y="5600"/>
                </a:lnTo>
                <a:lnTo>
                  <a:pt x="5772" y="5602"/>
                </a:lnTo>
                <a:lnTo>
                  <a:pt x="5797" y="5604"/>
                </a:lnTo>
                <a:lnTo>
                  <a:pt x="5823" y="5607"/>
                </a:lnTo>
                <a:lnTo>
                  <a:pt x="5876" y="5614"/>
                </a:lnTo>
                <a:lnTo>
                  <a:pt x="5909" y="5620"/>
                </a:lnTo>
                <a:lnTo>
                  <a:pt x="5942" y="5624"/>
                </a:lnTo>
                <a:lnTo>
                  <a:pt x="5975" y="5627"/>
                </a:lnTo>
                <a:lnTo>
                  <a:pt x="6008" y="5629"/>
                </a:lnTo>
                <a:lnTo>
                  <a:pt x="6042" y="5630"/>
                </a:lnTo>
                <a:lnTo>
                  <a:pt x="6075" y="5631"/>
                </a:lnTo>
                <a:lnTo>
                  <a:pt x="6142" y="5630"/>
                </a:lnTo>
                <a:lnTo>
                  <a:pt x="6158" y="5630"/>
                </a:lnTo>
                <a:lnTo>
                  <a:pt x="6174" y="5632"/>
                </a:lnTo>
                <a:lnTo>
                  <a:pt x="6189" y="5635"/>
                </a:lnTo>
                <a:lnTo>
                  <a:pt x="6203" y="5638"/>
                </a:lnTo>
                <a:lnTo>
                  <a:pt x="6218" y="5643"/>
                </a:lnTo>
                <a:lnTo>
                  <a:pt x="6232" y="5648"/>
                </a:lnTo>
                <a:lnTo>
                  <a:pt x="6246" y="5656"/>
                </a:lnTo>
                <a:lnTo>
                  <a:pt x="6259" y="5663"/>
                </a:lnTo>
                <a:lnTo>
                  <a:pt x="6286" y="5678"/>
                </a:lnTo>
                <a:lnTo>
                  <a:pt x="6313" y="5696"/>
                </a:lnTo>
                <a:lnTo>
                  <a:pt x="6340" y="5713"/>
                </a:lnTo>
                <a:lnTo>
                  <a:pt x="6368" y="5731"/>
                </a:lnTo>
                <a:lnTo>
                  <a:pt x="6417" y="5759"/>
                </a:lnTo>
                <a:lnTo>
                  <a:pt x="6470" y="5789"/>
                </a:lnTo>
                <a:lnTo>
                  <a:pt x="6526" y="5821"/>
                </a:lnTo>
                <a:lnTo>
                  <a:pt x="6555" y="5838"/>
                </a:lnTo>
                <a:lnTo>
                  <a:pt x="6583" y="5856"/>
                </a:lnTo>
                <a:lnTo>
                  <a:pt x="6611" y="5874"/>
                </a:lnTo>
                <a:lnTo>
                  <a:pt x="6637" y="5894"/>
                </a:lnTo>
                <a:lnTo>
                  <a:pt x="6662" y="5913"/>
                </a:lnTo>
                <a:lnTo>
                  <a:pt x="6687" y="5934"/>
                </a:lnTo>
                <a:lnTo>
                  <a:pt x="6710" y="5955"/>
                </a:lnTo>
                <a:lnTo>
                  <a:pt x="6729" y="5976"/>
                </a:lnTo>
                <a:lnTo>
                  <a:pt x="6748" y="5999"/>
                </a:lnTo>
                <a:lnTo>
                  <a:pt x="6756" y="6010"/>
                </a:lnTo>
                <a:lnTo>
                  <a:pt x="6763" y="6022"/>
                </a:lnTo>
                <a:lnTo>
                  <a:pt x="6752" y="6028"/>
                </a:lnTo>
                <a:lnTo>
                  <a:pt x="6742" y="6032"/>
                </a:lnTo>
                <a:lnTo>
                  <a:pt x="6730" y="6034"/>
                </a:lnTo>
                <a:lnTo>
                  <a:pt x="6719" y="6036"/>
                </a:lnTo>
                <a:lnTo>
                  <a:pt x="6708" y="6037"/>
                </a:lnTo>
                <a:lnTo>
                  <a:pt x="6696" y="6038"/>
                </a:lnTo>
                <a:lnTo>
                  <a:pt x="6685" y="6037"/>
                </a:lnTo>
                <a:lnTo>
                  <a:pt x="6674" y="6036"/>
                </a:lnTo>
                <a:lnTo>
                  <a:pt x="6651" y="6032"/>
                </a:lnTo>
                <a:lnTo>
                  <a:pt x="6627" y="6027"/>
                </a:lnTo>
                <a:lnTo>
                  <a:pt x="6583" y="6014"/>
                </a:lnTo>
                <a:lnTo>
                  <a:pt x="6594" y="6030"/>
                </a:lnTo>
                <a:lnTo>
                  <a:pt x="6584" y="6026"/>
                </a:lnTo>
                <a:lnTo>
                  <a:pt x="6574" y="6023"/>
                </a:lnTo>
                <a:lnTo>
                  <a:pt x="6563" y="6021"/>
                </a:lnTo>
                <a:lnTo>
                  <a:pt x="6552" y="6020"/>
                </a:lnTo>
                <a:lnTo>
                  <a:pt x="6542" y="6020"/>
                </a:lnTo>
                <a:lnTo>
                  <a:pt x="6530" y="6022"/>
                </a:lnTo>
                <a:lnTo>
                  <a:pt x="6520" y="6024"/>
                </a:lnTo>
                <a:lnTo>
                  <a:pt x="6509" y="6027"/>
                </a:lnTo>
                <a:lnTo>
                  <a:pt x="6514" y="6031"/>
                </a:lnTo>
                <a:lnTo>
                  <a:pt x="6517" y="6034"/>
                </a:lnTo>
                <a:lnTo>
                  <a:pt x="6518" y="6037"/>
                </a:lnTo>
                <a:lnTo>
                  <a:pt x="6518" y="6040"/>
                </a:lnTo>
                <a:lnTo>
                  <a:pt x="6516" y="6042"/>
                </a:lnTo>
                <a:lnTo>
                  <a:pt x="6514" y="6044"/>
                </a:lnTo>
                <a:lnTo>
                  <a:pt x="6506" y="6048"/>
                </a:lnTo>
                <a:lnTo>
                  <a:pt x="6494" y="6051"/>
                </a:lnTo>
                <a:lnTo>
                  <a:pt x="6482" y="6053"/>
                </a:lnTo>
                <a:lnTo>
                  <a:pt x="6458" y="6057"/>
                </a:lnTo>
                <a:lnTo>
                  <a:pt x="6479" y="6061"/>
                </a:lnTo>
                <a:lnTo>
                  <a:pt x="6461" y="6065"/>
                </a:lnTo>
                <a:lnTo>
                  <a:pt x="6444" y="6070"/>
                </a:lnTo>
                <a:lnTo>
                  <a:pt x="6427" y="6076"/>
                </a:lnTo>
                <a:lnTo>
                  <a:pt x="6411" y="6084"/>
                </a:lnTo>
                <a:lnTo>
                  <a:pt x="6430" y="6089"/>
                </a:lnTo>
                <a:lnTo>
                  <a:pt x="6369" y="6092"/>
                </a:lnTo>
                <a:lnTo>
                  <a:pt x="6308" y="6096"/>
                </a:lnTo>
                <a:lnTo>
                  <a:pt x="6332" y="6102"/>
                </a:lnTo>
                <a:lnTo>
                  <a:pt x="6345" y="6105"/>
                </a:lnTo>
                <a:lnTo>
                  <a:pt x="6357" y="6106"/>
                </a:lnTo>
                <a:lnTo>
                  <a:pt x="6369" y="6107"/>
                </a:lnTo>
                <a:lnTo>
                  <a:pt x="6382" y="6108"/>
                </a:lnTo>
                <a:lnTo>
                  <a:pt x="6394" y="6107"/>
                </a:lnTo>
                <a:lnTo>
                  <a:pt x="6407" y="6106"/>
                </a:lnTo>
                <a:lnTo>
                  <a:pt x="6375" y="6117"/>
                </a:lnTo>
                <a:lnTo>
                  <a:pt x="6417" y="6120"/>
                </a:lnTo>
                <a:lnTo>
                  <a:pt x="6459" y="6125"/>
                </a:lnTo>
                <a:lnTo>
                  <a:pt x="6428" y="6132"/>
                </a:lnTo>
                <a:lnTo>
                  <a:pt x="6435" y="6135"/>
                </a:lnTo>
                <a:lnTo>
                  <a:pt x="6444" y="6138"/>
                </a:lnTo>
                <a:lnTo>
                  <a:pt x="6455" y="6141"/>
                </a:lnTo>
                <a:lnTo>
                  <a:pt x="6467" y="6143"/>
                </a:lnTo>
                <a:lnTo>
                  <a:pt x="6482" y="6145"/>
                </a:lnTo>
                <a:lnTo>
                  <a:pt x="6496" y="6145"/>
                </a:lnTo>
                <a:lnTo>
                  <a:pt x="6512" y="6144"/>
                </a:lnTo>
                <a:lnTo>
                  <a:pt x="6504" y="6146"/>
                </a:lnTo>
                <a:lnTo>
                  <a:pt x="6489" y="6154"/>
                </a:lnTo>
                <a:lnTo>
                  <a:pt x="6480" y="6158"/>
                </a:lnTo>
                <a:lnTo>
                  <a:pt x="6470" y="6164"/>
                </a:lnTo>
                <a:lnTo>
                  <a:pt x="6461" y="6169"/>
                </a:lnTo>
                <a:lnTo>
                  <a:pt x="6454" y="6176"/>
                </a:lnTo>
                <a:lnTo>
                  <a:pt x="6471" y="6173"/>
                </a:lnTo>
                <a:lnTo>
                  <a:pt x="6437" y="6202"/>
                </a:lnTo>
                <a:lnTo>
                  <a:pt x="6421" y="6218"/>
                </a:lnTo>
                <a:lnTo>
                  <a:pt x="6414" y="6226"/>
                </a:lnTo>
                <a:lnTo>
                  <a:pt x="6407" y="6233"/>
                </a:lnTo>
                <a:lnTo>
                  <a:pt x="6414" y="6231"/>
                </a:lnTo>
                <a:lnTo>
                  <a:pt x="6423" y="6228"/>
                </a:lnTo>
                <a:lnTo>
                  <a:pt x="6426" y="6227"/>
                </a:lnTo>
                <a:lnTo>
                  <a:pt x="6427" y="6228"/>
                </a:lnTo>
                <a:lnTo>
                  <a:pt x="6427" y="6230"/>
                </a:lnTo>
                <a:lnTo>
                  <a:pt x="6423" y="6235"/>
                </a:lnTo>
                <a:lnTo>
                  <a:pt x="6410" y="6251"/>
                </a:lnTo>
                <a:lnTo>
                  <a:pt x="6394" y="6266"/>
                </a:lnTo>
                <a:lnTo>
                  <a:pt x="6379" y="6281"/>
                </a:lnTo>
                <a:lnTo>
                  <a:pt x="6364" y="6295"/>
                </a:lnTo>
                <a:lnTo>
                  <a:pt x="6390" y="6285"/>
                </a:lnTo>
                <a:lnTo>
                  <a:pt x="6382" y="6292"/>
                </a:lnTo>
                <a:lnTo>
                  <a:pt x="6375" y="6300"/>
                </a:lnTo>
                <a:lnTo>
                  <a:pt x="6361" y="6315"/>
                </a:lnTo>
                <a:lnTo>
                  <a:pt x="6349" y="6332"/>
                </a:lnTo>
                <a:lnTo>
                  <a:pt x="6335" y="6348"/>
                </a:lnTo>
                <a:lnTo>
                  <a:pt x="6359" y="6344"/>
                </a:lnTo>
                <a:lnTo>
                  <a:pt x="6341" y="6365"/>
                </a:lnTo>
                <a:lnTo>
                  <a:pt x="6321" y="6385"/>
                </a:lnTo>
                <a:lnTo>
                  <a:pt x="6300" y="6403"/>
                </a:lnTo>
                <a:lnTo>
                  <a:pt x="6279" y="6422"/>
                </a:lnTo>
                <a:lnTo>
                  <a:pt x="6313" y="6414"/>
                </a:lnTo>
                <a:lnTo>
                  <a:pt x="6294" y="6430"/>
                </a:lnTo>
                <a:lnTo>
                  <a:pt x="6276" y="6445"/>
                </a:lnTo>
                <a:lnTo>
                  <a:pt x="6256" y="6460"/>
                </a:lnTo>
                <a:lnTo>
                  <a:pt x="6234" y="6472"/>
                </a:lnTo>
                <a:lnTo>
                  <a:pt x="6255" y="6473"/>
                </a:lnTo>
                <a:lnTo>
                  <a:pt x="6217" y="6497"/>
                </a:lnTo>
                <a:lnTo>
                  <a:pt x="6197" y="6508"/>
                </a:lnTo>
                <a:lnTo>
                  <a:pt x="6179" y="6521"/>
                </a:lnTo>
                <a:lnTo>
                  <a:pt x="6160" y="6534"/>
                </a:lnTo>
                <a:lnTo>
                  <a:pt x="6143" y="6547"/>
                </a:lnTo>
                <a:lnTo>
                  <a:pt x="6126" y="6564"/>
                </a:lnTo>
                <a:lnTo>
                  <a:pt x="6119" y="6572"/>
                </a:lnTo>
                <a:lnTo>
                  <a:pt x="6112" y="6580"/>
                </a:lnTo>
                <a:lnTo>
                  <a:pt x="6148" y="6567"/>
                </a:lnTo>
                <a:lnTo>
                  <a:pt x="6183" y="6552"/>
                </a:lnTo>
                <a:lnTo>
                  <a:pt x="6218" y="6535"/>
                </a:lnTo>
                <a:lnTo>
                  <a:pt x="6253" y="6516"/>
                </a:lnTo>
                <a:lnTo>
                  <a:pt x="6234" y="6539"/>
                </a:lnTo>
                <a:lnTo>
                  <a:pt x="6313" y="6499"/>
                </a:lnTo>
                <a:lnTo>
                  <a:pt x="6309" y="6509"/>
                </a:lnTo>
                <a:lnTo>
                  <a:pt x="6321" y="6507"/>
                </a:lnTo>
                <a:lnTo>
                  <a:pt x="6332" y="6505"/>
                </a:lnTo>
                <a:lnTo>
                  <a:pt x="6344" y="6501"/>
                </a:lnTo>
                <a:lnTo>
                  <a:pt x="6354" y="6496"/>
                </a:lnTo>
                <a:lnTo>
                  <a:pt x="6364" y="6490"/>
                </a:lnTo>
                <a:lnTo>
                  <a:pt x="6375" y="6483"/>
                </a:lnTo>
                <a:lnTo>
                  <a:pt x="6384" y="6476"/>
                </a:lnTo>
                <a:lnTo>
                  <a:pt x="6393" y="6468"/>
                </a:lnTo>
                <a:lnTo>
                  <a:pt x="6383" y="6494"/>
                </a:lnTo>
                <a:lnTo>
                  <a:pt x="6401" y="6486"/>
                </a:lnTo>
                <a:lnTo>
                  <a:pt x="6420" y="6475"/>
                </a:lnTo>
                <a:lnTo>
                  <a:pt x="6436" y="6464"/>
                </a:lnTo>
                <a:lnTo>
                  <a:pt x="6453" y="6451"/>
                </a:lnTo>
                <a:lnTo>
                  <a:pt x="6453" y="6466"/>
                </a:lnTo>
                <a:lnTo>
                  <a:pt x="6486" y="6444"/>
                </a:lnTo>
                <a:lnTo>
                  <a:pt x="6519" y="6424"/>
                </a:lnTo>
                <a:lnTo>
                  <a:pt x="6508" y="6445"/>
                </a:lnTo>
                <a:lnTo>
                  <a:pt x="6496" y="6466"/>
                </a:lnTo>
                <a:lnTo>
                  <a:pt x="6483" y="6486"/>
                </a:lnTo>
                <a:lnTo>
                  <a:pt x="6468" y="6505"/>
                </a:lnTo>
                <a:lnTo>
                  <a:pt x="6491" y="6492"/>
                </a:lnTo>
                <a:lnTo>
                  <a:pt x="6467" y="6536"/>
                </a:lnTo>
                <a:lnTo>
                  <a:pt x="6447" y="6581"/>
                </a:lnTo>
                <a:lnTo>
                  <a:pt x="6468" y="6569"/>
                </a:lnTo>
                <a:lnTo>
                  <a:pt x="6458" y="6595"/>
                </a:lnTo>
                <a:lnTo>
                  <a:pt x="6448" y="6623"/>
                </a:lnTo>
                <a:lnTo>
                  <a:pt x="6444" y="6637"/>
                </a:lnTo>
                <a:lnTo>
                  <a:pt x="6441" y="6652"/>
                </a:lnTo>
                <a:lnTo>
                  <a:pt x="6439" y="6665"/>
                </a:lnTo>
                <a:lnTo>
                  <a:pt x="6437" y="6679"/>
                </a:lnTo>
                <a:lnTo>
                  <a:pt x="6457" y="6665"/>
                </a:lnTo>
                <a:lnTo>
                  <a:pt x="6441" y="6753"/>
                </a:lnTo>
                <a:lnTo>
                  <a:pt x="6457" y="6734"/>
                </a:lnTo>
                <a:lnTo>
                  <a:pt x="6455" y="6759"/>
                </a:lnTo>
                <a:lnTo>
                  <a:pt x="6452" y="6783"/>
                </a:lnTo>
                <a:lnTo>
                  <a:pt x="6447" y="6808"/>
                </a:lnTo>
                <a:lnTo>
                  <a:pt x="6441" y="6833"/>
                </a:lnTo>
                <a:lnTo>
                  <a:pt x="6462" y="6813"/>
                </a:lnTo>
                <a:lnTo>
                  <a:pt x="6456" y="6846"/>
                </a:lnTo>
                <a:lnTo>
                  <a:pt x="6447" y="6878"/>
                </a:lnTo>
                <a:lnTo>
                  <a:pt x="6436" y="6910"/>
                </a:lnTo>
                <a:lnTo>
                  <a:pt x="6423" y="6941"/>
                </a:lnTo>
                <a:lnTo>
                  <a:pt x="6445" y="6929"/>
                </a:lnTo>
                <a:lnTo>
                  <a:pt x="6436" y="6953"/>
                </a:lnTo>
                <a:lnTo>
                  <a:pt x="6426" y="6976"/>
                </a:lnTo>
                <a:lnTo>
                  <a:pt x="6415" y="7000"/>
                </a:lnTo>
                <a:lnTo>
                  <a:pt x="6402" y="7023"/>
                </a:lnTo>
                <a:lnTo>
                  <a:pt x="6429" y="7010"/>
                </a:lnTo>
                <a:lnTo>
                  <a:pt x="6408" y="7042"/>
                </a:lnTo>
                <a:lnTo>
                  <a:pt x="6391" y="7068"/>
                </a:lnTo>
                <a:lnTo>
                  <a:pt x="6380" y="7088"/>
                </a:lnTo>
                <a:lnTo>
                  <a:pt x="6402" y="7077"/>
                </a:lnTo>
                <a:lnTo>
                  <a:pt x="6396" y="7085"/>
                </a:lnTo>
                <a:lnTo>
                  <a:pt x="6381" y="7101"/>
                </a:lnTo>
                <a:lnTo>
                  <a:pt x="6364" y="7122"/>
                </a:lnTo>
                <a:lnTo>
                  <a:pt x="6357" y="7131"/>
                </a:lnTo>
                <a:lnTo>
                  <a:pt x="6353" y="7139"/>
                </a:lnTo>
                <a:lnTo>
                  <a:pt x="6373" y="7130"/>
                </a:lnTo>
                <a:lnTo>
                  <a:pt x="6364" y="7141"/>
                </a:lnTo>
                <a:lnTo>
                  <a:pt x="6357" y="7152"/>
                </a:lnTo>
                <a:lnTo>
                  <a:pt x="6350" y="7164"/>
                </a:lnTo>
                <a:lnTo>
                  <a:pt x="6344" y="7175"/>
                </a:lnTo>
                <a:lnTo>
                  <a:pt x="6339" y="7188"/>
                </a:lnTo>
                <a:lnTo>
                  <a:pt x="6333" y="7201"/>
                </a:lnTo>
                <a:lnTo>
                  <a:pt x="6330" y="7213"/>
                </a:lnTo>
                <a:lnTo>
                  <a:pt x="6327" y="7227"/>
                </a:lnTo>
                <a:lnTo>
                  <a:pt x="6337" y="7216"/>
                </a:lnTo>
                <a:lnTo>
                  <a:pt x="6347" y="7206"/>
                </a:lnTo>
                <a:lnTo>
                  <a:pt x="6356" y="7195"/>
                </a:lnTo>
                <a:lnTo>
                  <a:pt x="6365" y="7182"/>
                </a:lnTo>
                <a:lnTo>
                  <a:pt x="6374" y="7171"/>
                </a:lnTo>
                <a:lnTo>
                  <a:pt x="6381" y="7159"/>
                </a:lnTo>
                <a:lnTo>
                  <a:pt x="6388" y="7145"/>
                </a:lnTo>
                <a:lnTo>
                  <a:pt x="6394" y="7133"/>
                </a:lnTo>
                <a:lnTo>
                  <a:pt x="6399" y="7145"/>
                </a:lnTo>
                <a:lnTo>
                  <a:pt x="6408" y="7132"/>
                </a:lnTo>
                <a:lnTo>
                  <a:pt x="6415" y="7119"/>
                </a:lnTo>
                <a:lnTo>
                  <a:pt x="6422" y="7105"/>
                </a:lnTo>
                <a:lnTo>
                  <a:pt x="6428" y="7091"/>
                </a:lnTo>
                <a:lnTo>
                  <a:pt x="6428" y="7115"/>
                </a:lnTo>
                <a:lnTo>
                  <a:pt x="6463" y="7044"/>
                </a:lnTo>
                <a:lnTo>
                  <a:pt x="6463" y="7064"/>
                </a:lnTo>
                <a:lnTo>
                  <a:pt x="6476" y="7046"/>
                </a:lnTo>
                <a:lnTo>
                  <a:pt x="6484" y="7032"/>
                </a:lnTo>
                <a:lnTo>
                  <a:pt x="6487" y="7026"/>
                </a:lnTo>
                <a:lnTo>
                  <a:pt x="6489" y="7020"/>
                </a:lnTo>
                <a:lnTo>
                  <a:pt x="6489" y="7036"/>
                </a:lnTo>
                <a:lnTo>
                  <a:pt x="6501" y="7021"/>
                </a:lnTo>
                <a:lnTo>
                  <a:pt x="6512" y="7003"/>
                </a:lnTo>
                <a:lnTo>
                  <a:pt x="6521" y="6986"/>
                </a:lnTo>
                <a:lnTo>
                  <a:pt x="6529" y="6968"/>
                </a:lnTo>
                <a:lnTo>
                  <a:pt x="6528" y="6992"/>
                </a:lnTo>
                <a:lnTo>
                  <a:pt x="6545" y="6976"/>
                </a:lnTo>
                <a:lnTo>
                  <a:pt x="6560" y="6961"/>
                </a:lnTo>
                <a:lnTo>
                  <a:pt x="6576" y="6943"/>
                </a:lnTo>
                <a:lnTo>
                  <a:pt x="6590" y="6926"/>
                </a:lnTo>
                <a:lnTo>
                  <a:pt x="6589" y="6940"/>
                </a:lnTo>
                <a:lnTo>
                  <a:pt x="6596" y="6935"/>
                </a:lnTo>
                <a:lnTo>
                  <a:pt x="6602" y="6929"/>
                </a:lnTo>
                <a:lnTo>
                  <a:pt x="6609" y="6924"/>
                </a:lnTo>
                <a:lnTo>
                  <a:pt x="6615" y="6916"/>
                </a:lnTo>
                <a:lnTo>
                  <a:pt x="6624" y="6902"/>
                </a:lnTo>
                <a:lnTo>
                  <a:pt x="6632" y="6887"/>
                </a:lnTo>
                <a:lnTo>
                  <a:pt x="6633" y="6905"/>
                </a:lnTo>
                <a:lnTo>
                  <a:pt x="6642" y="6899"/>
                </a:lnTo>
                <a:lnTo>
                  <a:pt x="6650" y="6892"/>
                </a:lnTo>
                <a:lnTo>
                  <a:pt x="6657" y="6885"/>
                </a:lnTo>
                <a:lnTo>
                  <a:pt x="6664" y="6876"/>
                </a:lnTo>
                <a:lnTo>
                  <a:pt x="6670" y="6868"/>
                </a:lnTo>
                <a:lnTo>
                  <a:pt x="6677" y="6860"/>
                </a:lnTo>
                <a:lnTo>
                  <a:pt x="6682" y="6850"/>
                </a:lnTo>
                <a:lnTo>
                  <a:pt x="6686" y="6840"/>
                </a:lnTo>
                <a:lnTo>
                  <a:pt x="6689" y="6855"/>
                </a:lnTo>
                <a:lnTo>
                  <a:pt x="6696" y="6846"/>
                </a:lnTo>
                <a:lnTo>
                  <a:pt x="6702" y="6838"/>
                </a:lnTo>
                <a:lnTo>
                  <a:pt x="6708" y="6829"/>
                </a:lnTo>
                <a:lnTo>
                  <a:pt x="6713" y="6821"/>
                </a:lnTo>
                <a:lnTo>
                  <a:pt x="6716" y="6810"/>
                </a:lnTo>
                <a:lnTo>
                  <a:pt x="6719" y="6801"/>
                </a:lnTo>
                <a:lnTo>
                  <a:pt x="6721" y="6791"/>
                </a:lnTo>
                <a:lnTo>
                  <a:pt x="6723" y="6779"/>
                </a:lnTo>
                <a:lnTo>
                  <a:pt x="6730" y="6798"/>
                </a:lnTo>
                <a:lnTo>
                  <a:pt x="6733" y="6789"/>
                </a:lnTo>
                <a:lnTo>
                  <a:pt x="6735" y="6779"/>
                </a:lnTo>
                <a:lnTo>
                  <a:pt x="6739" y="6761"/>
                </a:lnTo>
                <a:lnTo>
                  <a:pt x="6743" y="6741"/>
                </a:lnTo>
                <a:lnTo>
                  <a:pt x="6745" y="6732"/>
                </a:lnTo>
                <a:lnTo>
                  <a:pt x="6748" y="6724"/>
                </a:lnTo>
                <a:lnTo>
                  <a:pt x="6756" y="6740"/>
                </a:lnTo>
                <a:lnTo>
                  <a:pt x="6758" y="6729"/>
                </a:lnTo>
                <a:lnTo>
                  <a:pt x="6761" y="6718"/>
                </a:lnTo>
                <a:lnTo>
                  <a:pt x="6768" y="6694"/>
                </a:lnTo>
                <a:lnTo>
                  <a:pt x="6775" y="6676"/>
                </a:lnTo>
                <a:lnTo>
                  <a:pt x="6777" y="6671"/>
                </a:lnTo>
                <a:lnTo>
                  <a:pt x="6777" y="6670"/>
                </a:lnTo>
                <a:lnTo>
                  <a:pt x="6781" y="6656"/>
                </a:lnTo>
                <a:lnTo>
                  <a:pt x="6787" y="6634"/>
                </a:lnTo>
                <a:lnTo>
                  <a:pt x="6792" y="6613"/>
                </a:lnTo>
                <a:lnTo>
                  <a:pt x="6794" y="6604"/>
                </a:lnTo>
                <a:lnTo>
                  <a:pt x="6797" y="6608"/>
                </a:lnTo>
                <a:lnTo>
                  <a:pt x="6800" y="6612"/>
                </a:lnTo>
                <a:lnTo>
                  <a:pt x="6801" y="6618"/>
                </a:lnTo>
                <a:lnTo>
                  <a:pt x="6802" y="6624"/>
                </a:lnTo>
                <a:lnTo>
                  <a:pt x="6803" y="6635"/>
                </a:lnTo>
                <a:lnTo>
                  <a:pt x="6802" y="6648"/>
                </a:lnTo>
                <a:lnTo>
                  <a:pt x="6800" y="6675"/>
                </a:lnTo>
                <a:lnTo>
                  <a:pt x="6799" y="6687"/>
                </a:lnTo>
                <a:lnTo>
                  <a:pt x="6801" y="6697"/>
                </a:lnTo>
                <a:lnTo>
                  <a:pt x="6810" y="6687"/>
                </a:lnTo>
                <a:lnTo>
                  <a:pt x="6812" y="6706"/>
                </a:lnTo>
                <a:lnTo>
                  <a:pt x="6813" y="6726"/>
                </a:lnTo>
                <a:lnTo>
                  <a:pt x="6814" y="6745"/>
                </a:lnTo>
                <a:lnTo>
                  <a:pt x="6813" y="6765"/>
                </a:lnTo>
                <a:lnTo>
                  <a:pt x="6825" y="6759"/>
                </a:lnTo>
                <a:lnTo>
                  <a:pt x="6824" y="6770"/>
                </a:lnTo>
                <a:lnTo>
                  <a:pt x="6824" y="6780"/>
                </a:lnTo>
                <a:lnTo>
                  <a:pt x="6824" y="6791"/>
                </a:lnTo>
                <a:lnTo>
                  <a:pt x="6826" y="6802"/>
                </a:lnTo>
                <a:lnTo>
                  <a:pt x="6828" y="6812"/>
                </a:lnTo>
                <a:lnTo>
                  <a:pt x="6830" y="6823"/>
                </a:lnTo>
                <a:lnTo>
                  <a:pt x="6834" y="6833"/>
                </a:lnTo>
                <a:lnTo>
                  <a:pt x="6838" y="6843"/>
                </a:lnTo>
                <a:lnTo>
                  <a:pt x="6846" y="6828"/>
                </a:lnTo>
                <a:lnTo>
                  <a:pt x="6849" y="6846"/>
                </a:lnTo>
                <a:lnTo>
                  <a:pt x="6854" y="6863"/>
                </a:lnTo>
                <a:lnTo>
                  <a:pt x="6861" y="6879"/>
                </a:lnTo>
                <a:lnTo>
                  <a:pt x="6870" y="6894"/>
                </a:lnTo>
                <a:lnTo>
                  <a:pt x="6879" y="6876"/>
                </a:lnTo>
                <a:lnTo>
                  <a:pt x="6885" y="6896"/>
                </a:lnTo>
                <a:lnTo>
                  <a:pt x="6893" y="6914"/>
                </a:lnTo>
                <a:lnTo>
                  <a:pt x="6901" y="6933"/>
                </a:lnTo>
                <a:lnTo>
                  <a:pt x="6911" y="6952"/>
                </a:lnTo>
                <a:lnTo>
                  <a:pt x="6916" y="6929"/>
                </a:lnTo>
                <a:lnTo>
                  <a:pt x="6934" y="6961"/>
                </a:lnTo>
                <a:lnTo>
                  <a:pt x="6954" y="6993"/>
                </a:lnTo>
                <a:lnTo>
                  <a:pt x="6957" y="6969"/>
                </a:lnTo>
                <a:lnTo>
                  <a:pt x="6968" y="6985"/>
                </a:lnTo>
                <a:lnTo>
                  <a:pt x="6980" y="7000"/>
                </a:lnTo>
                <a:lnTo>
                  <a:pt x="7000" y="7032"/>
                </a:lnTo>
                <a:lnTo>
                  <a:pt x="7002" y="7014"/>
                </a:lnTo>
                <a:lnTo>
                  <a:pt x="7011" y="7031"/>
                </a:lnTo>
                <a:lnTo>
                  <a:pt x="7021" y="7046"/>
                </a:lnTo>
                <a:lnTo>
                  <a:pt x="7032" y="7061"/>
                </a:lnTo>
                <a:lnTo>
                  <a:pt x="7045" y="7074"/>
                </a:lnTo>
                <a:lnTo>
                  <a:pt x="7045" y="7057"/>
                </a:lnTo>
                <a:lnTo>
                  <a:pt x="7066" y="7083"/>
                </a:lnTo>
                <a:lnTo>
                  <a:pt x="7085" y="7112"/>
                </a:lnTo>
                <a:lnTo>
                  <a:pt x="7091" y="7101"/>
                </a:lnTo>
                <a:lnTo>
                  <a:pt x="7115" y="7130"/>
                </a:lnTo>
                <a:lnTo>
                  <a:pt x="7139" y="7158"/>
                </a:lnTo>
                <a:lnTo>
                  <a:pt x="7140" y="7144"/>
                </a:lnTo>
                <a:lnTo>
                  <a:pt x="7152" y="7159"/>
                </a:lnTo>
                <a:lnTo>
                  <a:pt x="7162" y="7171"/>
                </a:lnTo>
                <a:lnTo>
                  <a:pt x="7172" y="7182"/>
                </a:lnTo>
                <a:lnTo>
                  <a:pt x="7179" y="7170"/>
                </a:lnTo>
                <a:lnTo>
                  <a:pt x="7194" y="7206"/>
                </a:lnTo>
                <a:lnTo>
                  <a:pt x="7211" y="7241"/>
                </a:lnTo>
                <a:lnTo>
                  <a:pt x="7216" y="7219"/>
                </a:lnTo>
                <a:lnTo>
                  <a:pt x="7224" y="7241"/>
                </a:lnTo>
                <a:lnTo>
                  <a:pt x="7234" y="7263"/>
                </a:lnTo>
                <a:lnTo>
                  <a:pt x="7246" y="7284"/>
                </a:lnTo>
                <a:lnTo>
                  <a:pt x="7258" y="7305"/>
                </a:lnTo>
                <a:lnTo>
                  <a:pt x="7259" y="7281"/>
                </a:lnTo>
                <a:lnTo>
                  <a:pt x="7269" y="7302"/>
                </a:lnTo>
                <a:lnTo>
                  <a:pt x="7280" y="7323"/>
                </a:lnTo>
                <a:lnTo>
                  <a:pt x="7288" y="7344"/>
                </a:lnTo>
                <a:lnTo>
                  <a:pt x="7296" y="7366"/>
                </a:lnTo>
                <a:lnTo>
                  <a:pt x="7299" y="7344"/>
                </a:lnTo>
                <a:lnTo>
                  <a:pt x="7313" y="7368"/>
                </a:lnTo>
                <a:lnTo>
                  <a:pt x="7326" y="7391"/>
                </a:lnTo>
                <a:lnTo>
                  <a:pt x="7341" y="7413"/>
                </a:lnTo>
                <a:lnTo>
                  <a:pt x="7357" y="7435"/>
                </a:lnTo>
                <a:lnTo>
                  <a:pt x="7359" y="7421"/>
                </a:lnTo>
                <a:lnTo>
                  <a:pt x="7359" y="7407"/>
                </a:lnTo>
                <a:lnTo>
                  <a:pt x="7358" y="7394"/>
                </a:lnTo>
                <a:lnTo>
                  <a:pt x="7356" y="7379"/>
                </a:lnTo>
                <a:lnTo>
                  <a:pt x="7352" y="7366"/>
                </a:lnTo>
                <a:lnTo>
                  <a:pt x="7347" y="7354"/>
                </a:lnTo>
                <a:lnTo>
                  <a:pt x="7340" y="7341"/>
                </a:lnTo>
                <a:lnTo>
                  <a:pt x="7333" y="7329"/>
                </a:lnTo>
                <a:lnTo>
                  <a:pt x="7356" y="7337"/>
                </a:lnTo>
                <a:lnTo>
                  <a:pt x="7347" y="7330"/>
                </a:lnTo>
                <a:lnTo>
                  <a:pt x="7339" y="7322"/>
                </a:lnTo>
                <a:lnTo>
                  <a:pt x="7332" y="7313"/>
                </a:lnTo>
                <a:lnTo>
                  <a:pt x="7327" y="7304"/>
                </a:lnTo>
                <a:lnTo>
                  <a:pt x="7316" y="7287"/>
                </a:lnTo>
                <a:lnTo>
                  <a:pt x="7303" y="7268"/>
                </a:lnTo>
                <a:lnTo>
                  <a:pt x="7317" y="7276"/>
                </a:lnTo>
                <a:lnTo>
                  <a:pt x="7325" y="7281"/>
                </a:lnTo>
                <a:lnTo>
                  <a:pt x="7298" y="7243"/>
                </a:lnTo>
                <a:lnTo>
                  <a:pt x="7272" y="7204"/>
                </a:lnTo>
                <a:lnTo>
                  <a:pt x="7290" y="7211"/>
                </a:lnTo>
                <a:lnTo>
                  <a:pt x="7274" y="7178"/>
                </a:lnTo>
                <a:lnTo>
                  <a:pt x="7258" y="7145"/>
                </a:lnTo>
                <a:lnTo>
                  <a:pt x="7278" y="7160"/>
                </a:lnTo>
                <a:lnTo>
                  <a:pt x="7278" y="7138"/>
                </a:lnTo>
                <a:lnTo>
                  <a:pt x="7277" y="7117"/>
                </a:lnTo>
                <a:lnTo>
                  <a:pt x="7272" y="7097"/>
                </a:lnTo>
                <a:lnTo>
                  <a:pt x="7267" y="7077"/>
                </a:lnTo>
                <a:lnTo>
                  <a:pt x="7282" y="7089"/>
                </a:lnTo>
                <a:lnTo>
                  <a:pt x="7284" y="7078"/>
                </a:lnTo>
                <a:lnTo>
                  <a:pt x="7285" y="7067"/>
                </a:lnTo>
                <a:lnTo>
                  <a:pt x="7284" y="7057"/>
                </a:lnTo>
                <a:lnTo>
                  <a:pt x="7283" y="7045"/>
                </a:lnTo>
                <a:lnTo>
                  <a:pt x="7281" y="7035"/>
                </a:lnTo>
                <a:lnTo>
                  <a:pt x="7277" y="7025"/>
                </a:lnTo>
                <a:lnTo>
                  <a:pt x="7272" y="7015"/>
                </a:lnTo>
                <a:lnTo>
                  <a:pt x="7267" y="7006"/>
                </a:lnTo>
                <a:lnTo>
                  <a:pt x="7282" y="7010"/>
                </a:lnTo>
                <a:lnTo>
                  <a:pt x="7282" y="6986"/>
                </a:lnTo>
                <a:lnTo>
                  <a:pt x="7281" y="6956"/>
                </a:lnTo>
                <a:lnTo>
                  <a:pt x="7279" y="6941"/>
                </a:lnTo>
                <a:lnTo>
                  <a:pt x="7275" y="6928"/>
                </a:lnTo>
                <a:lnTo>
                  <a:pt x="7272" y="6915"/>
                </a:lnTo>
                <a:lnTo>
                  <a:pt x="7267" y="6905"/>
                </a:lnTo>
                <a:lnTo>
                  <a:pt x="7282" y="6919"/>
                </a:lnTo>
                <a:lnTo>
                  <a:pt x="7283" y="6904"/>
                </a:lnTo>
                <a:lnTo>
                  <a:pt x="7283" y="6890"/>
                </a:lnTo>
                <a:lnTo>
                  <a:pt x="7282" y="6875"/>
                </a:lnTo>
                <a:lnTo>
                  <a:pt x="7281" y="6861"/>
                </a:lnTo>
                <a:lnTo>
                  <a:pt x="7278" y="6846"/>
                </a:lnTo>
                <a:lnTo>
                  <a:pt x="7274" y="6833"/>
                </a:lnTo>
                <a:lnTo>
                  <a:pt x="7270" y="6819"/>
                </a:lnTo>
                <a:lnTo>
                  <a:pt x="7265" y="6806"/>
                </a:lnTo>
                <a:lnTo>
                  <a:pt x="7274" y="6808"/>
                </a:lnTo>
                <a:lnTo>
                  <a:pt x="7280" y="6809"/>
                </a:lnTo>
                <a:lnTo>
                  <a:pt x="7273" y="6790"/>
                </a:lnTo>
                <a:lnTo>
                  <a:pt x="7265" y="6770"/>
                </a:lnTo>
                <a:lnTo>
                  <a:pt x="7256" y="6752"/>
                </a:lnTo>
                <a:lnTo>
                  <a:pt x="7246" y="6734"/>
                </a:lnTo>
                <a:lnTo>
                  <a:pt x="7261" y="6738"/>
                </a:lnTo>
                <a:lnTo>
                  <a:pt x="7252" y="6716"/>
                </a:lnTo>
                <a:lnTo>
                  <a:pt x="7240" y="6696"/>
                </a:lnTo>
                <a:lnTo>
                  <a:pt x="7228" y="6676"/>
                </a:lnTo>
                <a:lnTo>
                  <a:pt x="7214" y="6658"/>
                </a:lnTo>
                <a:lnTo>
                  <a:pt x="7232" y="6660"/>
                </a:lnTo>
                <a:lnTo>
                  <a:pt x="7216" y="6641"/>
                </a:lnTo>
                <a:lnTo>
                  <a:pt x="7202" y="6625"/>
                </a:lnTo>
                <a:lnTo>
                  <a:pt x="7189" y="6607"/>
                </a:lnTo>
                <a:lnTo>
                  <a:pt x="7177" y="6589"/>
                </a:lnTo>
                <a:lnTo>
                  <a:pt x="7171" y="6580"/>
                </a:lnTo>
                <a:lnTo>
                  <a:pt x="7168" y="6572"/>
                </a:lnTo>
                <a:lnTo>
                  <a:pt x="7165" y="6564"/>
                </a:lnTo>
                <a:lnTo>
                  <a:pt x="7163" y="6558"/>
                </a:lnTo>
                <a:lnTo>
                  <a:pt x="7164" y="6553"/>
                </a:lnTo>
                <a:lnTo>
                  <a:pt x="7164" y="6551"/>
                </a:lnTo>
                <a:lnTo>
                  <a:pt x="7166" y="6548"/>
                </a:lnTo>
                <a:lnTo>
                  <a:pt x="7166" y="6551"/>
                </a:lnTo>
                <a:lnTo>
                  <a:pt x="7167" y="6553"/>
                </a:lnTo>
                <a:lnTo>
                  <a:pt x="7174" y="6560"/>
                </a:lnTo>
                <a:lnTo>
                  <a:pt x="7197" y="6581"/>
                </a:lnTo>
                <a:lnTo>
                  <a:pt x="7222" y="6603"/>
                </a:lnTo>
                <a:lnTo>
                  <a:pt x="7236" y="6616"/>
                </a:lnTo>
                <a:lnTo>
                  <a:pt x="7231" y="6597"/>
                </a:lnTo>
                <a:lnTo>
                  <a:pt x="7248" y="6611"/>
                </a:lnTo>
                <a:lnTo>
                  <a:pt x="7265" y="6625"/>
                </a:lnTo>
                <a:lnTo>
                  <a:pt x="7284" y="6636"/>
                </a:lnTo>
                <a:lnTo>
                  <a:pt x="7303" y="6646"/>
                </a:lnTo>
                <a:lnTo>
                  <a:pt x="7299" y="6632"/>
                </a:lnTo>
                <a:lnTo>
                  <a:pt x="7306" y="6639"/>
                </a:lnTo>
                <a:lnTo>
                  <a:pt x="7314" y="6645"/>
                </a:lnTo>
                <a:lnTo>
                  <a:pt x="7322" y="6652"/>
                </a:lnTo>
                <a:lnTo>
                  <a:pt x="7330" y="6657"/>
                </a:lnTo>
                <a:lnTo>
                  <a:pt x="7339" y="6662"/>
                </a:lnTo>
                <a:lnTo>
                  <a:pt x="7349" y="6666"/>
                </a:lnTo>
                <a:lnTo>
                  <a:pt x="7358" y="6669"/>
                </a:lnTo>
                <a:lnTo>
                  <a:pt x="7367" y="6672"/>
                </a:lnTo>
                <a:lnTo>
                  <a:pt x="7360" y="6659"/>
                </a:lnTo>
                <a:lnTo>
                  <a:pt x="7380" y="6666"/>
                </a:lnTo>
                <a:lnTo>
                  <a:pt x="7399" y="6672"/>
                </a:lnTo>
                <a:lnTo>
                  <a:pt x="7418" y="6678"/>
                </a:lnTo>
                <a:lnTo>
                  <a:pt x="7437" y="6682"/>
                </a:lnTo>
                <a:lnTo>
                  <a:pt x="7428" y="6670"/>
                </a:lnTo>
                <a:lnTo>
                  <a:pt x="7468" y="6685"/>
                </a:lnTo>
                <a:lnTo>
                  <a:pt x="7509" y="6697"/>
                </a:lnTo>
                <a:lnTo>
                  <a:pt x="7505" y="6686"/>
                </a:lnTo>
                <a:lnTo>
                  <a:pt x="7521" y="6693"/>
                </a:lnTo>
                <a:lnTo>
                  <a:pt x="7536" y="6699"/>
                </a:lnTo>
                <a:lnTo>
                  <a:pt x="7553" y="6704"/>
                </a:lnTo>
                <a:lnTo>
                  <a:pt x="7568" y="6708"/>
                </a:lnTo>
                <a:lnTo>
                  <a:pt x="7560" y="6693"/>
                </a:lnTo>
                <a:lnTo>
                  <a:pt x="7581" y="6703"/>
                </a:lnTo>
                <a:lnTo>
                  <a:pt x="7601" y="6712"/>
                </a:lnTo>
                <a:lnTo>
                  <a:pt x="7622" y="6721"/>
                </a:lnTo>
                <a:lnTo>
                  <a:pt x="7643" y="6728"/>
                </a:lnTo>
                <a:lnTo>
                  <a:pt x="7635" y="6709"/>
                </a:lnTo>
                <a:lnTo>
                  <a:pt x="7651" y="6721"/>
                </a:lnTo>
                <a:lnTo>
                  <a:pt x="7667" y="6732"/>
                </a:lnTo>
                <a:lnTo>
                  <a:pt x="7684" y="6742"/>
                </a:lnTo>
                <a:lnTo>
                  <a:pt x="7700" y="6752"/>
                </a:lnTo>
                <a:lnTo>
                  <a:pt x="7696" y="6737"/>
                </a:lnTo>
                <a:lnTo>
                  <a:pt x="7719" y="6755"/>
                </a:lnTo>
                <a:lnTo>
                  <a:pt x="7737" y="6767"/>
                </a:lnTo>
                <a:lnTo>
                  <a:pt x="7746" y="6772"/>
                </a:lnTo>
                <a:lnTo>
                  <a:pt x="7752" y="6774"/>
                </a:lnTo>
                <a:lnTo>
                  <a:pt x="7747" y="6760"/>
                </a:lnTo>
                <a:lnTo>
                  <a:pt x="7754" y="6768"/>
                </a:lnTo>
                <a:lnTo>
                  <a:pt x="7762" y="6776"/>
                </a:lnTo>
                <a:lnTo>
                  <a:pt x="7770" y="6782"/>
                </a:lnTo>
                <a:lnTo>
                  <a:pt x="7780" y="6788"/>
                </a:lnTo>
                <a:lnTo>
                  <a:pt x="7790" y="6792"/>
                </a:lnTo>
                <a:lnTo>
                  <a:pt x="7800" y="6795"/>
                </a:lnTo>
                <a:lnTo>
                  <a:pt x="7811" y="6798"/>
                </a:lnTo>
                <a:lnTo>
                  <a:pt x="7823" y="6799"/>
                </a:lnTo>
                <a:lnTo>
                  <a:pt x="7808" y="6785"/>
                </a:lnTo>
                <a:lnTo>
                  <a:pt x="7819" y="6790"/>
                </a:lnTo>
                <a:lnTo>
                  <a:pt x="7830" y="6795"/>
                </a:lnTo>
                <a:lnTo>
                  <a:pt x="7842" y="6799"/>
                </a:lnTo>
                <a:lnTo>
                  <a:pt x="7854" y="6803"/>
                </a:lnTo>
                <a:lnTo>
                  <a:pt x="7866" y="6805"/>
                </a:lnTo>
                <a:lnTo>
                  <a:pt x="7877" y="6808"/>
                </a:lnTo>
                <a:lnTo>
                  <a:pt x="7890" y="6810"/>
                </a:lnTo>
                <a:lnTo>
                  <a:pt x="7902" y="6811"/>
                </a:lnTo>
                <a:lnTo>
                  <a:pt x="7891" y="6801"/>
                </a:lnTo>
                <a:lnTo>
                  <a:pt x="7878" y="6792"/>
                </a:lnTo>
                <a:lnTo>
                  <a:pt x="7866" y="6782"/>
                </a:lnTo>
                <a:lnTo>
                  <a:pt x="7854" y="6774"/>
                </a:lnTo>
                <a:lnTo>
                  <a:pt x="7840" y="6766"/>
                </a:lnTo>
                <a:lnTo>
                  <a:pt x="7827" y="6759"/>
                </a:lnTo>
                <a:lnTo>
                  <a:pt x="7814" y="6753"/>
                </a:lnTo>
                <a:lnTo>
                  <a:pt x="7800" y="6747"/>
                </a:lnTo>
                <a:lnTo>
                  <a:pt x="7818" y="6744"/>
                </a:lnTo>
                <a:lnTo>
                  <a:pt x="7770" y="6721"/>
                </a:lnTo>
                <a:lnTo>
                  <a:pt x="7724" y="6699"/>
                </a:lnTo>
                <a:lnTo>
                  <a:pt x="7750" y="6695"/>
                </a:lnTo>
                <a:lnTo>
                  <a:pt x="7709" y="6671"/>
                </a:lnTo>
                <a:lnTo>
                  <a:pt x="7667" y="6648"/>
                </a:lnTo>
                <a:lnTo>
                  <a:pt x="7688" y="6646"/>
                </a:lnTo>
                <a:lnTo>
                  <a:pt x="7652" y="6621"/>
                </a:lnTo>
                <a:lnTo>
                  <a:pt x="7614" y="6597"/>
                </a:lnTo>
                <a:lnTo>
                  <a:pt x="7637" y="6598"/>
                </a:lnTo>
                <a:lnTo>
                  <a:pt x="7606" y="6571"/>
                </a:lnTo>
                <a:lnTo>
                  <a:pt x="7576" y="6544"/>
                </a:lnTo>
                <a:lnTo>
                  <a:pt x="7599" y="6548"/>
                </a:lnTo>
                <a:lnTo>
                  <a:pt x="7577" y="6523"/>
                </a:lnTo>
                <a:lnTo>
                  <a:pt x="7554" y="6499"/>
                </a:lnTo>
                <a:lnTo>
                  <a:pt x="7561" y="6499"/>
                </a:lnTo>
                <a:lnTo>
                  <a:pt x="7575" y="6500"/>
                </a:lnTo>
                <a:lnTo>
                  <a:pt x="7572" y="6491"/>
                </a:lnTo>
                <a:lnTo>
                  <a:pt x="7567" y="6482"/>
                </a:lnTo>
                <a:lnTo>
                  <a:pt x="7562" y="6474"/>
                </a:lnTo>
                <a:lnTo>
                  <a:pt x="7557" y="6466"/>
                </a:lnTo>
                <a:lnTo>
                  <a:pt x="7550" y="6459"/>
                </a:lnTo>
                <a:lnTo>
                  <a:pt x="7543" y="6453"/>
                </a:lnTo>
                <a:lnTo>
                  <a:pt x="7536" y="6445"/>
                </a:lnTo>
                <a:lnTo>
                  <a:pt x="7528" y="6439"/>
                </a:lnTo>
                <a:lnTo>
                  <a:pt x="7552" y="6444"/>
                </a:lnTo>
                <a:lnTo>
                  <a:pt x="7541" y="6430"/>
                </a:lnTo>
                <a:lnTo>
                  <a:pt x="7529" y="6418"/>
                </a:lnTo>
                <a:lnTo>
                  <a:pt x="7516" y="6406"/>
                </a:lnTo>
                <a:lnTo>
                  <a:pt x="7501" y="6397"/>
                </a:lnTo>
                <a:lnTo>
                  <a:pt x="7520" y="6389"/>
                </a:lnTo>
                <a:lnTo>
                  <a:pt x="7504" y="6376"/>
                </a:lnTo>
                <a:lnTo>
                  <a:pt x="7488" y="6362"/>
                </a:lnTo>
                <a:lnTo>
                  <a:pt x="7473" y="6348"/>
                </a:lnTo>
                <a:lnTo>
                  <a:pt x="7459" y="6333"/>
                </a:lnTo>
                <a:lnTo>
                  <a:pt x="7482" y="6332"/>
                </a:lnTo>
                <a:lnTo>
                  <a:pt x="7472" y="6324"/>
                </a:lnTo>
                <a:lnTo>
                  <a:pt x="7462" y="6316"/>
                </a:lnTo>
                <a:lnTo>
                  <a:pt x="7452" y="6309"/>
                </a:lnTo>
                <a:lnTo>
                  <a:pt x="7441" y="6303"/>
                </a:lnTo>
                <a:lnTo>
                  <a:pt x="7430" y="6298"/>
                </a:lnTo>
                <a:lnTo>
                  <a:pt x="7419" y="6294"/>
                </a:lnTo>
                <a:lnTo>
                  <a:pt x="7406" y="6291"/>
                </a:lnTo>
                <a:lnTo>
                  <a:pt x="7394" y="6288"/>
                </a:lnTo>
                <a:lnTo>
                  <a:pt x="7412" y="6280"/>
                </a:lnTo>
                <a:lnTo>
                  <a:pt x="7396" y="6271"/>
                </a:lnTo>
                <a:lnTo>
                  <a:pt x="7381" y="6264"/>
                </a:lnTo>
                <a:lnTo>
                  <a:pt x="7364" y="6259"/>
                </a:lnTo>
                <a:lnTo>
                  <a:pt x="7348" y="6257"/>
                </a:lnTo>
                <a:lnTo>
                  <a:pt x="7371" y="6251"/>
                </a:lnTo>
                <a:lnTo>
                  <a:pt x="7351" y="6241"/>
                </a:lnTo>
                <a:lnTo>
                  <a:pt x="7329" y="6233"/>
                </a:lnTo>
                <a:lnTo>
                  <a:pt x="7306" y="6227"/>
                </a:lnTo>
                <a:lnTo>
                  <a:pt x="7285" y="6221"/>
                </a:lnTo>
                <a:lnTo>
                  <a:pt x="7306" y="6215"/>
                </a:lnTo>
                <a:lnTo>
                  <a:pt x="7287" y="6209"/>
                </a:lnTo>
                <a:lnTo>
                  <a:pt x="7251" y="6195"/>
                </a:lnTo>
                <a:lnTo>
                  <a:pt x="7217" y="6180"/>
                </a:lnTo>
                <a:lnTo>
                  <a:pt x="7206" y="6175"/>
                </a:lnTo>
                <a:lnTo>
                  <a:pt x="7203" y="6173"/>
                </a:lnTo>
                <a:lnTo>
                  <a:pt x="7203" y="6172"/>
                </a:lnTo>
                <a:lnTo>
                  <a:pt x="7204" y="6171"/>
                </a:lnTo>
                <a:lnTo>
                  <a:pt x="7208" y="6171"/>
                </a:lnTo>
                <a:lnTo>
                  <a:pt x="7220" y="6171"/>
                </a:lnTo>
                <a:lnTo>
                  <a:pt x="7255" y="6174"/>
                </a:lnTo>
                <a:lnTo>
                  <a:pt x="7312" y="6180"/>
                </a:lnTo>
                <a:lnTo>
                  <a:pt x="7299" y="6168"/>
                </a:lnTo>
                <a:lnTo>
                  <a:pt x="7327" y="6168"/>
                </a:lnTo>
                <a:lnTo>
                  <a:pt x="7354" y="6165"/>
                </a:lnTo>
                <a:lnTo>
                  <a:pt x="7382" y="6160"/>
                </a:lnTo>
                <a:lnTo>
                  <a:pt x="7407" y="6152"/>
                </a:lnTo>
                <a:lnTo>
                  <a:pt x="7393" y="6148"/>
                </a:lnTo>
                <a:lnTo>
                  <a:pt x="7416" y="6141"/>
                </a:lnTo>
                <a:lnTo>
                  <a:pt x="7434" y="6135"/>
                </a:lnTo>
                <a:lnTo>
                  <a:pt x="7442" y="6132"/>
                </a:lnTo>
                <a:lnTo>
                  <a:pt x="7449" y="6129"/>
                </a:lnTo>
                <a:lnTo>
                  <a:pt x="7433" y="6122"/>
                </a:lnTo>
                <a:lnTo>
                  <a:pt x="7457" y="6114"/>
                </a:lnTo>
                <a:lnTo>
                  <a:pt x="7478" y="6107"/>
                </a:lnTo>
                <a:lnTo>
                  <a:pt x="7496" y="6099"/>
                </a:lnTo>
                <a:lnTo>
                  <a:pt x="7471" y="6098"/>
                </a:lnTo>
                <a:lnTo>
                  <a:pt x="7554" y="6056"/>
                </a:lnTo>
                <a:lnTo>
                  <a:pt x="7538" y="6053"/>
                </a:lnTo>
                <a:lnTo>
                  <a:pt x="7542" y="6049"/>
                </a:lnTo>
                <a:lnTo>
                  <a:pt x="7547" y="6048"/>
                </a:lnTo>
                <a:lnTo>
                  <a:pt x="7551" y="6048"/>
                </a:lnTo>
                <a:lnTo>
                  <a:pt x="7555" y="6049"/>
                </a:lnTo>
                <a:lnTo>
                  <a:pt x="7559" y="6051"/>
                </a:lnTo>
                <a:lnTo>
                  <a:pt x="7562" y="6054"/>
                </a:lnTo>
                <a:lnTo>
                  <a:pt x="7566" y="6058"/>
                </a:lnTo>
                <a:lnTo>
                  <a:pt x="7569" y="6063"/>
                </a:lnTo>
                <a:lnTo>
                  <a:pt x="7568" y="6049"/>
                </a:lnTo>
                <a:lnTo>
                  <a:pt x="7584" y="6057"/>
                </a:lnTo>
                <a:lnTo>
                  <a:pt x="7597" y="6065"/>
                </a:lnTo>
                <a:lnTo>
                  <a:pt x="7612" y="6074"/>
                </a:lnTo>
                <a:lnTo>
                  <a:pt x="7625" y="6084"/>
                </a:lnTo>
                <a:lnTo>
                  <a:pt x="7615" y="6070"/>
                </a:lnTo>
                <a:lnTo>
                  <a:pt x="7604" y="6059"/>
                </a:lnTo>
                <a:lnTo>
                  <a:pt x="7583" y="6035"/>
                </a:lnTo>
                <a:lnTo>
                  <a:pt x="7605" y="6025"/>
                </a:lnTo>
                <a:lnTo>
                  <a:pt x="7616" y="6020"/>
                </a:lnTo>
                <a:lnTo>
                  <a:pt x="7596" y="6018"/>
                </a:lnTo>
                <a:lnTo>
                  <a:pt x="7634" y="6000"/>
                </a:lnTo>
                <a:lnTo>
                  <a:pt x="7672" y="5984"/>
                </a:lnTo>
                <a:lnTo>
                  <a:pt x="7658" y="5980"/>
                </a:lnTo>
                <a:lnTo>
                  <a:pt x="7676" y="5973"/>
                </a:lnTo>
                <a:lnTo>
                  <a:pt x="7694" y="5965"/>
                </a:lnTo>
                <a:lnTo>
                  <a:pt x="7710" y="5954"/>
                </a:lnTo>
                <a:lnTo>
                  <a:pt x="7726" y="5941"/>
                </a:lnTo>
                <a:lnTo>
                  <a:pt x="7714" y="5942"/>
                </a:lnTo>
                <a:lnTo>
                  <a:pt x="7701" y="5944"/>
                </a:lnTo>
                <a:lnTo>
                  <a:pt x="7689" y="5947"/>
                </a:lnTo>
                <a:lnTo>
                  <a:pt x="7676" y="5952"/>
                </a:lnTo>
                <a:lnTo>
                  <a:pt x="7665" y="5957"/>
                </a:lnTo>
                <a:lnTo>
                  <a:pt x="7654" y="5962"/>
                </a:lnTo>
                <a:lnTo>
                  <a:pt x="7643" y="5968"/>
                </a:lnTo>
                <a:lnTo>
                  <a:pt x="7633" y="5975"/>
                </a:lnTo>
                <a:lnTo>
                  <a:pt x="7637" y="5960"/>
                </a:lnTo>
                <a:lnTo>
                  <a:pt x="7617" y="5969"/>
                </a:lnTo>
                <a:lnTo>
                  <a:pt x="7593" y="5978"/>
                </a:lnTo>
                <a:lnTo>
                  <a:pt x="7571" y="5986"/>
                </a:lnTo>
                <a:lnTo>
                  <a:pt x="7560" y="5989"/>
                </a:lnTo>
                <a:lnTo>
                  <a:pt x="7553" y="5987"/>
                </a:lnTo>
                <a:lnTo>
                  <a:pt x="7546" y="5984"/>
                </a:lnTo>
                <a:lnTo>
                  <a:pt x="7538" y="5980"/>
                </a:lnTo>
                <a:lnTo>
                  <a:pt x="7532" y="5976"/>
                </a:lnTo>
                <a:lnTo>
                  <a:pt x="7525" y="5971"/>
                </a:lnTo>
                <a:lnTo>
                  <a:pt x="7519" y="5965"/>
                </a:lnTo>
                <a:lnTo>
                  <a:pt x="7513" y="5959"/>
                </a:lnTo>
                <a:lnTo>
                  <a:pt x="7507" y="5953"/>
                </a:lnTo>
                <a:lnTo>
                  <a:pt x="7526" y="5959"/>
                </a:lnTo>
                <a:lnTo>
                  <a:pt x="7512" y="5935"/>
                </a:lnTo>
                <a:lnTo>
                  <a:pt x="7496" y="5911"/>
                </a:lnTo>
                <a:lnTo>
                  <a:pt x="7479" y="5890"/>
                </a:lnTo>
                <a:lnTo>
                  <a:pt x="7459" y="5869"/>
                </a:lnTo>
                <a:lnTo>
                  <a:pt x="7480" y="5875"/>
                </a:lnTo>
                <a:lnTo>
                  <a:pt x="7471" y="5866"/>
                </a:lnTo>
                <a:lnTo>
                  <a:pt x="7450" y="5844"/>
                </a:lnTo>
                <a:lnTo>
                  <a:pt x="7437" y="5832"/>
                </a:lnTo>
                <a:lnTo>
                  <a:pt x="7425" y="5822"/>
                </a:lnTo>
                <a:lnTo>
                  <a:pt x="7415" y="5812"/>
                </a:lnTo>
                <a:lnTo>
                  <a:pt x="7405" y="5808"/>
                </a:lnTo>
                <a:lnTo>
                  <a:pt x="7436" y="5805"/>
                </a:lnTo>
                <a:lnTo>
                  <a:pt x="7428" y="5793"/>
                </a:lnTo>
                <a:lnTo>
                  <a:pt x="7419" y="5780"/>
                </a:lnTo>
                <a:lnTo>
                  <a:pt x="7399" y="5758"/>
                </a:lnTo>
                <a:lnTo>
                  <a:pt x="7381" y="5735"/>
                </a:lnTo>
                <a:lnTo>
                  <a:pt x="7371" y="5723"/>
                </a:lnTo>
                <a:lnTo>
                  <a:pt x="7364" y="5710"/>
                </a:lnTo>
                <a:lnTo>
                  <a:pt x="7397" y="5713"/>
                </a:lnTo>
                <a:lnTo>
                  <a:pt x="7386" y="5706"/>
                </a:lnTo>
                <a:lnTo>
                  <a:pt x="7370" y="5695"/>
                </a:lnTo>
                <a:lnTo>
                  <a:pt x="7358" y="5686"/>
                </a:lnTo>
                <a:lnTo>
                  <a:pt x="7356" y="5683"/>
                </a:lnTo>
                <a:lnTo>
                  <a:pt x="7356" y="5681"/>
                </a:lnTo>
                <a:lnTo>
                  <a:pt x="7358" y="5681"/>
                </a:lnTo>
                <a:lnTo>
                  <a:pt x="7372" y="5683"/>
                </a:lnTo>
                <a:lnTo>
                  <a:pt x="7388" y="5686"/>
                </a:lnTo>
                <a:lnTo>
                  <a:pt x="7403" y="5690"/>
                </a:lnTo>
                <a:lnTo>
                  <a:pt x="7419" y="5695"/>
                </a:lnTo>
                <a:lnTo>
                  <a:pt x="7450" y="5705"/>
                </a:lnTo>
                <a:lnTo>
                  <a:pt x="7465" y="5710"/>
                </a:lnTo>
                <a:lnTo>
                  <a:pt x="7480" y="5714"/>
                </a:lnTo>
                <a:lnTo>
                  <a:pt x="7479" y="5696"/>
                </a:lnTo>
                <a:lnTo>
                  <a:pt x="7486" y="5701"/>
                </a:lnTo>
                <a:lnTo>
                  <a:pt x="7494" y="5705"/>
                </a:lnTo>
                <a:lnTo>
                  <a:pt x="7504" y="5710"/>
                </a:lnTo>
                <a:lnTo>
                  <a:pt x="7517" y="5715"/>
                </a:lnTo>
                <a:lnTo>
                  <a:pt x="7531" y="5719"/>
                </a:lnTo>
                <a:lnTo>
                  <a:pt x="7538" y="5720"/>
                </a:lnTo>
                <a:lnTo>
                  <a:pt x="7546" y="5720"/>
                </a:lnTo>
                <a:lnTo>
                  <a:pt x="7554" y="5720"/>
                </a:lnTo>
                <a:lnTo>
                  <a:pt x="7561" y="5718"/>
                </a:lnTo>
                <a:lnTo>
                  <a:pt x="7551" y="5699"/>
                </a:lnTo>
                <a:lnTo>
                  <a:pt x="7596" y="5704"/>
                </a:lnTo>
                <a:lnTo>
                  <a:pt x="7632" y="5708"/>
                </a:lnTo>
                <a:lnTo>
                  <a:pt x="7657" y="5710"/>
                </a:lnTo>
                <a:lnTo>
                  <a:pt x="7643" y="5698"/>
                </a:lnTo>
                <a:lnTo>
                  <a:pt x="7651" y="5698"/>
                </a:lnTo>
                <a:lnTo>
                  <a:pt x="7668" y="5698"/>
                </a:lnTo>
                <a:lnTo>
                  <a:pt x="7679" y="5698"/>
                </a:lnTo>
                <a:lnTo>
                  <a:pt x="7690" y="5697"/>
                </a:lnTo>
                <a:lnTo>
                  <a:pt x="7701" y="5694"/>
                </a:lnTo>
                <a:lnTo>
                  <a:pt x="7711" y="5691"/>
                </a:lnTo>
                <a:lnTo>
                  <a:pt x="7709" y="5675"/>
                </a:lnTo>
                <a:lnTo>
                  <a:pt x="7719" y="5676"/>
                </a:lnTo>
                <a:lnTo>
                  <a:pt x="7741" y="5677"/>
                </a:lnTo>
                <a:lnTo>
                  <a:pt x="7757" y="5677"/>
                </a:lnTo>
                <a:lnTo>
                  <a:pt x="7772" y="5676"/>
                </a:lnTo>
                <a:lnTo>
                  <a:pt x="7789" y="5675"/>
                </a:lnTo>
                <a:lnTo>
                  <a:pt x="7804" y="5672"/>
                </a:lnTo>
                <a:lnTo>
                  <a:pt x="7798" y="5659"/>
                </a:lnTo>
                <a:lnTo>
                  <a:pt x="7832" y="5656"/>
                </a:lnTo>
                <a:lnTo>
                  <a:pt x="7863" y="5652"/>
                </a:lnTo>
                <a:lnTo>
                  <a:pt x="7892" y="5647"/>
                </a:lnTo>
                <a:lnTo>
                  <a:pt x="7877" y="5626"/>
                </a:lnTo>
                <a:lnTo>
                  <a:pt x="7893" y="5628"/>
                </a:lnTo>
                <a:lnTo>
                  <a:pt x="7907" y="5629"/>
                </a:lnTo>
                <a:lnTo>
                  <a:pt x="7923" y="5629"/>
                </a:lnTo>
                <a:lnTo>
                  <a:pt x="7938" y="5629"/>
                </a:lnTo>
                <a:lnTo>
                  <a:pt x="7953" y="5628"/>
                </a:lnTo>
                <a:lnTo>
                  <a:pt x="7968" y="5627"/>
                </a:lnTo>
                <a:lnTo>
                  <a:pt x="7983" y="5624"/>
                </a:lnTo>
                <a:lnTo>
                  <a:pt x="7998" y="5621"/>
                </a:lnTo>
                <a:lnTo>
                  <a:pt x="7985" y="5606"/>
                </a:lnTo>
                <a:lnTo>
                  <a:pt x="8015" y="5601"/>
                </a:lnTo>
                <a:lnTo>
                  <a:pt x="8045" y="5598"/>
                </a:lnTo>
                <a:lnTo>
                  <a:pt x="8076" y="5597"/>
                </a:lnTo>
                <a:lnTo>
                  <a:pt x="8107" y="5598"/>
                </a:lnTo>
                <a:lnTo>
                  <a:pt x="8083" y="5578"/>
                </a:lnTo>
                <a:lnTo>
                  <a:pt x="8210" y="5607"/>
                </a:lnTo>
                <a:lnTo>
                  <a:pt x="8192" y="5587"/>
                </a:lnTo>
                <a:lnTo>
                  <a:pt x="8207" y="5585"/>
                </a:lnTo>
                <a:lnTo>
                  <a:pt x="8224" y="5585"/>
                </a:lnTo>
                <a:lnTo>
                  <a:pt x="8239" y="5587"/>
                </a:lnTo>
                <a:lnTo>
                  <a:pt x="8255" y="5591"/>
                </a:lnTo>
                <a:lnTo>
                  <a:pt x="8270" y="5596"/>
                </a:lnTo>
                <a:lnTo>
                  <a:pt x="8285" y="5603"/>
                </a:lnTo>
                <a:lnTo>
                  <a:pt x="8298" y="5611"/>
                </a:lnTo>
                <a:lnTo>
                  <a:pt x="8311" y="5622"/>
                </a:lnTo>
                <a:lnTo>
                  <a:pt x="8314" y="5597"/>
                </a:lnTo>
                <a:lnTo>
                  <a:pt x="8327" y="5605"/>
                </a:lnTo>
                <a:lnTo>
                  <a:pt x="8341" y="5611"/>
                </a:lnTo>
                <a:lnTo>
                  <a:pt x="8355" y="5615"/>
                </a:lnTo>
                <a:lnTo>
                  <a:pt x="8369" y="5620"/>
                </a:lnTo>
                <a:lnTo>
                  <a:pt x="8384" y="5621"/>
                </a:lnTo>
                <a:lnTo>
                  <a:pt x="8399" y="5621"/>
                </a:lnTo>
                <a:lnTo>
                  <a:pt x="8413" y="5620"/>
                </a:lnTo>
                <a:lnTo>
                  <a:pt x="8429" y="5617"/>
                </a:lnTo>
                <a:lnTo>
                  <a:pt x="8415" y="5608"/>
                </a:lnTo>
                <a:lnTo>
                  <a:pt x="8385" y="5591"/>
                </a:lnTo>
                <a:lnTo>
                  <a:pt x="8350" y="5573"/>
                </a:lnTo>
                <a:lnTo>
                  <a:pt x="8335" y="5567"/>
                </a:lnTo>
                <a:lnTo>
                  <a:pt x="8325" y="5564"/>
                </a:lnTo>
                <a:lnTo>
                  <a:pt x="8356" y="5559"/>
                </a:lnTo>
                <a:lnTo>
                  <a:pt x="8341" y="5556"/>
                </a:lnTo>
                <a:lnTo>
                  <a:pt x="8306" y="5547"/>
                </a:lnTo>
                <a:lnTo>
                  <a:pt x="8286" y="5543"/>
                </a:lnTo>
                <a:lnTo>
                  <a:pt x="8265" y="5540"/>
                </a:lnTo>
                <a:lnTo>
                  <a:pt x="8246" y="5539"/>
                </a:lnTo>
                <a:lnTo>
                  <a:pt x="8239" y="5539"/>
                </a:lnTo>
                <a:lnTo>
                  <a:pt x="8232" y="5539"/>
                </a:lnTo>
                <a:lnTo>
                  <a:pt x="8258" y="5514"/>
                </a:lnTo>
                <a:lnTo>
                  <a:pt x="8183" y="5514"/>
                </a:lnTo>
                <a:lnTo>
                  <a:pt x="8144" y="5513"/>
                </a:lnTo>
                <a:lnTo>
                  <a:pt x="8106" y="5511"/>
                </a:lnTo>
                <a:lnTo>
                  <a:pt x="8146" y="5496"/>
                </a:lnTo>
                <a:lnTo>
                  <a:pt x="8135" y="5490"/>
                </a:lnTo>
                <a:lnTo>
                  <a:pt x="8124" y="5484"/>
                </a:lnTo>
                <a:lnTo>
                  <a:pt x="8108" y="5476"/>
                </a:lnTo>
                <a:lnTo>
                  <a:pt x="8092" y="5470"/>
                </a:lnTo>
                <a:lnTo>
                  <a:pt x="8073" y="5466"/>
                </a:lnTo>
                <a:lnTo>
                  <a:pt x="8064" y="5465"/>
                </a:lnTo>
                <a:lnTo>
                  <a:pt x="8056" y="5464"/>
                </a:lnTo>
                <a:lnTo>
                  <a:pt x="8048" y="5465"/>
                </a:lnTo>
                <a:lnTo>
                  <a:pt x="8039" y="5466"/>
                </a:lnTo>
                <a:lnTo>
                  <a:pt x="8061" y="5446"/>
                </a:lnTo>
                <a:lnTo>
                  <a:pt x="8053" y="5444"/>
                </a:lnTo>
                <a:lnTo>
                  <a:pt x="8031" y="5439"/>
                </a:lnTo>
                <a:lnTo>
                  <a:pt x="8018" y="5437"/>
                </a:lnTo>
                <a:lnTo>
                  <a:pt x="8002" y="5435"/>
                </a:lnTo>
                <a:lnTo>
                  <a:pt x="7987" y="5435"/>
                </a:lnTo>
                <a:lnTo>
                  <a:pt x="7971" y="5435"/>
                </a:lnTo>
                <a:lnTo>
                  <a:pt x="7988" y="5416"/>
                </a:lnTo>
                <a:lnTo>
                  <a:pt x="7975" y="5413"/>
                </a:lnTo>
                <a:lnTo>
                  <a:pt x="7961" y="5410"/>
                </a:lnTo>
                <a:lnTo>
                  <a:pt x="7942" y="5408"/>
                </a:lnTo>
                <a:lnTo>
                  <a:pt x="7922" y="5406"/>
                </a:lnTo>
                <a:lnTo>
                  <a:pt x="7899" y="5406"/>
                </a:lnTo>
                <a:lnTo>
                  <a:pt x="7877" y="5407"/>
                </a:lnTo>
                <a:lnTo>
                  <a:pt x="7867" y="5409"/>
                </a:lnTo>
                <a:lnTo>
                  <a:pt x="7857" y="5411"/>
                </a:lnTo>
                <a:lnTo>
                  <a:pt x="7893" y="5393"/>
                </a:lnTo>
                <a:lnTo>
                  <a:pt x="7878" y="5386"/>
                </a:lnTo>
                <a:lnTo>
                  <a:pt x="7863" y="5379"/>
                </a:lnTo>
                <a:lnTo>
                  <a:pt x="7847" y="5374"/>
                </a:lnTo>
                <a:lnTo>
                  <a:pt x="7830" y="5371"/>
                </a:lnTo>
                <a:lnTo>
                  <a:pt x="7814" y="5369"/>
                </a:lnTo>
                <a:lnTo>
                  <a:pt x="7797" y="5369"/>
                </a:lnTo>
                <a:lnTo>
                  <a:pt x="7780" y="5369"/>
                </a:lnTo>
                <a:lnTo>
                  <a:pt x="7763" y="5371"/>
                </a:lnTo>
                <a:lnTo>
                  <a:pt x="7795" y="5352"/>
                </a:lnTo>
                <a:lnTo>
                  <a:pt x="7767" y="5347"/>
                </a:lnTo>
                <a:lnTo>
                  <a:pt x="7739" y="5342"/>
                </a:lnTo>
                <a:lnTo>
                  <a:pt x="7711" y="5339"/>
                </a:lnTo>
                <a:lnTo>
                  <a:pt x="7684" y="5336"/>
                </a:lnTo>
                <a:lnTo>
                  <a:pt x="7698" y="5325"/>
                </a:lnTo>
                <a:lnTo>
                  <a:pt x="7663" y="5314"/>
                </a:lnTo>
                <a:lnTo>
                  <a:pt x="7634" y="5305"/>
                </a:lnTo>
                <a:lnTo>
                  <a:pt x="7604" y="5294"/>
                </a:lnTo>
                <a:lnTo>
                  <a:pt x="7590" y="5288"/>
                </a:lnTo>
                <a:lnTo>
                  <a:pt x="7576" y="5281"/>
                </a:lnTo>
                <a:lnTo>
                  <a:pt x="7564" y="5275"/>
                </a:lnTo>
                <a:lnTo>
                  <a:pt x="7555" y="5269"/>
                </a:lnTo>
                <a:lnTo>
                  <a:pt x="7548" y="5264"/>
                </a:lnTo>
                <a:lnTo>
                  <a:pt x="7546" y="5261"/>
                </a:lnTo>
                <a:lnTo>
                  <a:pt x="7545" y="5258"/>
                </a:lnTo>
                <a:lnTo>
                  <a:pt x="7543" y="5255"/>
                </a:lnTo>
                <a:lnTo>
                  <a:pt x="7545" y="5252"/>
                </a:lnTo>
                <a:lnTo>
                  <a:pt x="7546" y="5250"/>
                </a:lnTo>
                <a:lnTo>
                  <a:pt x="7549" y="5246"/>
                </a:lnTo>
                <a:lnTo>
                  <a:pt x="7562" y="5244"/>
                </a:lnTo>
                <a:lnTo>
                  <a:pt x="7577" y="5240"/>
                </a:lnTo>
                <a:lnTo>
                  <a:pt x="7596" y="5235"/>
                </a:lnTo>
                <a:lnTo>
                  <a:pt x="7617" y="5229"/>
                </a:lnTo>
                <a:lnTo>
                  <a:pt x="7638" y="5220"/>
                </a:lnTo>
                <a:lnTo>
                  <a:pt x="7649" y="5214"/>
                </a:lnTo>
                <a:lnTo>
                  <a:pt x="7658" y="5209"/>
                </a:lnTo>
                <a:lnTo>
                  <a:pt x="7668" y="5203"/>
                </a:lnTo>
                <a:lnTo>
                  <a:pt x="7676" y="5196"/>
                </a:lnTo>
                <a:lnTo>
                  <a:pt x="7654" y="5183"/>
                </a:lnTo>
                <a:lnTo>
                  <a:pt x="7669" y="5177"/>
                </a:lnTo>
                <a:lnTo>
                  <a:pt x="7686" y="5171"/>
                </a:lnTo>
                <a:lnTo>
                  <a:pt x="7705" y="5163"/>
                </a:lnTo>
                <a:lnTo>
                  <a:pt x="7727" y="5154"/>
                </a:lnTo>
                <a:lnTo>
                  <a:pt x="7748" y="5142"/>
                </a:lnTo>
                <a:lnTo>
                  <a:pt x="7757" y="5136"/>
                </a:lnTo>
                <a:lnTo>
                  <a:pt x="7766" y="5129"/>
                </a:lnTo>
                <a:lnTo>
                  <a:pt x="7774" y="5123"/>
                </a:lnTo>
                <a:lnTo>
                  <a:pt x="7781" y="5116"/>
                </a:lnTo>
                <a:lnTo>
                  <a:pt x="7757" y="5109"/>
                </a:lnTo>
                <a:lnTo>
                  <a:pt x="7768" y="5102"/>
                </a:lnTo>
                <a:lnTo>
                  <a:pt x="7781" y="5095"/>
                </a:lnTo>
                <a:lnTo>
                  <a:pt x="7796" y="5085"/>
                </a:lnTo>
                <a:lnTo>
                  <a:pt x="7811" y="5072"/>
                </a:lnTo>
                <a:lnTo>
                  <a:pt x="7828" y="5059"/>
                </a:lnTo>
                <a:lnTo>
                  <a:pt x="7842" y="5043"/>
                </a:lnTo>
                <a:lnTo>
                  <a:pt x="7849" y="5036"/>
                </a:lnTo>
                <a:lnTo>
                  <a:pt x="7854" y="5028"/>
                </a:lnTo>
                <a:lnTo>
                  <a:pt x="7823" y="5028"/>
                </a:lnTo>
                <a:lnTo>
                  <a:pt x="7864" y="4996"/>
                </a:lnTo>
                <a:lnTo>
                  <a:pt x="7937" y="4939"/>
                </a:lnTo>
                <a:lnTo>
                  <a:pt x="7914" y="4940"/>
                </a:lnTo>
                <a:lnTo>
                  <a:pt x="7924" y="4933"/>
                </a:lnTo>
                <a:lnTo>
                  <a:pt x="7950" y="4916"/>
                </a:lnTo>
                <a:lnTo>
                  <a:pt x="7978" y="4893"/>
                </a:lnTo>
                <a:lnTo>
                  <a:pt x="7992" y="4882"/>
                </a:lnTo>
                <a:lnTo>
                  <a:pt x="8002" y="4872"/>
                </a:lnTo>
                <a:lnTo>
                  <a:pt x="7969" y="4873"/>
                </a:lnTo>
                <a:lnTo>
                  <a:pt x="8001" y="4857"/>
                </a:lnTo>
                <a:lnTo>
                  <a:pt x="8058" y="4828"/>
                </a:lnTo>
                <a:lnTo>
                  <a:pt x="8038" y="4816"/>
                </a:lnTo>
                <a:lnTo>
                  <a:pt x="8049" y="4815"/>
                </a:lnTo>
                <a:lnTo>
                  <a:pt x="8059" y="4812"/>
                </a:lnTo>
                <a:lnTo>
                  <a:pt x="8072" y="4809"/>
                </a:lnTo>
                <a:lnTo>
                  <a:pt x="8089" y="4805"/>
                </a:lnTo>
                <a:lnTo>
                  <a:pt x="8106" y="4799"/>
                </a:lnTo>
                <a:lnTo>
                  <a:pt x="8125" y="4792"/>
                </a:lnTo>
                <a:lnTo>
                  <a:pt x="8143" y="4782"/>
                </a:lnTo>
                <a:lnTo>
                  <a:pt x="8117" y="4770"/>
                </a:lnTo>
                <a:lnTo>
                  <a:pt x="8127" y="4767"/>
                </a:lnTo>
                <a:lnTo>
                  <a:pt x="8152" y="4761"/>
                </a:lnTo>
                <a:lnTo>
                  <a:pt x="8180" y="4752"/>
                </a:lnTo>
                <a:lnTo>
                  <a:pt x="8195" y="4746"/>
                </a:lnTo>
                <a:lnTo>
                  <a:pt x="8206" y="4740"/>
                </a:lnTo>
                <a:lnTo>
                  <a:pt x="8183" y="4734"/>
                </a:lnTo>
                <a:lnTo>
                  <a:pt x="8199" y="4730"/>
                </a:lnTo>
                <a:lnTo>
                  <a:pt x="8216" y="4725"/>
                </a:lnTo>
                <a:lnTo>
                  <a:pt x="8231" y="4718"/>
                </a:lnTo>
                <a:lnTo>
                  <a:pt x="8246" y="4709"/>
                </a:lnTo>
                <a:lnTo>
                  <a:pt x="8261" y="4700"/>
                </a:lnTo>
                <a:lnTo>
                  <a:pt x="8274" y="4689"/>
                </a:lnTo>
                <a:lnTo>
                  <a:pt x="8287" y="4677"/>
                </a:lnTo>
                <a:lnTo>
                  <a:pt x="8299" y="4665"/>
                </a:lnTo>
                <a:lnTo>
                  <a:pt x="8289" y="4662"/>
                </a:lnTo>
                <a:lnTo>
                  <a:pt x="8277" y="4661"/>
                </a:lnTo>
                <a:lnTo>
                  <a:pt x="8264" y="4659"/>
                </a:lnTo>
                <a:lnTo>
                  <a:pt x="8249" y="4658"/>
                </a:lnTo>
                <a:lnTo>
                  <a:pt x="8232" y="4658"/>
                </a:lnTo>
                <a:lnTo>
                  <a:pt x="8225" y="4659"/>
                </a:lnTo>
                <a:lnTo>
                  <a:pt x="8218" y="4661"/>
                </a:lnTo>
                <a:lnTo>
                  <a:pt x="8210" y="4663"/>
                </a:lnTo>
                <a:lnTo>
                  <a:pt x="8204" y="4666"/>
                </a:lnTo>
                <a:lnTo>
                  <a:pt x="8236" y="4648"/>
                </a:lnTo>
                <a:lnTo>
                  <a:pt x="8227" y="4649"/>
                </a:lnTo>
                <a:lnTo>
                  <a:pt x="8216" y="4650"/>
                </a:lnTo>
                <a:lnTo>
                  <a:pt x="8201" y="4653"/>
                </a:lnTo>
                <a:lnTo>
                  <a:pt x="8185" y="4657"/>
                </a:lnTo>
                <a:lnTo>
                  <a:pt x="8168" y="4663"/>
                </a:lnTo>
                <a:lnTo>
                  <a:pt x="8160" y="4667"/>
                </a:lnTo>
                <a:lnTo>
                  <a:pt x="8152" y="4671"/>
                </a:lnTo>
                <a:lnTo>
                  <a:pt x="8143" y="4676"/>
                </a:lnTo>
                <a:lnTo>
                  <a:pt x="8136" y="4683"/>
                </a:lnTo>
                <a:lnTo>
                  <a:pt x="8154" y="4655"/>
                </a:lnTo>
                <a:lnTo>
                  <a:pt x="8144" y="4656"/>
                </a:lnTo>
                <a:lnTo>
                  <a:pt x="8134" y="4658"/>
                </a:lnTo>
                <a:lnTo>
                  <a:pt x="8121" y="4661"/>
                </a:lnTo>
                <a:lnTo>
                  <a:pt x="8105" y="4665"/>
                </a:lnTo>
                <a:lnTo>
                  <a:pt x="8090" y="4671"/>
                </a:lnTo>
                <a:lnTo>
                  <a:pt x="8074" y="4679"/>
                </a:lnTo>
                <a:lnTo>
                  <a:pt x="8067" y="4685"/>
                </a:lnTo>
                <a:lnTo>
                  <a:pt x="8061" y="4690"/>
                </a:lnTo>
                <a:lnTo>
                  <a:pt x="8067" y="4673"/>
                </a:lnTo>
                <a:lnTo>
                  <a:pt x="8052" y="4675"/>
                </a:lnTo>
                <a:lnTo>
                  <a:pt x="8034" y="4678"/>
                </a:lnTo>
                <a:lnTo>
                  <a:pt x="8014" y="4683"/>
                </a:lnTo>
                <a:lnTo>
                  <a:pt x="7990" y="4689"/>
                </a:lnTo>
                <a:lnTo>
                  <a:pt x="7965" y="4697"/>
                </a:lnTo>
                <a:lnTo>
                  <a:pt x="7953" y="4701"/>
                </a:lnTo>
                <a:lnTo>
                  <a:pt x="7941" y="4706"/>
                </a:lnTo>
                <a:lnTo>
                  <a:pt x="7930" y="4712"/>
                </a:lnTo>
                <a:lnTo>
                  <a:pt x="7920" y="4719"/>
                </a:lnTo>
                <a:lnTo>
                  <a:pt x="7943" y="4694"/>
                </a:lnTo>
                <a:lnTo>
                  <a:pt x="7929" y="4697"/>
                </a:lnTo>
                <a:lnTo>
                  <a:pt x="7897" y="4704"/>
                </a:lnTo>
                <a:lnTo>
                  <a:pt x="7878" y="4708"/>
                </a:lnTo>
                <a:lnTo>
                  <a:pt x="7860" y="4715"/>
                </a:lnTo>
                <a:lnTo>
                  <a:pt x="7843" y="4721"/>
                </a:lnTo>
                <a:lnTo>
                  <a:pt x="7837" y="4724"/>
                </a:lnTo>
                <a:lnTo>
                  <a:pt x="7831" y="4727"/>
                </a:lnTo>
                <a:lnTo>
                  <a:pt x="7857" y="4708"/>
                </a:lnTo>
                <a:lnTo>
                  <a:pt x="7845" y="4708"/>
                </a:lnTo>
                <a:lnTo>
                  <a:pt x="7832" y="4709"/>
                </a:lnTo>
                <a:lnTo>
                  <a:pt x="7815" y="4710"/>
                </a:lnTo>
                <a:lnTo>
                  <a:pt x="7795" y="4713"/>
                </a:lnTo>
                <a:lnTo>
                  <a:pt x="7775" y="4719"/>
                </a:lnTo>
                <a:lnTo>
                  <a:pt x="7765" y="4722"/>
                </a:lnTo>
                <a:lnTo>
                  <a:pt x="7755" y="4726"/>
                </a:lnTo>
                <a:lnTo>
                  <a:pt x="7746" y="4730"/>
                </a:lnTo>
                <a:lnTo>
                  <a:pt x="7736" y="4736"/>
                </a:lnTo>
                <a:lnTo>
                  <a:pt x="7780" y="4696"/>
                </a:lnTo>
                <a:lnTo>
                  <a:pt x="7767" y="4698"/>
                </a:lnTo>
                <a:lnTo>
                  <a:pt x="7735" y="4706"/>
                </a:lnTo>
                <a:lnTo>
                  <a:pt x="7715" y="4712"/>
                </a:lnTo>
                <a:lnTo>
                  <a:pt x="7694" y="4720"/>
                </a:lnTo>
                <a:lnTo>
                  <a:pt x="7674" y="4728"/>
                </a:lnTo>
                <a:lnTo>
                  <a:pt x="7656" y="4738"/>
                </a:lnTo>
                <a:lnTo>
                  <a:pt x="7674" y="4712"/>
                </a:lnTo>
                <a:lnTo>
                  <a:pt x="7627" y="4724"/>
                </a:lnTo>
                <a:lnTo>
                  <a:pt x="7595" y="4732"/>
                </a:lnTo>
                <a:lnTo>
                  <a:pt x="7561" y="4741"/>
                </a:lnTo>
                <a:lnTo>
                  <a:pt x="7527" y="4751"/>
                </a:lnTo>
                <a:lnTo>
                  <a:pt x="7496" y="4762"/>
                </a:lnTo>
                <a:lnTo>
                  <a:pt x="7483" y="4767"/>
                </a:lnTo>
                <a:lnTo>
                  <a:pt x="7471" y="4772"/>
                </a:lnTo>
                <a:lnTo>
                  <a:pt x="7461" y="4778"/>
                </a:lnTo>
                <a:lnTo>
                  <a:pt x="7454" y="4784"/>
                </a:lnTo>
                <a:lnTo>
                  <a:pt x="7463" y="4766"/>
                </a:lnTo>
                <a:lnTo>
                  <a:pt x="7450" y="4772"/>
                </a:lnTo>
                <a:lnTo>
                  <a:pt x="7435" y="4780"/>
                </a:lnTo>
                <a:lnTo>
                  <a:pt x="7405" y="4800"/>
                </a:lnTo>
                <a:lnTo>
                  <a:pt x="7390" y="4809"/>
                </a:lnTo>
                <a:lnTo>
                  <a:pt x="7374" y="4817"/>
                </a:lnTo>
                <a:lnTo>
                  <a:pt x="7367" y="4820"/>
                </a:lnTo>
                <a:lnTo>
                  <a:pt x="7360" y="4822"/>
                </a:lnTo>
                <a:lnTo>
                  <a:pt x="7353" y="4823"/>
                </a:lnTo>
                <a:lnTo>
                  <a:pt x="7347" y="4823"/>
                </a:lnTo>
                <a:lnTo>
                  <a:pt x="7345" y="4823"/>
                </a:lnTo>
                <a:lnTo>
                  <a:pt x="7344" y="4822"/>
                </a:lnTo>
                <a:lnTo>
                  <a:pt x="7341" y="4819"/>
                </a:lnTo>
                <a:lnTo>
                  <a:pt x="7340" y="4812"/>
                </a:lnTo>
                <a:lnTo>
                  <a:pt x="7340" y="4806"/>
                </a:lnTo>
                <a:lnTo>
                  <a:pt x="7345" y="4789"/>
                </a:lnTo>
                <a:lnTo>
                  <a:pt x="7350" y="4768"/>
                </a:lnTo>
                <a:lnTo>
                  <a:pt x="7357" y="4747"/>
                </a:lnTo>
                <a:lnTo>
                  <a:pt x="7365" y="4728"/>
                </a:lnTo>
                <a:lnTo>
                  <a:pt x="7371" y="4712"/>
                </a:lnTo>
                <a:lnTo>
                  <a:pt x="7376" y="4703"/>
                </a:lnTo>
                <a:lnTo>
                  <a:pt x="7350" y="4724"/>
                </a:lnTo>
                <a:lnTo>
                  <a:pt x="7355" y="4701"/>
                </a:lnTo>
                <a:lnTo>
                  <a:pt x="7361" y="4679"/>
                </a:lnTo>
                <a:lnTo>
                  <a:pt x="7368" y="4657"/>
                </a:lnTo>
                <a:lnTo>
                  <a:pt x="7378" y="4636"/>
                </a:lnTo>
                <a:lnTo>
                  <a:pt x="7354" y="4645"/>
                </a:lnTo>
                <a:lnTo>
                  <a:pt x="7364" y="4621"/>
                </a:lnTo>
                <a:lnTo>
                  <a:pt x="7373" y="4596"/>
                </a:lnTo>
                <a:lnTo>
                  <a:pt x="7383" y="4571"/>
                </a:lnTo>
                <a:lnTo>
                  <a:pt x="7390" y="4545"/>
                </a:lnTo>
                <a:lnTo>
                  <a:pt x="7359" y="4566"/>
                </a:lnTo>
                <a:lnTo>
                  <a:pt x="7364" y="4554"/>
                </a:lnTo>
                <a:lnTo>
                  <a:pt x="7369" y="4540"/>
                </a:lnTo>
                <a:lnTo>
                  <a:pt x="7373" y="4527"/>
                </a:lnTo>
                <a:lnTo>
                  <a:pt x="7376" y="4513"/>
                </a:lnTo>
                <a:lnTo>
                  <a:pt x="7379" y="4500"/>
                </a:lnTo>
                <a:lnTo>
                  <a:pt x="7381" y="4486"/>
                </a:lnTo>
                <a:lnTo>
                  <a:pt x="7381" y="4472"/>
                </a:lnTo>
                <a:lnTo>
                  <a:pt x="7381" y="4458"/>
                </a:lnTo>
                <a:lnTo>
                  <a:pt x="7361" y="4485"/>
                </a:lnTo>
                <a:lnTo>
                  <a:pt x="7358" y="4472"/>
                </a:lnTo>
                <a:lnTo>
                  <a:pt x="7357" y="4461"/>
                </a:lnTo>
                <a:lnTo>
                  <a:pt x="7357" y="4451"/>
                </a:lnTo>
                <a:lnTo>
                  <a:pt x="7359" y="4441"/>
                </a:lnTo>
                <a:lnTo>
                  <a:pt x="7363" y="4434"/>
                </a:lnTo>
                <a:lnTo>
                  <a:pt x="7365" y="4430"/>
                </a:lnTo>
                <a:lnTo>
                  <a:pt x="7369" y="4427"/>
                </a:lnTo>
                <a:lnTo>
                  <a:pt x="7372" y="4425"/>
                </a:lnTo>
                <a:lnTo>
                  <a:pt x="7378" y="4422"/>
                </a:lnTo>
                <a:lnTo>
                  <a:pt x="7388" y="4419"/>
                </a:lnTo>
                <a:lnTo>
                  <a:pt x="7382" y="4413"/>
                </a:lnTo>
                <a:lnTo>
                  <a:pt x="7378" y="4408"/>
                </a:lnTo>
                <a:lnTo>
                  <a:pt x="7376" y="4404"/>
                </a:lnTo>
                <a:lnTo>
                  <a:pt x="7376" y="4400"/>
                </a:lnTo>
                <a:lnTo>
                  <a:pt x="7378" y="4395"/>
                </a:lnTo>
                <a:lnTo>
                  <a:pt x="7382" y="4392"/>
                </a:lnTo>
                <a:lnTo>
                  <a:pt x="7386" y="4388"/>
                </a:lnTo>
                <a:lnTo>
                  <a:pt x="7392" y="4385"/>
                </a:lnTo>
                <a:lnTo>
                  <a:pt x="7405" y="4377"/>
                </a:lnTo>
                <a:lnTo>
                  <a:pt x="7421" y="4371"/>
                </a:lnTo>
                <a:lnTo>
                  <a:pt x="7453" y="4361"/>
                </a:lnTo>
                <a:lnTo>
                  <a:pt x="7435" y="4361"/>
                </a:lnTo>
                <a:lnTo>
                  <a:pt x="7441" y="4357"/>
                </a:lnTo>
                <a:lnTo>
                  <a:pt x="7451" y="4352"/>
                </a:lnTo>
                <a:lnTo>
                  <a:pt x="7473" y="4342"/>
                </a:lnTo>
                <a:lnTo>
                  <a:pt x="7493" y="4336"/>
                </a:lnTo>
                <a:lnTo>
                  <a:pt x="7502" y="4333"/>
                </a:lnTo>
                <a:lnTo>
                  <a:pt x="7482" y="4333"/>
                </a:lnTo>
                <a:lnTo>
                  <a:pt x="7461" y="4335"/>
                </a:lnTo>
                <a:lnTo>
                  <a:pt x="7441" y="4340"/>
                </a:lnTo>
                <a:lnTo>
                  <a:pt x="7423" y="4348"/>
                </a:lnTo>
                <a:lnTo>
                  <a:pt x="7427" y="4331"/>
                </a:lnTo>
                <a:lnTo>
                  <a:pt x="7391" y="4355"/>
                </a:lnTo>
                <a:lnTo>
                  <a:pt x="7372" y="4366"/>
                </a:lnTo>
                <a:lnTo>
                  <a:pt x="7353" y="4376"/>
                </a:lnTo>
                <a:lnTo>
                  <a:pt x="7359" y="4350"/>
                </a:lnTo>
                <a:lnTo>
                  <a:pt x="7361" y="4338"/>
                </a:lnTo>
                <a:lnTo>
                  <a:pt x="7362" y="4330"/>
                </a:lnTo>
                <a:lnTo>
                  <a:pt x="7361" y="4327"/>
                </a:lnTo>
                <a:lnTo>
                  <a:pt x="7360" y="4324"/>
                </a:lnTo>
                <a:lnTo>
                  <a:pt x="7359" y="4323"/>
                </a:lnTo>
                <a:lnTo>
                  <a:pt x="7357" y="4322"/>
                </a:lnTo>
                <a:lnTo>
                  <a:pt x="7354" y="4322"/>
                </a:lnTo>
                <a:lnTo>
                  <a:pt x="7350" y="4323"/>
                </a:lnTo>
                <a:lnTo>
                  <a:pt x="7338" y="4329"/>
                </a:lnTo>
                <a:lnTo>
                  <a:pt x="7349" y="4308"/>
                </a:lnTo>
                <a:lnTo>
                  <a:pt x="7358" y="4288"/>
                </a:lnTo>
                <a:lnTo>
                  <a:pt x="7366" y="4267"/>
                </a:lnTo>
                <a:lnTo>
                  <a:pt x="7347" y="4270"/>
                </a:lnTo>
                <a:lnTo>
                  <a:pt x="7355" y="4253"/>
                </a:lnTo>
                <a:lnTo>
                  <a:pt x="7363" y="4235"/>
                </a:lnTo>
                <a:lnTo>
                  <a:pt x="7373" y="4218"/>
                </a:lnTo>
                <a:lnTo>
                  <a:pt x="7384" y="4201"/>
                </a:lnTo>
                <a:lnTo>
                  <a:pt x="7360" y="4209"/>
                </a:lnTo>
                <a:lnTo>
                  <a:pt x="7375" y="4160"/>
                </a:lnTo>
                <a:lnTo>
                  <a:pt x="7389" y="4110"/>
                </a:lnTo>
                <a:lnTo>
                  <a:pt x="7369" y="4125"/>
                </a:lnTo>
                <a:lnTo>
                  <a:pt x="7375" y="4102"/>
                </a:lnTo>
                <a:lnTo>
                  <a:pt x="7380" y="4084"/>
                </a:lnTo>
                <a:lnTo>
                  <a:pt x="7383" y="4067"/>
                </a:lnTo>
                <a:lnTo>
                  <a:pt x="7371" y="4070"/>
                </a:lnTo>
                <a:lnTo>
                  <a:pt x="7371" y="4056"/>
                </a:lnTo>
                <a:lnTo>
                  <a:pt x="7370" y="4040"/>
                </a:lnTo>
                <a:lnTo>
                  <a:pt x="7367" y="4010"/>
                </a:lnTo>
                <a:lnTo>
                  <a:pt x="7375" y="4017"/>
                </a:lnTo>
                <a:lnTo>
                  <a:pt x="7379" y="3996"/>
                </a:lnTo>
                <a:lnTo>
                  <a:pt x="7388" y="4004"/>
                </a:lnTo>
                <a:lnTo>
                  <a:pt x="7411" y="4024"/>
                </a:lnTo>
                <a:lnTo>
                  <a:pt x="7424" y="4037"/>
                </a:lnTo>
                <a:lnTo>
                  <a:pt x="7436" y="4050"/>
                </a:lnTo>
                <a:lnTo>
                  <a:pt x="7448" y="4063"/>
                </a:lnTo>
                <a:lnTo>
                  <a:pt x="7455" y="4075"/>
                </a:lnTo>
                <a:lnTo>
                  <a:pt x="7438" y="4044"/>
                </a:lnTo>
                <a:lnTo>
                  <a:pt x="7422" y="4015"/>
                </a:lnTo>
                <a:lnTo>
                  <a:pt x="7406" y="3985"/>
                </a:lnTo>
                <a:lnTo>
                  <a:pt x="7399" y="3969"/>
                </a:lnTo>
                <a:lnTo>
                  <a:pt x="7393" y="3954"/>
                </a:lnTo>
                <a:lnTo>
                  <a:pt x="7406" y="3965"/>
                </a:lnTo>
                <a:lnTo>
                  <a:pt x="7400" y="3931"/>
                </a:lnTo>
                <a:lnTo>
                  <a:pt x="7392" y="3898"/>
                </a:lnTo>
                <a:lnTo>
                  <a:pt x="7387" y="3882"/>
                </a:lnTo>
                <a:lnTo>
                  <a:pt x="7382" y="3865"/>
                </a:lnTo>
                <a:lnTo>
                  <a:pt x="7375" y="3850"/>
                </a:lnTo>
                <a:lnTo>
                  <a:pt x="7368" y="3834"/>
                </a:lnTo>
                <a:lnTo>
                  <a:pt x="7388" y="3834"/>
                </a:lnTo>
                <a:lnTo>
                  <a:pt x="7371" y="3808"/>
                </a:lnTo>
                <a:lnTo>
                  <a:pt x="7356" y="3782"/>
                </a:lnTo>
                <a:lnTo>
                  <a:pt x="7342" y="3754"/>
                </a:lnTo>
                <a:lnTo>
                  <a:pt x="7332" y="3725"/>
                </a:lnTo>
                <a:lnTo>
                  <a:pt x="7356" y="3739"/>
                </a:lnTo>
                <a:lnTo>
                  <a:pt x="7346" y="3727"/>
                </a:lnTo>
                <a:lnTo>
                  <a:pt x="7330" y="3707"/>
                </a:lnTo>
                <a:lnTo>
                  <a:pt x="7323" y="3697"/>
                </a:lnTo>
                <a:lnTo>
                  <a:pt x="7317" y="3688"/>
                </a:lnTo>
                <a:lnTo>
                  <a:pt x="7315" y="3681"/>
                </a:lnTo>
                <a:lnTo>
                  <a:pt x="7314" y="3677"/>
                </a:lnTo>
                <a:lnTo>
                  <a:pt x="7315" y="3674"/>
                </a:lnTo>
                <a:lnTo>
                  <a:pt x="7317" y="3674"/>
                </a:lnTo>
                <a:lnTo>
                  <a:pt x="7321" y="3675"/>
                </a:lnTo>
                <a:lnTo>
                  <a:pt x="7332" y="3683"/>
                </a:lnTo>
                <a:lnTo>
                  <a:pt x="7348" y="3694"/>
                </a:lnTo>
                <a:lnTo>
                  <a:pt x="7365" y="3708"/>
                </a:lnTo>
                <a:lnTo>
                  <a:pt x="7399" y="3737"/>
                </a:lnTo>
                <a:lnTo>
                  <a:pt x="7420" y="3754"/>
                </a:lnTo>
                <a:lnTo>
                  <a:pt x="7417" y="3733"/>
                </a:lnTo>
                <a:lnTo>
                  <a:pt x="7438" y="3744"/>
                </a:lnTo>
                <a:lnTo>
                  <a:pt x="7465" y="3760"/>
                </a:lnTo>
                <a:lnTo>
                  <a:pt x="7490" y="3773"/>
                </a:lnTo>
                <a:lnTo>
                  <a:pt x="7499" y="3778"/>
                </a:lnTo>
                <a:lnTo>
                  <a:pt x="7505" y="3781"/>
                </a:lnTo>
                <a:lnTo>
                  <a:pt x="7495" y="3765"/>
                </a:lnTo>
                <a:lnTo>
                  <a:pt x="7523" y="3774"/>
                </a:lnTo>
                <a:lnTo>
                  <a:pt x="7551" y="3783"/>
                </a:lnTo>
                <a:lnTo>
                  <a:pt x="7580" y="3790"/>
                </a:lnTo>
                <a:lnTo>
                  <a:pt x="7607" y="3794"/>
                </a:lnTo>
                <a:lnTo>
                  <a:pt x="7599" y="3781"/>
                </a:lnTo>
                <a:lnTo>
                  <a:pt x="7628" y="3785"/>
                </a:lnTo>
                <a:lnTo>
                  <a:pt x="7658" y="3786"/>
                </a:lnTo>
                <a:lnTo>
                  <a:pt x="7688" y="3786"/>
                </a:lnTo>
                <a:lnTo>
                  <a:pt x="7717" y="3785"/>
                </a:lnTo>
                <a:lnTo>
                  <a:pt x="7696" y="3769"/>
                </a:lnTo>
                <a:lnTo>
                  <a:pt x="7754" y="3769"/>
                </a:lnTo>
                <a:lnTo>
                  <a:pt x="7811" y="3769"/>
                </a:lnTo>
                <a:lnTo>
                  <a:pt x="7807" y="3759"/>
                </a:lnTo>
                <a:lnTo>
                  <a:pt x="7826" y="3760"/>
                </a:lnTo>
                <a:lnTo>
                  <a:pt x="7844" y="3762"/>
                </a:lnTo>
                <a:lnTo>
                  <a:pt x="7863" y="3766"/>
                </a:lnTo>
                <a:lnTo>
                  <a:pt x="7881" y="3771"/>
                </a:lnTo>
                <a:lnTo>
                  <a:pt x="7898" y="3776"/>
                </a:lnTo>
                <a:lnTo>
                  <a:pt x="7916" y="3784"/>
                </a:lnTo>
                <a:lnTo>
                  <a:pt x="7952" y="3798"/>
                </a:lnTo>
                <a:lnTo>
                  <a:pt x="7938" y="3776"/>
                </a:lnTo>
                <a:lnTo>
                  <a:pt x="7953" y="3783"/>
                </a:lnTo>
                <a:lnTo>
                  <a:pt x="7968" y="3790"/>
                </a:lnTo>
                <a:lnTo>
                  <a:pt x="7997" y="3804"/>
                </a:lnTo>
                <a:lnTo>
                  <a:pt x="8025" y="3821"/>
                </a:lnTo>
                <a:lnTo>
                  <a:pt x="8052" y="3838"/>
                </a:lnTo>
                <a:lnTo>
                  <a:pt x="8040" y="3820"/>
                </a:lnTo>
                <a:lnTo>
                  <a:pt x="8067" y="3834"/>
                </a:lnTo>
                <a:lnTo>
                  <a:pt x="8092" y="3851"/>
                </a:lnTo>
                <a:lnTo>
                  <a:pt x="8116" y="3868"/>
                </a:lnTo>
                <a:lnTo>
                  <a:pt x="8138" y="3888"/>
                </a:lnTo>
                <a:lnTo>
                  <a:pt x="8140" y="3873"/>
                </a:lnTo>
                <a:lnTo>
                  <a:pt x="8162" y="3889"/>
                </a:lnTo>
                <a:lnTo>
                  <a:pt x="8172" y="3895"/>
                </a:lnTo>
                <a:lnTo>
                  <a:pt x="8183" y="3901"/>
                </a:lnTo>
                <a:lnTo>
                  <a:pt x="8193" y="3906"/>
                </a:lnTo>
                <a:lnTo>
                  <a:pt x="8204" y="3910"/>
                </a:lnTo>
                <a:lnTo>
                  <a:pt x="8218" y="3915"/>
                </a:lnTo>
                <a:lnTo>
                  <a:pt x="8231" y="3918"/>
                </a:lnTo>
                <a:lnTo>
                  <a:pt x="8225" y="3916"/>
                </a:lnTo>
                <a:lnTo>
                  <a:pt x="8219" y="3912"/>
                </a:lnTo>
                <a:lnTo>
                  <a:pt x="8206" y="3904"/>
                </a:lnTo>
                <a:lnTo>
                  <a:pt x="8194" y="3895"/>
                </a:lnTo>
                <a:lnTo>
                  <a:pt x="8182" y="3883"/>
                </a:lnTo>
                <a:lnTo>
                  <a:pt x="8157" y="3859"/>
                </a:lnTo>
                <a:lnTo>
                  <a:pt x="8146" y="3848"/>
                </a:lnTo>
                <a:lnTo>
                  <a:pt x="8135" y="3838"/>
                </a:lnTo>
                <a:lnTo>
                  <a:pt x="8162" y="3839"/>
                </a:lnTo>
                <a:lnTo>
                  <a:pt x="8130" y="3817"/>
                </a:lnTo>
                <a:lnTo>
                  <a:pt x="8099" y="3796"/>
                </a:lnTo>
                <a:lnTo>
                  <a:pt x="8035" y="3753"/>
                </a:lnTo>
                <a:lnTo>
                  <a:pt x="8063" y="3749"/>
                </a:lnTo>
                <a:lnTo>
                  <a:pt x="8052" y="3738"/>
                </a:lnTo>
                <a:lnTo>
                  <a:pt x="8040" y="3726"/>
                </a:lnTo>
                <a:lnTo>
                  <a:pt x="8019" y="3702"/>
                </a:lnTo>
                <a:lnTo>
                  <a:pt x="7997" y="3677"/>
                </a:lnTo>
                <a:lnTo>
                  <a:pt x="7987" y="3666"/>
                </a:lnTo>
                <a:lnTo>
                  <a:pt x="7974" y="3656"/>
                </a:lnTo>
                <a:lnTo>
                  <a:pt x="8007" y="3656"/>
                </a:lnTo>
                <a:lnTo>
                  <a:pt x="7987" y="3636"/>
                </a:lnTo>
                <a:lnTo>
                  <a:pt x="7965" y="3618"/>
                </a:lnTo>
                <a:lnTo>
                  <a:pt x="7942" y="3600"/>
                </a:lnTo>
                <a:lnTo>
                  <a:pt x="7919" y="3585"/>
                </a:lnTo>
                <a:lnTo>
                  <a:pt x="7944" y="3584"/>
                </a:lnTo>
                <a:lnTo>
                  <a:pt x="7900" y="3555"/>
                </a:lnTo>
                <a:lnTo>
                  <a:pt x="7856" y="3526"/>
                </a:lnTo>
                <a:lnTo>
                  <a:pt x="7882" y="3524"/>
                </a:lnTo>
                <a:lnTo>
                  <a:pt x="7867" y="3516"/>
                </a:lnTo>
                <a:lnTo>
                  <a:pt x="7851" y="3508"/>
                </a:lnTo>
                <a:lnTo>
                  <a:pt x="7815" y="3494"/>
                </a:lnTo>
                <a:lnTo>
                  <a:pt x="7797" y="3487"/>
                </a:lnTo>
                <a:lnTo>
                  <a:pt x="7782" y="3478"/>
                </a:lnTo>
                <a:lnTo>
                  <a:pt x="7773" y="3474"/>
                </a:lnTo>
                <a:lnTo>
                  <a:pt x="7766" y="3469"/>
                </a:lnTo>
                <a:lnTo>
                  <a:pt x="7760" y="3464"/>
                </a:lnTo>
                <a:lnTo>
                  <a:pt x="7755" y="3458"/>
                </a:lnTo>
                <a:lnTo>
                  <a:pt x="7754" y="3456"/>
                </a:lnTo>
                <a:lnTo>
                  <a:pt x="7753" y="3455"/>
                </a:lnTo>
                <a:lnTo>
                  <a:pt x="7754" y="3453"/>
                </a:lnTo>
                <a:lnTo>
                  <a:pt x="7755" y="3451"/>
                </a:lnTo>
                <a:lnTo>
                  <a:pt x="7759" y="3448"/>
                </a:lnTo>
                <a:lnTo>
                  <a:pt x="7765" y="3444"/>
                </a:lnTo>
                <a:lnTo>
                  <a:pt x="7772" y="3441"/>
                </a:lnTo>
                <a:lnTo>
                  <a:pt x="7783" y="3438"/>
                </a:lnTo>
                <a:lnTo>
                  <a:pt x="7804" y="3433"/>
                </a:lnTo>
                <a:lnTo>
                  <a:pt x="7829" y="3429"/>
                </a:lnTo>
                <a:lnTo>
                  <a:pt x="7852" y="3425"/>
                </a:lnTo>
                <a:lnTo>
                  <a:pt x="7871" y="3422"/>
                </a:lnTo>
                <a:lnTo>
                  <a:pt x="7884" y="3419"/>
                </a:lnTo>
                <a:lnTo>
                  <a:pt x="7859" y="3411"/>
                </a:lnTo>
                <a:lnTo>
                  <a:pt x="7893" y="3405"/>
                </a:lnTo>
                <a:lnTo>
                  <a:pt x="7926" y="3400"/>
                </a:lnTo>
                <a:lnTo>
                  <a:pt x="7960" y="3395"/>
                </a:lnTo>
                <a:lnTo>
                  <a:pt x="7994" y="3392"/>
                </a:lnTo>
                <a:lnTo>
                  <a:pt x="7974" y="3381"/>
                </a:lnTo>
                <a:lnTo>
                  <a:pt x="8007" y="3373"/>
                </a:lnTo>
                <a:lnTo>
                  <a:pt x="8040" y="3365"/>
                </a:lnTo>
                <a:lnTo>
                  <a:pt x="8072" y="3357"/>
                </a:lnTo>
                <a:lnTo>
                  <a:pt x="8105" y="3348"/>
                </a:lnTo>
                <a:lnTo>
                  <a:pt x="8076" y="3338"/>
                </a:lnTo>
                <a:lnTo>
                  <a:pt x="8107" y="3328"/>
                </a:lnTo>
                <a:lnTo>
                  <a:pt x="8137" y="3317"/>
                </a:lnTo>
                <a:lnTo>
                  <a:pt x="8168" y="3304"/>
                </a:lnTo>
                <a:lnTo>
                  <a:pt x="8197" y="3291"/>
                </a:lnTo>
                <a:lnTo>
                  <a:pt x="8169" y="3289"/>
                </a:lnTo>
                <a:lnTo>
                  <a:pt x="8216" y="3262"/>
                </a:lnTo>
                <a:lnTo>
                  <a:pt x="8260" y="3234"/>
                </a:lnTo>
                <a:lnTo>
                  <a:pt x="8236" y="3233"/>
                </a:lnTo>
                <a:lnTo>
                  <a:pt x="8245" y="3225"/>
                </a:lnTo>
                <a:lnTo>
                  <a:pt x="8255" y="3219"/>
                </a:lnTo>
                <a:lnTo>
                  <a:pt x="8264" y="3213"/>
                </a:lnTo>
                <a:lnTo>
                  <a:pt x="8274" y="3207"/>
                </a:lnTo>
                <a:lnTo>
                  <a:pt x="8295" y="3197"/>
                </a:lnTo>
                <a:lnTo>
                  <a:pt x="8316" y="3190"/>
                </a:lnTo>
                <a:lnTo>
                  <a:pt x="8360" y="3175"/>
                </a:lnTo>
                <a:lnTo>
                  <a:pt x="8381" y="3168"/>
                </a:lnTo>
                <a:lnTo>
                  <a:pt x="8403" y="3161"/>
                </a:lnTo>
                <a:lnTo>
                  <a:pt x="8368" y="3153"/>
                </a:lnTo>
                <a:lnTo>
                  <a:pt x="8395" y="3146"/>
                </a:lnTo>
                <a:lnTo>
                  <a:pt x="8421" y="3137"/>
                </a:lnTo>
                <a:lnTo>
                  <a:pt x="8446" y="3128"/>
                </a:lnTo>
                <a:lnTo>
                  <a:pt x="8472" y="3119"/>
                </a:lnTo>
                <a:lnTo>
                  <a:pt x="8467" y="3105"/>
                </a:lnTo>
                <a:lnTo>
                  <a:pt x="8578" y="3104"/>
                </a:lnTo>
                <a:lnTo>
                  <a:pt x="8557" y="3092"/>
                </a:lnTo>
                <a:lnTo>
                  <a:pt x="8573" y="3092"/>
                </a:lnTo>
                <a:lnTo>
                  <a:pt x="8591" y="3093"/>
                </a:lnTo>
                <a:lnTo>
                  <a:pt x="8625" y="3091"/>
                </a:lnTo>
                <a:lnTo>
                  <a:pt x="8660" y="3088"/>
                </a:lnTo>
                <a:lnTo>
                  <a:pt x="8694" y="3084"/>
                </a:lnTo>
                <a:lnTo>
                  <a:pt x="8652" y="3069"/>
                </a:lnTo>
                <a:lnTo>
                  <a:pt x="8615" y="3058"/>
                </a:lnTo>
                <a:lnTo>
                  <a:pt x="8599" y="3054"/>
                </a:lnTo>
                <a:lnTo>
                  <a:pt x="8586" y="3051"/>
                </a:lnTo>
                <a:close/>
                <a:moveTo>
                  <a:pt x="3431" y="5456"/>
                </a:moveTo>
                <a:lnTo>
                  <a:pt x="3415" y="5464"/>
                </a:lnTo>
                <a:lnTo>
                  <a:pt x="3424" y="5468"/>
                </a:lnTo>
                <a:lnTo>
                  <a:pt x="3433" y="5470"/>
                </a:lnTo>
                <a:lnTo>
                  <a:pt x="3443" y="5471"/>
                </a:lnTo>
                <a:lnTo>
                  <a:pt x="3453" y="5472"/>
                </a:lnTo>
                <a:lnTo>
                  <a:pt x="3464" y="5473"/>
                </a:lnTo>
                <a:lnTo>
                  <a:pt x="3474" y="5474"/>
                </a:lnTo>
                <a:lnTo>
                  <a:pt x="3483" y="5476"/>
                </a:lnTo>
                <a:lnTo>
                  <a:pt x="3494" y="5480"/>
                </a:lnTo>
                <a:lnTo>
                  <a:pt x="3457" y="5489"/>
                </a:lnTo>
                <a:lnTo>
                  <a:pt x="3430" y="5495"/>
                </a:lnTo>
                <a:lnTo>
                  <a:pt x="3412" y="5498"/>
                </a:lnTo>
                <a:lnTo>
                  <a:pt x="3412" y="5497"/>
                </a:lnTo>
                <a:lnTo>
                  <a:pt x="3401" y="5497"/>
                </a:lnTo>
                <a:lnTo>
                  <a:pt x="3390" y="5498"/>
                </a:lnTo>
                <a:lnTo>
                  <a:pt x="3379" y="5500"/>
                </a:lnTo>
                <a:lnTo>
                  <a:pt x="3370" y="5502"/>
                </a:lnTo>
                <a:lnTo>
                  <a:pt x="3354" y="5507"/>
                </a:lnTo>
                <a:lnTo>
                  <a:pt x="3349" y="5509"/>
                </a:lnTo>
                <a:lnTo>
                  <a:pt x="3367" y="5522"/>
                </a:lnTo>
                <a:lnTo>
                  <a:pt x="3356" y="5528"/>
                </a:lnTo>
                <a:lnTo>
                  <a:pt x="3345" y="5533"/>
                </a:lnTo>
                <a:lnTo>
                  <a:pt x="3335" y="5536"/>
                </a:lnTo>
                <a:lnTo>
                  <a:pt x="3325" y="5537"/>
                </a:lnTo>
                <a:lnTo>
                  <a:pt x="3315" y="5537"/>
                </a:lnTo>
                <a:lnTo>
                  <a:pt x="3306" y="5535"/>
                </a:lnTo>
                <a:lnTo>
                  <a:pt x="3297" y="5532"/>
                </a:lnTo>
                <a:lnTo>
                  <a:pt x="3287" y="5528"/>
                </a:lnTo>
                <a:lnTo>
                  <a:pt x="3279" y="5522"/>
                </a:lnTo>
                <a:lnTo>
                  <a:pt x="3272" y="5516"/>
                </a:lnTo>
                <a:lnTo>
                  <a:pt x="3264" y="5507"/>
                </a:lnTo>
                <a:lnTo>
                  <a:pt x="3257" y="5499"/>
                </a:lnTo>
                <a:lnTo>
                  <a:pt x="3250" y="5489"/>
                </a:lnTo>
                <a:lnTo>
                  <a:pt x="3243" y="5478"/>
                </a:lnTo>
                <a:lnTo>
                  <a:pt x="3232" y="5456"/>
                </a:lnTo>
                <a:lnTo>
                  <a:pt x="3222" y="5432"/>
                </a:lnTo>
                <a:lnTo>
                  <a:pt x="3212" y="5406"/>
                </a:lnTo>
                <a:lnTo>
                  <a:pt x="3205" y="5379"/>
                </a:lnTo>
                <a:lnTo>
                  <a:pt x="3200" y="5354"/>
                </a:lnTo>
                <a:lnTo>
                  <a:pt x="3196" y="5329"/>
                </a:lnTo>
                <a:lnTo>
                  <a:pt x="3194" y="5306"/>
                </a:lnTo>
                <a:lnTo>
                  <a:pt x="3194" y="5286"/>
                </a:lnTo>
                <a:lnTo>
                  <a:pt x="3196" y="5268"/>
                </a:lnTo>
                <a:lnTo>
                  <a:pt x="3216" y="5278"/>
                </a:lnTo>
                <a:lnTo>
                  <a:pt x="3198" y="5281"/>
                </a:lnTo>
                <a:lnTo>
                  <a:pt x="3216" y="5295"/>
                </a:lnTo>
                <a:lnTo>
                  <a:pt x="3228" y="5301"/>
                </a:lnTo>
                <a:lnTo>
                  <a:pt x="3217" y="5306"/>
                </a:lnTo>
                <a:lnTo>
                  <a:pt x="3224" y="5311"/>
                </a:lnTo>
                <a:lnTo>
                  <a:pt x="3230" y="5316"/>
                </a:lnTo>
                <a:lnTo>
                  <a:pt x="3243" y="5322"/>
                </a:lnTo>
                <a:lnTo>
                  <a:pt x="3253" y="5326"/>
                </a:lnTo>
                <a:lnTo>
                  <a:pt x="3259" y="5327"/>
                </a:lnTo>
                <a:lnTo>
                  <a:pt x="3245" y="5327"/>
                </a:lnTo>
                <a:lnTo>
                  <a:pt x="3257" y="5338"/>
                </a:lnTo>
                <a:lnTo>
                  <a:pt x="3269" y="5349"/>
                </a:lnTo>
                <a:lnTo>
                  <a:pt x="3283" y="5357"/>
                </a:lnTo>
                <a:lnTo>
                  <a:pt x="3299" y="5363"/>
                </a:lnTo>
                <a:lnTo>
                  <a:pt x="3287" y="5370"/>
                </a:lnTo>
                <a:lnTo>
                  <a:pt x="3293" y="5375"/>
                </a:lnTo>
                <a:lnTo>
                  <a:pt x="3300" y="5379"/>
                </a:lnTo>
                <a:lnTo>
                  <a:pt x="3315" y="5388"/>
                </a:lnTo>
                <a:lnTo>
                  <a:pt x="3329" y="5394"/>
                </a:lnTo>
                <a:lnTo>
                  <a:pt x="3335" y="5396"/>
                </a:lnTo>
                <a:lnTo>
                  <a:pt x="3325" y="5399"/>
                </a:lnTo>
                <a:lnTo>
                  <a:pt x="3333" y="5404"/>
                </a:lnTo>
                <a:lnTo>
                  <a:pt x="3342" y="5408"/>
                </a:lnTo>
                <a:lnTo>
                  <a:pt x="3360" y="5417"/>
                </a:lnTo>
                <a:lnTo>
                  <a:pt x="3379" y="5425"/>
                </a:lnTo>
                <a:lnTo>
                  <a:pt x="3364" y="5429"/>
                </a:lnTo>
                <a:lnTo>
                  <a:pt x="3371" y="5433"/>
                </a:lnTo>
                <a:lnTo>
                  <a:pt x="3381" y="5437"/>
                </a:lnTo>
                <a:lnTo>
                  <a:pt x="3403" y="5446"/>
                </a:lnTo>
                <a:lnTo>
                  <a:pt x="3431" y="5456"/>
                </a:lnTo>
                <a:close/>
                <a:moveTo>
                  <a:pt x="3297" y="5557"/>
                </a:moveTo>
                <a:lnTo>
                  <a:pt x="3297" y="5557"/>
                </a:lnTo>
                <a:lnTo>
                  <a:pt x="3291" y="5548"/>
                </a:lnTo>
                <a:lnTo>
                  <a:pt x="3319" y="5551"/>
                </a:lnTo>
                <a:lnTo>
                  <a:pt x="3313" y="5552"/>
                </a:lnTo>
                <a:lnTo>
                  <a:pt x="3306" y="5554"/>
                </a:lnTo>
                <a:lnTo>
                  <a:pt x="3297" y="5557"/>
                </a:lnTo>
                <a:close/>
                <a:moveTo>
                  <a:pt x="2171" y="5193"/>
                </a:moveTo>
                <a:lnTo>
                  <a:pt x="2171" y="5193"/>
                </a:lnTo>
                <a:lnTo>
                  <a:pt x="2171" y="5184"/>
                </a:lnTo>
                <a:lnTo>
                  <a:pt x="2172" y="5174"/>
                </a:lnTo>
                <a:lnTo>
                  <a:pt x="2176" y="5156"/>
                </a:lnTo>
                <a:lnTo>
                  <a:pt x="2181" y="5134"/>
                </a:lnTo>
                <a:lnTo>
                  <a:pt x="2178" y="5138"/>
                </a:lnTo>
                <a:lnTo>
                  <a:pt x="2175" y="5143"/>
                </a:lnTo>
                <a:lnTo>
                  <a:pt x="2169" y="5158"/>
                </a:lnTo>
                <a:lnTo>
                  <a:pt x="2164" y="5173"/>
                </a:lnTo>
                <a:lnTo>
                  <a:pt x="2161" y="5186"/>
                </a:lnTo>
                <a:lnTo>
                  <a:pt x="2136" y="5169"/>
                </a:lnTo>
                <a:lnTo>
                  <a:pt x="2112" y="5153"/>
                </a:lnTo>
                <a:lnTo>
                  <a:pt x="2092" y="5136"/>
                </a:lnTo>
                <a:lnTo>
                  <a:pt x="2072" y="5119"/>
                </a:lnTo>
                <a:lnTo>
                  <a:pt x="2055" y="5100"/>
                </a:lnTo>
                <a:lnTo>
                  <a:pt x="2038" y="5082"/>
                </a:lnTo>
                <a:lnTo>
                  <a:pt x="2022" y="5063"/>
                </a:lnTo>
                <a:lnTo>
                  <a:pt x="2007" y="5043"/>
                </a:lnTo>
                <a:lnTo>
                  <a:pt x="1994" y="5023"/>
                </a:lnTo>
                <a:lnTo>
                  <a:pt x="1980" y="5002"/>
                </a:lnTo>
                <a:lnTo>
                  <a:pt x="1954" y="4959"/>
                </a:lnTo>
                <a:lnTo>
                  <a:pt x="1900" y="4863"/>
                </a:lnTo>
                <a:lnTo>
                  <a:pt x="1894" y="4853"/>
                </a:lnTo>
                <a:lnTo>
                  <a:pt x="1890" y="4843"/>
                </a:lnTo>
                <a:lnTo>
                  <a:pt x="1887" y="4834"/>
                </a:lnTo>
                <a:lnTo>
                  <a:pt x="1885" y="4825"/>
                </a:lnTo>
                <a:lnTo>
                  <a:pt x="1884" y="4817"/>
                </a:lnTo>
                <a:lnTo>
                  <a:pt x="1884" y="4809"/>
                </a:lnTo>
                <a:lnTo>
                  <a:pt x="1884" y="4801"/>
                </a:lnTo>
                <a:lnTo>
                  <a:pt x="1886" y="4794"/>
                </a:lnTo>
                <a:lnTo>
                  <a:pt x="1888" y="4788"/>
                </a:lnTo>
                <a:lnTo>
                  <a:pt x="1891" y="4782"/>
                </a:lnTo>
                <a:lnTo>
                  <a:pt x="1895" y="4775"/>
                </a:lnTo>
                <a:lnTo>
                  <a:pt x="1899" y="4769"/>
                </a:lnTo>
                <a:lnTo>
                  <a:pt x="1910" y="4759"/>
                </a:lnTo>
                <a:lnTo>
                  <a:pt x="1923" y="4750"/>
                </a:lnTo>
                <a:lnTo>
                  <a:pt x="1937" y="4740"/>
                </a:lnTo>
                <a:lnTo>
                  <a:pt x="1954" y="4732"/>
                </a:lnTo>
                <a:lnTo>
                  <a:pt x="1970" y="4725"/>
                </a:lnTo>
                <a:lnTo>
                  <a:pt x="1987" y="4718"/>
                </a:lnTo>
                <a:lnTo>
                  <a:pt x="2021" y="4704"/>
                </a:lnTo>
                <a:lnTo>
                  <a:pt x="2036" y="4697"/>
                </a:lnTo>
                <a:lnTo>
                  <a:pt x="2051" y="4690"/>
                </a:lnTo>
                <a:lnTo>
                  <a:pt x="2047" y="4688"/>
                </a:lnTo>
                <a:lnTo>
                  <a:pt x="2043" y="4686"/>
                </a:lnTo>
                <a:lnTo>
                  <a:pt x="2032" y="4684"/>
                </a:lnTo>
                <a:lnTo>
                  <a:pt x="2019" y="4682"/>
                </a:lnTo>
                <a:lnTo>
                  <a:pt x="2038" y="4678"/>
                </a:lnTo>
                <a:lnTo>
                  <a:pt x="2057" y="4673"/>
                </a:lnTo>
                <a:lnTo>
                  <a:pt x="2075" y="4667"/>
                </a:lnTo>
                <a:lnTo>
                  <a:pt x="2093" y="4659"/>
                </a:lnTo>
                <a:lnTo>
                  <a:pt x="2109" y="4649"/>
                </a:lnTo>
                <a:lnTo>
                  <a:pt x="2125" y="4636"/>
                </a:lnTo>
                <a:lnTo>
                  <a:pt x="2138" y="4623"/>
                </a:lnTo>
                <a:lnTo>
                  <a:pt x="2152" y="4608"/>
                </a:lnTo>
                <a:lnTo>
                  <a:pt x="2117" y="4609"/>
                </a:lnTo>
                <a:lnTo>
                  <a:pt x="2138" y="4593"/>
                </a:lnTo>
                <a:lnTo>
                  <a:pt x="2158" y="4575"/>
                </a:lnTo>
                <a:lnTo>
                  <a:pt x="2175" y="4556"/>
                </a:lnTo>
                <a:lnTo>
                  <a:pt x="2192" y="4535"/>
                </a:lnTo>
                <a:lnTo>
                  <a:pt x="2155" y="4532"/>
                </a:lnTo>
                <a:lnTo>
                  <a:pt x="2183" y="4510"/>
                </a:lnTo>
                <a:lnTo>
                  <a:pt x="2210" y="4489"/>
                </a:lnTo>
                <a:lnTo>
                  <a:pt x="2238" y="4468"/>
                </a:lnTo>
                <a:lnTo>
                  <a:pt x="2265" y="4446"/>
                </a:lnTo>
                <a:lnTo>
                  <a:pt x="2242" y="4441"/>
                </a:lnTo>
                <a:lnTo>
                  <a:pt x="2251" y="4441"/>
                </a:lnTo>
                <a:lnTo>
                  <a:pt x="2260" y="4440"/>
                </a:lnTo>
                <a:lnTo>
                  <a:pt x="2279" y="4436"/>
                </a:lnTo>
                <a:lnTo>
                  <a:pt x="2302" y="4430"/>
                </a:lnTo>
                <a:lnTo>
                  <a:pt x="2326" y="4423"/>
                </a:lnTo>
                <a:lnTo>
                  <a:pt x="2351" y="4416"/>
                </a:lnTo>
                <a:lnTo>
                  <a:pt x="2376" y="4409"/>
                </a:lnTo>
                <a:lnTo>
                  <a:pt x="2390" y="4407"/>
                </a:lnTo>
                <a:lnTo>
                  <a:pt x="2403" y="4406"/>
                </a:lnTo>
                <a:lnTo>
                  <a:pt x="2415" y="4405"/>
                </a:lnTo>
                <a:lnTo>
                  <a:pt x="2428" y="4406"/>
                </a:lnTo>
                <a:lnTo>
                  <a:pt x="2413" y="4423"/>
                </a:lnTo>
                <a:lnTo>
                  <a:pt x="2438" y="4424"/>
                </a:lnTo>
                <a:lnTo>
                  <a:pt x="2463" y="4424"/>
                </a:lnTo>
                <a:lnTo>
                  <a:pt x="2490" y="4422"/>
                </a:lnTo>
                <a:lnTo>
                  <a:pt x="2513" y="4420"/>
                </a:lnTo>
                <a:lnTo>
                  <a:pt x="2553" y="4416"/>
                </a:lnTo>
                <a:lnTo>
                  <a:pt x="2568" y="4413"/>
                </a:lnTo>
                <a:lnTo>
                  <a:pt x="2546" y="4433"/>
                </a:lnTo>
                <a:lnTo>
                  <a:pt x="2563" y="4431"/>
                </a:lnTo>
                <a:lnTo>
                  <a:pt x="2580" y="4428"/>
                </a:lnTo>
                <a:lnTo>
                  <a:pt x="2596" y="4425"/>
                </a:lnTo>
                <a:lnTo>
                  <a:pt x="2610" y="4421"/>
                </a:lnTo>
                <a:lnTo>
                  <a:pt x="2632" y="4413"/>
                </a:lnTo>
                <a:lnTo>
                  <a:pt x="2641" y="4410"/>
                </a:lnTo>
                <a:lnTo>
                  <a:pt x="2631" y="4433"/>
                </a:lnTo>
                <a:lnTo>
                  <a:pt x="2639" y="4432"/>
                </a:lnTo>
                <a:lnTo>
                  <a:pt x="2649" y="4431"/>
                </a:lnTo>
                <a:lnTo>
                  <a:pt x="2664" y="4429"/>
                </a:lnTo>
                <a:lnTo>
                  <a:pt x="2664" y="4444"/>
                </a:lnTo>
                <a:lnTo>
                  <a:pt x="2666" y="4476"/>
                </a:lnTo>
                <a:lnTo>
                  <a:pt x="2668" y="4564"/>
                </a:lnTo>
                <a:lnTo>
                  <a:pt x="2669" y="4608"/>
                </a:lnTo>
                <a:lnTo>
                  <a:pt x="2668" y="4628"/>
                </a:lnTo>
                <a:lnTo>
                  <a:pt x="2667" y="4644"/>
                </a:lnTo>
                <a:lnTo>
                  <a:pt x="2666" y="4658"/>
                </a:lnTo>
                <a:lnTo>
                  <a:pt x="2664" y="4667"/>
                </a:lnTo>
                <a:lnTo>
                  <a:pt x="2663" y="4670"/>
                </a:lnTo>
                <a:lnTo>
                  <a:pt x="2661" y="4672"/>
                </a:lnTo>
                <a:lnTo>
                  <a:pt x="2659" y="4672"/>
                </a:lnTo>
                <a:lnTo>
                  <a:pt x="2657" y="4670"/>
                </a:lnTo>
                <a:lnTo>
                  <a:pt x="2659" y="4673"/>
                </a:lnTo>
                <a:lnTo>
                  <a:pt x="2661" y="4676"/>
                </a:lnTo>
                <a:lnTo>
                  <a:pt x="2663" y="4685"/>
                </a:lnTo>
                <a:lnTo>
                  <a:pt x="2663" y="4695"/>
                </a:lnTo>
                <a:lnTo>
                  <a:pt x="2662" y="4707"/>
                </a:lnTo>
                <a:lnTo>
                  <a:pt x="2659" y="4720"/>
                </a:lnTo>
                <a:lnTo>
                  <a:pt x="2656" y="4734"/>
                </a:lnTo>
                <a:lnTo>
                  <a:pt x="2650" y="4750"/>
                </a:lnTo>
                <a:lnTo>
                  <a:pt x="2645" y="4764"/>
                </a:lnTo>
                <a:lnTo>
                  <a:pt x="2633" y="4795"/>
                </a:lnTo>
                <a:lnTo>
                  <a:pt x="2620" y="4822"/>
                </a:lnTo>
                <a:lnTo>
                  <a:pt x="2607" y="4844"/>
                </a:lnTo>
                <a:lnTo>
                  <a:pt x="2602" y="4853"/>
                </a:lnTo>
                <a:lnTo>
                  <a:pt x="2598" y="4859"/>
                </a:lnTo>
                <a:lnTo>
                  <a:pt x="2620" y="4853"/>
                </a:lnTo>
                <a:lnTo>
                  <a:pt x="2589" y="4910"/>
                </a:lnTo>
                <a:lnTo>
                  <a:pt x="2556" y="4968"/>
                </a:lnTo>
                <a:lnTo>
                  <a:pt x="2523" y="5025"/>
                </a:lnTo>
                <a:lnTo>
                  <a:pt x="2488" y="5082"/>
                </a:lnTo>
                <a:lnTo>
                  <a:pt x="2494" y="5071"/>
                </a:lnTo>
                <a:lnTo>
                  <a:pt x="2501" y="5061"/>
                </a:lnTo>
                <a:lnTo>
                  <a:pt x="2509" y="5051"/>
                </a:lnTo>
                <a:lnTo>
                  <a:pt x="2517" y="5041"/>
                </a:lnTo>
                <a:lnTo>
                  <a:pt x="2535" y="5023"/>
                </a:lnTo>
                <a:lnTo>
                  <a:pt x="2553" y="5005"/>
                </a:lnTo>
                <a:lnTo>
                  <a:pt x="2571" y="4988"/>
                </a:lnTo>
                <a:lnTo>
                  <a:pt x="2590" y="4969"/>
                </a:lnTo>
                <a:lnTo>
                  <a:pt x="2598" y="4959"/>
                </a:lnTo>
                <a:lnTo>
                  <a:pt x="2606" y="4949"/>
                </a:lnTo>
                <a:lnTo>
                  <a:pt x="2613" y="4938"/>
                </a:lnTo>
                <a:lnTo>
                  <a:pt x="2620" y="4927"/>
                </a:lnTo>
                <a:lnTo>
                  <a:pt x="2624" y="4943"/>
                </a:lnTo>
                <a:lnTo>
                  <a:pt x="2632" y="4929"/>
                </a:lnTo>
                <a:lnTo>
                  <a:pt x="2644" y="4912"/>
                </a:lnTo>
                <a:lnTo>
                  <a:pt x="2671" y="4877"/>
                </a:lnTo>
                <a:lnTo>
                  <a:pt x="2704" y="4836"/>
                </a:lnTo>
                <a:lnTo>
                  <a:pt x="2716" y="4863"/>
                </a:lnTo>
                <a:lnTo>
                  <a:pt x="2794" y="4785"/>
                </a:lnTo>
                <a:lnTo>
                  <a:pt x="2788" y="4815"/>
                </a:lnTo>
                <a:lnTo>
                  <a:pt x="2809" y="4796"/>
                </a:lnTo>
                <a:lnTo>
                  <a:pt x="2825" y="4826"/>
                </a:lnTo>
                <a:lnTo>
                  <a:pt x="2842" y="4856"/>
                </a:lnTo>
                <a:lnTo>
                  <a:pt x="2861" y="4885"/>
                </a:lnTo>
                <a:lnTo>
                  <a:pt x="2880" y="4915"/>
                </a:lnTo>
                <a:lnTo>
                  <a:pt x="2923" y="4974"/>
                </a:lnTo>
                <a:lnTo>
                  <a:pt x="2964" y="5035"/>
                </a:lnTo>
                <a:lnTo>
                  <a:pt x="2984" y="5066"/>
                </a:lnTo>
                <a:lnTo>
                  <a:pt x="3004" y="5097"/>
                </a:lnTo>
                <a:lnTo>
                  <a:pt x="3023" y="5128"/>
                </a:lnTo>
                <a:lnTo>
                  <a:pt x="3039" y="5159"/>
                </a:lnTo>
                <a:lnTo>
                  <a:pt x="3053" y="5191"/>
                </a:lnTo>
                <a:lnTo>
                  <a:pt x="3060" y="5206"/>
                </a:lnTo>
                <a:lnTo>
                  <a:pt x="3066" y="5223"/>
                </a:lnTo>
                <a:lnTo>
                  <a:pt x="3071" y="5239"/>
                </a:lnTo>
                <a:lnTo>
                  <a:pt x="3075" y="5255"/>
                </a:lnTo>
                <a:lnTo>
                  <a:pt x="3078" y="5271"/>
                </a:lnTo>
                <a:lnTo>
                  <a:pt x="3081" y="5288"/>
                </a:lnTo>
                <a:lnTo>
                  <a:pt x="3028" y="5287"/>
                </a:lnTo>
                <a:lnTo>
                  <a:pt x="2972" y="5287"/>
                </a:lnTo>
                <a:lnTo>
                  <a:pt x="2857" y="5290"/>
                </a:lnTo>
                <a:lnTo>
                  <a:pt x="2737" y="5292"/>
                </a:lnTo>
                <a:lnTo>
                  <a:pt x="2676" y="5293"/>
                </a:lnTo>
                <a:lnTo>
                  <a:pt x="2615" y="5292"/>
                </a:lnTo>
                <a:lnTo>
                  <a:pt x="2556" y="5289"/>
                </a:lnTo>
                <a:lnTo>
                  <a:pt x="2496" y="5285"/>
                </a:lnTo>
                <a:lnTo>
                  <a:pt x="2467" y="5281"/>
                </a:lnTo>
                <a:lnTo>
                  <a:pt x="2437" y="5277"/>
                </a:lnTo>
                <a:lnTo>
                  <a:pt x="2408" y="5273"/>
                </a:lnTo>
                <a:lnTo>
                  <a:pt x="2380" y="5268"/>
                </a:lnTo>
                <a:lnTo>
                  <a:pt x="2353" y="5262"/>
                </a:lnTo>
                <a:lnTo>
                  <a:pt x="2325" y="5255"/>
                </a:lnTo>
                <a:lnTo>
                  <a:pt x="2298" y="5247"/>
                </a:lnTo>
                <a:lnTo>
                  <a:pt x="2271" y="5238"/>
                </a:lnTo>
                <a:lnTo>
                  <a:pt x="2245" y="5229"/>
                </a:lnTo>
                <a:lnTo>
                  <a:pt x="2220" y="5218"/>
                </a:lnTo>
                <a:lnTo>
                  <a:pt x="2195" y="5205"/>
                </a:lnTo>
                <a:lnTo>
                  <a:pt x="2171" y="5193"/>
                </a:lnTo>
                <a:close/>
                <a:moveTo>
                  <a:pt x="2184" y="5219"/>
                </a:moveTo>
                <a:lnTo>
                  <a:pt x="2179" y="5231"/>
                </a:lnTo>
                <a:lnTo>
                  <a:pt x="2178" y="5227"/>
                </a:lnTo>
                <a:lnTo>
                  <a:pt x="2175" y="5214"/>
                </a:lnTo>
                <a:lnTo>
                  <a:pt x="2184" y="5219"/>
                </a:lnTo>
                <a:close/>
                <a:moveTo>
                  <a:pt x="1871" y="5389"/>
                </a:moveTo>
                <a:lnTo>
                  <a:pt x="1871" y="5389"/>
                </a:lnTo>
                <a:lnTo>
                  <a:pt x="1864" y="5386"/>
                </a:lnTo>
                <a:lnTo>
                  <a:pt x="1858" y="5380"/>
                </a:lnTo>
                <a:lnTo>
                  <a:pt x="1854" y="5374"/>
                </a:lnTo>
                <a:lnTo>
                  <a:pt x="1851" y="5366"/>
                </a:lnTo>
                <a:lnTo>
                  <a:pt x="1862" y="5376"/>
                </a:lnTo>
                <a:lnTo>
                  <a:pt x="1871" y="5389"/>
                </a:lnTo>
                <a:close/>
                <a:moveTo>
                  <a:pt x="2532" y="2985"/>
                </a:moveTo>
                <a:lnTo>
                  <a:pt x="2548" y="2979"/>
                </a:lnTo>
                <a:lnTo>
                  <a:pt x="2544" y="2985"/>
                </a:lnTo>
                <a:lnTo>
                  <a:pt x="2542" y="2987"/>
                </a:lnTo>
                <a:lnTo>
                  <a:pt x="2541" y="2988"/>
                </a:lnTo>
                <a:lnTo>
                  <a:pt x="2539" y="2989"/>
                </a:lnTo>
                <a:lnTo>
                  <a:pt x="2536" y="2988"/>
                </a:lnTo>
                <a:lnTo>
                  <a:pt x="2534" y="2987"/>
                </a:lnTo>
                <a:lnTo>
                  <a:pt x="2532" y="2985"/>
                </a:lnTo>
                <a:close/>
                <a:moveTo>
                  <a:pt x="1998" y="4369"/>
                </a:moveTo>
                <a:lnTo>
                  <a:pt x="1998" y="4369"/>
                </a:lnTo>
                <a:lnTo>
                  <a:pt x="1997" y="4366"/>
                </a:lnTo>
                <a:lnTo>
                  <a:pt x="1997" y="4363"/>
                </a:lnTo>
                <a:lnTo>
                  <a:pt x="1998" y="4360"/>
                </a:lnTo>
                <a:lnTo>
                  <a:pt x="2000" y="4358"/>
                </a:lnTo>
                <a:lnTo>
                  <a:pt x="2002" y="4357"/>
                </a:lnTo>
                <a:lnTo>
                  <a:pt x="2005" y="4357"/>
                </a:lnTo>
                <a:lnTo>
                  <a:pt x="2014" y="4358"/>
                </a:lnTo>
                <a:lnTo>
                  <a:pt x="1998" y="4369"/>
                </a:lnTo>
                <a:close/>
                <a:moveTo>
                  <a:pt x="1949" y="4451"/>
                </a:moveTo>
                <a:lnTo>
                  <a:pt x="1949" y="4451"/>
                </a:lnTo>
                <a:lnTo>
                  <a:pt x="1947" y="4433"/>
                </a:lnTo>
                <a:lnTo>
                  <a:pt x="1947" y="4417"/>
                </a:lnTo>
                <a:lnTo>
                  <a:pt x="1950" y="4402"/>
                </a:lnTo>
                <a:lnTo>
                  <a:pt x="1952" y="4395"/>
                </a:lnTo>
                <a:lnTo>
                  <a:pt x="1954" y="4389"/>
                </a:lnTo>
                <a:lnTo>
                  <a:pt x="1957" y="4384"/>
                </a:lnTo>
                <a:lnTo>
                  <a:pt x="1960" y="4378"/>
                </a:lnTo>
                <a:lnTo>
                  <a:pt x="1965" y="4374"/>
                </a:lnTo>
                <a:lnTo>
                  <a:pt x="1969" y="4370"/>
                </a:lnTo>
                <a:lnTo>
                  <a:pt x="1975" y="4367"/>
                </a:lnTo>
                <a:lnTo>
                  <a:pt x="1982" y="4364"/>
                </a:lnTo>
                <a:lnTo>
                  <a:pt x="1988" y="4362"/>
                </a:lnTo>
                <a:lnTo>
                  <a:pt x="1996" y="4361"/>
                </a:lnTo>
                <a:lnTo>
                  <a:pt x="1983" y="4385"/>
                </a:lnTo>
                <a:lnTo>
                  <a:pt x="1967" y="4415"/>
                </a:lnTo>
                <a:lnTo>
                  <a:pt x="1949" y="4451"/>
                </a:lnTo>
                <a:close/>
                <a:moveTo>
                  <a:pt x="2804" y="4375"/>
                </a:moveTo>
                <a:lnTo>
                  <a:pt x="2804" y="4375"/>
                </a:lnTo>
                <a:lnTo>
                  <a:pt x="2783" y="4406"/>
                </a:lnTo>
                <a:lnTo>
                  <a:pt x="2762" y="4436"/>
                </a:lnTo>
                <a:lnTo>
                  <a:pt x="2740" y="4466"/>
                </a:lnTo>
                <a:lnTo>
                  <a:pt x="2720" y="4498"/>
                </a:lnTo>
                <a:lnTo>
                  <a:pt x="2711" y="4478"/>
                </a:lnTo>
                <a:lnTo>
                  <a:pt x="2703" y="4461"/>
                </a:lnTo>
                <a:lnTo>
                  <a:pt x="2696" y="4442"/>
                </a:lnTo>
                <a:lnTo>
                  <a:pt x="2693" y="4433"/>
                </a:lnTo>
                <a:lnTo>
                  <a:pt x="2690" y="4423"/>
                </a:lnTo>
                <a:lnTo>
                  <a:pt x="2705" y="4420"/>
                </a:lnTo>
                <a:lnTo>
                  <a:pt x="2721" y="4416"/>
                </a:lnTo>
                <a:lnTo>
                  <a:pt x="2735" y="4411"/>
                </a:lnTo>
                <a:lnTo>
                  <a:pt x="2749" y="4405"/>
                </a:lnTo>
                <a:lnTo>
                  <a:pt x="2764" y="4399"/>
                </a:lnTo>
                <a:lnTo>
                  <a:pt x="2777" y="4393"/>
                </a:lnTo>
                <a:lnTo>
                  <a:pt x="2791" y="4385"/>
                </a:lnTo>
                <a:lnTo>
                  <a:pt x="2804" y="4375"/>
                </a:lnTo>
                <a:close/>
                <a:moveTo>
                  <a:pt x="3060" y="5149"/>
                </a:moveTo>
                <a:lnTo>
                  <a:pt x="3060" y="5149"/>
                </a:lnTo>
                <a:lnTo>
                  <a:pt x="3067" y="5153"/>
                </a:lnTo>
                <a:lnTo>
                  <a:pt x="3071" y="5157"/>
                </a:lnTo>
                <a:lnTo>
                  <a:pt x="3074" y="5160"/>
                </a:lnTo>
                <a:lnTo>
                  <a:pt x="3072" y="5162"/>
                </a:lnTo>
                <a:lnTo>
                  <a:pt x="3069" y="5162"/>
                </a:lnTo>
                <a:lnTo>
                  <a:pt x="3067" y="5162"/>
                </a:lnTo>
                <a:lnTo>
                  <a:pt x="3065" y="5161"/>
                </a:lnTo>
                <a:lnTo>
                  <a:pt x="3063" y="5159"/>
                </a:lnTo>
                <a:lnTo>
                  <a:pt x="3062" y="5156"/>
                </a:lnTo>
                <a:lnTo>
                  <a:pt x="3060" y="5149"/>
                </a:lnTo>
                <a:close/>
                <a:moveTo>
                  <a:pt x="3073" y="5168"/>
                </a:moveTo>
                <a:lnTo>
                  <a:pt x="3073" y="5168"/>
                </a:lnTo>
                <a:lnTo>
                  <a:pt x="3110" y="5192"/>
                </a:lnTo>
                <a:lnTo>
                  <a:pt x="3100" y="5197"/>
                </a:lnTo>
                <a:lnTo>
                  <a:pt x="3124" y="5203"/>
                </a:lnTo>
                <a:lnTo>
                  <a:pt x="3138" y="5207"/>
                </a:lnTo>
                <a:lnTo>
                  <a:pt x="3122" y="5210"/>
                </a:lnTo>
                <a:lnTo>
                  <a:pt x="3138" y="5214"/>
                </a:lnTo>
                <a:lnTo>
                  <a:pt x="3143" y="5217"/>
                </a:lnTo>
                <a:lnTo>
                  <a:pt x="3148" y="5219"/>
                </a:lnTo>
                <a:lnTo>
                  <a:pt x="3152" y="5222"/>
                </a:lnTo>
                <a:lnTo>
                  <a:pt x="3156" y="5225"/>
                </a:lnTo>
                <a:lnTo>
                  <a:pt x="3158" y="5228"/>
                </a:lnTo>
                <a:lnTo>
                  <a:pt x="3159" y="5231"/>
                </a:lnTo>
                <a:lnTo>
                  <a:pt x="3159" y="5235"/>
                </a:lnTo>
                <a:lnTo>
                  <a:pt x="3159" y="5239"/>
                </a:lnTo>
                <a:lnTo>
                  <a:pt x="3157" y="5249"/>
                </a:lnTo>
                <a:lnTo>
                  <a:pt x="3152" y="5260"/>
                </a:lnTo>
                <a:lnTo>
                  <a:pt x="3147" y="5273"/>
                </a:lnTo>
                <a:lnTo>
                  <a:pt x="3137" y="5263"/>
                </a:lnTo>
                <a:lnTo>
                  <a:pt x="3127" y="5252"/>
                </a:lnTo>
                <a:lnTo>
                  <a:pt x="3116" y="5238"/>
                </a:lnTo>
                <a:lnTo>
                  <a:pt x="3106" y="5224"/>
                </a:lnTo>
                <a:lnTo>
                  <a:pt x="3089" y="5194"/>
                </a:lnTo>
                <a:lnTo>
                  <a:pt x="3073" y="5168"/>
                </a:lnTo>
                <a:close/>
                <a:moveTo>
                  <a:pt x="3226" y="5172"/>
                </a:moveTo>
                <a:lnTo>
                  <a:pt x="3232" y="5179"/>
                </a:lnTo>
                <a:lnTo>
                  <a:pt x="3224" y="5177"/>
                </a:lnTo>
                <a:lnTo>
                  <a:pt x="3226" y="5172"/>
                </a:lnTo>
                <a:close/>
                <a:moveTo>
                  <a:pt x="3287" y="4949"/>
                </a:moveTo>
                <a:lnTo>
                  <a:pt x="3276" y="4952"/>
                </a:lnTo>
                <a:lnTo>
                  <a:pt x="3277" y="4960"/>
                </a:lnTo>
                <a:lnTo>
                  <a:pt x="3279" y="4968"/>
                </a:lnTo>
                <a:lnTo>
                  <a:pt x="3281" y="4976"/>
                </a:lnTo>
                <a:lnTo>
                  <a:pt x="3284" y="4984"/>
                </a:lnTo>
                <a:lnTo>
                  <a:pt x="3290" y="4996"/>
                </a:lnTo>
                <a:lnTo>
                  <a:pt x="3293" y="5000"/>
                </a:lnTo>
                <a:lnTo>
                  <a:pt x="3279" y="4996"/>
                </a:lnTo>
                <a:lnTo>
                  <a:pt x="3302" y="5035"/>
                </a:lnTo>
                <a:lnTo>
                  <a:pt x="3319" y="5065"/>
                </a:lnTo>
                <a:lnTo>
                  <a:pt x="3304" y="5063"/>
                </a:lnTo>
                <a:lnTo>
                  <a:pt x="3305" y="5069"/>
                </a:lnTo>
                <a:lnTo>
                  <a:pt x="3307" y="5074"/>
                </a:lnTo>
                <a:lnTo>
                  <a:pt x="3313" y="5084"/>
                </a:lnTo>
                <a:lnTo>
                  <a:pt x="3319" y="5093"/>
                </a:lnTo>
                <a:lnTo>
                  <a:pt x="3327" y="5100"/>
                </a:lnTo>
                <a:lnTo>
                  <a:pt x="3333" y="5105"/>
                </a:lnTo>
                <a:lnTo>
                  <a:pt x="3338" y="5109"/>
                </a:lnTo>
                <a:lnTo>
                  <a:pt x="3344" y="5113"/>
                </a:lnTo>
                <a:lnTo>
                  <a:pt x="3331" y="5118"/>
                </a:lnTo>
                <a:lnTo>
                  <a:pt x="3346" y="5135"/>
                </a:lnTo>
                <a:lnTo>
                  <a:pt x="3364" y="5154"/>
                </a:lnTo>
                <a:lnTo>
                  <a:pt x="3372" y="5163"/>
                </a:lnTo>
                <a:lnTo>
                  <a:pt x="3379" y="5172"/>
                </a:lnTo>
                <a:lnTo>
                  <a:pt x="3386" y="5181"/>
                </a:lnTo>
                <a:lnTo>
                  <a:pt x="3392" y="5192"/>
                </a:lnTo>
                <a:lnTo>
                  <a:pt x="3393" y="5193"/>
                </a:lnTo>
                <a:lnTo>
                  <a:pt x="3392" y="5193"/>
                </a:lnTo>
                <a:lnTo>
                  <a:pt x="3388" y="5193"/>
                </a:lnTo>
                <a:lnTo>
                  <a:pt x="3378" y="5187"/>
                </a:lnTo>
                <a:lnTo>
                  <a:pt x="3358" y="5174"/>
                </a:lnTo>
                <a:lnTo>
                  <a:pt x="3370" y="5196"/>
                </a:lnTo>
                <a:lnTo>
                  <a:pt x="3359" y="5195"/>
                </a:lnTo>
                <a:lnTo>
                  <a:pt x="3347" y="5192"/>
                </a:lnTo>
                <a:lnTo>
                  <a:pt x="3327" y="5186"/>
                </a:lnTo>
                <a:lnTo>
                  <a:pt x="3305" y="5179"/>
                </a:lnTo>
                <a:lnTo>
                  <a:pt x="3294" y="5177"/>
                </a:lnTo>
                <a:lnTo>
                  <a:pt x="3282" y="5176"/>
                </a:lnTo>
                <a:lnTo>
                  <a:pt x="3290" y="5197"/>
                </a:lnTo>
                <a:lnTo>
                  <a:pt x="3280" y="5189"/>
                </a:lnTo>
                <a:lnTo>
                  <a:pt x="3271" y="5183"/>
                </a:lnTo>
                <a:lnTo>
                  <a:pt x="3264" y="5178"/>
                </a:lnTo>
                <a:lnTo>
                  <a:pt x="3257" y="5176"/>
                </a:lnTo>
                <a:lnTo>
                  <a:pt x="3250" y="5175"/>
                </a:lnTo>
                <a:lnTo>
                  <a:pt x="3245" y="5174"/>
                </a:lnTo>
                <a:lnTo>
                  <a:pt x="3237" y="5173"/>
                </a:lnTo>
                <a:lnTo>
                  <a:pt x="3234" y="5171"/>
                </a:lnTo>
                <a:lnTo>
                  <a:pt x="3232" y="5169"/>
                </a:lnTo>
                <a:lnTo>
                  <a:pt x="3231" y="5165"/>
                </a:lnTo>
                <a:lnTo>
                  <a:pt x="3231" y="5160"/>
                </a:lnTo>
                <a:lnTo>
                  <a:pt x="3232" y="5141"/>
                </a:lnTo>
                <a:lnTo>
                  <a:pt x="3237" y="5109"/>
                </a:lnTo>
                <a:lnTo>
                  <a:pt x="3244" y="5057"/>
                </a:lnTo>
                <a:lnTo>
                  <a:pt x="3252" y="5003"/>
                </a:lnTo>
                <a:lnTo>
                  <a:pt x="3259" y="4949"/>
                </a:lnTo>
                <a:lnTo>
                  <a:pt x="3264" y="4895"/>
                </a:lnTo>
                <a:lnTo>
                  <a:pt x="3271" y="4915"/>
                </a:lnTo>
                <a:lnTo>
                  <a:pt x="3278" y="4932"/>
                </a:lnTo>
                <a:lnTo>
                  <a:pt x="3287" y="4949"/>
                </a:lnTo>
                <a:close/>
                <a:moveTo>
                  <a:pt x="3175" y="4492"/>
                </a:moveTo>
                <a:lnTo>
                  <a:pt x="3175" y="4492"/>
                </a:lnTo>
                <a:lnTo>
                  <a:pt x="3161" y="4471"/>
                </a:lnTo>
                <a:lnTo>
                  <a:pt x="3152" y="4458"/>
                </a:lnTo>
                <a:lnTo>
                  <a:pt x="3147" y="4450"/>
                </a:lnTo>
                <a:lnTo>
                  <a:pt x="3145" y="4445"/>
                </a:lnTo>
                <a:lnTo>
                  <a:pt x="3145" y="4442"/>
                </a:lnTo>
                <a:lnTo>
                  <a:pt x="3146" y="4439"/>
                </a:lnTo>
                <a:lnTo>
                  <a:pt x="3147" y="4435"/>
                </a:lnTo>
                <a:lnTo>
                  <a:pt x="3152" y="4423"/>
                </a:lnTo>
                <a:lnTo>
                  <a:pt x="3159" y="4405"/>
                </a:lnTo>
                <a:lnTo>
                  <a:pt x="3168" y="4377"/>
                </a:lnTo>
                <a:lnTo>
                  <a:pt x="3174" y="4356"/>
                </a:lnTo>
                <a:lnTo>
                  <a:pt x="3177" y="4333"/>
                </a:lnTo>
                <a:lnTo>
                  <a:pt x="3182" y="4286"/>
                </a:lnTo>
                <a:lnTo>
                  <a:pt x="3184" y="4263"/>
                </a:lnTo>
                <a:lnTo>
                  <a:pt x="3189" y="4240"/>
                </a:lnTo>
                <a:lnTo>
                  <a:pt x="3192" y="4229"/>
                </a:lnTo>
                <a:lnTo>
                  <a:pt x="3195" y="4219"/>
                </a:lnTo>
                <a:lnTo>
                  <a:pt x="3199" y="4207"/>
                </a:lnTo>
                <a:lnTo>
                  <a:pt x="3203" y="4197"/>
                </a:lnTo>
                <a:lnTo>
                  <a:pt x="3208" y="4202"/>
                </a:lnTo>
                <a:lnTo>
                  <a:pt x="3212" y="4208"/>
                </a:lnTo>
                <a:lnTo>
                  <a:pt x="3215" y="4216"/>
                </a:lnTo>
                <a:lnTo>
                  <a:pt x="3218" y="4224"/>
                </a:lnTo>
                <a:lnTo>
                  <a:pt x="3225" y="4241"/>
                </a:lnTo>
                <a:lnTo>
                  <a:pt x="3228" y="4263"/>
                </a:lnTo>
                <a:lnTo>
                  <a:pt x="3231" y="4286"/>
                </a:lnTo>
                <a:lnTo>
                  <a:pt x="3232" y="4310"/>
                </a:lnTo>
                <a:lnTo>
                  <a:pt x="3232" y="4337"/>
                </a:lnTo>
                <a:lnTo>
                  <a:pt x="3232" y="4364"/>
                </a:lnTo>
                <a:lnTo>
                  <a:pt x="3229" y="4418"/>
                </a:lnTo>
                <a:lnTo>
                  <a:pt x="3225" y="4469"/>
                </a:lnTo>
                <a:lnTo>
                  <a:pt x="3222" y="4515"/>
                </a:lnTo>
                <a:lnTo>
                  <a:pt x="3219" y="4549"/>
                </a:lnTo>
                <a:lnTo>
                  <a:pt x="3215" y="4538"/>
                </a:lnTo>
                <a:lnTo>
                  <a:pt x="3209" y="4526"/>
                </a:lnTo>
                <a:lnTo>
                  <a:pt x="3201" y="4513"/>
                </a:lnTo>
                <a:lnTo>
                  <a:pt x="3192" y="4500"/>
                </a:lnTo>
                <a:lnTo>
                  <a:pt x="3175" y="4478"/>
                </a:lnTo>
                <a:lnTo>
                  <a:pt x="3168" y="4470"/>
                </a:lnTo>
                <a:lnTo>
                  <a:pt x="3175" y="4492"/>
                </a:lnTo>
                <a:close/>
                <a:moveTo>
                  <a:pt x="3104" y="4459"/>
                </a:moveTo>
                <a:lnTo>
                  <a:pt x="3107" y="4485"/>
                </a:lnTo>
                <a:lnTo>
                  <a:pt x="3110" y="4483"/>
                </a:lnTo>
                <a:lnTo>
                  <a:pt x="3118" y="4472"/>
                </a:lnTo>
                <a:lnTo>
                  <a:pt x="3120" y="4477"/>
                </a:lnTo>
                <a:lnTo>
                  <a:pt x="3124" y="4483"/>
                </a:lnTo>
                <a:lnTo>
                  <a:pt x="3128" y="4488"/>
                </a:lnTo>
                <a:lnTo>
                  <a:pt x="3133" y="4493"/>
                </a:lnTo>
                <a:lnTo>
                  <a:pt x="3145" y="4503"/>
                </a:lnTo>
                <a:lnTo>
                  <a:pt x="3156" y="4510"/>
                </a:lnTo>
                <a:lnTo>
                  <a:pt x="3139" y="4520"/>
                </a:lnTo>
                <a:lnTo>
                  <a:pt x="3150" y="4526"/>
                </a:lnTo>
                <a:lnTo>
                  <a:pt x="3161" y="4533"/>
                </a:lnTo>
                <a:lnTo>
                  <a:pt x="3170" y="4540"/>
                </a:lnTo>
                <a:lnTo>
                  <a:pt x="3178" y="4549"/>
                </a:lnTo>
                <a:lnTo>
                  <a:pt x="3185" y="4559"/>
                </a:lnTo>
                <a:lnTo>
                  <a:pt x="3192" y="4568"/>
                </a:lnTo>
                <a:lnTo>
                  <a:pt x="3197" y="4579"/>
                </a:lnTo>
                <a:lnTo>
                  <a:pt x="3201" y="4591"/>
                </a:lnTo>
                <a:lnTo>
                  <a:pt x="3179" y="4585"/>
                </a:lnTo>
                <a:lnTo>
                  <a:pt x="3194" y="4601"/>
                </a:lnTo>
                <a:lnTo>
                  <a:pt x="3212" y="4623"/>
                </a:lnTo>
                <a:lnTo>
                  <a:pt x="3222" y="4635"/>
                </a:lnTo>
                <a:lnTo>
                  <a:pt x="3229" y="4645"/>
                </a:lnTo>
                <a:lnTo>
                  <a:pt x="3234" y="4655"/>
                </a:lnTo>
                <a:lnTo>
                  <a:pt x="3235" y="4658"/>
                </a:lnTo>
                <a:lnTo>
                  <a:pt x="3236" y="4661"/>
                </a:lnTo>
                <a:lnTo>
                  <a:pt x="3218" y="4652"/>
                </a:lnTo>
                <a:lnTo>
                  <a:pt x="3224" y="4662"/>
                </a:lnTo>
                <a:lnTo>
                  <a:pt x="3229" y="4672"/>
                </a:lnTo>
                <a:lnTo>
                  <a:pt x="3233" y="4683"/>
                </a:lnTo>
                <a:lnTo>
                  <a:pt x="3235" y="4693"/>
                </a:lnTo>
                <a:lnTo>
                  <a:pt x="3238" y="4703"/>
                </a:lnTo>
                <a:lnTo>
                  <a:pt x="3239" y="4713"/>
                </a:lnTo>
                <a:lnTo>
                  <a:pt x="3242" y="4736"/>
                </a:lnTo>
                <a:lnTo>
                  <a:pt x="3236" y="4734"/>
                </a:lnTo>
                <a:lnTo>
                  <a:pt x="3239" y="4743"/>
                </a:lnTo>
                <a:lnTo>
                  <a:pt x="3241" y="4754"/>
                </a:lnTo>
                <a:lnTo>
                  <a:pt x="3245" y="4778"/>
                </a:lnTo>
                <a:lnTo>
                  <a:pt x="3247" y="4806"/>
                </a:lnTo>
                <a:lnTo>
                  <a:pt x="3248" y="4837"/>
                </a:lnTo>
                <a:lnTo>
                  <a:pt x="3248" y="4870"/>
                </a:lnTo>
                <a:lnTo>
                  <a:pt x="3246" y="4905"/>
                </a:lnTo>
                <a:lnTo>
                  <a:pt x="3243" y="4940"/>
                </a:lnTo>
                <a:lnTo>
                  <a:pt x="3238" y="4975"/>
                </a:lnTo>
                <a:lnTo>
                  <a:pt x="3232" y="5009"/>
                </a:lnTo>
                <a:lnTo>
                  <a:pt x="3224" y="5042"/>
                </a:lnTo>
                <a:lnTo>
                  <a:pt x="3215" y="5072"/>
                </a:lnTo>
                <a:lnTo>
                  <a:pt x="3210" y="5087"/>
                </a:lnTo>
                <a:lnTo>
                  <a:pt x="3205" y="5100"/>
                </a:lnTo>
                <a:lnTo>
                  <a:pt x="3199" y="5111"/>
                </a:lnTo>
                <a:lnTo>
                  <a:pt x="3193" y="5123"/>
                </a:lnTo>
                <a:lnTo>
                  <a:pt x="3186" y="5133"/>
                </a:lnTo>
                <a:lnTo>
                  <a:pt x="3180" y="5141"/>
                </a:lnTo>
                <a:lnTo>
                  <a:pt x="3173" y="5149"/>
                </a:lnTo>
                <a:lnTo>
                  <a:pt x="3166" y="5155"/>
                </a:lnTo>
                <a:lnTo>
                  <a:pt x="3158" y="5159"/>
                </a:lnTo>
                <a:lnTo>
                  <a:pt x="3149" y="5161"/>
                </a:lnTo>
                <a:lnTo>
                  <a:pt x="3160" y="5172"/>
                </a:lnTo>
                <a:lnTo>
                  <a:pt x="3125" y="5156"/>
                </a:lnTo>
                <a:lnTo>
                  <a:pt x="3090" y="5140"/>
                </a:lnTo>
                <a:lnTo>
                  <a:pt x="3099" y="5155"/>
                </a:lnTo>
                <a:lnTo>
                  <a:pt x="3081" y="5146"/>
                </a:lnTo>
                <a:lnTo>
                  <a:pt x="3066" y="5136"/>
                </a:lnTo>
                <a:lnTo>
                  <a:pt x="3050" y="5124"/>
                </a:lnTo>
                <a:lnTo>
                  <a:pt x="3036" y="5109"/>
                </a:lnTo>
                <a:lnTo>
                  <a:pt x="3023" y="5095"/>
                </a:lnTo>
                <a:lnTo>
                  <a:pt x="3010" y="5078"/>
                </a:lnTo>
                <a:lnTo>
                  <a:pt x="2998" y="5061"/>
                </a:lnTo>
                <a:lnTo>
                  <a:pt x="2986" y="5043"/>
                </a:lnTo>
                <a:lnTo>
                  <a:pt x="2965" y="5006"/>
                </a:lnTo>
                <a:lnTo>
                  <a:pt x="2945" y="4968"/>
                </a:lnTo>
                <a:lnTo>
                  <a:pt x="2926" y="4931"/>
                </a:lnTo>
                <a:lnTo>
                  <a:pt x="2907" y="4897"/>
                </a:lnTo>
                <a:lnTo>
                  <a:pt x="2881" y="4852"/>
                </a:lnTo>
                <a:lnTo>
                  <a:pt x="2871" y="4833"/>
                </a:lnTo>
                <a:lnTo>
                  <a:pt x="2864" y="4818"/>
                </a:lnTo>
                <a:lnTo>
                  <a:pt x="2859" y="4804"/>
                </a:lnTo>
                <a:lnTo>
                  <a:pt x="2857" y="4793"/>
                </a:lnTo>
                <a:lnTo>
                  <a:pt x="2856" y="4783"/>
                </a:lnTo>
                <a:lnTo>
                  <a:pt x="2857" y="4772"/>
                </a:lnTo>
                <a:lnTo>
                  <a:pt x="2860" y="4762"/>
                </a:lnTo>
                <a:lnTo>
                  <a:pt x="2864" y="4752"/>
                </a:lnTo>
                <a:lnTo>
                  <a:pt x="2871" y="4740"/>
                </a:lnTo>
                <a:lnTo>
                  <a:pt x="2879" y="4728"/>
                </a:lnTo>
                <a:lnTo>
                  <a:pt x="2901" y="4697"/>
                </a:lnTo>
                <a:lnTo>
                  <a:pt x="2914" y="4678"/>
                </a:lnTo>
                <a:lnTo>
                  <a:pt x="2930" y="4656"/>
                </a:lnTo>
                <a:lnTo>
                  <a:pt x="2933" y="4678"/>
                </a:lnTo>
                <a:lnTo>
                  <a:pt x="2955" y="4651"/>
                </a:lnTo>
                <a:lnTo>
                  <a:pt x="2973" y="4625"/>
                </a:lnTo>
                <a:lnTo>
                  <a:pt x="2991" y="4598"/>
                </a:lnTo>
                <a:lnTo>
                  <a:pt x="3001" y="4615"/>
                </a:lnTo>
                <a:lnTo>
                  <a:pt x="3013" y="4598"/>
                </a:lnTo>
                <a:lnTo>
                  <a:pt x="3024" y="4583"/>
                </a:lnTo>
                <a:lnTo>
                  <a:pt x="3033" y="4568"/>
                </a:lnTo>
                <a:lnTo>
                  <a:pt x="3040" y="4555"/>
                </a:lnTo>
                <a:lnTo>
                  <a:pt x="3049" y="4535"/>
                </a:lnTo>
                <a:lnTo>
                  <a:pt x="3052" y="4527"/>
                </a:lnTo>
                <a:lnTo>
                  <a:pt x="3059" y="4556"/>
                </a:lnTo>
                <a:lnTo>
                  <a:pt x="3070" y="4540"/>
                </a:lnTo>
                <a:lnTo>
                  <a:pt x="3079" y="4525"/>
                </a:lnTo>
                <a:lnTo>
                  <a:pt x="3086" y="4508"/>
                </a:lnTo>
                <a:lnTo>
                  <a:pt x="3093" y="4493"/>
                </a:lnTo>
                <a:lnTo>
                  <a:pt x="3098" y="4479"/>
                </a:lnTo>
                <a:lnTo>
                  <a:pt x="3101" y="4469"/>
                </a:lnTo>
                <a:lnTo>
                  <a:pt x="3104" y="4459"/>
                </a:lnTo>
                <a:close/>
                <a:moveTo>
                  <a:pt x="2612" y="3000"/>
                </a:moveTo>
                <a:lnTo>
                  <a:pt x="2602" y="3023"/>
                </a:lnTo>
                <a:lnTo>
                  <a:pt x="2625" y="3011"/>
                </a:lnTo>
                <a:lnTo>
                  <a:pt x="2645" y="2999"/>
                </a:lnTo>
                <a:lnTo>
                  <a:pt x="2666" y="2985"/>
                </a:lnTo>
                <a:lnTo>
                  <a:pt x="2686" y="2970"/>
                </a:lnTo>
                <a:lnTo>
                  <a:pt x="2676" y="2995"/>
                </a:lnTo>
                <a:lnTo>
                  <a:pt x="2686" y="2989"/>
                </a:lnTo>
                <a:lnTo>
                  <a:pt x="2695" y="2983"/>
                </a:lnTo>
                <a:lnTo>
                  <a:pt x="2710" y="2968"/>
                </a:lnTo>
                <a:lnTo>
                  <a:pt x="2726" y="2954"/>
                </a:lnTo>
                <a:lnTo>
                  <a:pt x="2742" y="2939"/>
                </a:lnTo>
                <a:lnTo>
                  <a:pt x="2748" y="2955"/>
                </a:lnTo>
                <a:lnTo>
                  <a:pt x="2753" y="2963"/>
                </a:lnTo>
                <a:lnTo>
                  <a:pt x="2756" y="2969"/>
                </a:lnTo>
                <a:lnTo>
                  <a:pt x="2736" y="2972"/>
                </a:lnTo>
                <a:lnTo>
                  <a:pt x="2742" y="2992"/>
                </a:lnTo>
                <a:lnTo>
                  <a:pt x="2749" y="3013"/>
                </a:lnTo>
                <a:lnTo>
                  <a:pt x="2758" y="3036"/>
                </a:lnTo>
                <a:lnTo>
                  <a:pt x="2766" y="3060"/>
                </a:lnTo>
                <a:lnTo>
                  <a:pt x="2772" y="3084"/>
                </a:lnTo>
                <a:lnTo>
                  <a:pt x="2777" y="3107"/>
                </a:lnTo>
                <a:lnTo>
                  <a:pt x="2778" y="3118"/>
                </a:lnTo>
                <a:lnTo>
                  <a:pt x="2778" y="3129"/>
                </a:lnTo>
                <a:lnTo>
                  <a:pt x="2778" y="3139"/>
                </a:lnTo>
                <a:lnTo>
                  <a:pt x="2776" y="3149"/>
                </a:lnTo>
                <a:lnTo>
                  <a:pt x="2776" y="3146"/>
                </a:lnTo>
                <a:lnTo>
                  <a:pt x="2776" y="3143"/>
                </a:lnTo>
                <a:lnTo>
                  <a:pt x="2772" y="3136"/>
                </a:lnTo>
                <a:lnTo>
                  <a:pt x="2766" y="3129"/>
                </a:lnTo>
                <a:lnTo>
                  <a:pt x="2758" y="3121"/>
                </a:lnTo>
                <a:lnTo>
                  <a:pt x="2747" y="3111"/>
                </a:lnTo>
                <a:lnTo>
                  <a:pt x="2735" y="3102"/>
                </a:lnTo>
                <a:lnTo>
                  <a:pt x="2708" y="3083"/>
                </a:lnTo>
                <a:lnTo>
                  <a:pt x="2680" y="3065"/>
                </a:lnTo>
                <a:lnTo>
                  <a:pt x="2655" y="3049"/>
                </a:lnTo>
                <a:lnTo>
                  <a:pt x="2620" y="3027"/>
                </a:lnTo>
                <a:lnTo>
                  <a:pt x="2611" y="3057"/>
                </a:lnTo>
                <a:lnTo>
                  <a:pt x="2610" y="3052"/>
                </a:lnTo>
                <a:lnTo>
                  <a:pt x="2609" y="3049"/>
                </a:lnTo>
                <a:lnTo>
                  <a:pt x="2606" y="3044"/>
                </a:lnTo>
                <a:lnTo>
                  <a:pt x="2603" y="3039"/>
                </a:lnTo>
                <a:lnTo>
                  <a:pt x="2598" y="3033"/>
                </a:lnTo>
                <a:lnTo>
                  <a:pt x="2591" y="3027"/>
                </a:lnTo>
                <a:lnTo>
                  <a:pt x="2581" y="3020"/>
                </a:lnTo>
                <a:lnTo>
                  <a:pt x="2588" y="3015"/>
                </a:lnTo>
                <a:lnTo>
                  <a:pt x="2593" y="3010"/>
                </a:lnTo>
                <a:lnTo>
                  <a:pt x="2603" y="3005"/>
                </a:lnTo>
                <a:lnTo>
                  <a:pt x="2610" y="3001"/>
                </a:lnTo>
                <a:lnTo>
                  <a:pt x="2612" y="3000"/>
                </a:lnTo>
                <a:close/>
                <a:moveTo>
                  <a:pt x="2222" y="2836"/>
                </a:moveTo>
                <a:lnTo>
                  <a:pt x="2222" y="2836"/>
                </a:lnTo>
                <a:lnTo>
                  <a:pt x="2232" y="2837"/>
                </a:lnTo>
                <a:lnTo>
                  <a:pt x="2236" y="2838"/>
                </a:lnTo>
                <a:lnTo>
                  <a:pt x="2231" y="2842"/>
                </a:lnTo>
                <a:lnTo>
                  <a:pt x="2229" y="2843"/>
                </a:lnTo>
                <a:lnTo>
                  <a:pt x="2227" y="2843"/>
                </a:lnTo>
                <a:lnTo>
                  <a:pt x="2226" y="2842"/>
                </a:lnTo>
                <a:lnTo>
                  <a:pt x="2224" y="2841"/>
                </a:lnTo>
                <a:lnTo>
                  <a:pt x="2222" y="2836"/>
                </a:lnTo>
                <a:close/>
                <a:moveTo>
                  <a:pt x="2143" y="2760"/>
                </a:moveTo>
                <a:lnTo>
                  <a:pt x="2145" y="2767"/>
                </a:lnTo>
                <a:lnTo>
                  <a:pt x="2138" y="2760"/>
                </a:lnTo>
                <a:lnTo>
                  <a:pt x="2143" y="2760"/>
                </a:lnTo>
                <a:close/>
                <a:moveTo>
                  <a:pt x="2231" y="2849"/>
                </a:moveTo>
                <a:lnTo>
                  <a:pt x="2231" y="2849"/>
                </a:lnTo>
                <a:lnTo>
                  <a:pt x="2246" y="2849"/>
                </a:lnTo>
                <a:lnTo>
                  <a:pt x="2240" y="2862"/>
                </a:lnTo>
                <a:lnTo>
                  <a:pt x="2231" y="2849"/>
                </a:lnTo>
                <a:close/>
                <a:moveTo>
                  <a:pt x="2324" y="2881"/>
                </a:moveTo>
                <a:lnTo>
                  <a:pt x="2318" y="2906"/>
                </a:lnTo>
                <a:lnTo>
                  <a:pt x="2307" y="2899"/>
                </a:lnTo>
                <a:lnTo>
                  <a:pt x="2298" y="2891"/>
                </a:lnTo>
                <a:lnTo>
                  <a:pt x="2279" y="2874"/>
                </a:lnTo>
                <a:lnTo>
                  <a:pt x="2265" y="2860"/>
                </a:lnTo>
                <a:lnTo>
                  <a:pt x="2254" y="2848"/>
                </a:lnTo>
                <a:lnTo>
                  <a:pt x="2286" y="2847"/>
                </a:lnTo>
                <a:lnTo>
                  <a:pt x="2301" y="2847"/>
                </a:lnTo>
                <a:lnTo>
                  <a:pt x="2316" y="2849"/>
                </a:lnTo>
                <a:lnTo>
                  <a:pt x="2291" y="2859"/>
                </a:lnTo>
                <a:lnTo>
                  <a:pt x="2318" y="2863"/>
                </a:lnTo>
                <a:lnTo>
                  <a:pt x="2346" y="2866"/>
                </a:lnTo>
                <a:lnTo>
                  <a:pt x="2374" y="2868"/>
                </a:lnTo>
                <a:lnTo>
                  <a:pt x="2402" y="2869"/>
                </a:lnTo>
                <a:lnTo>
                  <a:pt x="2372" y="2877"/>
                </a:lnTo>
                <a:lnTo>
                  <a:pt x="2466" y="2902"/>
                </a:lnTo>
                <a:lnTo>
                  <a:pt x="2450" y="2910"/>
                </a:lnTo>
                <a:lnTo>
                  <a:pt x="2459" y="2912"/>
                </a:lnTo>
                <a:lnTo>
                  <a:pt x="2467" y="2910"/>
                </a:lnTo>
                <a:lnTo>
                  <a:pt x="2485" y="2908"/>
                </a:lnTo>
                <a:lnTo>
                  <a:pt x="2503" y="2904"/>
                </a:lnTo>
                <a:lnTo>
                  <a:pt x="2522" y="2900"/>
                </a:lnTo>
                <a:lnTo>
                  <a:pt x="2541" y="2896"/>
                </a:lnTo>
                <a:lnTo>
                  <a:pt x="2559" y="2893"/>
                </a:lnTo>
                <a:lnTo>
                  <a:pt x="2567" y="2892"/>
                </a:lnTo>
                <a:lnTo>
                  <a:pt x="2574" y="2892"/>
                </a:lnTo>
                <a:lnTo>
                  <a:pt x="2581" y="2893"/>
                </a:lnTo>
                <a:lnTo>
                  <a:pt x="2588" y="2894"/>
                </a:lnTo>
                <a:lnTo>
                  <a:pt x="2588" y="2901"/>
                </a:lnTo>
                <a:lnTo>
                  <a:pt x="2586" y="2907"/>
                </a:lnTo>
                <a:lnTo>
                  <a:pt x="2583" y="2914"/>
                </a:lnTo>
                <a:lnTo>
                  <a:pt x="2579" y="2919"/>
                </a:lnTo>
                <a:lnTo>
                  <a:pt x="2574" y="2924"/>
                </a:lnTo>
                <a:lnTo>
                  <a:pt x="2569" y="2928"/>
                </a:lnTo>
                <a:lnTo>
                  <a:pt x="2562" y="2931"/>
                </a:lnTo>
                <a:lnTo>
                  <a:pt x="2554" y="2935"/>
                </a:lnTo>
                <a:lnTo>
                  <a:pt x="2581" y="2926"/>
                </a:lnTo>
                <a:lnTo>
                  <a:pt x="2567" y="2936"/>
                </a:lnTo>
                <a:lnTo>
                  <a:pt x="2559" y="2942"/>
                </a:lnTo>
                <a:lnTo>
                  <a:pt x="2550" y="2951"/>
                </a:lnTo>
                <a:lnTo>
                  <a:pt x="2543" y="2959"/>
                </a:lnTo>
                <a:lnTo>
                  <a:pt x="2537" y="2967"/>
                </a:lnTo>
                <a:lnTo>
                  <a:pt x="2533" y="2975"/>
                </a:lnTo>
                <a:lnTo>
                  <a:pt x="2532" y="2981"/>
                </a:lnTo>
                <a:lnTo>
                  <a:pt x="2532" y="2985"/>
                </a:lnTo>
                <a:lnTo>
                  <a:pt x="2507" y="2968"/>
                </a:lnTo>
                <a:lnTo>
                  <a:pt x="2498" y="2963"/>
                </a:lnTo>
                <a:lnTo>
                  <a:pt x="2491" y="2992"/>
                </a:lnTo>
                <a:lnTo>
                  <a:pt x="2482" y="2983"/>
                </a:lnTo>
                <a:lnTo>
                  <a:pt x="2472" y="2973"/>
                </a:lnTo>
                <a:lnTo>
                  <a:pt x="2460" y="2964"/>
                </a:lnTo>
                <a:lnTo>
                  <a:pt x="2447" y="2954"/>
                </a:lnTo>
                <a:lnTo>
                  <a:pt x="2420" y="2935"/>
                </a:lnTo>
                <a:lnTo>
                  <a:pt x="2392" y="2918"/>
                </a:lnTo>
                <a:lnTo>
                  <a:pt x="2365" y="2903"/>
                </a:lnTo>
                <a:lnTo>
                  <a:pt x="2343" y="2891"/>
                </a:lnTo>
                <a:lnTo>
                  <a:pt x="2324" y="2881"/>
                </a:lnTo>
                <a:close/>
                <a:moveTo>
                  <a:pt x="1741" y="3383"/>
                </a:moveTo>
                <a:lnTo>
                  <a:pt x="1741" y="3383"/>
                </a:lnTo>
                <a:lnTo>
                  <a:pt x="1739" y="3353"/>
                </a:lnTo>
                <a:lnTo>
                  <a:pt x="1746" y="3362"/>
                </a:lnTo>
                <a:lnTo>
                  <a:pt x="1750" y="3365"/>
                </a:lnTo>
                <a:lnTo>
                  <a:pt x="1752" y="3368"/>
                </a:lnTo>
                <a:lnTo>
                  <a:pt x="1752" y="3371"/>
                </a:lnTo>
                <a:lnTo>
                  <a:pt x="1751" y="3375"/>
                </a:lnTo>
                <a:lnTo>
                  <a:pt x="1748" y="3378"/>
                </a:lnTo>
                <a:lnTo>
                  <a:pt x="1741" y="3383"/>
                </a:lnTo>
                <a:close/>
                <a:moveTo>
                  <a:pt x="1753" y="3455"/>
                </a:moveTo>
                <a:lnTo>
                  <a:pt x="1753" y="3455"/>
                </a:lnTo>
                <a:lnTo>
                  <a:pt x="1755" y="3370"/>
                </a:lnTo>
                <a:lnTo>
                  <a:pt x="1769" y="3382"/>
                </a:lnTo>
                <a:lnTo>
                  <a:pt x="1782" y="3391"/>
                </a:lnTo>
                <a:lnTo>
                  <a:pt x="1795" y="3398"/>
                </a:lnTo>
                <a:lnTo>
                  <a:pt x="1775" y="3402"/>
                </a:lnTo>
                <a:lnTo>
                  <a:pt x="1778" y="3407"/>
                </a:lnTo>
                <a:lnTo>
                  <a:pt x="1784" y="3411"/>
                </a:lnTo>
                <a:lnTo>
                  <a:pt x="1795" y="3421"/>
                </a:lnTo>
                <a:lnTo>
                  <a:pt x="1808" y="3430"/>
                </a:lnTo>
                <a:lnTo>
                  <a:pt x="1823" y="3437"/>
                </a:lnTo>
                <a:lnTo>
                  <a:pt x="1846" y="3449"/>
                </a:lnTo>
                <a:lnTo>
                  <a:pt x="1858" y="3453"/>
                </a:lnTo>
                <a:lnTo>
                  <a:pt x="1835" y="3458"/>
                </a:lnTo>
                <a:lnTo>
                  <a:pt x="1845" y="3464"/>
                </a:lnTo>
                <a:lnTo>
                  <a:pt x="1860" y="3472"/>
                </a:lnTo>
                <a:lnTo>
                  <a:pt x="1894" y="3490"/>
                </a:lnTo>
                <a:lnTo>
                  <a:pt x="1937" y="3510"/>
                </a:lnTo>
                <a:lnTo>
                  <a:pt x="1912" y="3521"/>
                </a:lnTo>
                <a:lnTo>
                  <a:pt x="1980" y="3584"/>
                </a:lnTo>
                <a:lnTo>
                  <a:pt x="1966" y="3593"/>
                </a:lnTo>
                <a:lnTo>
                  <a:pt x="1985" y="3611"/>
                </a:lnTo>
                <a:lnTo>
                  <a:pt x="2003" y="3631"/>
                </a:lnTo>
                <a:lnTo>
                  <a:pt x="2022" y="3654"/>
                </a:lnTo>
                <a:lnTo>
                  <a:pt x="2007" y="3659"/>
                </a:lnTo>
                <a:lnTo>
                  <a:pt x="2021" y="3676"/>
                </a:lnTo>
                <a:lnTo>
                  <a:pt x="2036" y="3693"/>
                </a:lnTo>
                <a:lnTo>
                  <a:pt x="2053" y="3709"/>
                </a:lnTo>
                <a:lnTo>
                  <a:pt x="2069" y="3724"/>
                </a:lnTo>
                <a:lnTo>
                  <a:pt x="2096" y="3747"/>
                </a:lnTo>
                <a:lnTo>
                  <a:pt x="2106" y="3756"/>
                </a:lnTo>
                <a:lnTo>
                  <a:pt x="2083" y="3758"/>
                </a:lnTo>
                <a:lnTo>
                  <a:pt x="2098" y="3773"/>
                </a:lnTo>
                <a:lnTo>
                  <a:pt x="2117" y="3790"/>
                </a:lnTo>
                <a:lnTo>
                  <a:pt x="2136" y="3804"/>
                </a:lnTo>
                <a:lnTo>
                  <a:pt x="2157" y="3819"/>
                </a:lnTo>
                <a:lnTo>
                  <a:pt x="2190" y="3841"/>
                </a:lnTo>
                <a:lnTo>
                  <a:pt x="2203" y="3850"/>
                </a:lnTo>
                <a:lnTo>
                  <a:pt x="2176" y="3855"/>
                </a:lnTo>
                <a:lnTo>
                  <a:pt x="2198" y="3869"/>
                </a:lnTo>
                <a:lnTo>
                  <a:pt x="2220" y="3882"/>
                </a:lnTo>
                <a:lnTo>
                  <a:pt x="2241" y="3892"/>
                </a:lnTo>
                <a:lnTo>
                  <a:pt x="2261" y="3901"/>
                </a:lnTo>
                <a:lnTo>
                  <a:pt x="2291" y="3914"/>
                </a:lnTo>
                <a:lnTo>
                  <a:pt x="2302" y="3918"/>
                </a:lnTo>
                <a:lnTo>
                  <a:pt x="2286" y="3934"/>
                </a:lnTo>
                <a:lnTo>
                  <a:pt x="2303" y="3945"/>
                </a:lnTo>
                <a:lnTo>
                  <a:pt x="2323" y="3956"/>
                </a:lnTo>
                <a:lnTo>
                  <a:pt x="2342" y="3965"/>
                </a:lnTo>
                <a:lnTo>
                  <a:pt x="2361" y="3973"/>
                </a:lnTo>
                <a:lnTo>
                  <a:pt x="2392" y="3984"/>
                </a:lnTo>
                <a:lnTo>
                  <a:pt x="2404" y="3988"/>
                </a:lnTo>
                <a:lnTo>
                  <a:pt x="2392" y="3999"/>
                </a:lnTo>
                <a:lnTo>
                  <a:pt x="2429" y="4019"/>
                </a:lnTo>
                <a:lnTo>
                  <a:pt x="2447" y="4028"/>
                </a:lnTo>
                <a:lnTo>
                  <a:pt x="2467" y="4036"/>
                </a:lnTo>
                <a:lnTo>
                  <a:pt x="2468" y="4037"/>
                </a:lnTo>
                <a:lnTo>
                  <a:pt x="2469" y="4038"/>
                </a:lnTo>
                <a:lnTo>
                  <a:pt x="2469" y="4040"/>
                </a:lnTo>
                <a:lnTo>
                  <a:pt x="2468" y="4042"/>
                </a:lnTo>
                <a:lnTo>
                  <a:pt x="2464" y="4045"/>
                </a:lnTo>
                <a:lnTo>
                  <a:pt x="2458" y="4050"/>
                </a:lnTo>
                <a:lnTo>
                  <a:pt x="2449" y="4055"/>
                </a:lnTo>
                <a:lnTo>
                  <a:pt x="2439" y="4059"/>
                </a:lnTo>
                <a:lnTo>
                  <a:pt x="2415" y="4068"/>
                </a:lnTo>
                <a:lnTo>
                  <a:pt x="2390" y="4076"/>
                </a:lnTo>
                <a:lnTo>
                  <a:pt x="2365" y="4083"/>
                </a:lnTo>
                <a:lnTo>
                  <a:pt x="2345" y="4088"/>
                </a:lnTo>
                <a:lnTo>
                  <a:pt x="2338" y="4089"/>
                </a:lnTo>
                <a:lnTo>
                  <a:pt x="2334" y="4089"/>
                </a:lnTo>
                <a:lnTo>
                  <a:pt x="2345" y="4099"/>
                </a:lnTo>
                <a:lnTo>
                  <a:pt x="2354" y="4105"/>
                </a:lnTo>
                <a:lnTo>
                  <a:pt x="2357" y="4106"/>
                </a:lnTo>
                <a:lnTo>
                  <a:pt x="2359" y="4105"/>
                </a:lnTo>
                <a:lnTo>
                  <a:pt x="2356" y="4108"/>
                </a:lnTo>
                <a:lnTo>
                  <a:pt x="2352" y="4110"/>
                </a:lnTo>
                <a:lnTo>
                  <a:pt x="2338" y="4116"/>
                </a:lnTo>
                <a:lnTo>
                  <a:pt x="2321" y="4120"/>
                </a:lnTo>
                <a:lnTo>
                  <a:pt x="2300" y="4125"/>
                </a:lnTo>
                <a:lnTo>
                  <a:pt x="2260" y="4133"/>
                </a:lnTo>
                <a:lnTo>
                  <a:pt x="2243" y="4136"/>
                </a:lnTo>
                <a:lnTo>
                  <a:pt x="2232" y="4140"/>
                </a:lnTo>
                <a:lnTo>
                  <a:pt x="2257" y="4159"/>
                </a:lnTo>
                <a:lnTo>
                  <a:pt x="2236" y="4161"/>
                </a:lnTo>
                <a:lnTo>
                  <a:pt x="2215" y="4163"/>
                </a:lnTo>
                <a:lnTo>
                  <a:pt x="2196" y="4166"/>
                </a:lnTo>
                <a:lnTo>
                  <a:pt x="2176" y="4170"/>
                </a:lnTo>
                <a:lnTo>
                  <a:pt x="2157" y="4175"/>
                </a:lnTo>
                <a:lnTo>
                  <a:pt x="2137" y="4181"/>
                </a:lnTo>
                <a:lnTo>
                  <a:pt x="2118" y="4188"/>
                </a:lnTo>
                <a:lnTo>
                  <a:pt x="2099" y="4196"/>
                </a:lnTo>
                <a:lnTo>
                  <a:pt x="2133" y="4202"/>
                </a:lnTo>
                <a:lnTo>
                  <a:pt x="2114" y="4208"/>
                </a:lnTo>
                <a:lnTo>
                  <a:pt x="2095" y="4214"/>
                </a:lnTo>
                <a:lnTo>
                  <a:pt x="2056" y="4222"/>
                </a:lnTo>
                <a:lnTo>
                  <a:pt x="2018" y="4230"/>
                </a:lnTo>
                <a:lnTo>
                  <a:pt x="1978" y="4239"/>
                </a:lnTo>
                <a:lnTo>
                  <a:pt x="1982" y="4224"/>
                </a:lnTo>
                <a:lnTo>
                  <a:pt x="1983" y="4211"/>
                </a:lnTo>
                <a:lnTo>
                  <a:pt x="1983" y="4202"/>
                </a:lnTo>
                <a:lnTo>
                  <a:pt x="1983" y="4196"/>
                </a:lnTo>
                <a:lnTo>
                  <a:pt x="1982" y="4192"/>
                </a:lnTo>
                <a:lnTo>
                  <a:pt x="1980" y="4189"/>
                </a:lnTo>
                <a:lnTo>
                  <a:pt x="1978" y="4188"/>
                </a:lnTo>
                <a:lnTo>
                  <a:pt x="1960" y="4203"/>
                </a:lnTo>
                <a:lnTo>
                  <a:pt x="1964" y="4190"/>
                </a:lnTo>
                <a:lnTo>
                  <a:pt x="1968" y="4175"/>
                </a:lnTo>
                <a:lnTo>
                  <a:pt x="1970" y="4162"/>
                </a:lnTo>
                <a:lnTo>
                  <a:pt x="1971" y="4148"/>
                </a:lnTo>
                <a:lnTo>
                  <a:pt x="1971" y="4134"/>
                </a:lnTo>
                <a:lnTo>
                  <a:pt x="1970" y="4120"/>
                </a:lnTo>
                <a:lnTo>
                  <a:pt x="1967" y="4105"/>
                </a:lnTo>
                <a:lnTo>
                  <a:pt x="1964" y="4092"/>
                </a:lnTo>
                <a:lnTo>
                  <a:pt x="1950" y="4134"/>
                </a:lnTo>
                <a:lnTo>
                  <a:pt x="1953" y="4117"/>
                </a:lnTo>
                <a:lnTo>
                  <a:pt x="1955" y="4098"/>
                </a:lnTo>
                <a:lnTo>
                  <a:pt x="1956" y="4079"/>
                </a:lnTo>
                <a:lnTo>
                  <a:pt x="1955" y="4061"/>
                </a:lnTo>
                <a:lnTo>
                  <a:pt x="1953" y="4042"/>
                </a:lnTo>
                <a:lnTo>
                  <a:pt x="1951" y="4024"/>
                </a:lnTo>
                <a:lnTo>
                  <a:pt x="1947" y="4006"/>
                </a:lnTo>
                <a:lnTo>
                  <a:pt x="1943" y="3989"/>
                </a:lnTo>
                <a:lnTo>
                  <a:pt x="1931" y="4019"/>
                </a:lnTo>
                <a:lnTo>
                  <a:pt x="1930" y="3999"/>
                </a:lnTo>
                <a:lnTo>
                  <a:pt x="1927" y="3981"/>
                </a:lnTo>
                <a:lnTo>
                  <a:pt x="1924" y="3963"/>
                </a:lnTo>
                <a:lnTo>
                  <a:pt x="1921" y="3948"/>
                </a:lnTo>
                <a:lnTo>
                  <a:pt x="1915" y="3925"/>
                </a:lnTo>
                <a:lnTo>
                  <a:pt x="1912" y="3917"/>
                </a:lnTo>
                <a:lnTo>
                  <a:pt x="1898" y="3940"/>
                </a:lnTo>
                <a:lnTo>
                  <a:pt x="1895" y="3900"/>
                </a:lnTo>
                <a:lnTo>
                  <a:pt x="1891" y="3860"/>
                </a:lnTo>
                <a:lnTo>
                  <a:pt x="1869" y="3871"/>
                </a:lnTo>
                <a:lnTo>
                  <a:pt x="1870" y="3860"/>
                </a:lnTo>
                <a:lnTo>
                  <a:pt x="1870" y="3849"/>
                </a:lnTo>
                <a:lnTo>
                  <a:pt x="1870" y="3836"/>
                </a:lnTo>
                <a:lnTo>
                  <a:pt x="1868" y="3825"/>
                </a:lnTo>
                <a:lnTo>
                  <a:pt x="1866" y="3814"/>
                </a:lnTo>
                <a:lnTo>
                  <a:pt x="1863" y="3802"/>
                </a:lnTo>
                <a:lnTo>
                  <a:pt x="1860" y="3791"/>
                </a:lnTo>
                <a:lnTo>
                  <a:pt x="1855" y="3781"/>
                </a:lnTo>
                <a:lnTo>
                  <a:pt x="1842" y="3811"/>
                </a:lnTo>
                <a:lnTo>
                  <a:pt x="1838" y="3787"/>
                </a:lnTo>
                <a:lnTo>
                  <a:pt x="1833" y="3762"/>
                </a:lnTo>
                <a:lnTo>
                  <a:pt x="1827" y="3738"/>
                </a:lnTo>
                <a:lnTo>
                  <a:pt x="1818" y="3715"/>
                </a:lnTo>
                <a:lnTo>
                  <a:pt x="1811" y="3737"/>
                </a:lnTo>
                <a:lnTo>
                  <a:pt x="1806" y="3708"/>
                </a:lnTo>
                <a:lnTo>
                  <a:pt x="1802" y="3675"/>
                </a:lnTo>
                <a:lnTo>
                  <a:pt x="1798" y="3639"/>
                </a:lnTo>
                <a:lnTo>
                  <a:pt x="1796" y="3643"/>
                </a:lnTo>
                <a:lnTo>
                  <a:pt x="1793" y="3649"/>
                </a:lnTo>
                <a:lnTo>
                  <a:pt x="1787" y="3656"/>
                </a:lnTo>
                <a:lnTo>
                  <a:pt x="1782" y="3660"/>
                </a:lnTo>
                <a:lnTo>
                  <a:pt x="1778" y="3662"/>
                </a:lnTo>
                <a:lnTo>
                  <a:pt x="1783" y="3643"/>
                </a:lnTo>
                <a:lnTo>
                  <a:pt x="1785" y="3624"/>
                </a:lnTo>
                <a:lnTo>
                  <a:pt x="1786" y="3604"/>
                </a:lnTo>
                <a:lnTo>
                  <a:pt x="1785" y="3585"/>
                </a:lnTo>
                <a:lnTo>
                  <a:pt x="1783" y="3566"/>
                </a:lnTo>
                <a:lnTo>
                  <a:pt x="1778" y="3547"/>
                </a:lnTo>
                <a:lnTo>
                  <a:pt x="1772" y="3528"/>
                </a:lnTo>
                <a:lnTo>
                  <a:pt x="1765" y="3510"/>
                </a:lnTo>
                <a:lnTo>
                  <a:pt x="1752" y="3547"/>
                </a:lnTo>
                <a:lnTo>
                  <a:pt x="1753" y="3455"/>
                </a:lnTo>
                <a:close/>
                <a:moveTo>
                  <a:pt x="1949" y="5712"/>
                </a:moveTo>
                <a:lnTo>
                  <a:pt x="1949" y="5712"/>
                </a:lnTo>
                <a:lnTo>
                  <a:pt x="1934" y="5709"/>
                </a:lnTo>
                <a:lnTo>
                  <a:pt x="1922" y="5706"/>
                </a:lnTo>
                <a:lnTo>
                  <a:pt x="1909" y="5702"/>
                </a:lnTo>
                <a:lnTo>
                  <a:pt x="1927" y="5718"/>
                </a:lnTo>
                <a:lnTo>
                  <a:pt x="1913" y="5718"/>
                </a:lnTo>
                <a:lnTo>
                  <a:pt x="1901" y="5715"/>
                </a:lnTo>
                <a:lnTo>
                  <a:pt x="1874" y="5711"/>
                </a:lnTo>
                <a:lnTo>
                  <a:pt x="1849" y="5707"/>
                </a:lnTo>
                <a:lnTo>
                  <a:pt x="1836" y="5705"/>
                </a:lnTo>
                <a:lnTo>
                  <a:pt x="1823" y="5704"/>
                </a:lnTo>
                <a:lnTo>
                  <a:pt x="1841" y="5717"/>
                </a:lnTo>
                <a:lnTo>
                  <a:pt x="1832" y="5717"/>
                </a:lnTo>
                <a:lnTo>
                  <a:pt x="1810" y="5718"/>
                </a:lnTo>
                <a:lnTo>
                  <a:pt x="1812" y="5708"/>
                </a:lnTo>
                <a:lnTo>
                  <a:pt x="1813" y="5699"/>
                </a:lnTo>
                <a:lnTo>
                  <a:pt x="1815" y="5680"/>
                </a:lnTo>
                <a:lnTo>
                  <a:pt x="1813" y="5643"/>
                </a:lnTo>
                <a:lnTo>
                  <a:pt x="1821" y="5652"/>
                </a:lnTo>
                <a:lnTo>
                  <a:pt x="1824" y="5654"/>
                </a:lnTo>
                <a:lnTo>
                  <a:pt x="1826" y="5656"/>
                </a:lnTo>
                <a:lnTo>
                  <a:pt x="1829" y="5657"/>
                </a:lnTo>
                <a:lnTo>
                  <a:pt x="1831" y="5656"/>
                </a:lnTo>
                <a:lnTo>
                  <a:pt x="1833" y="5656"/>
                </a:lnTo>
                <a:lnTo>
                  <a:pt x="1834" y="5654"/>
                </a:lnTo>
                <a:lnTo>
                  <a:pt x="1837" y="5647"/>
                </a:lnTo>
                <a:lnTo>
                  <a:pt x="1838" y="5640"/>
                </a:lnTo>
                <a:lnTo>
                  <a:pt x="1839" y="5630"/>
                </a:lnTo>
                <a:lnTo>
                  <a:pt x="1839" y="5619"/>
                </a:lnTo>
                <a:lnTo>
                  <a:pt x="1838" y="5593"/>
                </a:lnTo>
                <a:lnTo>
                  <a:pt x="1835" y="5566"/>
                </a:lnTo>
                <a:lnTo>
                  <a:pt x="1831" y="5541"/>
                </a:lnTo>
                <a:lnTo>
                  <a:pt x="1827" y="5524"/>
                </a:lnTo>
                <a:lnTo>
                  <a:pt x="1846" y="5564"/>
                </a:lnTo>
                <a:lnTo>
                  <a:pt x="1848" y="5545"/>
                </a:lnTo>
                <a:lnTo>
                  <a:pt x="1851" y="5526"/>
                </a:lnTo>
                <a:lnTo>
                  <a:pt x="1857" y="5487"/>
                </a:lnTo>
                <a:lnTo>
                  <a:pt x="1860" y="5466"/>
                </a:lnTo>
                <a:lnTo>
                  <a:pt x="1863" y="5446"/>
                </a:lnTo>
                <a:lnTo>
                  <a:pt x="1864" y="5428"/>
                </a:lnTo>
                <a:lnTo>
                  <a:pt x="1864" y="5410"/>
                </a:lnTo>
                <a:lnTo>
                  <a:pt x="1871" y="5423"/>
                </a:lnTo>
                <a:lnTo>
                  <a:pt x="1879" y="5435"/>
                </a:lnTo>
                <a:lnTo>
                  <a:pt x="1890" y="5451"/>
                </a:lnTo>
                <a:lnTo>
                  <a:pt x="1862" y="5440"/>
                </a:lnTo>
                <a:lnTo>
                  <a:pt x="1875" y="5459"/>
                </a:lnTo>
                <a:lnTo>
                  <a:pt x="1888" y="5478"/>
                </a:lnTo>
                <a:lnTo>
                  <a:pt x="1899" y="5499"/>
                </a:lnTo>
                <a:lnTo>
                  <a:pt x="1907" y="5521"/>
                </a:lnTo>
                <a:lnTo>
                  <a:pt x="1888" y="5500"/>
                </a:lnTo>
                <a:lnTo>
                  <a:pt x="1891" y="5511"/>
                </a:lnTo>
                <a:lnTo>
                  <a:pt x="1894" y="5522"/>
                </a:lnTo>
                <a:lnTo>
                  <a:pt x="1898" y="5533"/>
                </a:lnTo>
                <a:lnTo>
                  <a:pt x="1903" y="5543"/>
                </a:lnTo>
                <a:lnTo>
                  <a:pt x="1909" y="5553"/>
                </a:lnTo>
                <a:lnTo>
                  <a:pt x="1916" y="5562"/>
                </a:lnTo>
                <a:lnTo>
                  <a:pt x="1923" y="5571"/>
                </a:lnTo>
                <a:lnTo>
                  <a:pt x="1931" y="5579"/>
                </a:lnTo>
                <a:lnTo>
                  <a:pt x="1909" y="5573"/>
                </a:lnTo>
                <a:lnTo>
                  <a:pt x="1934" y="5606"/>
                </a:lnTo>
                <a:lnTo>
                  <a:pt x="1959" y="5640"/>
                </a:lnTo>
                <a:lnTo>
                  <a:pt x="1938" y="5633"/>
                </a:lnTo>
                <a:lnTo>
                  <a:pt x="1950" y="5646"/>
                </a:lnTo>
                <a:lnTo>
                  <a:pt x="1960" y="5661"/>
                </a:lnTo>
                <a:lnTo>
                  <a:pt x="1971" y="5676"/>
                </a:lnTo>
                <a:lnTo>
                  <a:pt x="1982" y="5692"/>
                </a:lnTo>
                <a:lnTo>
                  <a:pt x="1986" y="5699"/>
                </a:lnTo>
                <a:lnTo>
                  <a:pt x="1988" y="5706"/>
                </a:lnTo>
                <a:lnTo>
                  <a:pt x="1989" y="5711"/>
                </a:lnTo>
                <a:lnTo>
                  <a:pt x="1989" y="5715"/>
                </a:lnTo>
                <a:lnTo>
                  <a:pt x="1988" y="5718"/>
                </a:lnTo>
                <a:lnTo>
                  <a:pt x="1986" y="5719"/>
                </a:lnTo>
                <a:lnTo>
                  <a:pt x="1980" y="5720"/>
                </a:lnTo>
                <a:lnTo>
                  <a:pt x="1949" y="5712"/>
                </a:lnTo>
                <a:close/>
                <a:moveTo>
                  <a:pt x="2226" y="5453"/>
                </a:moveTo>
                <a:lnTo>
                  <a:pt x="2226" y="5453"/>
                </a:lnTo>
                <a:lnTo>
                  <a:pt x="2217" y="5447"/>
                </a:lnTo>
                <a:lnTo>
                  <a:pt x="2208" y="5442"/>
                </a:lnTo>
                <a:lnTo>
                  <a:pt x="2201" y="5437"/>
                </a:lnTo>
                <a:lnTo>
                  <a:pt x="2193" y="5431"/>
                </a:lnTo>
                <a:lnTo>
                  <a:pt x="2187" y="5424"/>
                </a:lnTo>
                <a:lnTo>
                  <a:pt x="2179" y="5417"/>
                </a:lnTo>
                <a:lnTo>
                  <a:pt x="2173" y="5409"/>
                </a:lnTo>
                <a:lnTo>
                  <a:pt x="2168" y="5401"/>
                </a:lnTo>
                <a:lnTo>
                  <a:pt x="2172" y="5419"/>
                </a:lnTo>
                <a:lnTo>
                  <a:pt x="2156" y="5409"/>
                </a:lnTo>
                <a:lnTo>
                  <a:pt x="2139" y="5399"/>
                </a:lnTo>
                <a:lnTo>
                  <a:pt x="2124" y="5387"/>
                </a:lnTo>
                <a:lnTo>
                  <a:pt x="2109" y="5374"/>
                </a:lnTo>
                <a:lnTo>
                  <a:pt x="2121" y="5399"/>
                </a:lnTo>
                <a:lnTo>
                  <a:pt x="2105" y="5387"/>
                </a:lnTo>
                <a:lnTo>
                  <a:pt x="2090" y="5374"/>
                </a:lnTo>
                <a:lnTo>
                  <a:pt x="2074" y="5364"/>
                </a:lnTo>
                <a:lnTo>
                  <a:pt x="2058" y="5354"/>
                </a:lnTo>
                <a:lnTo>
                  <a:pt x="2065" y="5373"/>
                </a:lnTo>
                <a:lnTo>
                  <a:pt x="2052" y="5360"/>
                </a:lnTo>
                <a:lnTo>
                  <a:pt x="2038" y="5347"/>
                </a:lnTo>
                <a:lnTo>
                  <a:pt x="2023" y="5337"/>
                </a:lnTo>
                <a:lnTo>
                  <a:pt x="2007" y="5328"/>
                </a:lnTo>
                <a:lnTo>
                  <a:pt x="2011" y="5342"/>
                </a:lnTo>
                <a:lnTo>
                  <a:pt x="2004" y="5338"/>
                </a:lnTo>
                <a:lnTo>
                  <a:pt x="1996" y="5334"/>
                </a:lnTo>
                <a:lnTo>
                  <a:pt x="1989" y="5329"/>
                </a:lnTo>
                <a:lnTo>
                  <a:pt x="1983" y="5323"/>
                </a:lnTo>
                <a:lnTo>
                  <a:pt x="1970" y="5310"/>
                </a:lnTo>
                <a:lnTo>
                  <a:pt x="1960" y="5296"/>
                </a:lnTo>
                <a:lnTo>
                  <a:pt x="1966" y="5318"/>
                </a:lnTo>
                <a:lnTo>
                  <a:pt x="1939" y="5294"/>
                </a:lnTo>
                <a:lnTo>
                  <a:pt x="1913" y="5269"/>
                </a:lnTo>
                <a:lnTo>
                  <a:pt x="1916" y="5290"/>
                </a:lnTo>
                <a:lnTo>
                  <a:pt x="1913" y="5277"/>
                </a:lnTo>
                <a:lnTo>
                  <a:pt x="1911" y="5263"/>
                </a:lnTo>
                <a:lnTo>
                  <a:pt x="1908" y="5232"/>
                </a:lnTo>
                <a:lnTo>
                  <a:pt x="1907" y="5217"/>
                </a:lnTo>
                <a:lnTo>
                  <a:pt x="1905" y="5201"/>
                </a:lnTo>
                <a:lnTo>
                  <a:pt x="1902" y="5187"/>
                </a:lnTo>
                <a:lnTo>
                  <a:pt x="1898" y="5173"/>
                </a:lnTo>
                <a:lnTo>
                  <a:pt x="1921" y="5198"/>
                </a:lnTo>
                <a:lnTo>
                  <a:pt x="1920" y="5172"/>
                </a:lnTo>
                <a:lnTo>
                  <a:pt x="1921" y="5144"/>
                </a:lnTo>
                <a:lnTo>
                  <a:pt x="1923" y="5121"/>
                </a:lnTo>
                <a:lnTo>
                  <a:pt x="1926" y="5105"/>
                </a:lnTo>
                <a:lnTo>
                  <a:pt x="1903" y="5058"/>
                </a:lnTo>
                <a:lnTo>
                  <a:pt x="1888" y="5024"/>
                </a:lnTo>
                <a:lnTo>
                  <a:pt x="1873" y="4987"/>
                </a:lnTo>
                <a:lnTo>
                  <a:pt x="1866" y="4968"/>
                </a:lnTo>
                <a:lnTo>
                  <a:pt x="1860" y="4950"/>
                </a:lnTo>
                <a:lnTo>
                  <a:pt x="1856" y="4933"/>
                </a:lnTo>
                <a:lnTo>
                  <a:pt x="1853" y="4917"/>
                </a:lnTo>
                <a:lnTo>
                  <a:pt x="1851" y="4902"/>
                </a:lnTo>
                <a:lnTo>
                  <a:pt x="1851" y="4890"/>
                </a:lnTo>
                <a:lnTo>
                  <a:pt x="1852" y="4885"/>
                </a:lnTo>
                <a:lnTo>
                  <a:pt x="1853" y="4880"/>
                </a:lnTo>
                <a:lnTo>
                  <a:pt x="1855" y="4876"/>
                </a:lnTo>
                <a:lnTo>
                  <a:pt x="1858" y="4873"/>
                </a:lnTo>
                <a:lnTo>
                  <a:pt x="1856" y="4875"/>
                </a:lnTo>
                <a:lnTo>
                  <a:pt x="1854" y="4878"/>
                </a:lnTo>
                <a:lnTo>
                  <a:pt x="1853" y="4885"/>
                </a:lnTo>
                <a:lnTo>
                  <a:pt x="1854" y="4893"/>
                </a:lnTo>
                <a:lnTo>
                  <a:pt x="1857" y="4902"/>
                </a:lnTo>
                <a:lnTo>
                  <a:pt x="1862" y="4912"/>
                </a:lnTo>
                <a:lnTo>
                  <a:pt x="1868" y="4924"/>
                </a:lnTo>
                <a:lnTo>
                  <a:pt x="1876" y="4936"/>
                </a:lnTo>
                <a:lnTo>
                  <a:pt x="1887" y="4950"/>
                </a:lnTo>
                <a:lnTo>
                  <a:pt x="1909" y="4979"/>
                </a:lnTo>
                <a:lnTo>
                  <a:pt x="1937" y="5010"/>
                </a:lnTo>
                <a:lnTo>
                  <a:pt x="1967" y="5043"/>
                </a:lnTo>
                <a:lnTo>
                  <a:pt x="1999" y="5077"/>
                </a:lnTo>
                <a:lnTo>
                  <a:pt x="2064" y="5144"/>
                </a:lnTo>
                <a:lnTo>
                  <a:pt x="2094" y="5176"/>
                </a:lnTo>
                <a:lnTo>
                  <a:pt x="2122" y="5206"/>
                </a:lnTo>
                <a:lnTo>
                  <a:pt x="2146" y="5233"/>
                </a:lnTo>
                <a:lnTo>
                  <a:pt x="2165" y="5257"/>
                </a:lnTo>
                <a:lnTo>
                  <a:pt x="2172" y="5267"/>
                </a:lnTo>
                <a:lnTo>
                  <a:pt x="2177" y="5276"/>
                </a:lnTo>
                <a:lnTo>
                  <a:pt x="2181" y="5284"/>
                </a:lnTo>
                <a:lnTo>
                  <a:pt x="2183" y="5291"/>
                </a:lnTo>
                <a:lnTo>
                  <a:pt x="2169" y="5276"/>
                </a:lnTo>
                <a:lnTo>
                  <a:pt x="2177" y="5299"/>
                </a:lnTo>
                <a:lnTo>
                  <a:pt x="2188" y="5322"/>
                </a:lnTo>
                <a:lnTo>
                  <a:pt x="2198" y="5344"/>
                </a:lnTo>
                <a:lnTo>
                  <a:pt x="2209" y="5367"/>
                </a:lnTo>
                <a:lnTo>
                  <a:pt x="2197" y="5355"/>
                </a:lnTo>
                <a:lnTo>
                  <a:pt x="2212" y="5404"/>
                </a:lnTo>
                <a:lnTo>
                  <a:pt x="2226" y="5453"/>
                </a:lnTo>
                <a:close/>
                <a:moveTo>
                  <a:pt x="3421" y="6024"/>
                </a:moveTo>
                <a:lnTo>
                  <a:pt x="3421" y="6024"/>
                </a:lnTo>
                <a:lnTo>
                  <a:pt x="3424" y="6040"/>
                </a:lnTo>
                <a:lnTo>
                  <a:pt x="3405" y="6035"/>
                </a:lnTo>
                <a:lnTo>
                  <a:pt x="3386" y="6030"/>
                </a:lnTo>
                <a:lnTo>
                  <a:pt x="3368" y="6026"/>
                </a:lnTo>
                <a:lnTo>
                  <a:pt x="3349" y="6023"/>
                </a:lnTo>
                <a:lnTo>
                  <a:pt x="3330" y="6020"/>
                </a:lnTo>
                <a:lnTo>
                  <a:pt x="3310" y="6018"/>
                </a:lnTo>
                <a:lnTo>
                  <a:pt x="3272" y="6015"/>
                </a:lnTo>
                <a:lnTo>
                  <a:pt x="3232" y="6014"/>
                </a:lnTo>
                <a:lnTo>
                  <a:pt x="3192" y="6015"/>
                </a:lnTo>
                <a:lnTo>
                  <a:pt x="3151" y="6017"/>
                </a:lnTo>
                <a:lnTo>
                  <a:pt x="3110" y="6020"/>
                </a:lnTo>
                <a:lnTo>
                  <a:pt x="3029" y="6024"/>
                </a:lnTo>
                <a:lnTo>
                  <a:pt x="2989" y="6026"/>
                </a:lnTo>
                <a:lnTo>
                  <a:pt x="2948" y="6027"/>
                </a:lnTo>
                <a:lnTo>
                  <a:pt x="2908" y="6026"/>
                </a:lnTo>
                <a:lnTo>
                  <a:pt x="2869" y="6023"/>
                </a:lnTo>
                <a:lnTo>
                  <a:pt x="2849" y="6021"/>
                </a:lnTo>
                <a:lnTo>
                  <a:pt x="2830" y="6019"/>
                </a:lnTo>
                <a:lnTo>
                  <a:pt x="2810" y="6014"/>
                </a:lnTo>
                <a:lnTo>
                  <a:pt x="2792" y="6010"/>
                </a:lnTo>
                <a:lnTo>
                  <a:pt x="2770" y="6005"/>
                </a:lnTo>
                <a:lnTo>
                  <a:pt x="2750" y="6000"/>
                </a:lnTo>
                <a:lnTo>
                  <a:pt x="2734" y="5994"/>
                </a:lnTo>
                <a:lnTo>
                  <a:pt x="2718" y="5987"/>
                </a:lnTo>
                <a:lnTo>
                  <a:pt x="2706" y="5980"/>
                </a:lnTo>
                <a:lnTo>
                  <a:pt x="2695" y="5973"/>
                </a:lnTo>
                <a:lnTo>
                  <a:pt x="2686" y="5965"/>
                </a:lnTo>
                <a:lnTo>
                  <a:pt x="2677" y="5957"/>
                </a:lnTo>
                <a:lnTo>
                  <a:pt x="2671" y="5948"/>
                </a:lnTo>
                <a:lnTo>
                  <a:pt x="2666" y="5940"/>
                </a:lnTo>
                <a:lnTo>
                  <a:pt x="2663" y="5931"/>
                </a:lnTo>
                <a:lnTo>
                  <a:pt x="2660" y="5922"/>
                </a:lnTo>
                <a:lnTo>
                  <a:pt x="2659" y="5911"/>
                </a:lnTo>
                <a:lnTo>
                  <a:pt x="2658" y="5901"/>
                </a:lnTo>
                <a:lnTo>
                  <a:pt x="2659" y="5891"/>
                </a:lnTo>
                <a:lnTo>
                  <a:pt x="2660" y="5879"/>
                </a:lnTo>
                <a:lnTo>
                  <a:pt x="2664" y="5856"/>
                </a:lnTo>
                <a:lnTo>
                  <a:pt x="2669" y="5831"/>
                </a:lnTo>
                <a:lnTo>
                  <a:pt x="2675" y="5804"/>
                </a:lnTo>
                <a:lnTo>
                  <a:pt x="2681" y="5776"/>
                </a:lnTo>
                <a:lnTo>
                  <a:pt x="2687" y="5745"/>
                </a:lnTo>
                <a:lnTo>
                  <a:pt x="2689" y="5730"/>
                </a:lnTo>
                <a:lnTo>
                  <a:pt x="2690" y="5713"/>
                </a:lnTo>
                <a:lnTo>
                  <a:pt x="2691" y="5697"/>
                </a:lnTo>
                <a:lnTo>
                  <a:pt x="2691" y="5679"/>
                </a:lnTo>
                <a:lnTo>
                  <a:pt x="2690" y="5662"/>
                </a:lnTo>
                <a:lnTo>
                  <a:pt x="2687" y="5644"/>
                </a:lnTo>
                <a:lnTo>
                  <a:pt x="2679" y="5656"/>
                </a:lnTo>
                <a:lnTo>
                  <a:pt x="2679" y="5639"/>
                </a:lnTo>
                <a:lnTo>
                  <a:pt x="2678" y="5623"/>
                </a:lnTo>
                <a:lnTo>
                  <a:pt x="2676" y="5606"/>
                </a:lnTo>
                <a:lnTo>
                  <a:pt x="2674" y="5591"/>
                </a:lnTo>
                <a:lnTo>
                  <a:pt x="2668" y="5607"/>
                </a:lnTo>
                <a:lnTo>
                  <a:pt x="2667" y="5573"/>
                </a:lnTo>
                <a:lnTo>
                  <a:pt x="2665" y="5539"/>
                </a:lnTo>
                <a:lnTo>
                  <a:pt x="2654" y="5556"/>
                </a:lnTo>
                <a:lnTo>
                  <a:pt x="2656" y="5541"/>
                </a:lnTo>
                <a:lnTo>
                  <a:pt x="2657" y="5527"/>
                </a:lnTo>
                <a:lnTo>
                  <a:pt x="2657" y="5511"/>
                </a:lnTo>
                <a:lnTo>
                  <a:pt x="2656" y="5497"/>
                </a:lnTo>
                <a:lnTo>
                  <a:pt x="2649" y="5508"/>
                </a:lnTo>
                <a:lnTo>
                  <a:pt x="2650" y="5496"/>
                </a:lnTo>
                <a:lnTo>
                  <a:pt x="2654" y="5484"/>
                </a:lnTo>
                <a:lnTo>
                  <a:pt x="2658" y="5473"/>
                </a:lnTo>
                <a:lnTo>
                  <a:pt x="2664" y="5463"/>
                </a:lnTo>
                <a:lnTo>
                  <a:pt x="2671" y="5454"/>
                </a:lnTo>
                <a:lnTo>
                  <a:pt x="2679" y="5445"/>
                </a:lnTo>
                <a:lnTo>
                  <a:pt x="2689" y="5437"/>
                </a:lnTo>
                <a:lnTo>
                  <a:pt x="2700" y="5430"/>
                </a:lnTo>
                <a:lnTo>
                  <a:pt x="2686" y="5440"/>
                </a:lnTo>
                <a:lnTo>
                  <a:pt x="2672" y="5448"/>
                </a:lnTo>
                <a:lnTo>
                  <a:pt x="2660" y="5457"/>
                </a:lnTo>
                <a:lnTo>
                  <a:pt x="2648" y="5465"/>
                </a:lnTo>
                <a:lnTo>
                  <a:pt x="2639" y="5475"/>
                </a:lnTo>
                <a:lnTo>
                  <a:pt x="2635" y="5480"/>
                </a:lnTo>
                <a:lnTo>
                  <a:pt x="2631" y="5487"/>
                </a:lnTo>
                <a:lnTo>
                  <a:pt x="2628" y="5494"/>
                </a:lnTo>
                <a:lnTo>
                  <a:pt x="2626" y="5501"/>
                </a:lnTo>
                <a:lnTo>
                  <a:pt x="2624" y="5510"/>
                </a:lnTo>
                <a:lnTo>
                  <a:pt x="2622" y="5520"/>
                </a:lnTo>
                <a:lnTo>
                  <a:pt x="2619" y="5499"/>
                </a:lnTo>
                <a:lnTo>
                  <a:pt x="2614" y="5513"/>
                </a:lnTo>
                <a:lnTo>
                  <a:pt x="2609" y="5528"/>
                </a:lnTo>
                <a:lnTo>
                  <a:pt x="2603" y="5541"/>
                </a:lnTo>
                <a:lnTo>
                  <a:pt x="2598" y="5551"/>
                </a:lnTo>
                <a:lnTo>
                  <a:pt x="2597" y="5565"/>
                </a:lnTo>
                <a:lnTo>
                  <a:pt x="2594" y="5579"/>
                </a:lnTo>
                <a:lnTo>
                  <a:pt x="2589" y="5593"/>
                </a:lnTo>
                <a:lnTo>
                  <a:pt x="2581" y="5605"/>
                </a:lnTo>
                <a:lnTo>
                  <a:pt x="2579" y="5596"/>
                </a:lnTo>
                <a:lnTo>
                  <a:pt x="2574" y="5605"/>
                </a:lnTo>
                <a:lnTo>
                  <a:pt x="2566" y="5620"/>
                </a:lnTo>
                <a:lnTo>
                  <a:pt x="2561" y="5626"/>
                </a:lnTo>
                <a:lnTo>
                  <a:pt x="2556" y="5632"/>
                </a:lnTo>
                <a:lnTo>
                  <a:pt x="2552" y="5635"/>
                </a:lnTo>
                <a:lnTo>
                  <a:pt x="2549" y="5636"/>
                </a:lnTo>
                <a:lnTo>
                  <a:pt x="2547" y="5636"/>
                </a:lnTo>
                <a:lnTo>
                  <a:pt x="2544" y="5634"/>
                </a:lnTo>
                <a:lnTo>
                  <a:pt x="2541" y="5631"/>
                </a:lnTo>
                <a:lnTo>
                  <a:pt x="2536" y="5624"/>
                </a:lnTo>
                <a:lnTo>
                  <a:pt x="2532" y="5614"/>
                </a:lnTo>
                <a:lnTo>
                  <a:pt x="2529" y="5604"/>
                </a:lnTo>
                <a:lnTo>
                  <a:pt x="2527" y="5593"/>
                </a:lnTo>
                <a:lnTo>
                  <a:pt x="2525" y="5581"/>
                </a:lnTo>
                <a:lnTo>
                  <a:pt x="2523" y="5565"/>
                </a:lnTo>
                <a:lnTo>
                  <a:pt x="2515" y="5588"/>
                </a:lnTo>
                <a:lnTo>
                  <a:pt x="2509" y="5569"/>
                </a:lnTo>
                <a:lnTo>
                  <a:pt x="2504" y="5551"/>
                </a:lnTo>
                <a:lnTo>
                  <a:pt x="2497" y="5532"/>
                </a:lnTo>
                <a:lnTo>
                  <a:pt x="2490" y="5514"/>
                </a:lnTo>
                <a:lnTo>
                  <a:pt x="2487" y="5539"/>
                </a:lnTo>
                <a:lnTo>
                  <a:pt x="2477" y="5521"/>
                </a:lnTo>
                <a:lnTo>
                  <a:pt x="2467" y="5504"/>
                </a:lnTo>
                <a:lnTo>
                  <a:pt x="2456" y="5488"/>
                </a:lnTo>
                <a:lnTo>
                  <a:pt x="2443" y="5473"/>
                </a:lnTo>
                <a:lnTo>
                  <a:pt x="2441" y="5494"/>
                </a:lnTo>
                <a:lnTo>
                  <a:pt x="2432" y="5476"/>
                </a:lnTo>
                <a:lnTo>
                  <a:pt x="2421" y="5460"/>
                </a:lnTo>
                <a:lnTo>
                  <a:pt x="2407" y="5445"/>
                </a:lnTo>
                <a:lnTo>
                  <a:pt x="2393" y="5432"/>
                </a:lnTo>
                <a:lnTo>
                  <a:pt x="2396" y="5460"/>
                </a:lnTo>
                <a:lnTo>
                  <a:pt x="2375" y="5436"/>
                </a:lnTo>
                <a:lnTo>
                  <a:pt x="2354" y="5413"/>
                </a:lnTo>
                <a:lnTo>
                  <a:pt x="2351" y="5432"/>
                </a:lnTo>
                <a:lnTo>
                  <a:pt x="2341" y="5416"/>
                </a:lnTo>
                <a:lnTo>
                  <a:pt x="2330" y="5399"/>
                </a:lnTo>
                <a:lnTo>
                  <a:pt x="2318" y="5384"/>
                </a:lnTo>
                <a:lnTo>
                  <a:pt x="2304" y="5370"/>
                </a:lnTo>
                <a:lnTo>
                  <a:pt x="2307" y="5405"/>
                </a:lnTo>
                <a:lnTo>
                  <a:pt x="2296" y="5388"/>
                </a:lnTo>
                <a:lnTo>
                  <a:pt x="2284" y="5371"/>
                </a:lnTo>
                <a:lnTo>
                  <a:pt x="2269" y="5356"/>
                </a:lnTo>
                <a:lnTo>
                  <a:pt x="2254" y="5342"/>
                </a:lnTo>
                <a:lnTo>
                  <a:pt x="2253" y="5360"/>
                </a:lnTo>
                <a:lnTo>
                  <a:pt x="2241" y="5341"/>
                </a:lnTo>
                <a:lnTo>
                  <a:pt x="2230" y="5322"/>
                </a:lnTo>
                <a:lnTo>
                  <a:pt x="2220" y="5301"/>
                </a:lnTo>
                <a:lnTo>
                  <a:pt x="2210" y="5281"/>
                </a:lnTo>
                <a:lnTo>
                  <a:pt x="2205" y="5298"/>
                </a:lnTo>
                <a:lnTo>
                  <a:pt x="2199" y="5279"/>
                </a:lnTo>
                <a:lnTo>
                  <a:pt x="2194" y="5260"/>
                </a:lnTo>
                <a:lnTo>
                  <a:pt x="2191" y="5240"/>
                </a:lnTo>
                <a:lnTo>
                  <a:pt x="2188" y="5221"/>
                </a:lnTo>
                <a:lnTo>
                  <a:pt x="2207" y="5230"/>
                </a:lnTo>
                <a:lnTo>
                  <a:pt x="2228" y="5238"/>
                </a:lnTo>
                <a:lnTo>
                  <a:pt x="2248" y="5246"/>
                </a:lnTo>
                <a:lnTo>
                  <a:pt x="2268" y="5253"/>
                </a:lnTo>
                <a:lnTo>
                  <a:pt x="2310" y="5266"/>
                </a:lnTo>
                <a:lnTo>
                  <a:pt x="2352" y="5276"/>
                </a:lnTo>
                <a:lnTo>
                  <a:pt x="2394" y="5285"/>
                </a:lnTo>
                <a:lnTo>
                  <a:pt x="2437" y="5292"/>
                </a:lnTo>
                <a:lnTo>
                  <a:pt x="2480" y="5298"/>
                </a:lnTo>
                <a:lnTo>
                  <a:pt x="2524" y="5302"/>
                </a:lnTo>
                <a:lnTo>
                  <a:pt x="2567" y="5306"/>
                </a:lnTo>
                <a:lnTo>
                  <a:pt x="2611" y="5309"/>
                </a:lnTo>
                <a:lnTo>
                  <a:pt x="2698" y="5316"/>
                </a:lnTo>
                <a:lnTo>
                  <a:pt x="2785" y="5323"/>
                </a:lnTo>
                <a:lnTo>
                  <a:pt x="2829" y="5328"/>
                </a:lnTo>
                <a:lnTo>
                  <a:pt x="2871" y="5333"/>
                </a:lnTo>
                <a:lnTo>
                  <a:pt x="2887" y="5335"/>
                </a:lnTo>
                <a:lnTo>
                  <a:pt x="2903" y="5336"/>
                </a:lnTo>
                <a:lnTo>
                  <a:pt x="2937" y="5335"/>
                </a:lnTo>
                <a:lnTo>
                  <a:pt x="2973" y="5333"/>
                </a:lnTo>
                <a:lnTo>
                  <a:pt x="2991" y="5333"/>
                </a:lnTo>
                <a:lnTo>
                  <a:pt x="3008" y="5334"/>
                </a:lnTo>
                <a:lnTo>
                  <a:pt x="3025" y="5335"/>
                </a:lnTo>
                <a:lnTo>
                  <a:pt x="3041" y="5338"/>
                </a:lnTo>
                <a:lnTo>
                  <a:pt x="3057" y="5342"/>
                </a:lnTo>
                <a:lnTo>
                  <a:pt x="3071" y="5347"/>
                </a:lnTo>
                <a:lnTo>
                  <a:pt x="3078" y="5352"/>
                </a:lnTo>
                <a:lnTo>
                  <a:pt x="3084" y="5356"/>
                </a:lnTo>
                <a:lnTo>
                  <a:pt x="3091" y="5361"/>
                </a:lnTo>
                <a:lnTo>
                  <a:pt x="3096" y="5366"/>
                </a:lnTo>
                <a:lnTo>
                  <a:pt x="3101" y="5372"/>
                </a:lnTo>
                <a:lnTo>
                  <a:pt x="3105" y="5378"/>
                </a:lnTo>
                <a:lnTo>
                  <a:pt x="3110" y="5387"/>
                </a:lnTo>
                <a:lnTo>
                  <a:pt x="3113" y="5395"/>
                </a:lnTo>
                <a:lnTo>
                  <a:pt x="3117" y="5404"/>
                </a:lnTo>
                <a:lnTo>
                  <a:pt x="3124" y="5414"/>
                </a:lnTo>
                <a:lnTo>
                  <a:pt x="3131" y="5425"/>
                </a:lnTo>
                <a:lnTo>
                  <a:pt x="3139" y="5437"/>
                </a:lnTo>
                <a:lnTo>
                  <a:pt x="3159" y="5461"/>
                </a:lnTo>
                <a:lnTo>
                  <a:pt x="3179" y="5486"/>
                </a:lnTo>
                <a:lnTo>
                  <a:pt x="3223" y="5534"/>
                </a:lnTo>
                <a:lnTo>
                  <a:pt x="3241" y="5557"/>
                </a:lnTo>
                <a:lnTo>
                  <a:pt x="3248" y="5567"/>
                </a:lnTo>
                <a:lnTo>
                  <a:pt x="3254" y="5576"/>
                </a:lnTo>
                <a:lnTo>
                  <a:pt x="3231" y="5589"/>
                </a:lnTo>
                <a:lnTo>
                  <a:pt x="3238" y="5590"/>
                </a:lnTo>
                <a:lnTo>
                  <a:pt x="3244" y="5593"/>
                </a:lnTo>
                <a:lnTo>
                  <a:pt x="3257" y="5599"/>
                </a:lnTo>
                <a:lnTo>
                  <a:pt x="3269" y="5607"/>
                </a:lnTo>
                <a:lnTo>
                  <a:pt x="3280" y="5619"/>
                </a:lnTo>
                <a:lnTo>
                  <a:pt x="3292" y="5630"/>
                </a:lnTo>
                <a:lnTo>
                  <a:pt x="3302" y="5643"/>
                </a:lnTo>
                <a:lnTo>
                  <a:pt x="3312" y="5659"/>
                </a:lnTo>
                <a:lnTo>
                  <a:pt x="3323" y="5674"/>
                </a:lnTo>
                <a:lnTo>
                  <a:pt x="3332" y="5691"/>
                </a:lnTo>
                <a:lnTo>
                  <a:pt x="3340" y="5707"/>
                </a:lnTo>
                <a:lnTo>
                  <a:pt x="3357" y="5740"/>
                </a:lnTo>
                <a:lnTo>
                  <a:pt x="3384" y="5800"/>
                </a:lnTo>
                <a:lnTo>
                  <a:pt x="3423" y="5869"/>
                </a:lnTo>
                <a:lnTo>
                  <a:pt x="3441" y="5903"/>
                </a:lnTo>
                <a:lnTo>
                  <a:pt x="3460" y="5938"/>
                </a:lnTo>
                <a:lnTo>
                  <a:pt x="3444" y="5957"/>
                </a:lnTo>
                <a:lnTo>
                  <a:pt x="3437" y="5967"/>
                </a:lnTo>
                <a:lnTo>
                  <a:pt x="3431" y="5977"/>
                </a:lnTo>
                <a:lnTo>
                  <a:pt x="3426" y="5989"/>
                </a:lnTo>
                <a:lnTo>
                  <a:pt x="3423" y="6000"/>
                </a:lnTo>
                <a:lnTo>
                  <a:pt x="3420" y="6012"/>
                </a:lnTo>
                <a:lnTo>
                  <a:pt x="3421" y="6024"/>
                </a:lnTo>
                <a:close/>
                <a:moveTo>
                  <a:pt x="3502" y="6075"/>
                </a:moveTo>
                <a:lnTo>
                  <a:pt x="3502" y="6075"/>
                </a:lnTo>
                <a:lnTo>
                  <a:pt x="3492" y="6070"/>
                </a:lnTo>
                <a:lnTo>
                  <a:pt x="3482" y="6065"/>
                </a:lnTo>
                <a:lnTo>
                  <a:pt x="3474" y="6059"/>
                </a:lnTo>
                <a:lnTo>
                  <a:pt x="3467" y="6054"/>
                </a:lnTo>
                <a:lnTo>
                  <a:pt x="3461" y="6047"/>
                </a:lnTo>
                <a:lnTo>
                  <a:pt x="3455" y="6041"/>
                </a:lnTo>
                <a:lnTo>
                  <a:pt x="3452" y="6035"/>
                </a:lnTo>
                <a:lnTo>
                  <a:pt x="3450" y="6028"/>
                </a:lnTo>
                <a:lnTo>
                  <a:pt x="3448" y="6022"/>
                </a:lnTo>
                <a:lnTo>
                  <a:pt x="3448" y="6014"/>
                </a:lnTo>
                <a:lnTo>
                  <a:pt x="3449" y="6006"/>
                </a:lnTo>
                <a:lnTo>
                  <a:pt x="3451" y="5998"/>
                </a:lnTo>
                <a:lnTo>
                  <a:pt x="3454" y="5990"/>
                </a:lnTo>
                <a:lnTo>
                  <a:pt x="3459" y="5981"/>
                </a:lnTo>
                <a:lnTo>
                  <a:pt x="3464" y="5972"/>
                </a:lnTo>
                <a:lnTo>
                  <a:pt x="3470" y="5962"/>
                </a:lnTo>
                <a:lnTo>
                  <a:pt x="3482" y="5988"/>
                </a:lnTo>
                <a:lnTo>
                  <a:pt x="3487" y="6002"/>
                </a:lnTo>
                <a:lnTo>
                  <a:pt x="3493" y="6017"/>
                </a:lnTo>
                <a:lnTo>
                  <a:pt x="3497" y="6032"/>
                </a:lnTo>
                <a:lnTo>
                  <a:pt x="3500" y="6047"/>
                </a:lnTo>
                <a:lnTo>
                  <a:pt x="3502" y="6062"/>
                </a:lnTo>
                <a:lnTo>
                  <a:pt x="3502" y="6075"/>
                </a:lnTo>
                <a:close/>
                <a:moveTo>
                  <a:pt x="3498" y="5894"/>
                </a:moveTo>
                <a:lnTo>
                  <a:pt x="3498" y="5894"/>
                </a:lnTo>
                <a:lnTo>
                  <a:pt x="3476" y="5856"/>
                </a:lnTo>
                <a:lnTo>
                  <a:pt x="3454" y="5819"/>
                </a:lnTo>
                <a:lnTo>
                  <a:pt x="3411" y="5741"/>
                </a:lnTo>
                <a:lnTo>
                  <a:pt x="3367" y="5666"/>
                </a:lnTo>
                <a:lnTo>
                  <a:pt x="3344" y="5629"/>
                </a:lnTo>
                <a:lnTo>
                  <a:pt x="3320" y="5592"/>
                </a:lnTo>
                <a:lnTo>
                  <a:pt x="3336" y="5585"/>
                </a:lnTo>
                <a:lnTo>
                  <a:pt x="3351" y="5578"/>
                </a:lnTo>
                <a:lnTo>
                  <a:pt x="3360" y="5575"/>
                </a:lnTo>
                <a:lnTo>
                  <a:pt x="3368" y="5573"/>
                </a:lnTo>
                <a:lnTo>
                  <a:pt x="3376" y="5572"/>
                </a:lnTo>
                <a:lnTo>
                  <a:pt x="3385" y="5572"/>
                </a:lnTo>
                <a:lnTo>
                  <a:pt x="3364" y="5583"/>
                </a:lnTo>
                <a:lnTo>
                  <a:pt x="3391" y="5584"/>
                </a:lnTo>
                <a:lnTo>
                  <a:pt x="3417" y="5584"/>
                </a:lnTo>
                <a:lnTo>
                  <a:pt x="3444" y="5581"/>
                </a:lnTo>
                <a:lnTo>
                  <a:pt x="3470" y="5577"/>
                </a:lnTo>
                <a:lnTo>
                  <a:pt x="3455" y="5591"/>
                </a:lnTo>
                <a:lnTo>
                  <a:pt x="3483" y="5588"/>
                </a:lnTo>
                <a:lnTo>
                  <a:pt x="3511" y="5585"/>
                </a:lnTo>
                <a:lnTo>
                  <a:pt x="3539" y="5583"/>
                </a:lnTo>
                <a:lnTo>
                  <a:pt x="3567" y="5580"/>
                </a:lnTo>
                <a:lnTo>
                  <a:pt x="3546" y="5594"/>
                </a:lnTo>
                <a:lnTo>
                  <a:pt x="3564" y="5593"/>
                </a:lnTo>
                <a:lnTo>
                  <a:pt x="3580" y="5591"/>
                </a:lnTo>
                <a:lnTo>
                  <a:pt x="3597" y="5588"/>
                </a:lnTo>
                <a:lnTo>
                  <a:pt x="3613" y="5584"/>
                </a:lnTo>
                <a:lnTo>
                  <a:pt x="3647" y="5576"/>
                </a:lnTo>
                <a:lnTo>
                  <a:pt x="3664" y="5574"/>
                </a:lnTo>
                <a:lnTo>
                  <a:pt x="3679" y="5573"/>
                </a:lnTo>
                <a:lnTo>
                  <a:pt x="3672" y="5596"/>
                </a:lnTo>
                <a:lnTo>
                  <a:pt x="3664" y="5618"/>
                </a:lnTo>
                <a:lnTo>
                  <a:pt x="3655" y="5639"/>
                </a:lnTo>
                <a:lnTo>
                  <a:pt x="3646" y="5661"/>
                </a:lnTo>
                <a:lnTo>
                  <a:pt x="3636" y="5681"/>
                </a:lnTo>
                <a:lnTo>
                  <a:pt x="3626" y="5702"/>
                </a:lnTo>
                <a:lnTo>
                  <a:pt x="3603" y="5741"/>
                </a:lnTo>
                <a:lnTo>
                  <a:pt x="3579" y="5780"/>
                </a:lnTo>
                <a:lnTo>
                  <a:pt x="3553" y="5819"/>
                </a:lnTo>
                <a:lnTo>
                  <a:pt x="3527" y="5856"/>
                </a:lnTo>
                <a:lnTo>
                  <a:pt x="3498" y="5894"/>
                </a:lnTo>
                <a:close/>
                <a:moveTo>
                  <a:pt x="6997" y="3717"/>
                </a:moveTo>
                <a:lnTo>
                  <a:pt x="6997" y="3717"/>
                </a:lnTo>
                <a:lnTo>
                  <a:pt x="6985" y="3727"/>
                </a:lnTo>
                <a:lnTo>
                  <a:pt x="6971" y="3736"/>
                </a:lnTo>
                <a:lnTo>
                  <a:pt x="6957" y="3745"/>
                </a:lnTo>
                <a:lnTo>
                  <a:pt x="6968" y="3727"/>
                </a:lnTo>
                <a:lnTo>
                  <a:pt x="6953" y="3733"/>
                </a:lnTo>
                <a:lnTo>
                  <a:pt x="6931" y="3741"/>
                </a:lnTo>
                <a:lnTo>
                  <a:pt x="6905" y="3754"/>
                </a:lnTo>
                <a:lnTo>
                  <a:pt x="6919" y="3731"/>
                </a:lnTo>
                <a:lnTo>
                  <a:pt x="6897" y="3737"/>
                </a:lnTo>
                <a:lnTo>
                  <a:pt x="6876" y="3745"/>
                </a:lnTo>
                <a:lnTo>
                  <a:pt x="6855" y="3755"/>
                </a:lnTo>
                <a:lnTo>
                  <a:pt x="6835" y="3766"/>
                </a:lnTo>
                <a:lnTo>
                  <a:pt x="6850" y="3745"/>
                </a:lnTo>
                <a:lnTo>
                  <a:pt x="6836" y="3757"/>
                </a:lnTo>
                <a:lnTo>
                  <a:pt x="6821" y="3768"/>
                </a:lnTo>
                <a:lnTo>
                  <a:pt x="6804" y="3780"/>
                </a:lnTo>
                <a:lnTo>
                  <a:pt x="6789" y="3792"/>
                </a:lnTo>
                <a:lnTo>
                  <a:pt x="6798" y="3776"/>
                </a:lnTo>
                <a:lnTo>
                  <a:pt x="6808" y="3761"/>
                </a:lnTo>
                <a:lnTo>
                  <a:pt x="6779" y="3788"/>
                </a:lnTo>
                <a:lnTo>
                  <a:pt x="6758" y="3806"/>
                </a:lnTo>
                <a:lnTo>
                  <a:pt x="6760" y="3803"/>
                </a:lnTo>
                <a:lnTo>
                  <a:pt x="6762" y="3800"/>
                </a:lnTo>
                <a:lnTo>
                  <a:pt x="6763" y="3794"/>
                </a:lnTo>
                <a:lnTo>
                  <a:pt x="6763" y="3789"/>
                </a:lnTo>
                <a:lnTo>
                  <a:pt x="6763" y="3787"/>
                </a:lnTo>
                <a:lnTo>
                  <a:pt x="6752" y="3795"/>
                </a:lnTo>
                <a:lnTo>
                  <a:pt x="6741" y="3803"/>
                </a:lnTo>
                <a:lnTo>
                  <a:pt x="6720" y="3822"/>
                </a:lnTo>
                <a:lnTo>
                  <a:pt x="6698" y="3841"/>
                </a:lnTo>
                <a:lnTo>
                  <a:pt x="6698" y="3829"/>
                </a:lnTo>
                <a:lnTo>
                  <a:pt x="6698" y="3817"/>
                </a:lnTo>
                <a:lnTo>
                  <a:pt x="6699" y="3792"/>
                </a:lnTo>
                <a:lnTo>
                  <a:pt x="6703" y="3767"/>
                </a:lnTo>
                <a:lnTo>
                  <a:pt x="6710" y="3743"/>
                </a:lnTo>
                <a:lnTo>
                  <a:pt x="6690" y="3769"/>
                </a:lnTo>
                <a:lnTo>
                  <a:pt x="6694" y="3727"/>
                </a:lnTo>
                <a:lnTo>
                  <a:pt x="6700" y="3685"/>
                </a:lnTo>
                <a:lnTo>
                  <a:pt x="6686" y="3710"/>
                </a:lnTo>
                <a:lnTo>
                  <a:pt x="6687" y="3700"/>
                </a:lnTo>
                <a:lnTo>
                  <a:pt x="6688" y="3688"/>
                </a:lnTo>
                <a:lnTo>
                  <a:pt x="6688" y="3661"/>
                </a:lnTo>
                <a:lnTo>
                  <a:pt x="6686" y="3639"/>
                </a:lnTo>
                <a:lnTo>
                  <a:pt x="6685" y="3630"/>
                </a:lnTo>
                <a:lnTo>
                  <a:pt x="6678" y="3636"/>
                </a:lnTo>
                <a:lnTo>
                  <a:pt x="6671" y="3643"/>
                </a:lnTo>
                <a:lnTo>
                  <a:pt x="6665" y="3651"/>
                </a:lnTo>
                <a:lnTo>
                  <a:pt x="6665" y="3638"/>
                </a:lnTo>
                <a:lnTo>
                  <a:pt x="6664" y="3624"/>
                </a:lnTo>
                <a:lnTo>
                  <a:pt x="6661" y="3609"/>
                </a:lnTo>
                <a:lnTo>
                  <a:pt x="6657" y="3595"/>
                </a:lnTo>
                <a:lnTo>
                  <a:pt x="6650" y="3572"/>
                </a:lnTo>
                <a:lnTo>
                  <a:pt x="6647" y="3562"/>
                </a:lnTo>
                <a:lnTo>
                  <a:pt x="6640" y="3581"/>
                </a:lnTo>
                <a:lnTo>
                  <a:pt x="6643" y="3573"/>
                </a:lnTo>
                <a:lnTo>
                  <a:pt x="6647" y="3567"/>
                </a:lnTo>
                <a:lnTo>
                  <a:pt x="6651" y="3560"/>
                </a:lnTo>
                <a:lnTo>
                  <a:pt x="6657" y="3554"/>
                </a:lnTo>
                <a:lnTo>
                  <a:pt x="6669" y="3540"/>
                </a:lnTo>
                <a:lnTo>
                  <a:pt x="6685" y="3528"/>
                </a:lnTo>
                <a:lnTo>
                  <a:pt x="6703" y="3516"/>
                </a:lnTo>
                <a:lnTo>
                  <a:pt x="6723" y="3504"/>
                </a:lnTo>
                <a:lnTo>
                  <a:pt x="6744" y="3493"/>
                </a:lnTo>
                <a:lnTo>
                  <a:pt x="6765" y="3482"/>
                </a:lnTo>
                <a:lnTo>
                  <a:pt x="6812" y="3461"/>
                </a:lnTo>
                <a:lnTo>
                  <a:pt x="6858" y="3441"/>
                </a:lnTo>
                <a:lnTo>
                  <a:pt x="6939" y="3409"/>
                </a:lnTo>
                <a:lnTo>
                  <a:pt x="6947" y="3421"/>
                </a:lnTo>
                <a:lnTo>
                  <a:pt x="6954" y="3433"/>
                </a:lnTo>
                <a:lnTo>
                  <a:pt x="6959" y="3447"/>
                </a:lnTo>
                <a:lnTo>
                  <a:pt x="6964" y="3460"/>
                </a:lnTo>
                <a:lnTo>
                  <a:pt x="6973" y="3488"/>
                </a:lnTo>
                <a:lnTo>
                  <a:pt x="6981" y="3517"/>
                </a:lnTo>
                <a:lnTo>
                  <a:pt x="6988" y="3547"/>
                </a:lnTo>
                <a:lnTo>
                  <a:pt x="6996" y="3575"/>
                </a:lnTo>
                <a:lnTo>
                  <a:pt x="7000" y="3590"/>
                </a:lnTo>
                <a:lnTo>
                  <a:pt x="7005" y="3604"/>
                </a:lnTo>
                <a:lnTo>
                  <a:pt x="7012" y="3618"/>
                </a:lnTo>
                <a:lnTo>
                  <a:pt x="7019" y="3631"/>
                </a:lnTo>
                <a:lnTo>
                  <a:pt x="7022" y="3589"/>
                </a:lnTo>
                <a:lnTo>
                  <a:pt x="7034" y="3605"/>
                </a:lnTo>
                <a:lnTo>
                  <a:pt x="7043" y="3622"/>
                </a:lnTo>
                <a:lnTo>
                  <a:pt x="7047" y="3630"/>
                </a:lnTo>
                <a:lnTo>
                  <a:pt x="7049" y="3637"/>
                </a:lnTo>
                <a:lnTo>
                  <a:pt x="7051" y="3645"/>
                </a:lnTo>
                <a:lnTo>
                  <a:pt x="7052" y="3653"/>
                </a:lnTo>
                <a:lnTo>
                  <a:pt x="7052" y="3660"/>
                </a:lnTo>
                <a:lnTo>
                  <a:pt x="7051" y="3667"/>
                </a:lnTo>
                <a:lnTo>
                  <a:pt x="7049" y="3674"/>
                </a:lnTo>
                <a:lnTo>
                  <a:pt x="7047" y="3682"/>
                </a:lnTo>
                <a:lnTo>
                  <a:pt x="7043" y="3689"/>
                </a:lnTo>
                <a:lnTo>
                  <a:pt x="7037" y="3695"/>
                </a:lnTo>
                <a:lnTo>
                  <a:pt x="7032" y="3701"/>
                </a:lnTo>
                <a:lnTo>
                  <a:pt x="7025" y="3707"/>
                </a:lnTo>
                <a:lnTo>
                  <a:pt x="7025" y="3694"/>
                </a:lnTo>
                <a:lnTo>
                  <a:pt x="7017" y="3699"/>
                </a:lnTo>
                <a:lnTo>
                  <a:pt x="7009" y="3706"/>
                </a:lnTo>
                <a:lnTo>
                  <a:pt x="6997" y="3717"/>
                </a:lnTo>
                <a:close/>
                <a:moveTo>
                  <a:pt x="6950" y="4643"/>
                </a:moveTo>
                <a:lnTo>
                  <a:pt x="6950" y="4643"/>
                </a:lnTo>
                <a:lnTo>
                  <a:pt x="6958" y="4641"/>
                </a:lnTo>
                <a:lnTo>
                  <a:pt x="6957" y="4644"/>
                </a:lnTo>
                <a:lnTo>
                  <a:pt x="6955" y="4645"/>
                </a:lnTo>
                <a:lnTo>
                  <a:pt x="6953" y="4645"/>
                </a:lnTo>
                <a:lnTo>
                  <a:pt x="6950" y="4643"/>
                </a:lnTo>
                <a:close/>
                <a:moveTo>
                  <a:pt x="7166" y="5886"/>
                </a:moveTo>
                <a:lnTo>
                  <a:pt x="7156" y="5890"/>
                </a:lnTo>
                <a:lnTo>
                  <a:pt x="7159" y="5886"/>
                </a:lnTo>
                <a:lnTo>
                  <a:pt x="7161" y="5884"/>
                </a:lnTo>
                <a:lnTo>
                  <a:pt x="7163" y="5884"/>
                </a:lnTo>
                <a:lnTo>
                  <a:pt x="7166" y="5886"/>
                </a:lnTo>
                <a:close/>
                <a:moveTo>
                  <a:pt x="6970" y="5892"/>
                </a:moveTo>
                <a:lnTo>
                  <a:pt x="6984" y="5900"/>
                </a:lnTo>
                <a:lnTo>
                  <a:pt x="6971" y="5910"/>
                </a:lnTo>
                <a:lnTo>
                  <a:pt x="6970" y="5892"/>
                </a:lnTo>
                <a:close/>
                <a:moveTo>
                  <a:pt x="5740" y="4512"/>
                </a:moveTo>
                <a:lnTo>
                  <a:pt x="5740" y="4512"/>
                </a:lnTo>
                <a:lnTo>
                  <a:pt x="5719" y="4509"/>
                </a:lnTo>
                <a:lnTo>
                  <a:pt x="5696" y="4507"/>
                </a:lnTo>
                <a:lnTo>
                  <a:pt x="5675" y="4507"/>
                </a:lnTo>
                <a:lnTo>
                  <a:pt x="5653" y="4509"/>
                </a:lnTo>
                <a:lnTo>
                  <a:pt x="5671" y="4520"/>
                </a:lnTo>
                <a:lnTo>
                  <a:pt x="5643" y="4521"/>
                </a:lnTo>
                <a:lnTo>
                  <a:pt x="5616" y="4523"/>
                </a:lnTo>
                <a:lnTo>
                  <a:pt x="5588" y="4526"/>
                </a:lnTo>
                <a:lnTo>
                  <a:pt x="5561" y="4530"/>
                </a:lnTo>
                <a:lnTo>
                  <a:pt x="5587" y="4539"/>
                </a:lnTo>
                <a:lnTo>
                  <a:pt x="5572" y="4543"/>
                </a:lnTo>
                <a:lnTo>
                  <a:pt x="5556" y="4545"/>
                </a:lnTo>
                <a:lnTo>
                  <a:pt x="5541" y="4546"/>
                </a:lnTo>
                <a:lnTo>
                  <a:pt x="5525" y="4545"/>
                </a:lnTo>
                <a:lnTo>
                  <a:pt x="5549" y="4478"/>
                </a:lnTo>
                <a:lnTo>
                  <a:pt x="5571" y="4411"/>
                </a:lnTo>
                <a:lnTo>
                  <a:pt x="5590" y="4344"/>
                </a:lnTo>
                <a:lnTo>
                  <a:pt x="5610" y="4276"/>
                </a:lnTo>
                <a:lnTo>
                  <a:pt x="5625" y="4289"/>
                </a:lnTo>
                <a:lnTo>
                  <a:pt x="5640" y="4302"/>
                </a:lnTo>
                <a:lnTo>
                  <a:pt x="5653" y="4316"/>
                </a:lnTo>
                <a:lnTo>
                  <a:pt x="5659" y="4324"/>
                </a:lnTo>
                <a:lnTo>
                  <a:pt x="5664" y="4332"/>
                </a:lnTo>
                <a:lnTo>
                  <a:pt x="5642" y="4322"/>
                </a:lnTo>
                <a:lnTo>
                  <a:pt x="5716" y="4391"/>
                </a:lnTo>
                <a:lnTo>
                  <a:pt x="5691" y="4386"/>
                </a:lnTo>
                <a:lnTo>
                  <a:pt x="5703" y="4397"/>
                </a:lnTo>
                <a:lnTo>
                  <a:pt x="5714" y="4406"/>
                </a:lnTo>
                <a:lnTo>
                  <a:pt x="5736" y="4424"/>
                </a:lnTo>
                <a:lnTo>
                  <a:pt x="5746" y="4432"/>
                </a:lnTo>
                <a:lnTo>
                  <a:pt x="5756" y="4440"/>
                </a:lnTo>
                <a:lnTo>
                  <a:pt x="5765" y="4451"/>
                </a:lnTo>
                <a:lnTo>
                  <a:pt x="5775" y="4463"/>
                </a:lnTo>
                <a:lnTo>
                  <a:pt x="5756" y="4460"/>
                </a:lnTo>
                <a:lnTo>
                  <a:pt x="5770" y="4469"/>
                </a:lnTo>
                <a:lnTo>
                  <a:pt x="5783" y="4479"/>
                </a:lnTo>
                <a:lnTo>
                  <a:pt x="5795" y="4491"/>
                </a:lnTo>
                <a:lnTo>
                  <a:pt x="5807" y="4502"/>
                </a:lnTo>
                <a:lnTo>
                  <a:pt x="5797" y="4504"/>
                </a:lnTo>
                <a:lnTo>
                  <a:pt x="5788" y="4506"/>
                </a:lnTo>
                <a:lnTo>
                  <a:pt x="5779" y="4507"/>
                </a:lnTo>
                <a:lnTo>
                  <a:pt x="5769" y="4507"/>
                </a:lnTo>
                <a:lnTo>
                  <a:pt x="5759" y="4507"/>
                </a:lnTo>
                <a:lnTo>
                  <a:pt x="5750" y="4505"/>
                </a:lnTo>
                <a:lnTo>
                  <a:pt x="5741" y="4503"/>
                </a:lnTo>
                <a:lnTo>
                  <a:pt x="5731" y="4501"/>
                </a:lnTo>
                <a:lnTo>
                  <a:pt x="5740" y="4512"/>
                </a:lnTo>
                <a:close/>
                <a:moveTo>
                  <a:pt x="5468" y="4095"/>
                </a:moveTo>
                <a:lnTo>
                  <a:pt x="5468" y="4095"/>
                </a:lnTo>
                <a:lnTo>
                  <a:pt x="5475" y="4100"/>
                </a:lnTo>
                <a:lnTo>
                  <a:pt x="5482" y="4104"/>
                </a:lnTo>
                <a:lnTo>
                  <a:pt x="5487" y="4109"/>
                </a:lnTo>
                <a:lnTo>
                  <a:pt x="5492" y="4115"/>
                </a:lnTo>
                <a:lnTo>
                  <a:pt x="5498" y="4122"/>
                </a:lnTo>
                <a:lnTo>
                  <a:pt x="5501" y="4125"/>
                </a:lnTo>
                <a:lnTo>
                  <a:pt x="5475" y="4123"/>
                </a:lnTo>
                <a:lnTo>
                  <a:pt x="5491" y="4134"/>
                </a:lnTo>
                <a:lnTo>
                  <a:pt x="5508" y="4146"/>
                </a:lnTo>
                <a:lnTo>
                  <a:pt x="5524" y="4159"/>
                </a:lnTo>
                <a:lnTo>
                  <a:pt x="5539" y="4173"/>
                </a:lnTo>
                <a:lnTo>
                  <a:pt x="5522" y="4173"/>
                </a:lnTo>
                <a:lnTo>
                  <a:pt x="5527" y="4178"/>
                </a:lnTo>
                <a:lnTo>
                  <a:pt x="5532" y="4186"/>
                </a:lnTo>
                <a:lnTo>
                  <a:pt x="5537" y="4194"/>
                </a:lnTo>
                <a:lnTo>
                  <a:pt x="5540" y="4203"/>
                </a:lnTo>
                <a:lnTo>
                  <a:pt x="5542" y="4214"/>
                </a:lnTo>
                <a:lnTo>
                  <a:pt x="5543" y="4226"/>
                </a:lnTo>
                <a:lnTo>
                  <a:pt x="5544" y="4238"/>
                </a:lnTo>
                <a:lnTo>
                  <a:pt x="5544" y="4252"/>
                </a:lnTo>
                <a:lnTo>
                  <a:pt x="5542" y="4281"/>
                </a:lnTo>
                <a:lnTo>
                  <a:pt x="5538" y="4312"/>
                </a:lnTo>
                <a:lnTo>
                  <a:pt x="5531" y="4344"/>
                </a:lnTo>
                <a:lnTo>
                  <a:pt x="5522" y="4377"/>
                </a:lnTo>
                <a:lnTo>
                  <a:pt x="5512" y="4409"/>
                </a:lnTo>
                <a:lnTo>
                  <a:pt x="5499" y="4440"/>
                </a:lnTo>
                <a:lnTo>
                  <a:pt x="5487" y="4468"/>
                </a:lnTo>
                <a:lnTo>
                  <a:pt x="5480" y="4482"/>
                </a:lnTo>
                <a:lnTo>
                  <a:pt x="5473" y="4494"/>
                </a:lnTo>
                <a:lnTo>
                  <a:pt x="5465" y="4505"/>
                </a:lnTo>
                <a:lnTo>
                  <a:pt x="5457" y="4516"/>
                </a:lnTo>
                <a:lnTo>
                  <a:pt x="5450" y="4524"/>
                </a:lnTo>
                <a:lnTo>
                  <a:pt x="5442" y="4531"/>
                </a:lnTo>
                <a:lnTo>
                  <a:pt x="5434" y="4537"/>
                </a:lnTo>
                <a:lnTo>
                  <a:pt x="5425" y="4541"/>
                </a:lnTo>
                <a:lnTo>
                  <a:pt x="5418" y="4544"/>
                </a:lnTo>
                <a:lnTo>
                  <a:pt x="5410" y="4545"/>
                </a:lnTo>
                <a:lnTo>
                  <a:pt x="5432" y="4558"/>
                </a:lnTo>
                <a:lnTo>
                  <a:pt x="5427" y="4557"/>
                </a:lnTo>
                <a:lnTo>
                  <a:pt x="5422" y="4555"/>
                </a:lnTo>
                <a:lnTo>
                  <a:pt x="5413" y="4550"/>
                </a:lnTo>
                <a:lnTo>
                  <a:pt x="5405" y="4542"/>
                </a:lnTo>
                <a:lnTo>
                  <a:pt x="5397" y="4533"/>
                </a:lnTo>
                <a:lnTo>
                  <a:pt x="5390" y="4522"/>
                </a:lnTo>
                <a:lnTo>
                  <a:pt x="5384" y="4509"/>
                </a:lnTo>
                <a:lnTo>
                  <a:pt x="5379" y="4495"/>
                </a:lnTo>
                <a:lnTo>
                  <a:pt x="5374" y="4478"/>
                </a:lnTo>
                <a:lnTo>
                  <a:pt x="5370" y="4461"/>
                </a:lnTo>
                <a:lnTo>
                  <a:pt x="5367" y="4442"/>
                </a:lnTo>
                <a:lnTo>
                  <a:pt x="5363" y="4423"/>
                </a:lnTo>
                <a:lnTo>
                  <a:pt x="5360" y="4403"/>
                </a:lnTo>
                <a:lnTo>
                  <a:pt x="5356" y="4360"/>
                </a:lnTo>
                <a:lnTo>
                  <a:pt x="5354" y="4315"/>
                </a:lnTo>
                <a:lnTo>
                  <a:pt x="5353" y="4268"/>
                </a:lnTo>
                <a:lnTo>
                  <a:pt x="5353" y="4223"/>
                </a:lnTo>
                <a:lnTo>
                  <a:pt x="5354" y="4136"/>
                </a:lnTo>
                <a:lnTo>
                  <a:pt x="5355" y="4063"/>
                </a:lnTo>
                <a:lnTo>
                  <a:pt x="5355" y="4035"/>
                </a:lnTo>
                <a:lnTo>
                  <a:pt x="5355" y="4014"/>
                </a:lnTo>
                <a:lnTo>
                  <a:pt x="5380" y="4024"/>
                </a:lnTo>
                <a:lnTo>
                  <a:pt x="5403" y="4034"/>
                </a:lnTo>
                <a:lnTo>
                  <a:pt x="5414" y="4040"/>
                </a:lnTo>
                <a:lnTo>
                  <a:pt x="5425" y="4048"/>
                </a:lnTo>
                <a:lnTo>
                  <a:pt x="5436" y="4056"/>
                </a:lnTo>
                <a:lnTo>
                  <a:pt x="5446" y="4064"/>
                </a:lnTo>
                <a:lnTo>
                  <a:pt x="5427" y="4067"/>
                </a:lnTo>
                <a:lnTo>
                  <a:pt x="5430" y="4070"/>
                </a:lnTo>
                <a:lnTo>
                  <a:pt x="5439" y="4077"/>
                </a:lnTo>
                <a:lnTo>
                  <a:pt x="5452" y="4087"/>
                </a:lnTo>
                <a:lnTo>
                  <a:pt x="5459" y="4091"/>
                </a:lnTo>
                <a:lnTo>
                  <a:pt x="5468" y="4095"/>
                </a:lnTo>
                <a:close/>
                <a:moveTo>
                  <a:pt x="5622" y="4265"/>
                </a:moveTo>
                <a:lnTo>
                  <a:pt x="5614" y="4263"/>
                </a:lnTo>
                <a:lnTo>
                  <a:pt x="5615" y="4260"/>
                </a:lnTo>
                <a:lnTo>
                  <a:pt x="5622" y="4265"/>
                </a:lnTo>
                <a:close/>
                <a:moveTo>
                  <a:pt x="5779" y="3985"/>
                </a:moveTo>
                <a:lnTo>
                  <a:pt x="5779" y="3985"/>
                </a:lnTo>
                <a:lnTo>
                  <a:pt x="5771" y="3981"/>
                </a:lnTo>
                <a:lnTo>
                  <a:pt x="5755" y="3973"/>
                </a:lnTo>
                <a:lnTo>
                  <a:pt x="5713" y="3958"/>
                </a:lnTo>
                <a:lnTo>
                  <a:pt x="5718" y="3947"/>
                </a:lnTo>
                <a:lnTo>
                  <a:pt x="5724" y="3935"/>
                </a:lnTo>
                <a:lnTo>
                  <a:pt x="5739" y="3911"/>
                </a:lnTo>
                <a:lnTo>
                  <a:pt x="5755" y="3888"/>
                </a:lnTo>
                <a:lnTo>
                  <a:pt x="5773" y="3863"/>
                </a:lnTo>
                <a:lnTo>
                  <a:pt x="5789" y="3839"/>
                </a:lnTo>
                <a:lnTo>
                  <a:pt x="5804" y="3816"/>
                </a:lnTo>
                <a:lnTo>
                  <a:pt x="5810" y="3803"/>
                </a:lnTo>
                <a:lnTo>
                  <a:pt x="5815" y="3792"/>
                </a:lnTo>
                <a:lnTo>
                  <a:pt x="5819" y="3780"/>
                </a:lnTo>
                <a:lnTo>
                  <a:pt x="5821" y="3768"/>
                </a:lnTo>
                <a:lnTo>
                  <a:pt x="5823" y="3783"/>
                </a:lnTo>
                <a:lnTo>
                  <a:pt x="5825" y="3797"/>
                </a:lnTo>
                <a:lnTo>
                  <a:pt x="5825" y="3812"/>
                </a:lnTo>
                <a:lnTo>
                  <a:pt x="5825" y="3827"/>
                </a:lnTo>
                <a:lnTo>
                  <a:pt x="5812" y="3817"/>
                </a:lnTo>
                <a:lnTo>
                  <a:pt x="5812" y="3840"/>
                </a:lnTo>
                <a:lnTo>
                  <a:pt x="5815" y="3863"/>
                </a:lnTo>
                <a:lnTo>
                  <a:pt x="5819" y="3887"/>
                </a:lnTo>
                <a:lnTo>
                  <a:pt x="5825" y="3908"/>
                </a:lnTo>
                <a:lnTo>
                  <a:pt x="5812" y="3901"/>
                </a:lnTo>
                <a:lnTo>
                  <a:pt x="5818" y="3919"/>
                </a:lnTo>
                <a:lnTo>
                  <a:pt x="5823" y="3934"/>
                </a:lnTo>
                <a:lnTo>
                  <a:pt x="5827" y="3951"/>
                </a:lnTo>
                <a:lnTo>
                  <a:pt x="5830" y="3968"/>
                </a:lnTo>
                <a:lnTo>
                  <a:pt x="5832" y="3983"/>
                </a:lnTo>
                <a:lnTo>
                  <a:pt x="5832" y="3989"/>
                </a:lnTo>
                <a:lnTo>
                  <a:pt x="5831" y="3993"/>
                </a:lnTo>
                <a:lnTo>
                  <a:pt x="5829" y="3997"/>
                </a:lnTo>
                <a:lnTo>
                  <a:pt x="5827" y="3999"/>
                </a:lnTo>
                <a:lnTo>
                  <a:pt x="5779" y="3985"/>
                </a:lnTo>
                <a:close/>
                <a:moveTo>
                  <a:pt x="5911" y="3448"/>
                </a:moveTo>
                <a:lnTo>
                  <a:pt x="5911" y="3448"/>
                </a:lnTo>
                <a:lnTo>
                  <a:pt x="5911" y="3455"/>
                </a:lnTo>
                <a:lnTo>
                  <a:pt x="5911" y="3463"/>
                </a:lnTo>
                <a:lnTo>
                  <a:pt x="5908" y="3480"/>
                </a:lnTo>
                <a:lnTo>
                  <a:pt x="5904" y="3492"/>
                </a:lnTo>
                <a:lnTo>
                  <a:pt x="5903" y="3496"/>
                </a:lnTo>
                <a:lnTo>
                  <a:pt x="5895" y="3493"/>
                </a:lnTo>
                <a:lnTo>
                  <a:pt x="5891" y="3488"/>
                </a:lnTo>
                <a:lnTo>
                  <a:pt x="5889" y="3483"/>
                </a:lnTo>
                <a:lnTo>
                  <a:pt x="5889" y="3477"/>
                </a:lnTo>
                <a:lnTo>
                  <a:pt x="5891" y="3471"/>
                </a:lnTo>
                <a:lnTo>
                  <a:pt x="5896" y="3464"/>
                </a:lnTo>
                <a:lnTo>
                  <a:pt x="5903" y="3456"/>
                </a:lnTo>
                <a:lnTo>
                  <a:pt x="5911" y="3448"/>
                </a:lnTo>
                <a:close/>
                <a:moveTo>
                  <a:pt x="5886" y="3506"/>
                </a:moveTo>
                <a:lnTo>
                  <a:pt x="5886" y="3506"/>
                </a:lnTo>
                <a:lnTo>
                  <a:pt x="5888" y="3522"/>
                </a:lnTo>
                <a:lnTo>
                  <a:pt x="5889" y="3536"/>
                </a:lnTo>
                <a:lnTo>
                  <a:pt x="5889" y="3543"/>
                </a:lnTo>
                <a:lnTo>
                  <a:pt x="5888" y="3550"/>
                </a:lnTo>
                <a:lnTo>
                  <a:pt x="5886" y="3557"/>
                </a:lnTo>
                <a:lnTo>
                  <a:pt x="5882" y="3565"/>
                </a:lnTo>
                <a:lnTo>
                  <a:pt x="5866" y="3551"/>
                </a:lnTo>
                <a:lnTo>
                  <a:pt x="5867" y="3570"/>
                </a:lnTo>
                <a:lnTo>
                  <a:pt x="5867" y="3590"/>
                </a:lnTo>
                <a:lnTo>
                  <a:pt x="5864" y="3609"/>
                </a:lnTo>
                <a:lnTo>
                  <a:pt x="5860" y="3629"/>
                </a:lnTo>
                <a:lnTo>
                  <a:pt x="5848" y="3619"/>
                </a:lnTo>
                <a:lnTo>
                  <a:pt x="5847" y="3655"/>
                </a:lnTo>
                <a:lnTo>
                  <a:pt x="5846" y="3691"/>
                </a:lnTo>
                <a:lnTo>
                  <a:pt x="5830" y="3688"/>
                </a:lnTo>
                <a:lnTo>
                  <a:pt x="5830" y="3692"/>
                </a:lnTo>
                <a:lnTo>
                  <a:pt x="5829" y="3696"/>
                </a:lnTo>
                <a:lnTo>
                  <a:pt x="5825" y="3703"/>
                </a:lnTo>
                <a:lnTo>
                  <a:pt x="5820" y="3710"/>
                </a:lnTo>
                <a:lnTo>
                  <a:pt x="5813" y="3716"/>
                </a:lnTo>
                <a:lnTo>
                  <a:pt x="5806" y="3720"/>
                </a:lnTo>
                <a:lnTo>
                  <a:pt x="5797" y="3722"/>
                </a:lnTo>
                <a:lnTo>
                  <a:pt x="5789" y="3723"/>
                </a:lnTo>
                <a:lnTo>
                  <a:pt x="5782" y="3721"/>
                </a:lnTo>
                <a:lnTo>
                  <a:pt x="5793" y="3693"/>
                </a:lnTo>
                <a:lnTo>
                  <a:pt x="5806" y="3666"/>
                </a:lnTo>
                <a:lnTo>
                  <a:pt x="5819" y="3639"/>
                </a:lnTo>
                <a:lnTo>
                  <a:pt x="5832" y="3613"/>
                </a:lnTo>
                <a:lnTo>
                  <a:pt x="5860" y="3560"/>
                </a:lnTo>
                <a:lnTo>
                  <a:pt x="5874" y="3533"/>
                </a:lnTo>
                <a:lnTo>
                  <a:pt x="5886" y="3506"/>
                </a:lnTo>
                <a:close/>
                <a:moveTo>
                  <a:pt x="6230" y="3715"/>
                </a:moveTo>
                <a:lnTo>
                  <a:pt x="6230" y="3715"/>
                </a:lnTo>
                <a:lnTo>
                  <a:pt x="6225" y="3700"/>
                </a:lnTo>
                <a:lnTo>
                  <a:pt x="6219" y="3686"/>
                </a:lnTo>
                <a:lnTo>
                  <a:pt x="6212" y="3670"/>
                </a:lnTo>
                <a:lnTo>
                  <a:pt x="6208" y="3692"/>
                </a:lnTo>
                <a:lnTo>
                  <a:pt x="6198" y="3674"/>
                </a:lnTo>
                <a:lnTo>
                  <a:pt x="6191" y="3656"/>
                </a:lnTo>
                <a:lnTo>
                  <a:pt x="6243" y="3647"/>
                </a:lnTo>
                <a:lnTo>
                  <a:pt x="6287" y="3637"/>
                </a:lnTo>
                <a:lnTo>
                  <a:pt x="6288" y="3636"/>
                </a:lnTo>
                <a:lnTo>
                  <a:pt x="6288" y="3640"/>
                </a:lnTo>
                <a:lnTo>
                  <a:pt x="6284" y="3655"/>
                </a:lnTo>
                <a:lnTo>
                  <a:pt x="6279" y="3676"/>
                </a:lnTo>
                <a:lnTo>
                  <a:pt x="6270" y="3700"/>
                </a:lnTo>
                <a:lnTo>
                  <a:pt x="6265" y="3710"/>
                </a:lnTo>
                <a:lnTo>
                  <a:pt x="6261" y="3721"/>
                </a:lnTo>
                <a:lnTo>
                  <a:pt x="6256" y="3728"/>
                </a:lnTo>
                <a:lnTo>
                  <a:pt x="6251" y="3733"/>
                </a:lnTo>
                <a:lnTo>
                  <a:pt x="6248" y="3734"/>
                </a:lnTo>
                <a:lnTo>
                  <a:pt x="6246" y="3735"/>
                </a:lnTo>
                <a:lnTo>
                  <a:pt x="6243" y="3734"/>
                </a:lnTo>
                <a:lnTo>
                  <a:pt x="6241" y="3733"/>
                </a:lnTo>
                <a:lnTo>
                  <a:pt x="6238" y="3730"/>
                </a:lnTo>
                <a:lnTo>
                  <a:pt x="6235" y="3726"/>
                </a:lnTo>
                <a:lnTo>
                  <a:pt x="6230" y="3715"/>
                </a:lnTo>
                <a:close/>
                <a:moveTo>
                  <a:pt x="6614" y="3220"/>
                </a:moveTo>
                <a:lnTo>
                  <a:pt x="6591" y="3223"/>
                </a:lnTo>
                <a:lnTo>
                  <a:pt x="6593" y="3210"/>
                </a:lnTo>
                <a:lnTo>
                  <a:pt x="6614" y="3220"/>
                </a:lnTo>
                <a:close/>
                <a:moveTo>
                  <a:pt x="6604" y="3449"/>
                </a:moveTo>
                <a:lnTo>
                  <a:pt x="6587" y="3486"/>
                </a:lnTo>
                <a:lnTo>
                  <a:pt x="6585" y="3471"/>
                </a:lnTo>
                <a:lnTo>
                  <a:pt x="6584" y="3458"/>
                </a:lnTo>
                <a:lnTo>
                  <a:pt x="6583" y="3443"/>
                </a:lnTo>
                <a:lnTo>
                  <a:pt x="6583" y="3430"/>
                </a:lnTo>
                <a:lnTo>
                  <a:pt x="6584" y="3416"/>
                </a:lnTo>
                <a:lnTo>
                  <a:pt x="6585" y="3401"/>
                </a:lnTo>
                <a:lnTo>
                  <a:pt x="6587" y="3388"/>
                </a:lnTo>
                <a:lnTo>
                  <a:pt x="6589" y="3373"/>
                </a:lnTo>
                <a:lnTo>
                  <a:pt x="6567" y="3388"/>
                </a:lnTo>
                <a:lnTo>
                  <a:pt x="6575" y="3358"/>
                </a:lnTo>
                <a:lnTo>
                  <a:pt x="6582" y="3328"/>
                </a:lnTo>
                <a:lnTo>
                  <a:pt x="6588" y="3297"/>
                </a:lnTo>
                <a:lnTo>
                  <a:pt x="6593" y="3266"/>
                </a:lnTo>
                <a:lnTo>
                  <a:pt x="6577" y="3285"/>
                </a:lnTo>
                <a:lnTo>
                  <a:pt x="6580" y="3276"/>
                </a:lnTo>
                <a:lnTo>
                  <a:pt x="6583" y="3265"/>
                </a:lnTo>
                <a:lnTo>
                  <a:pt x="6589" y="3237"/>
                </a:lnTo>
                <a:lnTo>
                  <a:pt x="6625" y="3253"/>
                </a:lnTo>
                <a:lnTo>
                  <a:pt x="6662" y="3265"/>
                </a:lnTo>
                <a:lnTo>
                  <a:pt x="6700" y="3277"/>
                </a:lnTo>
                <a:lnTo>
                  <a:pt x="6738" y="3287"/>
                </a:lnTo>
                <a:lnTo>
                  <a:pt x="6698" y="3294"/>
                </a:lnTo>
                <a:lnTo>
                  <a:pt x="6711" y="3299"/>
                </a:lnTo>
                <a:lnTo>
                  <a:pt x="6725" y="3304"/>
                </a:lnTo>
                <a:lnTo>
                  <a:pt x="6753" y="3311"/>
                </a:lnTo>
                <a:lnTo>
                  <a:pt x="6783" y="3319"/>
                </a:lnTo>
                <a:lnTo>
                  <a:pt x="6812" y="3327"/>
                </a:lnTo>
                <a:lnTo>
                  <a:pt x="6825" y="3331"/>
                </a:lnTo>
                <a:lnTo>
                  <a:pt x="6838" y="3336"/>
                </a:lnTo>
                <a:lnTo>
                  <a:pt x="6850" y="3341"/>
                </a:lnTo>
                <a:lnTo>
                  <a:pt x="6861" y="3348"/>
                </a:lnTo>
                <a:lnTo>
                  <a:pt x="6870" y="3355"/>
                </a:lnTo>
                <a:lnTo>
                  <a:pt x="6879" y="3363"/>
                </a:lnTo>
                <a:lnTo>
                  <a:pt x="6885" y="3373"/>
                </a:lnTo>
                <a:lnTo>
                  <a:pt x="6890" y="3385"/>
                </a:lnTo>
                <a:lnTo>
                  <a:pt x="6890" y="3389"/>
                </a:lnTo>
                <a:lnTo>
                  <a:pt x="6889" y="3394"/>
                </a:lnTo>
                <a:lnTo>
                  <a:pt x="6887" y="3399"/>
                </a:lnTo>
                <a:lnTo>
                  <a:pt x="6884" y="3404"/>
                </a:lnTo>
                <a:lnTo>
                  <a:pt x="6880" y="3409"/>
                </a:lnTo>
                <a:lnTo>
                  <a:pt x="6873" y="3415"/>
                </a:lnTo>
                <a:lnTo>
                  <a:pt x="6859" y="3425"/>
                </a:lnTo>
                <a:lnTo>
                  <a:pt x="6843" y="3436"/>
                </a:lnTo>
                <a:lnTo>
                  <a:pt x="6822" y="3447"/>
                </a:lnTo>
                <a:lnTo>
                  <a:pt x="6800" y="3458"/>
                </a:lnTo>
                <a:lnTo>
                  <a:pt x="6778" y="3468"/>
                </a:lnTo>
                <a:lnTo>
                  <a:pt x="6731" y="3488"/>
                </a:lnTo>
                <a:lnTo>
                  <a:pt x="6688" y="3504"/>
                </a:lnTo>
                <a:lnTo>
                  <a:pt x="6653" y="3517"/>
                </a:lnTo>
                <a:lnTo>
                  <a:pt x="6632" y="3523"/>
                </a:lnTo>
                <a:lnTo>
                  <a:pt x="6628" y="3507"/>
                </a:lnTo>
                <a:lnTo>
                  <a:pt x="6622" y="3519"/>
                </a:lnTo>
                <a:lnTo>
                  <a:pt x="6619" y="3525"/>
                </a:lnTo>
                <a:lnTo>
                  <a:pt x="6615" y="3528"/>
                </a:lnTo>
                <a:lnTo>
                  <a:pt x="6612" y="3507"/>
                </a:lnTo>
                <a:lnTo>
                  <a:pt x="6608" y="3482"/>
                </a:lnTo>
                <a:lnTo>
                  <a:pt x="6604" y="3449"/>
                </a:lnTo>
                <a:close/>
                <a:moveTo>
                  <a:pt x="6887" y="2309"/>
                </a:moveTo>
                <a:lnTo>
                  <a:pt x="6882" y="2291"/>
                </a:lnTo>
                <a:lnTo>
                  <a:pt x="6887" y="2294"/>
                </a:lnTo>
                <a:lnTo>
                  <a:pt x="6889" y="2296"/>
                </a:lnTo>
                <a:lnTo>
                  <a:pt x="6890" y="2298"/>
                </a:lnTo>
                <a:lnTo>
                  <a:pt x="6890" y="2301"/>
                </a:lnTo>
                <a:lnTo>
                  <a:pt x="6890" y="2303"/>
                </a:lnTo>
                <a:lnTo>
                  <a:pt x="6887" y="2309"/>
                </a:lnTo>
                <a:close/>
                <a:moveTo>
                  <a:pt x="6886" y="2315"/>
                </a:moveTo>
                <a:lnTo>
                  <a:pt x="6886" y="2315"/>
                </a:lnTo>
                <a:lnTo>
                  <a:pt x="6884" y="2323"/>
                </a:lnTo>
                <a:lnTo>
                  <a:pt x="6876" y="2311"/>
                </a:lnTo>
                <a:lnTo>
                  <a:pt x="6886" y="2315"/>
                </a:lnTo>
                <a:close/>
                <a:moveTo>
                  <a:pt x="6971" y="4670"/>
                </a:moveTo>
                <a:lnTo>
                  <a:pt x="6971" y="4670"/>
                </a:lnTo>
                <a:lnTo>
                  <a:pt x="6967" y="4659"/>
                </a:lnTo>
                <a:lnTo>
                  <a:pt x="6966" y="4648"/>
                </a:lnTo>
                <a:lnTo>
                  <a:pt x="6963" y="4644"/>
                </a:lnTo>
                <a:lnTo>
                  <a:pt x="6962" y="4642"/>
                </a:lnTo>
                <a:lnTo>
                  <a:pt x="6962" y="4640"/>
                </a:lnTo>
                <a:lnTo>
                  <a:pt x="6964" y="4639"/>
                </a:lnTo>
                <a:lnTo>
                  <a:pt x="6970" y="4637"/>
                </a:lnTo>
                <a:lnTo>
                  <a:pt x="6979" y="4634"/>
                </a:lnTo>
                <a:lnTo>
                  <a:pt x="6974" y="4655"/>
                </a:lnTo>
                <a:lnTo>
                  <a:pt x="6971" y="4670"/>
                </a:lnTo>
                <a:close/>
                <a:moveTo>
                  <a:pt x="6939" y="4683"/>
                </a:moveTo>
                <a:lnTo>
                  <a:pt x="6939" y="4683"/>
                </a:lnTo>
                <a:lnTo>
                  <a:pt x="6934" y="4699"/>
                </a:lnTo>
                <a:lnTo>
                  <a:pt x="6930" y="4712"/>
                </a:lnTo>
                <a:lnTo>
                  <a:pt x="6929" y="4720"/>
                </a:lnTo>
                <a:lnTo>
                  <a:pt x="6928" y="4727"/>
                </a:lnTo>
                <a:lnTo>
                  <a:pt x="6929" y="4735"/>
                </a:lnTo>
                <a:lnTo>
                  <a:pt x="6929" y="4743"/>
                </a:lnTo>
                <a:lnTo>
                  <a:pt x="6920" y="4713"/>
                </a:lnTo>
                <a:lnTo>
                  <a:pt x="6910" y="4735"/>
                </a:lnTo>
                <a:lnTo>
                  <a:pt x="6901" y="4756"/>
                </a:lnTo>
                <a:lnTo>
                  <a:pt x="6895" y="4777"/>
                </a:lnTo>
                <a:lnTo>
                  <a:pt x="6888" y="4799"/>
                </a:lnTo>
                <a:lnTo>
                  <a:pt x="6878" y="4779"/>
                </a:lnTo>
                <a:lnTo>
                  <a:pt x="6871" y="4802"/>
                </a:lnTo>
                <a:lnTo>
                  <a:pt x="6866" y="4822"/>
                </a:lnTo>
                <a:lnTo>
                  <a:pt x="6859" y="4838"/>
                </a:lnTo>
                <a:lnTo>
                  <a:pt x="6851" y="4851"/>
                </a:lnTo>
                <a:lnTo>
                  <a:pt x="6847" y="4856"/>
                </a:lnTo>
                <a:lnTo>
                  <a:pt x="6843" y="4860"/>
                </a:lnTo>
                <a:lnTo>
                  <a:pt x="6838" y="4863"/>
                </a:lnTo>
                <a:lnTo>
                  <a:pt x="6834" y="4866"/>
                </a:lnTo>
                <a:lnTo>
                  <a:pt x="6829" y="4868"/>
                </a:lnTo>
                <a:lnTo>
                  <a:pt x="6825" y="4869"/>
                </a:lnTo>
                <a:lnTo>
                  <a:pt x="6820" y="4870"/>
                </a:lnTo>
                <a:lnTo>
                  <a:pt x="6815" y="4870"/>
                </a:lnTo>
                <a:lnTo>
                  <a:pt x="6811" y="4869"/>
                </a:lnTo>
                <a:lnTo>
                  <a:pt x="6805" y="4867"/>
                </a:lnTo>
                <a:lnTo>
                  <a:pt x="6795" y="4863"/>
                </a:lnTo>
                <a:lnTo>
                  <a:pt x="6786" y="4856"/>
                </a:lnTo>
                <a:lnTo>
                  <a:pt x="6776" y="4845"/>
                </a:lnTo>
                <a:lnTo>
                  <a:pt x="6766" y="4834"/>
                </a:lnTo>
                <a:lnTo>
                  <a:pt x="6757" y="4820"/>
                </a:lnTo>
                <a:lnTo>
                  <a:pt x="6748" y="4804"/>
                </a:lnTo>
                <a:lnTo>
                  <a:pt x="6739" y="4787"/>
                </a:lnTo>
                <a:lnTo>
                  <a:pt x="6729" y="4806"/>
                </a:lnTo>
                <a:lnTo>
                  <a:pt x="6722" y="4791"/>
                </a:lnTo>
                <a:lnTo>
                  <a:pt x="6706" y="4755"/>
                </a:lnTo>
                <a:lnTo>
                  <a:pt x="6737" y="4747"/>
                </a:lnTo>
                <a:lnTo>
                  <a:pt x="6725" y="4735"/>
                </a:lnTo>
                <a:lnTo>
                  <a:pt x="6751" y="4736"/>
                </a:lnTo>
                <a:lnTo>
                  <a:pt x="6777" y="4735"/>
                </a:lnTo>
                <a:lnTo>
                  <a:pt x="6801" y="4732"/>
                </a:lnTo>
                <a:lnTo>
                  <a:pt x="6814" y="4729"/>
                </a:lnTo>
                <a:lnTo>
                  <a:pt x="6826" y="4726"/>
                </a:lnTo>
                <a:lnTo>
                  <a:pt x="6809" y="4716"/>
                </a:lnTo>
                <a:lnTo>
                  <a:pt x="6821" y="4715"/>
                </a:lnTo>
                <a:lnTo>
                  <a:pt x="6832" y="4712"/>
                </a:lnTo>
                <a:lnTo>
                  <a:pt x="6844" y="4710"/>
                </a:lnTo>
                <a:lnTo>
                  <a:pt x="6856" y="4707"/>
                </a:lnTo>
                <a:lnTo>
                  <a:pt x="6867" y="4703"/>
                </a:lnTo>
                <a:lnTo>
                  <a:pt x="6878" y="4699"/>
                </a:lnTo>
                <a:lnTo>
                  <a:pt x="6889" y="4694"/>
                </a:lnTo>
                <a:lnTo>
                  <a:pt x="6899" y="4688"/>
                </a:lnTo>
                <a:lnTo>
                  <a:pt x="6876" y="4678"/>
                </a:lnTo>
                <a:lnTo>
                  <a:pt x="6894" y="4676"/>
                </a:lnTo>
                <a:lnTo>
                  <a:pt x="6914" y="4673"/>
                </a:lnTo>
                <a:lnTo>
                  <a:pt x="6931" y="4667"/>
                </a:lnTo>
                <a:lnTo>
                  <a:pt x="6949" y="4659"/>
                </a:lnTo>
                <a:lnTo>
                  <a:pt x="6945" y="4670"/>
                </a:lnTo>
                <a:lnTo>
                  <a:pt x="6939" y="4683"/>
                </a:lnTo>
                <a:close/>
                <a:moveTo>
                  <a:pt x="6802" y="2011"/>
                </a:moveTo>
                <a:lnTo>
                  <a:pt x="6802" y="2011"/>
                </a:lnTo>
                <a:lnTo>
                  <a:pt x="6877" y="2001"/>
                </a:lnTo>
                <a:lnTo>
                  <a:pt x="6843" y="1982"/>
                </a:lnTo>
                <a:lnTo>
                  <a:pt x="6862" y="1983"/>
                </a:lnTo>
                <a:lnTo>
                  <a:pt x="6882" y="1984"/>
                </a:lnTo>
                <a:lnTo>
                  <a:pt x="6901" y="1983"/>
                </a:lnTo>
                <a:lnTo>
                  <a:pt x="6921" y="1982"/>
                </a:lnTo>
                <a:lnTo>
                  <a:pt x="6940" y="1979"/>
                </a:lnTo>
                <a:lnTo>
                  <a:pt x="6959" y="1974"/>
                </a:lnTo>
                <a:lnTo>
                  <a:pt x="6978" y="1969"/>
                </a:lnTo>
                <a:lnTo>
                  <a:pt x="6995" y="1962"/>
                </a:lnTo>
                <a:lnTo>
                  <a:pt x="6973" y="1948"/>
                </a:lnTo>
                <a:lnTo>
                  <a:pt x="6995" y="1948"/>
                </a:lnTo>
                <a:lnTo>
                  <a:pt x="7006" y="1947"/>
                </a:lnTo>
                <a:lnTo>
                  <a:pt x="7018" y="1945"/>
                </a:lnTo>
                <a:lnTo>
                  <a:pt x="7029" y="1942"/>
                </a:lnTo>
                <a:lnTo>
                  <a:pt x="7039" y="1939"/>
                </a:lnTo>
                <a:lnTo>
                  <a:pt x="7050" y="1935"/>
                </a:lnTo>
                <a:lnTo>
                  <a:pt x="7060" y="1930"/>
                </a:lnTo>
                <a:lnTo>
                  <a:pt x="7059" y="1947"/>
                </a:lnTo>
                <a:lnTo>
                  <a:pt x="7056" y="1963"/>
                </a:lnTo>
                <a:lnTo>
                  <a:pt x="7052" y="1980"/>
                </a:lnTo>
                <a:lnTo>
                  <a:pt x="7047" y="1995"/>
                </a:lnTo>
                <a:lnTo>
                  <a:pt x="7040" y="2011"/>
                </a:lnTo>
                <a:lnTo>
                  <a:pt x="7032" y="2025"/>
                </a:lnTo>
                <a:lnTo>
                  <a:pt x="7024" y="2039"/>
                </a:lnTo>
                <a:lnTo>
                  <a:pt x="7015" y="2052"/>
                </a:lnTo>
                <a:lnTo>
                  <a:pt x="7012" y="2028"/>
                </a:lnTo>
                <a:lnTo>
                  <a:pt x="7009" y="2037"/>
                </a:lnTo>
                <a:lnTo>
                  <a:pt x="7004" y="2047"/>
                </a:lnTo>
                <a:lnTo>
                  <a:pt x="7000" y="2054"/>
                </a:lnTo>
                <a:lnTo>
                  <a:pt x="6996" y="2061"/>
                </a:lnTo>
                <a:lnTo>
                  <a:pt x="6991" y="2067"/>
                </a:lnTo>
                <a:lnTo>
                  <a:pt x="6985" y="2071"/>
                </a:lnTo>
                <a:lnTo>
                  <a:pt x="6979" y="2075"/>
                </a:lnTo>
                <a:lnTo>
                  <a:pt x="6972" y="2078"/>
                </a:lnTo>
                <a:lnTo>
                  <a:pt x="6965" y="2080"/>
                </a:lnTo>
                <a:lnTo>
                  <a:pt x="6958" y="2080"/>
                </a:lnTo>
                <a:lnTo>
                  <a:pt x="6950" y="2080"/>
                </a:lnTo>
                <a:lnTo>
                  <a:pt x="6943" y="2079"/>
                </a:lnTo>
                <a:lnTo>
                  <a:pt x="6933" y="2076"/>
                </a:lnTo>
                <a:lnTo>
                  <a:pt x="6925" y="2072"/>
                </a:lnTo>
                <a:lnTo>
                  <a:pt x="6916" y="2068"/>
                </a:lnTo>
                <a:lnTo>
                  <a:pt x="6905" y="2064"/>
                </a:lnTo>
                <a:lnTo>
                  <a:pt x="6928" y="2041"/>
                </a:lnTo>
                <a:lnTo>
                  <a:pt x="6913" y="2040"/>
                </a:lnTo>
                <a:lnTo>
                  <a:pt x="6894" y="2038"/>
                </a:lnTo>
                <a:lnTo>
                  <a:pt x="6854" y="2036"/>
                </a:lnTo>
                <a:lnTo>
                  <a:pt x="6806" y="2034"/>
                </a:lnTo>
                <a:lnTo>
                  <a:pt x="6831" y="2020"/>
                </a:lnTo>
                <a:lnTo>
                  <a:pt x="6819" y="2020"/>
                </a:lnTo>
                <a:lnTo>
                  <a:pt x="6802" y="2020"/>
                </a:lnTo>
                <a:lnTo>
                  <a:pt x="6765" y="2021"/>
                </a:lnTo>
                <a:lnTo>
                  <a:pt x="6720" y="2023"/>
                </a:lnTo>
                <a:lnTo>
                  <a:pt x="6747" y="2019"/>
                </a:lnTo>
                <a:lnTo>
                  <a:pt x="6802" y="2011"/>
                </a:lnTo>
                <a:close/>
                <a:moveTo>
                  <a:pt x="6335" y="2097"/>
                </a:moveTo>
                <a:lnTo>
                  <a:pt x="6335" y="2097"/>
                </a:lnTo>
                <a:lnTo>
                  <a:pt x="6344" y="2107"/>
                </a:lnTo>
                <a:lnTo>
                  <a:pt x="6354" y="2118"/>
                </a:lnTo>
                <a:lnTo>
                  <a:pt x="6365" y="2128"/>
                </a:lnTo>
                <a:lnTo>
                  <a:pt x="6379" y="2138"/>
                </a:lnTo>
                <a:lnTo>
                  <a:pt x="6407" y="2158"/>
                </a:lnTo>
                <a:lnTo>
                  <a:pt x="6436" y="2176"/>
                </a:lnTo>
                <a:lnTo>
                  <a:pt x="6498" y="2212"/>
                </a:lnTo>
                <a:lnTo>
                  <a:pt x="6526" y="2228"/>
                </a:lnTo>
                <a:lnTo>
                  <a:pt x="6551" y="2242"/>
                </a:lnTo>
                <a:lnTo>
                  <a:pt x="6551" y="2238"/>
                </a:lnTo>
                <a:lnTo>
                  <a:pt x="6550" y="2233"/>
                </a:lnTo>
                <a:lnTo>
                  <a:pt x="6547" y="2222"/>
                </a:lnTo>
                <a:lnTo>
                  <a:pt x="6541" y="2209"/>
                </a:lnTo>
                <a:lnTo>
                  <a:pt x="6554" y="2225"/>
                </a:lnTo>
                <a:lnTo>
                  <a:pt x="6568" y="2240"/>
                </a:lnTo>
                <a:lnTo>
                  <a:pt x="6584" y="2254"/>
                </a:lnTo>
                <a:lnTo>
                  <a:pt x="6601" y="2265"/>
                </a:lnTo>
                <a:lnTo>
                  <a:pt x="6619" y="2275"/>
                </a:lnTo>
                <a:lnTo>
                  <a:pt x="6638" y="2284"/>
                </a:lnTo>
                <a:lnTo>
                  <a:pt x="6658" y="2290"/>
                </a:lnTo>
                <a:lnTo>
                  <a:pt x="6679" y="2293"/>
                </a:lnTo>
                <a:lnTo>
                  <a:pt x="6659" y="2262"/>
                </a:lnTo>
                <a:lnTo>
                  <a:pt x="6685" y="2273"/>
                </a:lnTo>
                <a:lnTo>
                  <a:pt x="6712" y="2283"/>
                </a:lnTo>
                <a:lnTo>
                  <a:pt x="6739" y="2289"/>
                </a:lnTo>
                <a:lnTo>
                  <a:pt x="6767" y="2293"/>
                </a:lnTo>
                <a:lnTo>
                  <a:pt x="6751" y="2257"/>
                </a:lnTo>
                <a:lnTo>
                  <a:pt x="6790" y="2272"/>
                </a:lnTo>
                <a:lnTo>
                  <a:pt x="6805" y="2280"/>
                </a:lnTo>
                <a:lnTo>
                  <a:pt x="6820" y="2287"/>
                </a:lnTo>
                <a:lnTo>
                  <a:pt x="6831" y="2294"/>
                </a:lnTo>
                <a:lnTo>
                  <a:pt x="6842" y="2301"/>
                </a:lnTo>
                <a:lnTo>
                  <a:pt x="6850" y="2309"/>
                </a:lnTo>
                <a:lnTo>
                  <a:pt x="6856" y="2319"/>
                </a:lnTo>
                <a:lnTo>
                  <a:pt x="6861" y="2329"/>
                </a:lnTo>
                <a:lnTo>
                  <a:pt x="6864" y="2340"/>
                </a:lnTo>
                <a:lnTo>
                  <a:pt x="6866" y="2353"/>
                </a:lnTo>
                <a:lnTo>
                  <a:pt x="6867" y="2366"/>
                </a:lnTo>
                <a:lnTo>
                  <a:pt x="6867" y="2382"/>
                </a:lnTo>
                <a:lnTo>
                  <a:pt x="6865" y="2399"/>
                </a:lnTo>
                <a:lnTo>
                  <a:pt x="6861" y="2440"/>
                </a:lnTo>
                <a:lnTo>
                  <a:pt x="6852" y="2416"/>
                </a:lnTo>
                <a:lnTo>
                  <a:pt x="6850" y="2428"/>
                </a:lnTo>
                <a:lnTo>
                  <a:pt x="6848" y="2448"/>
                </a:lnTo>
                <a:lnTo>
                  <a:pt x="6846" y="2471"/>
                </a:lnTo>
                <a:lnTo>
                  <a:pt x="6843" y="2496"/>
                </a:lnTo>
                <a:lnTo>
                  <a:pt x="6839" y="2519"/>
                </a:lnTo>
                <a:lnTo>
                  <a:pt x="6836" y="2528"/>
                </a:lnTo>
                <a:lnTo>
                  <a:pt x="6834" y="2536"/>
                </a:lnTo>
                <a:lnTo>
                  <a:pt x="6831" y="2542"/>
                </a:lnTo>
                <a:lnTo>
                  <a:pt x="6828" y="2548"/>
                </a:lnTo>
                <a:lnTo>
                  <a:pt x="6827" y="2549"/>
                </a:lnTo>
                <a:lnTo>
                  <a:pt x="6825" y="2549"/>
                </a:lnTo>
                <a:lnTo>
                  <a:pt x="6823" y="2549"/>
                </a:lnTo>
                <a:lnTo>
                  <a:pt x="6821" y="2548"/>
                </a:lnTo>
                <a:lnTo>
                  <a:pt x="6815" y="2542"/>
                </a:lnTo>
                <a:lnTo>
                  <a:pt x="6810" y="2536"/>
                </a:lnTo>
                <a:lnTo>
                  <a:pt x="6804" y="2529"/>
                </a:lnTo>
                <a:lnTo>
                  <a:pt x="6799" y="2522"/>
                </a:lnTo>
                <a:lnTo>
                  <a:pt x="6790" y="2506"/>
                </a:lnTo>
                <a:lnTo>
                  <a:pt x="6781" y="2490"/>
                </a:lnTo>
                <a:lnTo>
                  <a:pt x="6764" y="2455"/>
                </a:lnTo>
                <a:lnTo>
                  <a:pt x="6756" y="2439"/>
                </a:lnTo>
                <a:lnTo>
                  <a:pt x="6747" y="2425"/>
                </a:lnTo>
                <a:lnTo>
                  <a:pt x="6747" y="2451"/>
                </a:lnTo>
                <a:lnTo>
                  <a:pt x="6716" y="2408"/>
                </a:lnTo>
                <a:lnTo>
                  <a:pt x="6683" y="2366"/>
                </a:lnTo>
                <a:lnTo>
                  <a:pt x="6685" y="2392"/>
                </a:lnTo>
                <a:lnTo>
                  <a:pt x="6667" y="2369"/>
                </a:lnTo>
                <a:lnTo>
                  <a:pt x="6649" y="2348"/>
                </a:lnTo>
                <a:lnTo>
                  <a:pt x="6628" y="2327"/>
                </a:lnTo>
                <a:lnTo>
                  <a:pt x="6607" y="2308"/>
                </a:lnTo>
                <a:lnTo>
                  <a:pt x="6610" y="2340"/>
                </a:lnTo>
                <a:lnTo>
                  <a:pt x="6598" y="2330"/>
                </a:lnTo>
                <a:lnTo>
                  <a:pt x="6586" y="2320"/>
                </a:lnTo>
                <a:lnTo>
                  <a:pt x="6560" y="2300"/>
                </a:lnTo>
                <a:lnTo>
                  <a:pt x="6534" y="2281"/>
                </a:lnTo>
                <a:lnTo>
                  <a:pt x="6522" y="2269"/>
                </a:lnTo>
                <a:lnTo>
                  <a:pt x="6511" y="2258"/>
                </a:lnTo>
                <a:lnTo>
                  <a:pt x="6509" y="2288"/>
                </a:lnTo>
                <a:lnTo>
                  <a:pt x="6462" y="2227"/>
                </a:lnTo>
                <a:lnTo>
                  <a:pt x="6439" y="2196"/>
                </a:lnTo>
                <a:lnTo>
                  <a:pt x="6414" y="2166"/>
                </a:lnTo>
                <a:lnTo>
                  <a:pt x="6417" y="2193"/>
                </a:lnTo>
                <a:lnTo>
                  <a:pt x="6407" y="2183"/>
                </a:lnTo>
                <a:lnTo>
                  <a:pt x="6395" y="2172"/>
                </a:lnTo>
                <a:lnTo>
                  <a:pt x="6368" y="2150"/>
                </a:lnTo>
                <a:lnTo>
                  <a:pt x="6356" y="2137"/>
                </a:lnTo>
                <a:lnTo>
                  <a:pt x="6345" y="2126"/>
                </a:lnTo>
                <a:lnTo>
                  <a:pt x="6336" y="2114"/>
                </a:lnTo>
                <a:lnTo>
                  <a:pt x="6333" y="2108"/>
                </a:lnTo>
                <a:lnTo>
                  <a:pt x="6331" y="2102"/>
                </a:lnTo>
                <a:lnTo>
                  <a:pt x="6335" y="2116"/>
                </a:lnTo>
                <a:lnTo>
                  <a:pt x="6340" y="2128"/>
                </a:lnTo>
                <a:lnTo>
                  <a:pt x="6345" y="2139"/>
                </a:lnTo>
                <a:lnTo>
                  <a:pt x="6351" y="2150"/>
                </a:lnTo>
                <a:lnTo>
                  <a:pt x="6357" y="2160"/>
                </a:lnTo>
                <a:lnTo>
                  <a:pt x="6364" y="2169"/>
                </a:lnTo>
                <a:lnTo>
                  <a:pt x="6381" y="2190"/>
                </a:lnTo>
                <a:lnTo>
                  <a:pt x="6367" y="2193"/>
                </a:lnTo>
                <a:lnTo>
                  <a:pt x="6388" y="2215"/>
                </a:lnTo>
                <a:lnTo>
                  <a:pt x="6408" y="2237"/>
                </a:lnTo>
                <a:lnTo>
                  <a:pt x="6425" y="2261"/>
                </a:lnTo>
                <a:lnTo>
                  <a:pt x="6441" y="2287"/>
                </a:lnTo>
                <a:lnTo>
                  <a:pt x="6422" y="2276"/>
                </a:lnTo>
                <a:lnTo>
                  <a:pt x="6442" y="2302"/>
                </a:lnTo>
                <a:lnTo>
                  <a:pt x="6460" y="2329"/>
                </a:lnTo>
                <a:lnTo>
                  <a:pt x="6477" y="2357"/>
                </a:lnTo>
                <a:lnTo>
                  <a:pt x="6484" y="2371"/>
                </a:lnTo>
                <a:lnTo>
                  <a:pt x="6491" y="2386"/>
                </a:lnTo>
                <a:lnTo>
                  <a:pt x="6468" y="2374"/>
                </a:lnTo>
                <a:lnTo>
                  <a:pt x="6486" y="2408"/>
                </a:lnTo>
                <a:lnTo>
                  <a:pt x="6493" y="2425"/>
                </a:lnTo>
                <a:lnTo>
                  <a:pt x="6500" y="2442"/>
                </a:lnTo>
                <a:lnTo>
                  <a:pt x="6507" y="2460"/>
                </a:lnTo>
                <a:lnTo>
                  <a:pt x="6512" y="2478"/>
                </a:lnTo>
                <a:lnTo>
                  <a:pt x="6515" y="2496"/>
                </a:lnTo>
                <a:lnTo>
                  <a:pt x="6518" y="2515"/>
                </a:lnTo>
                <a:lnTo>
                  <a:pt x="6507" y="2512"/>
                </a:lnTo>
                <a:lnTo>
                  <a:pt x="6511" y="2568"/>
                </a:lnTo>
                <a:lnTo>
                  <a:pt x="6514" y="2626"/>
                </a:lnTo>
                <a:lnTo>
                  <a:pt x="6498" y="2606"/>
                </a:lnTo>
                <a:lnTo>
                  <a:pt x="6498" y="2636"/>
                </a:lnTo>
                <a:lnTo>
                  <a:pt x="6500" y="2666"/>
                </a:lnTo>
                <a:lnTo>
                  <a:pt x="6503" y="2695"/>
                </a:lnTo>
                <a:lnTo>
                  <a:pt x="6510" y="2725"/>
                </a:lnTo>
                <a:lnTo>
                  <a:pt x="6495" y="2716"/>
                </a:lnTo>
                <a:lnTo>
                  <a:pt x="6501" y="2745"/>
                </a:lnTo>
                <a:lnTo>
                  <a:pt x="6511" y="2772"/>
                </a:lnTo>
                <a:lnTo>
                  <a:pt x="6521" y="2800"/>
                </a:lnTo>
                <a:lnTo>
                  <a:pt x="6532" y="2827"/>
                </a:lnTo>
                <a:lnTo>
                  <a:pt x="6516" y="2818"/>
                </a:lnTo>
                <a:lnTo>
                  <a:pt x="6519" y="2824"/>
                </a:lnTo>
                <a:lnTo>
                  <a:pt x="6524" y="2833"/>
                </a:lnTo>
                <a:lnTo>
                  <a:pt x="6540" y="2857"/>
                </a:lnTo>
                <a:lnTo>
                  <a:pt x="6556" y="2883"/>
                </a:lnTo>
                <a:lnTo>
                  <a:pt x="6569" y="2903"/>
                </a:lnTo>
                <a:lnTo>
                  <a:pt x="6549" y="2901"/>
                </a:lnTo>
                <a:lnTo>
                  <a:pt x="6567" y="2921"/>
                </a:lnTo>
                <a:lnTo>
                  <a:pt x="6597" y="2953"/>
                </a:lnTo>
                <a:lnTo>
                  <a:pt x="6613" y="2969"/>
                </a:lnTo>
                <a:lnTo>
                  <a:pt x="6625" y="2984"/>
                </a:lnTo>
                <a:lnTo>
                  <a:pt x="6633" y="2995"/>
                </a:lnTo>
                <a:lnTo>
                  <a:pt x="6634" y="2998"/>
                </a:lnTo>
                <a:lnTo>
                  <a:pt x="6634" y="3001"/>
                </a:lnTo>
                <a:lnTo>
                  <a:pt x="6631" y="3002"/>
                </a:lnTo>
                <a:lnTo>
                  <a:pt x="6628" y="3002"/>
                </a:lnTo>
                <a:lnTo>
                  <a:pt x="6621" y="2999"/>
                </a:lnTo>
                <a:lnTo>
                  <a:pt x="6611" y="2994"/>
                </a:lnTo>
                <a:lnTo>
                  <a:pt x="6600" y="2988"/>
                </a:lnTo>
                <a:lnTo>
                  <a:pt x="6580" y="2973"/>
                </a:lnTo>
                <a:lnTo>
                  <a:pt x="6566" y="2964"/>
                </a:lnTo>
                <a:lnTo>
                  <a:pt x="6583" y="2987"/>
                </a:lnTo>
                <a:lnTo>
                  <a:pt x="6553" y="2979"/>
                </a:lnTo>
                <a:lnTo>
                  <a:pt x="6525" y="2967"/>
                </a:lnTo>
                <a:lnTo>
                  <a:pt x="6497" y="2954"/>
                </a:lnTo>
                <a:lnTo>
                  <a:pt x="6470" y="2938"/>
                </a:lnTo>
                <a:lnTo>
                  <a:pt x="6473" y="2958"/>
                </a:lnTo>
                <a:lnTo>
                  <a:pt x="6456" y="2952"/>
                </a:lnTo>
                <a:lnTo>
                  <a:pt x="6440" y="2947"/>
                </a:lnTo>
                <a:lnTo>
                  <a:pt x="6423" y="2941"/>
                </a:lnTo>
                <a:lnTo>
                  <a:pt x="6407" y="2938"/>
                </a:lnTo>
                <a:lnTo>
                  <a:pt x="6390" y="2934"/>
                </a:lnTo>
                <a:lnTo>
                  <a:pt x="6373" y="2932"/>
                </a:lnTo>
                <a:lnTo>
                  <a:pt x="6339" y="2928"/>
                </a:lnTo>
                <a:lnTo>
                  <a:pt x="6351" y="2941"/>
                </a:lnTo>
                <a:lnTo>
                  <a:pt x="6335" y="2936"/>
                </a:lnTo>
                <a:lnTo>
                  <a:pt x="6319" y="2930"/>
                </a:lnTo>
                <a:lnTo>
                  <a:pt x="6288" y="2917"/>
                </a:lnTo>
                <a:lnTo>
                  <a:pt x="6257" y="2901"/>
                </a:lnTo>
                <a:lnTo>
                  <a:pt x="6225" y="2887"/>
                </a:lnTo>
                <a:lnTo>
                  <a:pt x="6238" y="2894"/>
                </a:lnTo>
                <a:lnTo>
                  <a:pt x="6252" y="2904"/>
                </a:lnTo>
                <a:lnTo>
                  <a:pt x="6265" y="2916"/>
                </a:lnTo>
                <a:lnTo>
                  <a:pt x="6279" y="2928"/>
                </a:lnTo>
                <a:lnTo>
                  <a:pt x="6300" y="2949"/>
                </a:lnTo>
                <a:lnTo>
                  <a:pt x="6310" y="2958"/>
                </a:lnTo>
                <a:lnTo>
                  <a:pt x="6289" y="2963"/>
                </a:lnTo>
                <a:lnTo>
                  <a:pt x="6303" y="2976"/>
                </a:lnTo>
                <a:lnTo>
                  <a:pt x="6319" y="2990"/>
                </a:lnTo>
                <a:lnTo>
                  <a:pt x="6334" y="3001"/>
                </a:lnTo>
                <a:lnTo>
                  <a:pt x="6352" y="3011"/>
                </a:lnTo>
                <a:lnTo>
                  <a:pt x="6369" y="3020"/>
                </a:lnTo>
                <a:lnTo>
                  <a:pt x="6388" y="3028"/>
                </a:lnTo>
                <a:lnTo>
                  <a:pt x="6407" y="3034"/>
                </a:lnTo>
                <a:lnTo>
                  <a:pt x="6426" y="3040"/>
                </a:lnTo>
                <a:lnTo>
                  <a:pt x="6392" y="3054"/>
                </a:lnTo>
                <a:lnTo>
                  <a:pt x="6409" y="3065"/>
                </a:lnTo>
                <a:lnTo>
                  <a:pt x="6425" y="3074"/>
                </a:lnTo>
                <a:lnTo>
                  <a:pt x="6458" y="3093"/>
                </a:lnTo>
                <a:lnTo>
                  <a:pt x="6475" y="3103"/>
                </a:lnTo>
                <a:lnTo>
                  <a:pt x="6490" y="3114"/>
                </a:lnTo>
                <a:lnTo>
                  <a:pt x="6504" y="3125"/>
                </a:lnTo>
                <a:lnTo>
                  <a:pt x="6519" y="3138"/>
                </a:lnTo>
                <a:lnTo>
                  <a:pt x="6483" y="3138"/>
                </a:lnTo>
                <a:lnTo>
                  <a:pt x="6493" y="3148"/>
                </a:lnTo>
                <a:lnTo>
                  <a:pt x="6503" y="3157"/>
                </a:lnTo>
                <a:lnTo>
                  <a:pt x="6515" y="3166"/>
                </a:lnTo>
                <a:lnTo>
                  <a:pt x="6526" y="3173"/>
                </a:lnTo>
                <a:lnTo>
                  <a:pt x="6550" y="3188"/>
                </a:lnTo>
                <a:lnTo>
                  <a:pt x="6575" y="3201"/>
                </a:lnTo>
                <a:lnTo>
                  <a:pt x="6569" y="3210"/>
                </a:lnTo>
                <a:lnTo>
                  <a:pt x="6564" y="3220"/>
                </a:lnTo>
                <a:lnTo>
                  <a:pt x="6555" y="3239"/>
                </a:lnTo>
                <a:lnTo>
                  <a:pt x="6548" y="3260"/>
                </a:lnTo>
                <a:lnTo>
                  <a:pt x="6543" y="3281"/>
                </a:lnTo>
                <a:lnTo>
                  <a:pt x="6534" y="3262"/>
                </a:lnTo>
                <a:lnTo>
                  <a:pt x="6526" y="3288"/>
                </a:lnTo>
                <a:lnTo>
                  <a:pt x="6519" y="3313"/>
                </a:lnTo>
                <a:lnTo>
                  <a:pt x="6513" y="3338"/>
                </a:lnTo>
                <a:lnTo>
                  <a:pt x="6508" y="3364"/>
                </a:lnTo>
                <a:lnTo>
                  <a:pt x="6493" y="3352"/>
                </a:lnTo>
                <a:lnTo>
                  <a:pt x="6488" y="3376"/>
                </a:lnTo>
                <a:lnTo>
                  <a:pt x="6482" y="3403"/>
                </a:lnTo>
                <a:lnTo>
                  <a:pt x="6477" y="3434"/>
                </a:lnTo>
                <a:lnTo>
                  <a:pt x="6469" y="3410"/>
                </a:lnTo>
                <a:lnTo>
                  <a:pt x="6456" y="3436"/>
                </a:lnTo>
                <a:lnTo>
                  <a:pt x="6442" y="3461"/>
                </a:lnTo>
                <a:lnTo>
                  <a:pt x="6425" y="3486"/>
                </a:lnTo>
                <a:lnTo>
                  <a:pt x="6409" y="3509"/>
                </a:lnTo>
                <a:lnTo>
                  <a:pt x="6401" y="3489"/>
                </a:lnTo>
                <a:lnTo>
                  <a:pt x="6369" y="3536"/>
                </a:lnTo>
                <a:lnTo>
                  <a:pt x="6349" y="3567"/>
                </a:lnTo>
                <a:lnTo>
                  <a:pt x="6348" y="3548"/>
                </a:lnTo>
                <a:lnTo>
                  <a:pt x="6329" y="3569"/>
                </a:lnTo>
                <a:lnTo>
                  <a:pt x="6320" y="3580"/>
                </a:lnTo>
                <a:lnTo>
                  <a:pt x="6310" y="3589"/>
                </a:lnTo>
                <a:lnTo>
                  <a:pt x="6299" y="3598"/>
                </a:lnTo>
                <a:lnTo>
                  <a:pt x="6289" y="3605"/>
                </a:lnTo>
                <a:lnTo>
                  <a:pt x="6279" y="3613"/>
                </a:lnTo>
                <a:lnTo>
                  <a:pt x="6267" y="3619"/>
                </a:lnTo>
                <a:lnTo>
                  <a:pt x="6256" y="3623"/>
                </a:lnTo>
                <a:lnTo>
                  <a:pt x="6245" y="3626"/>
                </a:lnTo>
                <a:lnTo>
                  <a:pt x="6233" y="3628"/>
                </a:lnTo>
                <a:lnTo>
                  <a:pt x="6221" y="3629"/>
                </a:lnTo>
                <a:lnTo>
                  <a:pt x="6210" y="3627"/>
                </a:lnTo>
                <a:lnTo>
                  <a:pt x="6197" y="3624"/>
                </a:lnTo>
                <a:lnTo>
                  <a:pt x="6184" y="3620"/>
                </a:lnTo>
                <a:lnTo>
                  <a:pt x="6172" y="3613"/>
                </a:lnTo>
                <a:lnTo>
                  <a:pt x="6167" y="3624"/>
                </a:lnTo>
                <a:lnTo>
                  <a:pt x="6139" y="3591"/>
                </a:lnTo>
                <a:lnTo>
                  <a:pt x="6112" y="3556"/>
                </a:lnTo>
                <a:lnTo>
                  <a:pt x="6110" y="3573"/>
                </a:lnTo>
                <a:lnTo>
                  <a:pt x="6099" y="3558"/>
                </a:lnTo>
                <a:lnTo>
                  <a:pt x="6088" y="3543"/>
                </a:lnTo>
                <a:lnTo>
                  <a:pt x="6076" y="3529"/>
                </a:lnTo>
                <a:lnTo>
                  <a:pt x="6063" y="3516"/>
                </a:lnTo>
                <a:lnTo>
                  <a:pt x="6059" y="3533"/>
                </a:lnTo>
                <a:lnTo>
                  <a:pt x="6050" y="3522"/>
                </a:lnTo>
                <a:lnTo>
                  <a:pt x="6041" y="3509"/>
                </a:lnTo>
                <a:lnTo>
                  <a:pt x="6034" y="3495"/>
                </a:lnTo>
                <a:lnTo>
                  <a:pt x="6028" y="3481"/>
                </a:lnTo>
                <a:lnTo>
                  <a:pt x="6025" y="3511"/>
                </a:lnTo>
                <a:lnTo>
                  <a:pt x="6015" y="3490"/>
                </a:lnTo>
                <a:lnTo>
                  <a:pt x="6007" y="3468"/>
                </a:lnTo>
                <a:lnTo>
                  <a:pt x="5999" y="3445"/>
                </a:lnTo>
                <a:lnTo>
                  <a:pt x="5994" y="3422"/>
                </a:lnTo>
                <a:lnTo>
                  <a:pt x="5984" y="3442"/>
                </a:lnTo>
                <a:lnTo>
                  <a:pt x="5978" y="3427"/>
                </a:lnTo>
                <a:lnTo>
                  <a:pt x="5976" y="3420"/>
                </a:lnTo>
                <a:lnTo>
                  <a:pt x="5975" y="3414"/>
                </a:lnTo>
                <a:lnTo>
                  <a:pt x="5975" y="3407"/>
                </a:lnTo>
                <a:lnTo>
                  <a:pt x="5976" y="3402"/>
                </a:lnTo>
                <a:lnTo>
                  <a:pt x="5977" y="3397"/>
                </a:lnTo>
                <a:lnTo>
                  <a:pt x="5979" y="3392"/>
                </a:lnTo>
                <a:lnTo>
                  <a:pt x="5982" y="3388"/>
                </a:lnTo>
                <a:lnTo>
                  <a:pt x="5986" y="3384"/>
                </a:lnTo>
                <a:lnTo>
                  <a:pt x="5990" y="3381"/>
                </a:lnTo>
                <a:lnTo>
                  <a:pt x="5995" y="3377"/>
                </a:lnTo>
                <a:lnTo>
                  <a:pt x="6001" y="3375"/>
                </a:lnTo>
                <a:lnTo>
                  <a:pt x="6009" y="3373"/>
                </a:lnTo>
                <a:lnTo>
                  <a:pt x="6025" y="3370"/>
                </a:lnTo>
                <a:lnTo>
                  <a:pt x="6001" y="3367"/>
                </a:lnTo>
                <a:lnTo>
                  <a:pt x="6016" y="3360"/>
                </a:lnTo>
                <a:lnTo>
                  <a:pt x="6031" y="3355"/>
                </a:lnTo>
                <a:lnTo>
                  <a:pt x="6047" y="3351"/>
                </a:lnTo>
                <a:lnTo>
                  <a:pt x="6062" y="3348"/>
                </a:lnTo>
                <a:lnTo>
                  <a:pt x="6079" y="3347"/>
                </a:lnTo>
                <a:lnTo>
                  <a:pt x="6095" y="3347"/>
                </a:lnTo>
                <a:lnTo>
                  <a:pt x="6111" y="3348"/>
                </a:lnTo>
                <a:lnTo>
                  <a:pt x="6127" y="3351"/>
                </a:lnTo>
                <a:lnTo>
                  <a:pt x="6111" y="3341"/>
                </a:lnTo>
                <a:lnTo>
                  <a:pt x="6121" y="3341"/>
                </a:lnTo>
                <a:lnTo>
                  <a:pt x="6134" y="3343"/>
                </a:lnTo>
                <a:lnTo>
                  <a:pt x="6165" y="3350"/>
                </a:lnTo>
                <a:lnTo>
                  <a:pt x="6207" y="3359"/>
                </a:lnTo>
                <a:lnTo>
                  <a:pt x="6195" y="3344"/>
                </a:lnTo>
                <a:lnTo>
                  <a:pt x="6232" y="3358"/>
                </a:lnTo>
                <a:lnTo>
                  <a:pt x="6269" y="3371"/>
                </a:lnTo>
                <a:lnTo>
                  <a:pt x="6288" y="3376"/>
                </a:lnTo>
                <a:lnTo>
                  <a:pt x="6308" y="3382"/>
                </a:lnTo>
                <a:lnTo>
                  <a:pt x="6326" y="3387"/>
                </a:lnTo>
                <a:lnTo>
                  <a:pt x="6346" y="3390"/>
                </a:lnTo>
                <a:lnTo>
                  <a:pt x="6324" y="3378"/>
                </a:lnTo>
                <a:lnTo>
                  <a:pt x="6303" y="3366"/>
                </a:lnTo>
                <a:lnTo>
                  <a:pt x="6260" y="3343"/>
                </a:lnTo>
                <a:lnTo>
                  <a:pt x="6239" y="3332"/>
                </a:lnTo>
                <a:lnTo>
                  <a:pt x="6217" y="3323"/>
                </a:lnTo>
                <a:lnTo>
                  <a:pt x="6193" y="3315"/>
                </a:lnTo>
                <a:lnTo>
                  <a:pt x="6182" y="3311"/>
                </a:lnTo>
                <a:lnTo>
                  <a:pt x="6169" y="3308"/>
                </a:lnTo>
                <a:lnTo>
                  <a:pt x="6190" y="3302"/>
                </a:lnTo>
                <a:lnTo>
                  <a:pt x="6156" y="3295"/>
                </a:lnTo>
                <a:lnTo>
                  <a:pt x="6122" y="3290"/>
                </a:lnTo>
                <a:lnTo>
                  <a:pt x="6087" y="3285"/>
                </a:lnTo>
                <a:lnTo>
                  <a:pt x="6053" y="3282"/>
                </a:lnTo>
                <a:lnTo>
                  <a:pt x="6062" y="3280"/>
                </a:lnTo>
                <a:lnTo>
                  <a:pt x="6073" y="3275"/>
                </a:lnTo>
                <a:lnTo>
                  <a:pt x="6082" y="3271"/>
                </a:lnTo>
                <a:lnTo>
                  <a:pt x="6037" y="3259"/>
                </a:lnTo>
                <a:lnTo>
                  <a:pt x="6013" y="3253"/>
                </a:lnTo>
                <a:lnTo>
                  <a:pt x="5990" y="3248"/>
                </a:lnTo>
                <a:lnTo>
                  <a:pt x="6039" y="3118"/>
                </a:lnTo>
                <a:lnTo>
                  <a:pt x="6088" y="2988"/>
                </a:lnTo>
                <a:lnTo>
                  <a:pt x="6112" y="2923"/>
                </a:lnTo>
                <a:lnTo>
                  <a:pt x="6135" y="2858"/>
                </a:lnTo>
                <a:lnTo>
                  <a:pt x="6157" y="2792"/>
                </a:lnTo>
                <a:lnTo>
                  <a:pt x="6179" y="2726"/>
                </a:lnTo>
                <a:lnTo>
                  <a:pt x="6201" y="2652"/>
                </a:lnTo>
                <a:lnTo>
                  <a:pt x="6223" y="2577"/>
                </a:lnTo>
                <a:lnTo>
                  <a:pt x="6244" y="2502"/>
                </a:lnTo>
                <a:lnTo>
                  <a:pt x="6252" y="2464"/>
                </a:lnTo>
                <a:lnTo>
                  <a:pt x="6261" y="2426"/>
                </a:lnTo>
                <a:lnTo>
                  <a:pt x="6265" y="2403"/>
                </a:lnTo>
                <a:lnTo>
                  <a:pt x="6267" y="2381"/>
                </a:lnTo>
                <a:lnTo>
                  <a:pt x="6269" y="2358"/>
                </a:lnTo>
                <a:lnTo>
                  <a:pt x="6270" y="2336"/>
                </a:lnTo>
                <a:lnTo>
                  <a:pt x="6270" y="2314"/>
                </a:lnTo>
                <a:lnTo>
                  <a:pt x="6269" y="2291"/>
                </a:lnTo>
                <a:lnTo>
                  <a:pt x="6267" y="2246"/>
                </a:lnTo>
                <a:lnTo>
                  <a:pt x="6264" y="2200"/>
                </a:lnTo>
                <a:lnTo>
                  <a:pt x="6262" y="2156"/>
                </a:lnTo>
                <a:lnTo>
                  <a:pt x="6262" y="2133"/>
                </a:lnTo>
                <a:lnTo>
                  <a:pt x="6263" y="2111"/>
                </a:lnTo>
                <a:lnTo>
                  <a:pt x="6264" y="2089"/>
                </a:lnTo>
                <a:lnTo>
                  <a:pt x="6266" y="2066"/>
                </a:lnTo>
                <a:lnTo>
                  <a:pt x="6273" y="2066"/>
                </a:lnTo>
                <a:lnTo>
                  <a:pt x="6279" y="2067"/>
                </a:lnTo>
                <a:lnTo>
                  <a:pt x="6291" y="2071"/>
                </a:lnTo>
                <a:lnTo>
                  <a:pt x="6303" y="2076"/>
                </a:lnTo>
                <a:lnTo>
                  <a:pt x="6314" y="2082"/>
                </a:lnTo>
                <a:lnTo>
                  <a:pt x="6322" y="2088"/>
                </a:lnTo>
                <a:lnTo>
                  <a:pt x="6329" y="2093"/>
                </a:lnTo>
                <a:lnTo>
                  <a:pt x="6335" y="2097"/>
                </a:lnTo>
                <a:close/>
                <a:moveTo>
                  <a:pt x="5822" y="2267"/>
                </a:moveTo>
                <a:lnTo>
                  <a:pt x="5815" y="2282"/>
                </a:lnTo>
                <a:lnTo>
                  <a:pt x="5829" y="2280"/>
                </a:lnTo>
                <a:lnTo>
                  <a:pt x="5845" y="2278"/>
                </a:lnTo>
                <a:lnTo>
                  <a:pt x="5864" y="2274"/>
                </a:lnTo>
                <a:lnTo>
                  <a:pt x="5885" y="2270"/>
                </a:lnTo>
                <a:lnTo>
                  <a:pt x="5907" y="2264"/>
                </a:lnTo>
                <a:lnTo>
                  <a:pt x="5927" y="2257"/>
                </a:lnTo>
                <a:lnTo>
                  <a:pt x="5937" y="2253"/>
                </a:lnTo>
                <a:lnTo>
                  <a:pt x="5946" y="2248"/>
                </a:lnTo>
                <a:lnTo>
                  <a:pt x="5924" y="2276"/>
                </a:lnTo>
                <a:lnTo>
                  <a:pt x="5941" y="2271"/>
                </a:lnTo>
                <a:lnTo>
                  <a:pt x="5958" y="2264"/>
                </a:lnTo>
                <a:lnTo>
                  <a:pt x="5994" y="2248"/>
                </a:lnTo>
                <a:lnTo>
                  <a:pt x="6026" y="2233"/>
                </a:lnTo>
                <a:lnTo>
                  <a:pt x="6040" y="2228"/>
                </a:lnTo>
                <a:lnTo>
                  <a:pt x="6050" y="2226"/>
                </a:lnTo>
                <a:lnTo>
                  <a:pt x="6089" y="2188"/>
                </a:lnTo>
                <a:lnTo>
                  <a:pt x="6111" y="2168"/>
                </a:lnTo>
                <a:lnTo>
                  <a:pt x="6132" y="2150"/>
                </a:lnTo>
                <a:lnTo>
                  <a:pt x="6154" y="2131"/>
                </a:lnTo>
                <a:lnTo>
                  <a:pt x="6177" y="2114"/>
                </a:lnTo>
                <a:lnTo>
                  <a:pt x="6199" y="2097"/>
                </a:lnTo>
                <a:lnTo>
                  <a:pt x="6222" y="2083"/>
                </a:lnTo>
                <a:lnTo>
                  <a:pt x="6227" y="2100"/>
                </a:lnTo>
                <a:lnTo>
                  <a:pt x="6231" y="2119"/>
                </a:lnTo>
                <a:lnTo>
                  <a:pt x="6235" y="2137"/>
                </a:lnTo>
                <a:lnTo>
                  <a:pt x="6239" y="2156"/>
                </a:lnTo>
                <a:lnTo>
                  <a:pt x="6244" y="2194"/>
                </a:lnTo>
                <a:lnTo>
                  <a:pt x="6247" y="2232"/>
                </a:lnTo>
                <a:lnTo>
                  <a:pt x="6247" y="2270"/>
                </a:lnTo>
                <a:lnTo>
                  <a:pt x="6246" y="2309"/>
                </a:lnTo>
                <a:lnTo>
                  <a:pt x="6243" y="2349"/>
                </a:lnTo>
                <a:lnTo>
                  <a:pt x="6238" y="2387"/>
                </a:lnTo>
                <a:lnTo>
                  <a:pt x="6231" y="2426"/>
                </a:lnTo>
                <a:lnTo>
                  <a:pt x="6223" y="2465"/>
                </a:lnTo>
                <a:lnTo>
                  <a:pt x="6215" y="2504"/>
                </a:lnTo>
                <a:lnTo>
                  <a:pt x="6205" y="2543"/>
                </a:lnTo>
                <a:lnTo>
                  <a:pt x="6193" y="2583"/>
                </a:lnTo>
                <a:lnTo>
                  <a:pt x="6181" y="2622"/>
                </a:lnTo>
                <a:lnTo>
                  <a:pt x="6167" y="2660"/>
                </a:lnTo>
                <a:lnTo>
                  <a:pt x="6154" y="2699"/>
                </a:lnTo>
                <a:lnTo>
                  <a:pt x="6125" y="2774"/>
                </a:lnTo>
                <a:lnTo>
                  <a:pt x="6094" y="2849"/>
                </a:lnTo>
                <a:lnTo>
                  <a:pt x="6035" y="2989"/>
                </a:lnTo>
                <a:lnTo>
                  <a:pt x="6009" y="3055"/>
                </a:lnTo>
                <a:lnTo>
                  <a:pt x="5985" y="3118"/>
                </a:lnTo>
                <a:lnTo>
                  <a:pt x="5975" y="3148"/>
                </a:lnTo>
                <a:lnTo>
                  <a:pt x="5965" y="3176"/>
                </a:lnTo>
                <a:lnTo>
                  <a:pt x="5958" y="3204"/>
                </a:lnTo>
                <a:lnTo>
                  <a:pt x="5951" y="3231"/>
                </a:lnTo>
                <a:lnTo>
                  <a:pt x="5943" y="3232"/>
                </a:lnTo>
                <a:lnTo>
                  <a:pt x="5937" y="3232"/>
                </a:lnTo>
                <a:lnTo>
                  <a:pt x="5931" y="3231"/>
                </a:lnTo>
                <a:lnTo>
                  <a:pt x="5927" y="3228"/>
                </a:lnTo>
                <a:lnTo>
                  <a:pt x="5924" y="3224"/>
                </a:lnTo>
                <a:lnTo>
                  <a:pt x="5922" y="3219"/>
                </a:lnTo>
                <a:lnTo>
                  <a:pt x="5922" y="3213"/>
                </a:lnTo>
                <a:lnTo>
                  <a:pt x="5924" y="3204"/>
                </a:lnTo>
                <a:lnTo>
                  <a:pt x="5916" y="3226"/>
                </a:lnTo>
                <a:lnTo>
                  <a:pt x="5914" y="3201"/>
                </a:lnTo>
                <a:lnTo>
                  <a:pt x="5911" y="3177"/>
                </a:lnTo>
                <a:lnTo>
                  <a:pt x="5907" y="3154"/>
                </a:lnTo>
                <a:lnTo>
                  <a:pt x="5900" y="3131"/>
                </a:lnTo>
                <a:lnTo>
                  <a:pt x="5895" y="3141"/>
                </a:lnTo>
                <a:lnTo>
                  <a:pt x="5891" y="3152"/>
                </a:lnTo>
                <a:lnTo>
                  <a:pt x="5887" y="3162"/>
                </a:lnTo>
                <a:lnTo>
                  <a:pt x="5885" y="3173"/>
                </a:lnTo>
                <a:lnTo>
                  <a:pt x="5884" y="3185"/>
                </a:lnTo>
                <a:lnTo>
                  <a:pt x="5883" y="3196"/>
                </a:lnTo>
                <a:lnTo>
                  <a:pt x="5882" y="3219"/>
                </a:lnTo>
                <a:lnTo>
                  <a:pt x="5871" y="3214"/>
                </a:lnTo>
                <a:lnTo>
                  <a:pt x="5875" y="3223"/>
                </a:lnTo>
                <a:lnTo>
                  <a:pt x="5839" y="3220"/>
                </a:lnTo>
                <a:lnTo>
                  <a:pt x="5859" y="3205"/>
                </a:lnTo>
                <a:lnTo>
                  <a:pt x="5848" y="3204"/>
                </a:lnTo>
                <a:lnTo>
                  <a:pt x="5831" y="3205"/>
                </a:lnTo>
                <a:lnTo>
                  <a:pt x="5813" y="3206"/>
                </a:lnTo>
                <a:lnTo>
                  <a:pt x="5793" y="3208"/>
                </a:lnTo>
                <a:lnTo>
                  <a:pt x="5758" y="3214"/>
                </a:lnTo>
                <a:lnTo>
                  <a:pt x="5744" y="3216"/>
                </a:lnTo>
                <a:lnTo>
                  <a:pt x="5754" y="3196"/>
                </a:lnTo>
                <a:lnTo>
                  <a:pt x="5741" y="3199"/>
                </a:lnTo>
                <a:lnTo>
                  <a:pt x="5729" y="3202"/>
                </a:lnTo>
                <a:lnTo>
                  <a:pt x="5717" y="3204"/>
                </a:lnTo>
                <a:lnTo>
                  <a:pt x="5705" y="3205"/>
                </a:lnTo>
                <a:lnTo>
                  <a:pt x="5699" y="3204"/>
                </a:lnTo>
                <a:lnTo>
                  <a:pt x="5694" y="3203"/>
                </a:lnTo>
                <a:lnTo>
                  <a:pt x="5691" y="3201"/>
                </a:lnTo>
                <a:lnTo>
                  <a:pt x="5689" y="3198"/>
                </a:lnTo>
                <a:lnTo>
                  <a:pt x="5687" y="3194"/>
                </a:lnTo>
                <a:lnTo>
                  <a:pt x="5688" y="3189"/>
                </a:lnTo>
                <a:lnTo>
                  <a:pt x="5690" y="3183"/>
                </a:lnTo>
                <a:lnTo>
                  <a:pt x="5693" y="3176"/>
                </a:lnTo>
                <a:lnTo>
                  <a:pt x="5697" y="3169"/>
                </a:lnTo>
                <a:lnTo>
                  <a:pt x="5703" y="3163"/>
                </a:lnTo>
                <a:lnTo>
                  <a:pt x="5716" y="3149"/>
                </a:lnTo>
                <a:lnTo>
                  <a:pt x="5731" y="3134"/>
                </a:lnTo>
                <a:lnTo>
                  <a:pt x="5747" y="3120"/>
                </a:lnTo>
                <a:lnTo>
                  <a:pt x="5763" y="3107"/>
                </a:lnTo>
                <a:lnTo>
                  <a:pt x="5788" y="3089"/>
                </a:lnTo>
                <a:lnTo>
                  <a:pt x="5770" y="3085"/>
                </a:lnTo>
                <a:lnTo>
                  <a:pt x="5782" y="3077"/>
                </a:lnTo>
                <a:lnTo>
                  <a:pt x="5793" y="3069"/>
                </a:lnTo>
                <a:lnTo>
                  <a:pt x="5806" y="3061"/>
                </a:lnTo>
                <a:lnTo>
                  <a:pt x="5816" y="3052"/>
                </a:lnTo>
                <a:lnTo>
                  <a:pt x="5827" y="3042"/>
                </a:lnTo>
                <a:lnTo>
                  <a:pt x="5838" y="3032"/>
                </a:lnTo>
                <a:lnTo>
                  <a:pt x="5847" y="3021"/>
                </a:lnTo>
                <a:lnTo>
                  <a:pt x="5856" y="3010"/>
                </a:lnTo>
                <a:lnTo>
                  <a:pt x="5833" y="3013"/>
                </a:lnTo>
                <a:lnTo>
                  <a:pt x="5844" y="3003"/>
                </a:lnTo>
                <a:lnTo>
                  <a:pt x="5853" y="2994"/>
                </a:lnTo>
                <a:lnTo>
                  <a:pt x="5862" y="2984"/>
                </a:lnTo>
                <a:lnTo>
                  <a:pt x="5871" y="2973"/>
                </a:lnTo>
                <a:lnTo>
                  <a:pt x="5879" y="2963"/>
                </a:lnTo>
                <a:lnTo>
                  <a:pt x="5886" y="2952"/>
                </a:lnTo>
                <a:lnTo>
                  <a:pt x="5893" y="2940"/>
                </a:lnTo>
                <a:lnTo>
                  <a:pt x="5899" y="2928"/>
                </a:lnTo>
                <a:lnTo>
                  <a:pt x="5871" y="2935"/>
                </a:lnTo>
                <a:lnTo>
                  <a:pt x="5882" y="2926"/>
                </a:lnTo>
                <a:lnTo>
                  <a:pt x="5892" y="2917"/>
                </a:lnTo>
                <a:lnTo>
                  <a:pt x="5901" y="2906"/>
                </a:lnTo>
                <a:lnTo>
                  <a:pt x="5910" y="2896"/>
                </a:lnTo>
                <a:lnTo>
                  <a:pt x="5917" y="2885"/>
                </a:lnTo>
                <a:lnTo>
                  <a:pt x="5924" y="2873"/>
                </a:lnTo>
                <a:lnTo>
                  <a:pt x="5930" y="2861"/>
                </a:lnTo>
                <a:lnTo>
                  <a:pt x="5935" y="2848"/>
                </a:lnTo>
                <a:lnTo>
                  <a:pt x="5916" y="2855"/>
                </a:lnTo>
                <a:lnTo>
                  <a:pt x="5924" y="2843"/>
                </a:lnTo>
                <a:lnTo>
                  <a:pt x="5932" y="2833"/>
                </a:lnTo>
                <a:lnTo>
                  <a:pt x="5940" y="2822"/>
                </a:lnTo>
                <a:lnTo>
                  <a:pt x="5947" y="2810"/>
                </a:lnTo>
                <a:lnTo>
                  <a:pt x="5953" y="2798"/>
                </a:lnTo>
                <a:lnTo>
                  <a:pt x="5959" y="2786"/>
                </a:lnTo>
                <a:lnTo>
                  <a:pt x="5964" y="2773"/>
                </a:lnTo>
                <a:lnTo>
                  <a:pt x="5970" y="2760"/>
                </a:lnTo>
                <a:lnTo>
                  <a:pt x="5948" y="2773"/>
                </a:lnTo>
                <a:lnTo>
                  <a:pt x="5964" y="2749"/>
                </a:lnTo>
                <a:lnTo>
                  <a:pt x="5979" y="2724"/>
                </a:lnTo>
                <a:lnTo>
                  <a:pt x="5993" y="2698"/>
                </a:lnTo>
                <a:lnTo>
                  <a:pt x="6007" y="2671"/>
                </a:lnTo>
                <a:lnTo>
                  <a:pt x="5984" y="2680"/>
                </a:lnTo>
                <a:lnTo>
                  <a:pt x="6011" y="2637"/>
                </a:lnTo>
                <a:lnTo>
                  <a:pt x="6035" y="2594"/>
                </a:lnTo>
                <a:lnTo>
                  <a:pt x="6010" y="2605"/>
                </a:lnTo>
                <a:lnTo>
                  <a:pt x="6042" y="2562"/>
                </a:lnTo>
                <a:lnTo>
                  <a:pt x="6073" y="2517"/>
                </a:lnTo>
                <a:lnTo>
                  <a:pt x="6045" y="2527"/>
                </a:lnTo>
                <a:lnTo>
                  <a:pt x="6063" y="2509"/>
                </a:lnTo>
                <a:lnTo>
                  <a:pt x="6080" y="2491"/>
                </a:lnTo>
                <a:lnTo>
                  <a:pt x="6096" y="2472"/>
                </a:lnTo>
                <a:lnTo>
                  <a:pt x="6111" y="2453"/>
                </a:lnTo>
                <a:lnTo>
                  <a:pt x="6087" y="2457"/>
                </a:lnTo>
                <a:lnTo>
                  <a:pt x="6111" y="2435"/>
                </a:lnTo>
                <a:lnTo>
                  <a:pt x="6133" y="2412"/>
                </a:lnTo>
                <a:lnTo>
                  <a:pt x="6155" y="2388"/>
                </a:lnTo>
                <a:lnTo>
                  <a:pt x="6176" y="2362"/>
                </a:lnTo>
                <a:lnTo>
                  <a:pt x="6145" y="2370"/>
                </a:lnTo>
                <a:lnTo>
                  <a:pt x="6159" y="2345"/>
                </a:lnTo>
                <a:lnTo>
                  <a:pt x="6174" y="2320"/>
                </a:lnTo>
                <a:lnTo>
                  <a:pt x="6186" y="2293"/>
                </a:lnTo>
                <a:lnTo>
                  <a:pt x="6198" y="2267"/>
                </a:lnTo>
                <a:lnTo>
                  <a:pt x="6182" y="2279"/>
                </a:lnTo>
                <a:lnTo>
                  <a:pt x="6185" y="2270"/>
                </a:lnTo>
                <a:lnTo>
                  <a:pt x="6190" y="2260"/>
                </a:lnTo>
                <a:lnTo>
                  <a:pt x="6197" y="2249"/>
                </a:lnTo>
                <a:lnTo>
                  <a:pt x="6205" y="2237"/>
                </a:lnTo>
                <a:lnTo>
                  <a:pt x="6219" y="2218"/>
                </a:lnTo>
                <a:lnTo>
                  <a:pt x="6225" y="2209"/>
                </a:lnTo>
                <a:lnTo>
                  <a:pt x="6216" y="2216"/>
                </a:lnTo>
                <a:lnTo>
                  <a:pt x="6207" y="2222"/>
                </a:lnTo>
                <a:lnTo>
                  <a:pt x="6197" y="2229"/>
                </a:lnTo>
                <a:lnTo>
                  <a:pt x="6189" y="2237"/>
                </a:lnTo>
                <a:lnTo>
                  <a:pt x="6181" y="2246"/>
                </a:lnTo>
                <a:lnTo>
                  <a:pt x="6174" y="2255"/>
                </a:lnTo>
                <a:lnTo>
                  <a:pt x="6167" y="2264"/>
                </a:lnTo>
                <a:lnTo>
                  <a:pt x="6161" y="2273"/>
                </a:lnTo>
                <a:lnTo>
                  <a:pt x="6154" y="2256"/>
                </a:lnTo>
                <a:lnTo>
                  <a:pt x="6145" y="2282"/>
                </a:lnTo>
                <a:lnTo>
                  <a:pt x="6134" y="2306"/>
                </a:lnTo>
                <a:lnTo>
                  <a:pt x="6122" y="2331"/>
                </a:lnTo>
                <a:lnTo>
                  <a:pt x="6110" y="2356"/>
                </a:lnTo>
                <a:lnTo>
                  <a:pt x="6101" y="2341"/>
                </a:lnTo>
                <a:lnTo>
                  <a:pt x="6084" y="2359"/>
                </a:lnTo>
                <a:lnTo>
                  <a:pt x="6066" y="2376"/>
                </a:lnTo>
                <a:lnTo>
                  <a:pt x="6048" y="2393"/>
                </a:lnTo>
                <a:lnTo>
                  <a:pt x="6028" y="2409"/>
                </a:lnTo>
                <a:lnTo>
                  <a:pt x="6022" y="2396"/>
                </a:lnTo>
                <a:lnTo>
                  <a:pt x="6017" y="2405"/>
                </a:lnTo>
                <a:lnTo>
                  <a:pt x="6010" y="2414"/>
                </a:lnTo>
                <a:lnTo>
                  <a:pt x="6002" y="2421"/>
                </a:lnTo>
                <a:lnTo>
                  <a:pt x="5994" y="2427"/>
                </a:lnTo>
                <a:lnTo>
                  <a:pt x="5985" y="2432"/>
                </a:lnTo>
                <a:lnTo>
                  <a:pt x="5976" y="2436"/>
                </a:lnTo>
                <a:lnTo>
                  <a:pt x="5965" y="2439"/>
                </a:lnTo>
                <a:lnTo>
                  <a:pt x="5955" y="2441"/>
                </a:lnTo>
                <a:lnTo>
                  <a:pt x="5959" y="2430"/>
                </a:lnTo>
                <a:lnTo>
                  <a:pt x="5937" y="2438"/>
                </a:lnTo>
                <a:lnTo>
                  <a:pt x="5915" y="2446"/>
                </a:lnTo>
                <a:lnTo>
                  <a:pt x="5892" y="2452"/>
                </a:lnTo>
                <a:lnTo>
                  <a:pt x="5868" y="2457"/>
                </a:lnTo>
                <a:lnTo>
                  <a:pt x="5871" y="2438"/>
                </a:lnTo>
                <a:lnTo>
                  <a:pt x="5788" y="2508"/>
                </a:lnTo>
                <a:lnTo>
                  <a:pt x="5793" y="2490"/>
                </a:lnTo>
                <a:lnTo>
                  <a:pt x="5752" y="2525"/>
                </a:lnTo>
                <a:lnTo>
                  <a:pt x="5711" y="2561"/>
                </a:lnTo>
                <a:lnTo>
                  <a:pt x="5710" y="2546"/>
                </a:lnTo>
                <a:lnTo>
                  <a:pt x="5702" y="2554"/>
                </a:lnTo>
                <a:lnTo>
                  <a:pt x="5684" y="2570"/>
                </a:lnTo>
                <a:lnTo>
                  <a:pt x="5675" y="2577"/>
                </a:lnTo>
                <a:lnTo>
                  <a:pt x="5665" y="2583"/>
                </a:lnTo>
                <a:lnTo>
                  <a:pt x="5662" y="2585"/>
                </a:lnTo>
                <a:lnTo>
                  <a:pt x="5659" y="2585"/>
                </a:lnTo>
                <a:lnTo>
                  <a:pt x="5657" y="2583"/>
                </a:lnTo>
                <a:lnTo>
                  <a:pt x="5656" y="2581"/>
                </a:lnTo>
                <a:lnTo>
                  <a:pt x="5655" y="2568"/>
                </a:lnTo>
                <a:lnTo>
                  <a:pt x="5655" y="2554"/>
                </a:lnTo>
                <a:lnTo>
                  <a:pt x="5656" y="2538"/>
                </a:lnTo>
                <a:lnTo>
                  <a:pt x="5658" y="2523"/>
                </a:lnTo>
                <a:lnTo>
                  <a:pt x="5663" y="2491"/>
                </a:lnTo>
                <a:lnTo>
                  <a:pt x="5670" y="2465"/>
                </a:lnTo>
                <a:lnTo>
                  <a:pt x="5651" y="2485"/>
                </a:lnTo>
                <a:lnTo>
                  <a:pt x="5657" y="2445"/>
                </a:lnTo>
                <a:lnTo>
                  <a:pt x="5662" y="2404"/>
                </a:lnTo>
                <a:lnTo>
                  <a:pt x="5664" y="2363"/>
                </a:lnTo>
                <a:lnTo>
                  <a:pt x="5665" y="2323"/>
                </a:lnTo>
                <a:lnTo>
                  <a:pt x="5644" y="2368"/>
                </a:lnTo>
                <a:lnTo>
                  <a:pt x="5641" y="2355"/>
                </a:lnTo>
                <a:lnTo>
                  <a:pt x="5640" y="2341"/>
                </a:lnTo>
                <a:lnTo>
                  <a:pt x="5640" y="2328"/>
                </a:lnTo>
                <a:lnTo>
                  <a:pt x="5641" y="2317"/>
                </a:lnTo>
                <a:lnTo>
                  <a:pt x="5643" y="2305"/>
                </a:lnTo>
                <a:lnTo>
                  <a:pt x="5646" y="2295"/>
                </a:lnTo>
                <a:lnTo>
                  <a:pt x="5650" y="2286"/>
                </a:lnTo>
                <a:lnTo>
                  <a:pt x="5655" y="2278"/>
                </a:lnTo>
                <a:lnTo>
                  <a:pt x="5661" y="2269"/>
                </a:lnTo>
                <a:lnTo>
                  <a:pt x="5670" y="2263"/>
                </a:lnTo>
                <a:lnTo>
                  <a:pt x="5678" y="2257"/>
                </a:lnTo>
                <a:lnTo>
                  <a:pt x="5687" y="2252"/>
                </a:lnTo>
                <a:lnTo>
                  <a:pt x="5697" y="2248"/>
                </a:lnTo>
                <a:lnTo>
                  <a:pt x="5708" y="2245"/>
                </a:lnTo>
                <a:lnTo>
                  <a:pt x="5720" y="2241"/>
                </a:lnTo>
                <a:lnTo>
                  <a:pt x="5732" y="2240"/>
                </a:lnTo>
                <a:lnTo>
                  <a:pt x="5709" y="2279"/>
                </a:lnTo>
                <a:lnTo>
                  <a:pt x="5721" y="2281"/>
                </a:lnTo>
                <a:lnTo>
                  <a:pt x="5734" y="2281"/>
                </a:lnTo>
                <a:lnTo>
                  <a:pt x="5752" y="2282"/>
                </a:lnTo>
                <a:lnTo>
                  <a:pt x="5771" y="2281"/>
                </a:lnTo>
                <a:lnTo>
                  <a:pt x="5789" y="2279"/>
                </a:lnTo>
                <a:lnTo>
                  <a:pt x="5798" y="2276"/>
                </a:lnTo>
                <a:lnTo>
                  <a:pt x="5807" y="2273"/>
                </a:lnTo>
                <a:lnTo>
                  <a:pt x="5815" y="2270"/>
                </a:lnTo>
                <a:lnTo>
                  <a:pt x="5822" y="2267"/>
                </a:lnTo>
                <a:close/>
                <a:moveTo>
                  <a:pt x="5725" y="2008"/>
                </a:moveTo>
                <a:lnTo>
                  <a:pt x="5725" y="2008"/>
                </a:lnTo>
                <a:lnTo>
                  <a:pt x="5728" y="2008"/>
                </a:lnTo>
                <a:lnTo>
                  <a:pt x="5732" y="2011"/>
                </a:lnTo>
                <a:lnTo>
                  <a:pt x="5740" y="2016"/>
                </a:lnTo>
                <a:lnTo>
                  <a:pt x="5748" y="2023"/>
                </a:lnTo>
                <a:lnTo>
                  <a:pt x="5737" y="2024"/>
                </a:lnTo>
                <a:lnTo>
                  <a:pt x="5712" y="2028"/>
                </a:lnTo>
                <a:lnTo>
                  <a:pt x="5697" y="2032"/>
                </a:lnTo>
                <a:lnTo>
                  <a:pt x="5683" y="2036"/>
                </a:lnTo>
                <a:lnTo>
                  <a:pt x="5671" y="2040"/>
                </a:lnTo>
                <a:lnTo>
                  <a:pt x="5664" y="2044"/>
                </a:lnTo>
                <a:lnTo>
                  <a:pt x="5660" y="2047"/>
                </a:lnTo>
                <a:lnTo>
                  <a:pt x="5677" y="2064"/>
                </a:lnTo>
                <a:lnTo>
                  <a:pt x="5669" y="2068"/>
                </a:lnTo>
                <a:lnTo>
                  <a:pt x="5660" y="2071"/>
                </a:lnTo>
                <a:lnTo>
                  <a:pt x="5653" y="2073"/>
                </a:lnTo>
                <a:lnTo>
                  <a:pt x="5647" y="2074"/>
                </a:lnTo>
                <a:lnTo>
                  <a:pt x="5641" y="2074"/>
                </a:lnTo>
                <a:lnTo>
                  <a:pt x="5635" y="2073"/>
                </a:lnTo>
                <a:lnTo>
                  <a:pt x="5630" y="2071"/>
                </a:lnTo>
                <a:lnTo>
                  <a:pt x="5625" y="2068"/>
                </a:lnTo>
                <a:lnTo>
                  <a:pt x="5621" y="2064"/>
                </a:lnTo>
                <a:lnTo>
                  <a:pt x="5618" y="2060"/>
                </a:lnTo>
                <a:lnTo>
                  <a:pt x="5615" y="2054"/>
                </a:lnTo>
                <a:lnTo>
                  <a:pt x="5612" y="2048"/>
                </a:lnTo>
                <a:lnTo>
                  <a:pt x="5608" y="2033"/>
                </a:lnTo>
                <a:lnTo>
                  <a:pt x="5605" y="2016"/>
                </a:lnTo>
                <a:lnTo>
                  <a:pt x="5584" y="2057"/>
                </a:lnTo>
                <a:lnTo>
                  <a:pt x="5580" y="2035"/>
                </a:lnTo>
                <a:lnTo>
                  <a:pt x="5579" y="2026"/>
                </a:lnTo>
                <a:lnTo>
                  <a:pt x="5579" y="2018"/>
                </a:lnTo>
                <a:lnTo>
                  <a:pt x="5580" y="2011"/>
                </a:lnTo>
                <a:lnTo>
                  <a:pt x="5581" y="2004"/>
                </a:lnTo>
                <a:lnTo>
                  <a:pt x="5583" y="1999"/>
                </a:lnTo>
                <a:lnTo>
                  <a:pt x="5585" y="1994"/>
                </a:lnTo>
                <a:lnTo>
                  <a:pt x="5588" y="1991"/>
                </a:lnTo>
                <a:lnTo>
                  <a:pt x="5591" y="1988"/>
                </a:lnTo>
                <a:lnTo>
                  <a:pt x="5595" y="1986"/>
                </a:lnTo>
                <a:lnTo>
                  <a:pt x="5599" y="1984"/>
                </a:lnTo>
                <a:lnTo>
                  <a:pt x="5609" y="1983"/>
                </a:lnTo>
                <a:lnTo>
                  <a:pt x="5620" y="1984"/>
                </a:lnTo>
                <a:lnTo>
                  <a:pt x="5632" y="1986"/>
                </a:lnTo>
                <a:lnTo>
                  <a:pt x="5645" y="1989"/>
                </a:lnTo>
                <a:lnTo>
                  <a:pt x="5673" y="1997"/>
                </a:lnTo>
                <a:lnTo>
                  <a:pt x="5686" y="2001"/>
                </a:lnTo>
                <a:lnTo>
                  <a:pt x="5699" y="2004"/>
                </a:lnTo>
                <a:lnTo>
                  <a:pt x="5713" y="2007"/>
                </a:lnTo>
                <a:lnTo>
                  <a:pt x="5725" y="2008"/>
                </a:lnTo>
                <a:close/>
                <a:moveTo>
                  <a:pt x="5450" y="1886"/>
                </a:moveTo>
                <a:lnTo>
                  <a:pt x="5450" y="1886"/>
                </a:lnTo>
                <a:lnTo>
                  <a:pt x="5444" y="1896"/>
                </a:lnTo>
                <a:lnTo>
                  <a:pt x="5446" y="1884"/>
                </a:lnTo>
                <a:lnTo>
                  <a:pt x="5450" y="1886"/>
                </a:lnTo>
                <a:close/>
                <a:moveTo>
                  <a:pt x="5348" y="3922"/>
                </a:moveTo>
                <a:lnTo>
                  <a:pt x="5348" y="3922"/>
                </a:lnTo>
                <a:lnTo>
                  <a:pt x="5342" y="3857"/>
                </a:lnTo>
                <a:lnTo>
                  <a:pt x="5334" y="3791"/>
                </a:lnTo>
                <a:lnTo>
                  <a:pt x="5325" y="3725"/>
                </a:lnTo>
                <a:lnTo>
                  <a:pt x="5316" y="3659"/>
                </a:lnTo>
                <a:lnTo>
                  <a:pt x="5306" y="3593"/>
                </a:lnTo>
                <a:lnTo>
                  <a:pt x="5294" y="3527"/>
                </a:lnTo>
                <a:lnTo>
                  <a:pt x="5282" y="3462"/>
                </a:lnTo>
                <a:lnTo>
                  <a:pt x="5268" y="3398"/>
                </a:lnTo>
                <a:lnTo>
                  <a:pt x="5274" y="3398"/>
                </a:lnTo>
                <a:lnTo>
                  <a:pt x="5281" y="3398"/>
                </a:lnTo>
                <a:lnTo>
                  <a:pt x="5294" y="3401"/>
                </a:lnTo>
                <a:lnTo>
                  <a:pt x="5309" y="3406"/>
                </a:lnTo>
                <a:lnTo>
                  <a:pt x="5324" y="3415"/>
                </a:lnTo>
                <a:lnTo>
                  <a:pt x="5341" y="3423"/>
                </a:lnTo>
                <a:lnTo>
                  <a:pt x="5357" y="3434"/>
                </a:lnTo>
                <a:lnTo>
                  <a:pt x="5390" y="3458"/>
                </a:lnTo>
                <a:lnTo>
                  <a:pt x="5423" y="3484"/>
                </a:lnTo>
                <a:lnTo>
                  <a:pt x="5454" y="3508"/>
                </a:lnTo>
                <a:lnTo>
                  <a:pt x="5482" y="3529"/>
                </a:lnTo>
                <a:lnTo>
                  <a:pt x="5494" y="3537"/>
                </a:lnTo>
                <a:lnTo>
                  <a:pt x="5505" y="3543"/>
                </a:lnTo>
                <a:lnTo>
                  <a:pt x="5499" y="3523"/>
                </a:lnTo>
                <a:lnTo>
                  <a:pt x="5512" y="3534"/>
                </a:lnTo>
                <a:lnTo>
                  <a:pt x="5524" y="3543"/>
                </a:lnTo>
                <a:lnTo>
                  <a:pt x="5538" y="3551"/>
                </a:lnTo>
                <a:lnTo>
                  <a:pt x="5552" y="3556"/>
                </a:lnTo>
                <a:lnTo>
                  <a:pt x="5568" y="3560"/>
                </a:lnTo>
                <a:lnTo>
                  <a:pt x="5583" y="3561"/>
                </a:lnTo>
                <a:lnTo>
                  <a:pt x="5599" y="3561"/>
                </a:lnTo>
                <a:lnTo>
                  <a:pt x="5616" y="3559"/>
                </a:lnTo>
                <a:lnTo>
                  <a:pt x="5599" y="3544"/>
                </a:lnTo>
                <a:lnTo>
                  <a:pt x="5610" y="3548"/>
                </a:lnTo>
                <a:lnTo>
                  <a:pt x="5620" y="3551"/>
                </a:lnTo>
                <a:lnTo>
                  <a:pt x="5630" y="3553"/>
                </a:lnTo>
                <a:lnTo>
                  <a:pt x="5642" y="3554"/>
                </a:lnTo>
                <a:lnTo>
                  <a:pt x="5652" y="3554"/>
                </a:lnTo>
                <a:lnTo>
                  <a:pt x="5662" y="3554"/>
                </a:lnTo>
                <a:lnTo>
                  <a:pt x="5674" y="3552"/>
                </a:lnTo>
                <a:lnTo>
                  <a:pt x="5684" y="3549"/>
                </a:lnTo>
                <a:lnTo>
                  <a:pt x="5664" y="3536"/>
                </a:lnTo>
                <a:lnTo>
                  <a:pt x="5678" y="3538"/>
                </a:lnTo>
                <a:lnTo>
                  <a:pt x="5690" y="3539"/>
                </a:lnTo>
                <a:lnTo>
                  <a:pt x="5704" y="3538"/>
                </a:lnTo>
                <a:lnTo>
                  <a:pt x="5716" y="3537"/>
                </a:lnTo>
                <a:lnTo>
                  <a:pt x="5728" y="3534"/>
                </a:lnTo>
                <a:lnTo>
                  <a:pt x="5741" y="3531"/>
                </a:lnTo>
                <a:lnTo>
                  <a:pt x="5753" y="3526"/>
                </a:lnTo>
                <a:lnTo>
                  <a:pt x="5764" y="3520"/>
                </a:lnTo>
                <a:lnTo>
                  <a:pt x="5745" y="3514"/>
                </a:lnTo>
                <a:lnTo>
                  <a:pt x="5789" y="3498"/>
                </a:lnTo>
                <a:lnTo>
                  <a:pt x="5832" y="3482"/>
                </a:lnTo>
                <a:lnTo>
                  <a:pt x="5813" y="3471"/>
                </a:lnTo>
                <a:lnTo>
                  <a:pt x="5826" y="3471"/>
                </a:lnTo>
                <a:lnTo>
                  <a:pt x="5841" y="3469"/>
                </a:lnTo>
                <a:lnTo>
                  <a:pt x="5854" y="3467"/>
                </a:lnTo>
                <a:lnTo>
                  <a:pt x="5867" y="3463"/>
                </a:lnTo>
                <a:lnTo>
                  <a:pt x="5854" y="3498"/>
                </a:lnTo>
                <a:lnTo>
                  <a:pt x="5841" y="3535"/>
                </a:lnTo>
                <a:lnTo>
                  <a:pt x="5816" y="3610"/>
                </a:lnTo>
                <a:lnTo>
                  <a:pt x="5794" y="3676"/>
                </a:lnTo>
                <a:lnTo>
                  <a:pt x="5781" y="3721"/>
                </a:lnTo>
                <a:lnTo>
                  <a:pt x="5771" y="3715"/>
                </a:lnTo>
                <a:lnTo>
                  <a:pt x="5761" y="3710"/>
                </a:lnTo>
                <a:lnTo>
                  <a:pt x="5753" y="3708"/>
                </a:lnTo>
                <a:lnTo>
                  <a:pt x="5745" y="3706"/>
                </a:lnTo>
                <a:lnTo>
                  <a:pt x="5737" y="3706"/>
                </a:lnTo>
                <a:lnTo>
                  <a:pt x="5730" y="3707"/>
                </a:lnTo>
                <a:lnTo>
                  <a:pt x="5723" y="3710"/>
                </a:lnTo>
                <a:lnTo>
                  <a:pt x="5718" y="3714"/>
                </a:lnTo>
                <a:lnTo>
                  <a:pt x="5712" y="3718"/>
                </a:lnTo>
                <a:lnTo>
                  <a:pt x="5707" y="3724"/>
                </a:lnTo>
                <a:lnTo>
                  <a:pt x="5703" y="3730"/>
                </a:lnTo>
                <a:lnTo>
                  <a:pt x="5698" y="3737"/>
                </a:lnTo>
                <a:lnTo>
                  <a:pt x="5691" y="3753"/>
                </a:lnTo>
                <a:lnTo>
                  <a:pt x="5685" y="3771"/>
                </a:lnTo>
                <a:lnTo>
                  <a:pt x="5680" y="3792"/>
                </a:lnTo>
                <a:lnTo>
                  <a:pt x="5676" y="3814"/>
                </a:lnTo>
                <a:lnTo>
                  <a:pt x="5669" y="3858"/>
                </a:lnTo>
                <a:lnTo>
                  <a:pt x="5661" y="3901"/>
                </a:lnTo>
                <a:lnTo>
                  <a:pt x="5657" y="3920"/>
                </a:lnTo>
                <a:lnTo>
                  <a:pt x="5652" y="3937"/>
                </a:lnTo>
                <a:lnTo>
                  <a:pt x="5643" y="3934"/>
                </a:lnTo>
                <a:lnTo>
                  <a:pt x="5644" y="3952"/>
                </a:lnTo>
                <a:lnTo>
                  <a:pt x="5632" y="3949"/>
                </a:lnTo>
                <a:lnTo>
                  <a:pt x="5620" y="3947"/>
                </a:lnTo>
                <a:lnTo>
                  <a:pt x="5609" y="3944"/>
                </a:lnTo>
                <a:lnTo>
                  <a:pt x="5596" y="3942"/>
                </a:lnTo>
                <a:lnTo>
                  <a:pt x="5584" y="3942"/>
                </a:lnTo>
                <a:lnTo>
                  <a:pt x="5573" y="3942"/>
                </a:lnTo>
                <a:lnTo>
                  <a:pt x="5560" y="3942"/>
                </a:lnTo>
                <a:lnTo>
                  <a:pt x="5548" y="3943"/>
                </a:lnTo>
                <a:lnTo>
                  <a:pt x="5565" y="3959"/>
                </a:lnTo>
                <a:lnTo>
                  <a:pt x="5554" y="3960"/>
                </a:lnTo>
                <a:lnTo>
                  <a:pt x="5542" y="3961"/>
                </a:lnTo>
                <a:lnTo>
                  <a:pt x="5530" y="3962"/>
                </a:lnTo>
                <a:lnTo>
                  <a:pt x="5518" y="3961"/>
                </a:lnTo>
                <a:lnTo>
                  <a:pt x="5507" y="3960"/>
                </a:lnTo>
                <a:lnTo>
                  <a:pt x="5494" y="3958"/>
                </a:lnTo>
                <a:lnTo>
                  <a:pt x="5483" y="3955"/>
                </a:lnTo>
                <a:lnTo>
                  <a:pt x="5472" y="3952"/>
                </a:lnTo>
                <a:lnTo>
                  <a:pt x="5489" y="3968"/>
                </a:lnTo>
                <a:lnTo>
                  <a:pt x="5473" y="3966"/>
                </a:lnTo>
                <a:lnTo>
                  <a:pt x="5456" y="3963"/>
                </a:lnTo>
                <a:lnTo>
                  <a:pt x="5440" y="3959"/>
                </a:lnTo>
                <a:lnTo>
                  <a:pt x="5424" y="3955"/>
                </a:lnTo>
                <a:lnTo>
                  <a:pt x="5408" y="3950"/>
                </a:lnTo>
                <a:lnTo>
                  <a:pt x="5392" y="3944"/>
                </a:lnTo>
                <a:lnTo>
                  <a:pt x="5377" y="3937"/>
                </a:lnTo>
                <a:lnTo>
                  <a:pt x="5361" y="3930"/>
                </a:lnTo>
                <a:lnTo>
                  <a:pt x="5379" y="3961"/>
                </a:lnTo>
                <a:lnTo>
                  <a:pt x="5371" y="3959"/>
                </a:lnTo>
                <a:lnTo>
                  <a:pt x="5363" y="3957"/>
                </a:lnTo>
                <a:lnTo>
                  <a:pt x="5358" y="3953"/>
                </a:lnTo>
                <a:lnTo>
                  <a:pt x="5355" y="3949"/>
                </a:lnTo>
                <a:lnTo>
                  <a:pt x="5352" y="3942"/>
                </a:lnTo>
                <a:lnTo>
                  <a:pt x="5351" y="3936"/>
                </a:lnTo>
                <a:lnTo>
                  <a:pt x="5348" y="3922"/>
                </a:lnTo>
                <a:close/>
                <a:moveTo>
                  <a:pt x="5644" y="5528"/>
                </a:moveTo>
                <a:lnTo>
                  <a:pt x="5644" y="5528"/>
                </a:lnTo>
                <a:lnTo>
                  <a:pt x="5629" y="5532"/>
                </a:lnTo>
                <a:lnTo>
                  <a:pt x="5612" y="5538"/>
                </a:lnTo>
                <a:lnTo>
                  <a:pt x="5572" y="5555"/>
                </a:lnTo>
                <a:lnTo>
                  <a:pt x="5524" y="5574"/>
                </a:lnTo>
                <a:lnTo>
                  <a:pt x="5475" y="5594"/>
                </a:lnTo>
                <a:lnTo>
                  <a:pt x="5450" y="5603"/>
                </a:lnTo>
                <a:lnTo>
                  <a:pt x="5425" y="5611"/>
                </a:lnTo>
                <a:lnTo>
                  <a:pt x="5402" y="5618"/>
                </a:lnTo>
                <a:lnTo>
                  <a:pt x="5378" y="5623"/>
                </a:lnTo>
                <a:lnTo>
                  <a:pt x="5356" y="5625"/>
                </a:lnTo>
                <a:lnTo>
                  <a:pt x="5347" y="5626"/>
                </a:lnTo>
                <a:lnTo>
                  <a:pt x="5337" y="5625"/>
                </a:lnTo>
                <a:lnTo>
                  <a:pt x="5328" y="5625"/>
                </a:lnTo>
                <a:lnTo>
                  <a:pt x="5320" y="5623"/>
                </a:lnTo>
                <a:lnTo>
                  <a:pt x="5312" y="5620"/>
                </a:lnTo>
                <a:lnTo>
                  <a:pt x="5305" y="5617"/>
                </a:lnTo>
                <a:lnTo>
                  <a:pt x="5301" y="5613"/>
                </a:lnTo>
                <a:lnTo>
                  <a:pt x="5296" y="5609"/>
                </a:lnTo>
                <a:lnTo>
                  <a:pt x="5293" y="5603"/>
                </a:lnTo>
                <a:lnTo>
                  <a:pt x="5291" y="5597"/>
                </a:lnTo>
                <a:lnTo>
                  <a:pt x="5289" y="5590"/>
                </a:lnTo>
                <a:lnTo>
                  <a:pt x="5287" y="5581"/>
                </a:lnTo>
                <a:lnTo>
                  <a:pt x="5285" y="5563"/>
                </a:lnTo>
                <a:lnTo>
                  <a:pt x="5285" y="5542"/>
                </a:lnTo>
                <a:lnTo>
                  <a:pt x="5286" y="5520"/>
                </a:lnTo>
                <a:lnTo>
                  <a:pt x="5289" y="5495"/>
                </a:lnTo>
                <a:lnTo>
                  <a:pt x="5292" y="5470"/>
                </a:lnTo>
                <a:lnTo>
                  <a:pt x="5300" y="5421"/>
                </a:lnTo>
                <a:lnTo>
                  <a:pt x="5309" y="5375"/>
                </a:lnTo>
                <a:lnTo>
                  <a:pt x="5316" y="5338"/>
                </a:lnTo>
                <a:lnTo>
                  <a:pt x="5320" y="5314"/>
                </a:lnTo>
                <a:lnTo>
                  <a:pt x="5328" y="5258"/>
                </a:lnTo>
                <a:lnTo>
                  <a:pt x="5338" y="5201"/>
                </a:lnTo>
                <a:lnTo>
                  <a:pt x="5348" y="5145"/>
                </a:lnTo>
                <a:lnTo>
                  <a:pt x="5359" y="5089"/>
                </a:lnTo>
                <a:lnTo>
                  <a:pt x="5382" y="4977"/>
                </a:lnTo>
                <a:lnTo>
                  <a:pt x="5405" y="4865"/>
                </a:lnTo>
                <a:lnTo>
                  <a:pt x="5409" y="4843"/>
                </a:lnTo>
                <a:lnTo>
                  <a:pt x="5413" y="4825"/>
                </a:lnTo>
                <a:lnTo>
                  <a:pt x="5418" y="4806"/>
                </a:lnTo>
                <a:lnTo>
                  <a:pt x="5424" y="4790"/>
                </a:lnTo>
                <a:lnTo>
                  <a:pt x="5436" y="4758"/>
                </a:lnTo>
                <a:lnTo>
                  <a:pt x="5449" y="4728"/>
                </a:lnTo>
                <a:lnTo>
                  <a:pt x="5478" y="4667"/>
                </a:lnTo>
                <a:lnTo>
                  <a:pt x="5492" y="4634"/>
                </a:lnTo>
                <a:lnTo>
                  <a:pt x="5508" y="4595"/>
                </a:lnTo>
                <a:lnTo>
                  <a:pt x="5515" y="4601"/>
                </a:lnTo>
                <a:lnTo>
                  <a:pt x="5525" y="4607"/>
                </a:lnTo>
                <a:lnTo>
                  <a:pt x="5531" y="4609"/>
                </a:lnTo>
                <a:lnTo>
                  <a:pt x="5539" y="4611"/>
                </a:lnTo>
                <a:lnTo>
                  <a:pt x="5546" y="4611"/>
                </a:lnTo>
                <a:lnTo>
                  <a:pt x="5555" y="4611"/>
                </a:lnTo>
                <a:lnTo>
                  <a:pt x="5539" y="4618"/>
                </a:lnTo>
                <a:lnTo>
                  <a:pt x="5559" y="4626"/>
                </a:lnTo>
                <a:lnTo>
                  <a:pt x="5580" y="4633"/>
                </a:lnTo>
                <a:lnTo>
                  <a:pt x="5602" y="4637"/>
                </a:lnTo>
                <a:lnTo>
                  <a:pt x="5624" y="4640"/>
                </a:lnTo>
                <a:lnTo>
                  <a:pt x="5605" y="4644"/>
                </a:lnTo>
                <a:lnTo>
                  <a:pt x="5647" y="4659"/>
                </a:lnTo>
                <a:lnTo>
                  <a:pt x="5687" y="4674"/>
                </a:lnTo>
                <a:lnTo>
                  <a:pt x="5667" y="4679"/>
                </a:lnTo>
                <a:lnTo>
                  <a:pt x="5692" y="4694"/>
                </a:lnTo>
                <a:lnTo>
                  <a:pt x="5719" y="4706"/>
                </a:lnTo>
                <a:lnTo>
                  <a:pt x="5746" y="4716"/>
                </a:lnTo>
                <a:lnTo>
                  <a:pt x="5774" y="4723"/>
                </a:lnTo>
                <a:lnTo>
                  <a:pt x="5742" y="4727"/>
                </a:lnTo>
                <a:lnTo>
                  <a:pt x="5792" y="4743"/>
                </a:lnTo>
                <a:lnTo>
                  <a:pt x="5843" y="4759"/>
                </a:lnTo>
                <a:lnTo>
                  <a:pt x="5823" y="4765"/>
                </a:lnTo>
                <a:lnTo>
                  <a:pt x="5840" y="4770"/>
                </a:lnTo>
                <a:lnTo>
                  <a:pt x="5857" y="4775"/>
                </a:lnTo>
                <a:lnTo>
                  <a:pt x="5875" y="4778"/>
                </a:lnTo>
                <a:lnTo>
                  <a:pt x="5891" y="4780"/>
                </a:lnTo>
                <a:lnTo>
                  <a:pt x="5910" y="4782"/>
                </a:lnTo>
                <a:lnTo>
                  <a:pt x="5927" y="4780"/>
                </a:lnTo>
                <a:lnTo>
                  <a:pt x="5945" y="4779"/>
                </a:lnTo>
                <a:lnTo>
                  <a:pt x="5962" y="4777"/>
                </a:lnTo>
                <a:lnTo>
                  <a:pt x="5945" y="4791"/>
                </a:lnTo>
                <a:lnTo>
                  <a:pt x="5959" y="4790"/>
                </a:lnTo>
                <a:lnTo>
                  <a:pt x="5974" y="4788"/>
                </a:lnTo>
                <a:lnTo>
                  <a:pt x="5988" y="4785"/>
                </a:lnTo>
                <a:lnTo>
                  <a:pt x="5999" y="4780"/>
                </a:lnTo>
                <a:lnTo>
                  <a:pt x="6018" y="4773"/>
                </a:lnTo>
                <a:lnTo>
                  <a:pt x="6025" y="4770"/>
                </a:lnTo>
                <a:lnTo>
                  <a:pt x="6014" y="4792"/>
                </a:lnTo>
                <a:lnTo>
                  <a:pt x="6022" y="4788"/>
                </a:lnTo>
                <a:lnTo>
                  <a:pt x="6033" y="4782"/>
                </a:lnTo>
                <a:lnTo>
                  <a:pt x="6061" y="4763"/>
                </a:lnTo>
                <a:lnTo>
                  <a:pt x="6096" y="4738"/>
                </a:lnTo>
                <a:lnTo>
                  <a:pt x="6082" y="4762"/>
                </a:lnTo>
                <a:lnTo>
                  <a:pt x="6093" y="4757"/>
                </a:lnTo>
                <a:lnTo>
                  <a:pt x="6105" y="4751"/>
                </a:lnTo>
                <a:lnTo>
                  <a:pt x="6115" y="4743"/>
                </a:lnTo>
                <a:lnTo>
                  <a:pt x="6124" y="4736"/>
                </a:lnTo>
                <a:lnTo>
                  <a:pt x="6133" y="4728"/>
                </a:lnTo>
                <a:lnTo>
                  <a:pt x="6144" y="4720"/>
                </a:lnTo>
                <a:lnTo>
                  <a:pt x="6154" y="4713"/>
                </a:lnTo>
                <a:lnTo>
                  <a:pt x="6165" y="4708"/>
                </a:lnTo>
                <a:lnTo>
                  <a:pt x="6169" y="4720"/>
                </a:lnTo>
                <a:lnTo>
                  <a:pt x="6173" y="4733"/>
                </a:lnTo>
                <a:lnTo>
                  <a:pt x="6175" y="4747"/>
                </a:lnTo>
                <a:lnTo>
                  <a:pt x="6177" y="4762"/>
                </a:lnTo>
                <a:lnTo>
                  <a:pt x="6177" y="4777"/>
                </a:lnTo>
                <a:lnTo>
                  <a:pt x="6177" y="4795"/>
                </a:lnTo>
                <a:lnTo>
                  <a:pt x="6175" y="4830"/>
                </a:lnTo>
                <a:lnTo>
                  <a:pt x="6171" y="4867"/>
                </a:lnTo>
                <a:lnTo>
                  <a:pt x="6164" y="4906"/>
                </a:lnTo>
                <a:lnTo>
                  <a:pt x="6156" y="4946"/>
                </a:lnTo>
                <a:lnTo>
                  <a:pt x="6147" y="4987"/>
                </a:lnTo>
                <a:lnTo>
                  <a:pt x="6136" y="5028"/>
                </a:lnTo>
                <a:lnTo>
                  <a:pt x="6125" y="5068"/>
                </a:lnTo>
                <a:lnTo>
                  <a:pt x="6105" y="5145"/>
                </a:lnTo>
                <a:lnTo>
                  <a:pt x="6085" y="5214"/>
                </a:lnTo>
                <a:lnTo>
                  <a:pt x="6077" y="5244"/>
                </a:lnTo>
                <a:lnTo>
                  <a:pt x="6071" y="5271"/>
                </a:lnTo>
                <a:lnTo>
                  <a:pt x="6065" y="5292"/>
                </a:lnTo>
                <a:lnTo>
                  <a:pt x="6060" y="5311"/>
                </a:lnTo>
                <a:lnTo>
                  <a:pt x="6053" y="5329"/>
                </a:lnTo>
                <a:lnTo>
                  <a:pt x="6046" y="5346"/>
                </a:lnTo>
                <a:lnTo>
                  <a:pt x="6039" y="5362"/>
                </a:lnTo>
                <a:lnTo>
                  <a:pt x="6029" y="5376"/>
                </a:lnTo>
                <a:lnTo>
                  <a:pt x="6020" y="5389"/>
                </a:lnTo>
                <a:lnTo>
                  <a:pt x="6011" y="5401"/>
                </a:lnTo>
                <a:lnTo>
                  <a:pt x="6000" y="5412"/>
                </a:lnTo>
                <a:lnTo>
                  <a:pt x="5989" y="5423"/>
                </a:lnTo>
                <a:lnTo>
                  <a:pt x="5978" y="5432"/>
                </a:lnTo>
                <a:lnTo>
                  <a:pt x="5965" y="5440"/>
                </a:lnTo>
                <a:lnTo>
                  <a:pt x="5953" y="5447"/>
                </a:lnTo>
                <a:lnTo>
                  <a:pt x="5940" y="5455"/>
                </a:lnTo>
                <a:lnTo>
                  <a:pt x="5926" y="5461"/>
                </a:lnTo>
                <a:lnTo>
                  <a:pt x="5913" y="5466"/>
                </a:lnTo>
                <a:lnTo>
                  <a:pt x="5883" y="5476"/>
                </a:lnTo>
                <a:lnTo>
                  <a:pt x="5852" y="5485"/>
                </a:lnTo>
                <a:lnTo>
                  <a:pt x="5820" y="5492"/>
                </a:lnTo>
                <a:lnTo>
                  <a:pt x="5786" y="5498"/>
                </a:lnTo>
                <a:lnTo>
                  <a:pt x="5716" y="5511"/>
                </a:lnTo>
                <a:lnTo>
                  <a:pt x="5680" y="5519"/>
                </a:lnTo>
                <a:lnTo>
                  <a:pt x="5644" y="5528"/>
                </a:lnTo>
                <a:close/>
                <a:moveTo>
                  <a:pt x="5903" y="5603"/>
                </a:moveTo>
                <a:lnTo>
                  <a:pt x="5903" y="5603"/>
                </a:lnTo>
                <a:lnTo>
                  <a:pt x="5880" y="5601"/>
                </a:lnTo>
                <a:lnTo>
                  <a:pt x="5856" y="5598"/>
                </a:lnTo>
                <a:lnTo>
                  <a:pt x="5830" y="5594"/>
                </a:lnTo>
                <a:lnTo>
                  <a:pt x="5804" y="5589"/>
                </a:lnTo>
                <a:lnTo>
                  <a:pt x="5752" y="5576"/>
                </a:lnTo>
                <a:lnTo>
                  <a:pt x="5705" y="5565"/>
                </a:lnTo>
                <a:lnTo>
                  <a:pt x="5769" y="5550"/>
                </a:lnTo>
                <a:lnTo>
                  <a:pt x="5799" y="5543"/>
                </a:lnTo>
                <a:lnTo>
                  <a:pt x="5831" y="5537"/>
                </a:lnTo>
                <a:lnTo>
                  <a:pt x="5862" y="5532"/>
                </a:lnTo>
                <a:lnTo>
                  <a:pt x="5893" y="5529"/>
                </a:lnTo>
                <a:lnTo>
                  <a:pt x="5923" y="5527"/>
                </a:lnTo>
                <a:lnTo>
                  <a:pt x="5954" y="5526"/>
                </a:lnTo>
                <a:lnTo>
                  <a:pt x="5984" y="5527"/>
                </a:lnTo>
                <a:lnTo>
                  <a:pt x="6014" y="5531"/>
                </a:lnTo>
                <a:lnTo>
                  <a:pt x="6028" y="5533"/>
                </a:lnTo>
                <a:lnTo>
                  <a:pt x="6043" y="5537"/>
                </a:lnTo>
                <a:lnTo>
                  <a:pt x="6057" y="5540"/>
                </a:lnTo>
                <a:lnTo>
                  <a:pt x="6072" y="5545"/>
                </a:lnTo>
                <a:lnTo>
                  <a:pt x="6086" y="5551"/>
                </a:lnTo>
                <a:lnTo>
                  <a:pt x="6099" y="5557"/>
                </a:lnTo>
                <a:lnTo>
                  <a:pt x="6114" y="5563"/>
                </a:lnTo>
                <a:lnTo>
                  <a:pt x="6127" y="5571"/>
                </a:lnTo>
                <a:lnTo>
                  <a:pt x="6142" y="5579"/>
                </a:lnTo>
                <a:lnTo>
                  <a:pt x="6155" y="5589"/>
                </a:lnTo>
                <a:lnTo>
                  <a:pt x="6168" y="5598"/>
                </a:lnTo>
                <a:lnTo>
                  <a:pt x="6182" y="5609"/>
                </a:lnTo>
                <a:lnTo>
                  <a:pt x="6135" y="5611"/>
                </a:lnTo>
                <a:lnTo>
                  <a:pt x="6092" y="5612"/>
                </a:lnTo>
                <a:lnTo>
                  <a:pt x="6053" y="5611"/>
                </a:lnTo>
                <a:lnTo>
                  <a:pt x="6017" y="5610"/>
                </a:lnTo>
                <a:lnTo>
                  <a:pt x="5954" y="5606"/>
                </a:lnTo>
                <a:lnTo>
                  <a:pt x="5926" y="5604"/>
                </a:lnTo>
                <a:lnTo>
                  <a:pt x="5903" y="5603"/>
                </a:lnTo>
                <a:close/>
                <a:moveTo>
                  <a:pt x="6216" y="5607"/>
                </a:moveTo>
                <a:lnTo>
                  <a:pt x="6216" y="5607"/>
                </a:lnTo>
                <a:lnTo>
                  <a:pt x="6205" y="5599"/>
                </a:lnTo>
                <a:lnTo>
                  <a:pt x="6192" y="5592"/>
                </a:lnTo>
                <a:lnTo>
                  <a:pt x="6164" y="5577"/>
                </a:lnTo>
                <a:lnTo>
                  <a:pt x="6136" y="5563"/>
                </a:lnTo>
                <a:lnTo>
                  <a:pt x="6107" y="5548"/>
                </a:lnTo>
                <a:lnTo>
                  <a:pt x="6078" y="5535"/>
                </a:lnTo>
                <a:lnTo>
                  <a:pt x="6050" y="5521"/>
                </a:lnTo>
                <a:lnTo>
                  <a:pt x="6024" y="5505"/>
                </a:lnTo>
                <a:lnTo>
                  <a:pt x="6014" y="5498"/>
                </a:lnTo>
                <a:lnTo>
                  <a:pt x="6004" y="5490"/>
                </a:lnTo>
                <a:lnTo>
                  <a:pt x="6005" y="5490"/>
                </a:lnTo>
                <a:lnTo>
                  <a:pt x="6006" y="5489"/>
                </a:lnTo>
                <a:lnTo>
                  <a:pt x="6009" y="5484"/>
                </a:lnTo>
                <a:lnTo>
                  <a:pt x="6012" y="5475"/>
                </a:lnTo>
                <a:lnTo>
                  <a:pt x="6016" y="5462"/>
                </a:lnTo>
                <a:lnTo>
                  <a:pt x="6026" y="5427"/>
                </a:lnTo>
                <a:lnTo>
                  <a:pt x="6039" y="5380"/>
                </a:lnTo>
                <a:lnTo>
                  <a:pt x="6068" y="5261"/>
                </a:lnTo>
                <a:lnTo>
                  <a:pt x="6101" y="5122"/>
                </a:lnTo>
                <a:lnTo>
                  <a:pt x="6135" y="4980"/>
                </a:lnTo>
                <a:lnTo>
                  <a:pt x="6152" y="4916"/>
                </a:lnTo>
                <a:lnTo>
                  <a:pt x="6167" y="4856"/>
                </a:lnTo>
                <a:lnTo>
                  <a:pt x="6182" y="4805"/>
                </a:lnTo>
                <a:lnTo>
                  <a:pt x="6195" y="4765"/>
                </a:lnTo>
                <a:lnTo>
                  <a:pt x="6201" y="4751"/>
                </a:lnTo>
                <a:lnTo>
                  <a:pt x="6207" y="4738"/>
                </a:lnTo>
                <a:lnTo>
                  <a:pt x="6212" y="4730"/>
                </a:lnTo>
                <a:lnTo>
                  <a:pt x="6214" y="4728"/>
                </a:lnTo>
                <a:lnTo>
                  <a:pt x="6216" y="4727"/>
                </a:lnTo>
                <a:lnTo>
                  <a:pt x="6235" y="4778"/>
                </a:lnTo>
                <a:lnTo>
                  <a:pt x="6255" y="4831"/>
                </a:lnTo>
                <a:lnTo>
                  <a:pt x="6265" y="4857"/>
                </a:lnTo>
                <a:lnTo>
                  <a:pt x="6276" y="4883"/>
                </a:lnTo>
                <a:lnTo>
                  <a:pt x="6288" y="4907"/>
                </a:lnTo>
                <a:lnTo>
                  <a:pt x="6300" y="4932"/>
                </a:lnTo>
                <a:lnTo>
                  <a:pt x="6307" y="4917"/>
                </a:lnTo>
                <a:lnTo>
                  <a:pt x="6310" y="4930"/>
                </a:lnTo>
                <a:lnTo>
                  <a:pt x="6315" y="4943"/>
                </a:lnTo>
                <a:lnTo>
                  <a:pt x="6321" y="4956"/>
                </a:lnTo>
                <a:lnTo>
                  <a:pt x="6328" y="4967"/>
                </a:lnTo>
                <a:lnTo>
                  <a:pt x="6337" y="4976"/>
                </a:lnTo>
                <a:lnTo>
                  <a:pt x="6348" y="4986"/>
                </a:lnTo>
                <a:lnTo>
                  <a:pt x="6360" y="4994"/>
                </a:lnTo>
                <a:lnTo>
                  <a:pt x="6373" y="5001"/>
                </a:lnTo>
                <a:lnTo>
                  <a:pt x="6368" y="4983"/>
                </a:lnTo>
                <a:lnTo>
                  <a:pt x="6374" y="4990"/>
                </a:lnTo>
                <a:lnTo>
                  <a:pt x="6380" y="4997"/>
                </a:lnTo>
                <a:lnTo>
                  <a:pt x="6387" y="5004"/>
                </a:lnTo>
                <a:lnTo>
                  <a:pt x="6394" y="5010"/>
                </a:lnTo>
                <a:lnTo>
                  <a:pt x="6401" y="5016"/>
                </a:lnTo>
                <a:lnTo>
                  <a:pt x="6410" y="5021"/>
                </a:lnTo>
                <a:lnTo>
                  <a:pt x="6418" y="5025"/>
                </a:lnTo>
                <a:lnTo>
                  <a:pt x="6427" y="5029"/>
                </a:lnTo>
                <a:lnTo>
                  <a:pt x="6420" y="5009"/>
                </a:lnTo>
                <a:lnTo>
                  <a:pt x="6428" y="5018"/>
                </a:lnTo>
                <a:lnTo>
                  <a:pt x="6436" y="5025"/>
                </a:lnTo>
                <a:lnTo>
                  <a:pt x="6447" y="5031"/>
                </a:lnTo>
                <a:lnTo>
                  <a:pt x="6456" y="5036"/>
                </a:lnTo>
                <a:lnTo>
                  <a:pt x="6466" y="5041"/>
                </a:lnTo>
                <a:lnTo>
                  <a:pt x="6478" y="5044"/>
                </a:lnTo>
                <a:lnTo>
                  <a:pt x="6489" y="5046"/>
                </a:lnTo>
                <a:lnTo>
                  <a:pt x="6500" y="5049"/>
                </a:lnTo>
                <a:lnTo>
                  <a:pt x="6489" y="5034"/>
                </a:lnTo>
                <a:lnTo>
                  <a:pt x="6502" y="5035"/>
                </a:lnTo>
                <a:lnTo>
                  <a:pt x="6514" y="5037"/>
                </a:lnTo>
                <a:lnTo>
                  <a:pt x="6525" y="5041"/>
                </a:lnTo>
                <a:lnTo>
                  <a:pt x="6536" y="5045"/>
                </a:lnTo>
                <a:lnTo>
                  <a:pt x="6546" y="5052"/>
                </a:lnTo>
                <a:lnTo>
                  <a:pt x="6555" y="5058"/>
                </a:lnTo>
                <a:lnTo>
                  <a:pt x="6563" y="5065"/>
                </a:lnTo>
                <a:lnTo>
                  <a:pt x="6571" y="5073"/>
                </a:lnTo>
                <a:lnTo>
                  <a:pt x="6551" y="5063"/>
                </a:lnTo>
                <a:lnTo>
                  <a:pt x="6571" y="5093"/>
                </a:lnTo>
                <a:lnTo>
                  <a:pt x="6593" y="5123"/>
                </a:lnTo>
                <a:lnTo>
                  <a:pt x="6603" y="5137"/>
                </a:lnTo>
                <a:lnTo>
                  <a:pt x="6613" y="5153"/>
                </a:lnTo>
                <a:lnTo>
                  <a:pt x="6621" y="5169"/>
                </a:lnTo>
                <a:lnTo>
                  <a:pt x="6629" y="5186"/>
                </a:lnTo>
                <a:lnTo>
                  <a:pt x="6625" y="5180"/>
                </a:lnTo>
                <a:lnTo>
                  <a:pt x="6615" y="5166"/>
                </a:lnTo>
                <a:lnTo>
                  <a:pt x="6609" y="5158"/>
                </a:lnTo>
                <a:lnTo>
                  <a:pt x="6600" y="5150"/>
                </a:lnTo>
                <a:lnTo>
                  <a:pt x="6591" y="5140"/>
                </a:lnTo>
                <a:lnTo>
                  <a:pt x="6581" y="5133"/>
                </a:lnTo>
                <a:lnTo>
                  <a:pt x="6579" y="5149"/>
                </a:lnTo>
                <a:lnTo>
                  <a:pt x="6575" y="5142"/>
                </a:lnTo>
                <a:lnTo>
                  <a:pt x="6562" y="5130"/>
                </a:lnTo>
                <a:lnTo>
                  <a:pt x="6553" y="5122"/>
                </a:lnTo>
                <a:lnTo>
                  <a:pt x="6544" y="5114"/>
                </a:lnTo>
                <a:lnTo>
                  <a:pt x="6531" y="5107"/>
                </a:lnTo>
                <a:lnTo>
                  <a:pt x="6519" y="5102"/>
                </a:lnTo>
                <a:lnTo>
                  <a:pt x="6518" y="5117"/>
                </a:lnTo>
                <a:lnTo>
                  <a:pt x="6514" y="5112"/>
                </a:lnTo>
                <a:lnTo>
                  <a:pt x="6501" y="5102"/>
                </a:lnTo>
                <a:lnTo>
                  <a:pt x="6493" y="5097"/>
                </a:lnTo>
                <a:lnTo>
                  <a:pt x="6483" y="5092"/>
                </a:lnTo>
                <a:lnTo>
                  <a:pt x="6471" y="5088"/>
                </a:lnTo>
                <a:lnTo>
                  <a:pt x="6460" y="5085"/>
                </a:lnTo>
                <a:lnTo>
                  <a:pt x="6461" y="5095"/>
                </a:lnTo>
                <a:lnTo>
                  <a:pt x="6455" y="5091"/>
                </a:lnTo>
                <a:lnTo>
                  <a:pt x="6440" y="5083"/>
                </a:lnTo>
                <a:lnTo>
                  <a:pt x="6430" y="5078"/>
                </a:lnTo>
                <a:lnTo>
                  <a:pt x="6420" y="5074"/>
                </a:lnTo>
                <a:lnTo>
                  <a:pt x="6411" y="5071"/>
                </a:lnTo>
                <a:lnTo>
                  <a:pt x="6402" y="5070"/>
                </a:lnTo>
                <a:lnTo>
                  <a:pt x="6406" y="5083"/>
                </a:lnTo>
                <a:lnTo>
                  <a:pt x="6397" y="5076"/>
                </a:lnTo>
                <a:lnTo>
                  <a:pt x="6387" y="5071"/>
                </a:lnTo>
                <a:lnTo>
                  <a:pt x="6378" y="5066"/>
                </a:lnTo>
                <a:lnTo>
                  <a:pt x="6367" y="5062"/>
                </a:lnTo>
                <a:lnTo>
                  <a:pt x="6357" y="5059"/>
                </a:lnTo>
                <a:lnTo>
                  <a:pt x="6347" y="5056"/>
                </a:lnTo>
                <a:lnTo>
                  <a:pt x="6336" y="5054"/>
                </a:lnTo>
                <a:lnTo>
                  <a:pt x="6325" y="5052"/>
                </a:lnTo>
                <a:lnTo>
                  <a:pt x="6331" y="5061"/>
                </a:lnTo>
                <a:lnTo>
                  <a:pt x="6339" y="5069"/>
                </a:lnTo>
                <a:lnTo>
                  <a:pt x="6347" y="5076"/>
                </a:lnTo>
                <a:lnTo>
                  <a:pt x="6356" y="5084"/>
                </a:lnTo>
                <a:lnTo>
                  <a:pt x="6365" y="5090"/>
                </a:lnTo>
                <a:lnTo>
                  <a:pt x="6376" y="5095"/>
                </a:lnTo>
                <a:lnTo>
                  <a:pt x="6386" y="5099"/>
                </a:lnTo>
                <a:lnTo>
                  <a:pt x="6397" y="5102"/>
                </a:lnTo>
                <a:lnTo>
                  <a:pt x="6380" y="5106"/>
                </a:lnTo>
                <a:lnTo>
                  <a:pt x="6387" y="5110"/>
                </a:lnTo>
                <a:lnTo>
                  <a:pt x="6404" y="5121"/>
                </a:lnTo>
                <a:lnTo>
                  <a:pt x="6425" y="5130"/>
                </a:lnTo>
                <a:lnTo>
                  <a:pt x="6434" y="5133"/>
                </a:lnTo>
                <a:lnTo>
                  <a:pt x="6442" y="5135"/>
                </a:lnTo>
                <a:lnTo>
                  <a:pt x="6430" y="5144"/>
                </a:lnTo>
                <a:lnTo>
                  <a:pt x="6440" y="5145"/>
                </a:lnTo>
                <a:lnTo>
                  <a:pt x="6449" y="5149"/>
                </a:lnTo>
                <a:lnTo>
                  <a:pt x="6457" y="5153"/>
                </a:lnTo>
                <a:lnTo>
                  <a:pt x="6465" y="5158"/>
                </a:lnTo>
                <a:lnTo>
                  <a:pt x="6473" y="5164"/>
                </a:lnTo>
                <a:lnTo>
                  <a:pt x="6479" y="5171"/>
                </a:lnTo>
                <a:lnTo>
                  <a:pt x="6484" y="5179"/>
                </a:lnTo>
                <a:lnTo>
                  <a:pt x="6489" y="5189"/>
                </a:lnTo>
                <a:lnTo>
                  <a:pt x="6469" y="5192"/>
                </a:lnTo>
                <a:lnTo>
                  <a:pt x="6481" y="5208"/>
                </a:lnTo>
                <a:lnTo>
                  <a:pt x="6493" y="5225"/>
                </a:lnTo>
                <a:lnTo>
                  <a:pt x="6508" y="5240"/>
                </a:lnTo>
                <a:lnTo>
                  <a:pt x="6522" y="5255"/>
                </a:lnTo>
                <a:lnTo>
                  <a:pt x="6509" y="5256"/>
                </a:lnTo>
                <a:lnTo>
                  <a:pt x="6533" y="5278"/>
                </a:lnTo>
                <a:lnTo>
                  <a:pt x="6561" y="5305"/>
                </a:lnTo>
                <a:lnTo>
                  <a:pt x="6589" y="5334"/>
                </a:lnTo>
                <a:lnTo>
                  <a:pt x="6618" y="5365"/>
                </a:lnTo>
                <a:lnTo>
                  <a:pt x="6646" y="5396"/>
                </a:lnTo>
                <a:lnTo>
                  <a:pt x="6672" y="5428"/>
                </a:lnTo>
                <a:lnTo>
                  <a:pt x="6695" y="5460"/>
                </a:lnTo>
                <a:lnTo>
                  <a:pt x="6706" y="5475"/>
                </a:lnTo>
                <a:lnTo>
                  <a:pt x="6716" y="5490"/>
                </a:lnTo>
                <a:lnTo>
                  <a:pt x="6704" y="5500"/>
                </a:lnTo>
                <a:lnTo>
                  <a:pt x="6693" y="5509"/>
                </a:lnTo>
                <a:lnTo>
                  <a:pt x="6681" y="5519"/>
                </a:lnTo>
                <a:lnTo>
                  <a:pt x="6667" y="5527"/>
                </a:lnTo>
                <a:lnTo>
                  <a:pt x="6654" y="5534"/>
                </a:lnTo>
                <a:lnTo>
                  <a:pt x="6641" y="5540"/>
                </a:lnTo>
                <a:lnTo>
                  <a:pt x="6625" y="5546"/>
                </a:lnTo>
                <a:lnTo>
                  <a:pt x="6611" y="5553"/>
                </a:lnTo>
                <a:lnTo>
                  <a:pt x="6579" y="5563"/>
                </a:lnTo>
                <a:lnTo>
                  <a:pt x="6546" y="5570"/>
                </a:lnTo>
                <a:lnTo>
                  <a:pt x="6512" y="5577"/>
                </a:lnTo>
                <a:lnTo>
                  <a:pt x="6478" y="5583"/>
                </a:lnTo>
                <a:lnTo>
                  <a:pt x="6443" y="5587"/>
                </a:lnTo>
                <a:lnTo>
                  <a:pt x="6408" y="5590"/>
                </a:lnTo>
                <a:lnTo>
                  <a:pt x="6339" y="5595"/>
                </a:lnTo>
                <a:lnTo>
                  <a:pt x="6274" y="5600"/>
                </a:lnTo>
                <a:lnTo>
                  <a:pt x="6244" y="5603"/>
                </a:lnTo>
                <a:lnTo>
                  <a:pt x="6216" y="5607"/>
                </a:lnTo>
                <a:close/>
                <a:moveTo>
                  <a:pt x="6888" y="5946"/>
                </a:moveTo>
                <a:lnTo>
                  <a:pt x="6888" y="5946"/>
                </a:lnTo>
                <a:lnTo>
                  <a:pt x="6879" y="5956"/>
                </a:lnTo>
                <a:lnTo>
                  <a:pt x="6869" y="5964"/>
                </a:lnTo>
                <a:lnTo>
                  <a:pt x="6861" y="5970"/>
                </a:lnTo>
                <a:lnTo>
                  <a:pt x="6853" y="5976"/>
                </a:lnTo>
                <a:lnTo>
                  <a:pt x="6845" y="5981"/>
                </a:lnTo>
                <a:lnTo>
                  <a:pt x="6836" y="5986"/>
                </a:lnTo>
                <a:lnTo>
                  <a:pt x="6828" y="5989"/>
                </a:lnTo>
                <a:lnTo>
                  <a:pt x="6820" y="5991"/>
                </a:lnTo>
                <a:lnTo>
                  <a:pt x="6812" y="5992"/>
                </a:lnTo>
                <a:lnTo>
                  <a:pt x="6803" y="5992"/>
                </a:lnTo>
                <a:lnTo>
                  <a:pt x="6796" y="5992"/>
                </a:lnTo>
                <a:lnTo>
                  <a:pt x="6788" y="5991"/>
                </a:lnTo>
                <a:lnTo>
                  <a:pt x="6781" y="5989"/>
                </a:lnTo>
                <a:lnTo>
                  <a:pt x="6772" y="5987"/>
                </a:lnTo>
                <a:lnTo>
                  <a:pt x="6758" y="5980"/>
                </a:lnTo>
                <a:lnTo>
                  <a:pt x="6743" y="5971"/>
                </a:lnTo>
                <a:lnTo>
                  <a:pt x="6727" y="5961"/>
                </a:lnTo>
                <a:lnTo>
                  <a:pt x="6712" y="5950"/>
                </a:lnTo>
                <a:lnTo>
                  <a:pt x="6696" y="5937"/>
                </a:lnTo>
                <a:lnTo>
                  <a:pt x="6665" y="5909"/>
                </a:lnTo>
                <a:lnTo>
                  <a:pt x="6648" y="5896"/>
                </a:lnTo>
                <a:lnTo>
                  <a:pt x="6631" y="5882"/>
                </a:lnTo>
                <a:lnTo>
                  <a:pt x="6584" y="5848"/>
                </a:lnTo>
                <a:lnTo>
                  <a:pt x="6536" y="5815"/>
                </a:lnTo>
                <a:lnTo>
                  <a:pt x="6487" y="5783"/>
                </a:lnTo>
                <a:lnTo>
                  <a:pt x="6439" y="5752"/>
                </a:lnTo>
                <a:lnTo>
                  <a:pt x="6341" y="5689"/>
                </a:lnTo>
                <a:lnTo>
                  <a:pt x="6291" y="5657"/>
                </a:lnTo>
                <a:lnTo>
                  <a:pt x="6243" y="5625"/>
                </a:lnTo>
                <a:lnTo>
                  <a:pt x="6275" y="5622"/>
                </a:lnTo>
                <a:lnTo>
                  <a:pt x="6307" y="5618"/>
                </a:lnTo>
                <a:lnTo>
                  <a:pt x="6337" y="5612"/>
                </a:lnTo>
                <a:lnTo>
                  <a:pt x="6368" y="5607"/>
                </a:lnTo>
                <a:lnTo>
                  <a:pt x="6429" y="5596"/>
                </a:lnTo>
                <a:lnTo>
                  <a:pt x="6489" y="5583"/>
                </a:lnTo>
                <a:lnTo>
                  <a:pt x="6549" y="5567"/>
                </a:lnTo>
                <a:lnTo>
                  <a:pt x="6609" y="5552"/>
                </a:lnTo>
                <a:lnTo>
                  <a:pt x="6730" y="5519"/>
                </a:lnTo>
                <a:lnTo>
                  <a:pt x="6735" y="5530"/>
                </a:lnTo>
                <a:lnTo>
                  <a:pt x="6739" y="5542"/>
                </a:lnTo>
                <a:lnTo>
                  <a:pt x="6746" y="5566"/>
                </a:lnTo>
                <a:lnTo>
                  <a:pt x="6752" y="5591"/>
                </a:lnTo>
                <a:lnTo>
                  <a:pt x="6756" y="5615"/>
                </a:lnTo>
                <a:lnTo>
                  <a:pt x="6761" y="5640"/>
                </a:lnTo>
                <a:lnTo>
                  <a:pt x="6767" y="5665"/>
                </a:lnTo>
                <a:lnTo>
                  <a:pt x="6775" y="5689"/>
                </a:lnTo>
                <a:lnTo>
                  <a:pt x="6779" y="5701"/>
                </a:lnTo>
                <a:lnTo>
                  <a:pt x="6784" y="5712"/>
                </a:lnTo>
                <a:lnTo>
                  <a:pt x="6789" y="5680"/>
                </a:lnTo>
                <a:lnTo>
                  <a:pt x="6796" y="5697"/>
                </a:lnTo>
                <a:lnTo>
                  <a:pt x="6803" y="5714"/>
                </a:lnTo>
                <a:lnTo>
                  <a:pt x="6815" y="5750"/>
                </a:lnTo>
                <a:lnTo>
                  <a:pt x="6826" y="5786"/>
                </a:lnTo>
                <a:lnTo>
                  <a:pt x="6837" y="5821"/>
                </a:lnTo>
                <a:lnTo>
                  <a:pt x="6846" y="5796"/>
                </a:lnTo>
                <a:lnTo>
                  <a:pt x="6851" y="5813"/>
                </a:lnTo>
                <a:lnTo>
                  <a:pt x="6855" y="5831"/>
                </a:lnTo>
                <a:lnTo>
                  <a:pt x="6861" y="5847"/>
                </a:lnTo>
                <a:lnTo>
                  <a:pt x="6867" y="5864"/>
                </a:lnTo>
                <a:lnTo>
                  <a:pt x="6873" y="5880"/>
                </a:lnTo>
                <a:lnTo>
                  <a:pt x="6882" y="5897"/>
                </a:lnTo>
                <a:lnTo>
                  <a:pt x="6889" y="5912"/>
                </a:lnTo>
                <a:lnTo>
                  <a:pt x="6898" y="5928"/>
                </a:lnTo>
                <a:lnTo>
                  <a:pt x="6898" y="5896"/>
                </a:lnTo>
                <a:lnTo>
                  <a:pt x="6905" y="5905"/>
                </a:lnTo>
                <a:lnTo>
                  <a:pt x="6909" y="5912"/>
                </a:lnTo>
                <a:lnTo>
                  <a:pt x="6910" y="5919"/>
                </a:lnTo>
                <a:lnTo>
                  <a:pt x="6909" y="5924"/>
                </a:lnTo>
                <a:lnTo>
                  <a:pt x="6905" y="5929"/>
                </a:lnTo>
                <a:lnTo>
                  <a:pt x="6900" y="5934"/>
                </a:lnTo>
                <a:lnTo>
                  <a:pt x="6894" y="5939"/>
                </a:lnTo>
                <a:lnTo>
                  <a:pt x="6888" y="5946"/>
                </a:lnTo>
                <a:close/>
                <a:moveTo>
                  <a:pt x="7068" y="5870"/>
                </a:moveTo>
                <a:lnTo>
                  <a:pt x="7068" y="5870"/>
                </a:lnTo>
                <a:lnTo>
                  <a:pt x="7055" y="5879"/>
                </a:lnTo>
                <a:lnTo>
                  <a:pt x="7046" y="5885"/>
                </a:lnTo>
                <a:lnTo>
                  <a:pt x="7040" y="5888"/>
                </a:lnTo>
                <a:lnTo>
                  <a:pt x="7039" y="5888"/>
                </a:lnTo>
                <a:lnTo>
                  <a:pt x="7049" y="5868"/>
                </a:lnTo>
                <a:lnTo>
                  <a:pt x="7030" y="5879"/>
                </a:lnTo>
                <a:lnTo>
                  <a:pt x="7012" y="5892"/>
                </a:lnTo>
                <a:lnTo>
                  <a:pt x="6994" y="5905"/>
                </a:lnTo>
                <a:lnTo>
                  <a:pt x="6978" y="5920"/>
                </a:lnTo>
                <a:lnTo>
                  <a:pt x="6985" y="5901"/>
                </a:lnTo>
                <a:lnTo>
                  <a:pt x="6994" y="5906"/>
                </a:lnTo>
                <a:lnTo>
                  <a:pt x="6994" y="5898"/>
                </a:lnTo>
                <a:lnTo>
                  <a:pt x="6991" y="5877"/>
                </a:lnTo>
                <a:lnTo>
                  <a:pt x="6989" y="5864"/>
                </a:lnTo>
                <a:lnTo>
                  <a:pt x="6986" y="5851"/>
                </a:lnTo>
                <a:lnTo>
                  <a:pt x="6981" y="5836"/>
                </a:lnTo>
                <a:lnTo>
                  <a:pt x="6974" y="5823"/>
                </a:lnTo>
                <a:lnTo>
                  <a:pt x="6973" y="5823"/>
                </a:lnTo>
                <a:lnTo>
                  <a:pt x="6971" y="5813"/>
                </a:lnTo>
                <a:lnTo>
                  <a:pt x="6968" y="5799"/>
                </a:lnTo>
                <a:lnTo>
                  <a:pt x="6963" y="5765"/>
                </a:lnTo>
                <a:lnTo>
                  <a:pt x="6961" y="5747"/>
                </a:lnTo>
                <a:lnTo>
                  <a:pt x="6958" y="5733"/>
                </a:lnTo>
                <a:lnTo>
                  <a:pt x="6955" y="5722"/>
                </a:lnTo>
                <a:lnTo>
                  <a:pt x="6953" y="5718"/>
                </a:lnTo>
                <a:lnTo>
                  <a:pt x="6951" y="5715"/>
                </a:lnTo>
                <a:lnTo>
                  <a:pt x="6956" y="5720"/>
                </a:lnTo>
                <a:lnTo>
                  <a:pt x="6961" y="5725"/>
                </a:lnTo>
                <a:lnTo>
                  <a:pt x="6969" y="5735"/>
                </a:lnTo>
                <a:lnTo>
                  <a:pt x="6977" y="5747"/>
                </a:lnTo>
                <a:lnTo>
                  <a:pt x="6983" y="5759"/>
                </a:lnTo>
                <a:lnTo>
                  <a:pt x="6989" y="5771"/>
                </a:lnTo>
                <a:lnTo>
                  <a:pt x="6996" y="5783"/>
                </a:lnTo>
                <a:lnTo>
                  <a:pt x="7004" y="5793"/>
                </a:lnTo>
                <a:lnTo>
                  <a:pt x="7010" y="5797"/>
                </a:lnTo>
                <a:lnTo>
                  <a:pt x="7015" y="5801"/>
                </a:lnTo>
                <a:lnTo>
                  <a:pt x="7015" y="5778"/>
                </a:lnTo>
                <a:lnTo>
                  <a:pt x="7041" y="5806"/>
                </a:lnTo>
                <a:lnTo>
                  <a:pt x="7065" y="5828"/>
                </a:lnTo>
                <a:lnTo>
                  <a:pt x="7076" y="5837"/>
                </a:lnTo>
                <a:lnTo>
                  <a:pt x="7085" y="5844"/>
                </a:lnTo>
                <a:lnTo>
                  <a:pt x="7081" y="5823"/>
                </a:lnTo>
                <a:lnTo>
                  <a:pt x="7089" y="5831"/>
                </a:lnTo>
                <a:lnTo>
                  <a:pt x="7108" y="5850"/>
                </a:lnTo>
                <a:lnTo>
                  <a:pt x="7101" y="5852"/>
                </a:lnTo>
                <a:lnTo>
                  <a:pt x="7091" y="5856"/>
                </a:lnTo>
                <a:lnTo>
                  <a:pt x="7080" y="5862"/>
                </a:lnTo>
                <a:lnTo>
                  <a:pt x="7068" y="5870"/>
                </a:lnTo>
                <a:close/>
                <a:moveTo>
                  <a:pt x="7103" y="5866"/>
                </a:moveTo>
                <a:lnTo>
                  <a:pt x="7111" y="5852"/>
                </a:lnTo>
                <a:lnTo>
                  <a:pt x="7120" y="5859"/>
                </a:lnTo>
                <a:lnTo>
                  <a:pt x="7114" y="5862"/>
                </a:lnTo>
                <a:lnTo>
                  <a:pt x="7108" y="5865"/>
                </a:lnTo>
                <a:lnTo>
                  <a:pt x="7103" y="5866"/>
                </a:lnTo>
                <a:close/>
                <a:moveTo>
                  <a:pt x="7495" y="6021"/>
                </a:moveTo>
                <a:lnTo>
                  <a:pt x="7495" y="6021"/>
                </a:lnTo>
                <a:lnTo>
                  <a:pt x="7495" y="6022"/>
                </a:lnTo>
                <a:lnTo>
                  <a:pt x="7494" y="6022"/>
                </a:lnTo>
                <a:lnTo>
                  <a:pt x="7495" y="6021"/>
                </a:lnTo>
                <a:close/>
                <a:moveTo>
                  <a:pt x="7490" y="6014"/>
                </a:moveTo>
                <a:lnTo>
                  <a:pt x="7490" y="6014"/>
                </a:lnTo>
                <a:lnTo>
                  <a:pt x="7481" y="6018"/>
                </a:lnTo>
                <a:lnTo>
                  <a:pt x="7476" y="5998"/>
                </a:lnTo>
                <a:lnTo>
                  <a:pt x="7490" y="6014"/>
                </a:lnTo>
                <a:close/>
                <a:moveTo>
                  <a:pt x="7354" y="5965"/>
                </a:moveTo>
                <a:lnTo>
                  <a:pt x="7348" y="5941"/>
                </a:lnTo>
                <a:lnTo>
                  <a:pt x="7356" y="5948"/>
                </a:lnTo>
                <a:lnTo>
                  <a:pt x="7374" y="5963"/>
                </a:lnTo>
                <a:lnTo>
                  <a:pt x="7385" y="5971"/>
                </a:lnTo>
                <a:lnTo>
                  <a:pt x="7395" y="5977"/>
                </a:lnTo>
                <a:lnTo>
                  <a:pt x="7404" y="5982"/>
                </a:lnTo>
                <a:lnTo>
                  <a:pt x="7407" y="5984"/>
                </a:lnTo>
                <a:lnTo>
                  <a:pt x="7411" y="5984"/>
                </a:lnTo>
                <a:lnTo>
                  <a:pt x="7404" y="5971"/>
                </a:lnTo>
                <a:lnTo>
                  <a:pt x="7416" y="5974"/>
                </a:lnTo>
                <a:lnTo>
                  <a:pt x="7426" y="5978"/>
                </a:lnTo>
                <a:lnTo>
                  <a:pt x="7436" y="5982"/>
                </a:lnTo>
                <a:lnTo>
                  <a:pt x="7446" y="5988"/>
                </a:lnTo>
                <a:lnTo>
                  <a:pt x="7455" y="5995"/>
                </a:lnTo>
                <a:lnTo>
                  <a:pt x="7463" y="6001"/>
                </a:lnTo>
                <a:lnTo>
                  <a:pt x="7471" y="6009"/>
                </a:lnTo>
                <a:lnTo>
                  <a:pt x="7480" y="6018"/>
                </a:lnTo>
                <a:lnTo>
                  <a:pt x="7471" y="6022"/>
                </a:lnTo>
                <a:lnTo>
                  <a:pt x="7463" y="6025"/>
                </a:lnTo>
                <a:lnTo>
                  <a:pt x="7455" y="6027"/>
                </a:lnTo>
                <a:lnTo>
                  <a:pt x="7447" y="6028"/>
                </a:lnTo>
                <a:lnTo>
                  <a:pt x="7438" y="6029"/>
                </a:lnTo>
                <a:lnTo>
                  <a:pt x="7430" y="6029"/>
                </a:lnTo>
                <a:lnTo>
                  <a:pt x="7421" y="6028"/>
                </a:lnTo>
                <a:lnTo>
                  <a:pt x="7413" y="6026"/>
                </a:lnTo>
                <a:lnTo>
                  <a:pt x="7434" y="6019"/>
                </a:lnTo>
                <a:lnTo>
                  <a:pt x="7412" y="6019"/>
                </a:lnTo>
                <a:lnTo>
                  <a:pt x="7389" y="6018"/>
                </a:lnTo>
                <a:lnTo>
                  <a:pt x="7367" y="6015"/>
                </a:lnTo>
                <a:lnTo>
                  <a:pt x="7345" y="6012"/>
                </a:lnTo>
                <a:lnTo>
                  <a:pt x="7367" y="6005"/>
                </a:lnTo>
                <a:lnTo>
                  <a:pt x="7345" y="6000"/>
                </a:lnTo>
                <a:lnTo>
                  <a:pt x="7321" y="5996"/>
                </a:lnTo>
                <a:lnTo>
                  <a:pt x="7297" y="5993"/>
                </a:lnTo>
                <a:lnTo>
                  <a:pt x="7273" y="5990"/>
                </a:lnTo>
                <a:lnTo>
                  <a:pt x="7300" y="5985"/>
                </a:lnTo>
                <a:lnTo>
                  <a:pt x="7260" y="5972"/>
                </a:lnTo>
                <a:lnTo>
                  <a:pt x="7221" y="5958"/>
                </a:lnTo>
                <a:lnTo>
                  <a:pt x="7234" y="5952"/>
                </a:lnTo>
                <a:lnTo>
                  <a:pt x="7222" y="5952"/>
                </a:lnTo>
                <a:lnTo>
                  <a:pt x="7206" y="5953"/>
                </a:lnTo>
                <a:lnTo>
                  <a:pt x="7173" y="5958"/>
                </a:lnTo>
                <a:lnTo>
                  <a:pt x="7157" y="5960"/>
                </a:lnTo>
                <a:lnTo>
                  <a:pt x="7141" y="5961"/>
                </a:lnTo>
                <a:lnTo>
                  <a:pt x="7128" y="5961"/>
                </a:lnTo>
                <a:lnTo>
                  <a:pt x="7123" y="5960"/>
                </a:lnTo>
                <a:lnTo>
                  <a:pt x="7118" y="5958"/>
                </a:lnTo>
                <a:lnTo>
                  <a:pt x="7119" y="5953"/>
                </a:lnTo>
                <a:lnTo>
                  <a:pt x="7121" y="5946"/>
                </a:lnTo>
                <a:lnTo>
                  <a:pt x="7123" y="5942"/>
                </a:lnTo>
                <a:lnTo>
                  <a:pt x="7126" y="5938"/>
                </a:lnTo>
                <a:lnTo>
                  <a:pt x="7131" y="5934"/>
                </a:lnTo>
                <a:lnTo>
                  <a:pt x="7136" y="5931"/>
                </a:lnTo>
                <a:lnTo>
                  <a:pt x="7141" y="5928"/>
                </a:lnTo>
                <a:lnTo>
                  <a:pt x="7149" y="5926"/>
                </a:lnTo>
                <a:lnTo>
                  <a:pt x="7125" y="5932"/>
                </a:lnTo>
                <a:lnTo>
                  <a:pt x="7134" y="5920"/>
                </a:lnTo>
                <a:lnTo>
                  <a:pt x="7143" y="5911"/>
                </a:lnTo>
                <a:lnTo>
                  <a:pt x="7150" y="5905"/>
                </a:lnTo>
                <a:lnTo>
                  <a:pt x="7158" y="5901"/>
                </a:lnTo>
                <a:lnTo>
                  <a:pt x="7167" y="5900"/>
                </a:lnTo>
                <a:lnTo>
                  <a:pt x="7175" y="5900"/>
                </a:lnTo>
                <a:lnTo>
                  <a:pt x="7186" y="5902"/>
                </a:lnTo>
                <a:lnTo>
                  <a:pt x="7197" y="5905"/>
                </a:lnTo>
                <a:lnTo>
                  <a:pt x="7200" y="5888"/>
                </a:lnTo>
                <a:lnTo>
                  <a:pt x="7207" y="5896"/>
                </a:lnTo>
                <a:lnTo>
                  <a:pt x="7216" y="5903"/>
                </a:lnTo>
                <a:lnTo>
                  <a:pt x="7224" y="5909"/>
                </a:lnTo>
                <a:lnTo>
                  <a:pt x="7233" y="5915"/>
                </a:lnTo>
                <a:lnTo>
                  <a:pt x="7242" y="5921"/>
                </a:lnTo>
                <a:lnTo>
                  <a:pt x="7253" y="5926"/>
                </a:lnTo>
                <a:lnTo>
                  <a:pt x="7262" y="5930"/>
                </a:lnTo>
                <a:lnTo>
                  <a:pt x="7272" y="5933"/>
                </a:lnTo>
                <a:lnTo>
                  <a:pt x="7265" y="5917"/>
                </a:lnTo>
                <a:lnTo>
                  <a:pt x="7269" y="5922"/>
                </a:lnTo>
                <a:lnTo>
                  <a:pt x="7281" y="5932"/>
                </a:lnTo>
                <a:lnTo>
                  <a:pt x="7288" y="5939"/>
                </a:lnTo>
                <a:lnTo>
                  <a:pt x="7295" y="5945"/>
                </a:lnTo>
                <a:lnTo>
                  <a:pt x="7304" y="5951"/>
                </a:lnTo>
                <a:lnTo>
                  <a:pt x="7313" y="5956"/>
                </a:lnTo>
                <a:lnTo>
                  <a:pt x="7314" y="5941"/>
                </a:lnTo>
                <a:lnTo>
                  <a:pt x="7328" y="5950"/>
                </a:lnTo>
                <a:lnTo>
                  <a:pt x="7354" y="5965"/>
                </a:lnTo>
                <a:close/>
                <a:moveTo>
                  <a:pt x="7327" y="3964"/>
                </a:moveTo>
                <a:lnTo>
                  <a:pt x="7327" y="3964"/>
                </a:lnTo>
                <a:lnTo>
                  <a:pt x="7340" y="3987"/>
                </a:lnTo>
                <a:lnTo>
                  <a:pt x="7348" y="4002"/>
                </a:lnTo>
                <a:lnTo>
                  <a:pt x="7350" y="4006"/>
                </a:lnTo>
                <a:lnTo>
                  <a:pt x="7350" y="4010"/>
                </a:lnTo>
                <a:lnTo>
                  <a:pt x="7350" y="4014"/>
                </a:lnTo>
                <a:lnTo>
                  <a:pt x="7349" y="4017"/>
                </a:lnTo>
                <a:lnTo>
                  <a:pt x="7345" y="4023"/>
                </a:lnTo>
                <a:lnTo>
                  <a:pt x="7340" y="4032"/>
                </a:lnTo>
                <a:lnTo>
                  <a:pt x="7338" y="4038"/>
                </a:lnTo>
                <a:lnTo>
                  <a:pt x="7336" y="4047"/>
                </a:lnTo>
                <a:lnTo>
                  <a:pt x="7334" y="4057"/>
                </a:lnTo>
                <a:lnTo>
                  <a:pt x="7334" y="4069"/>
                </a:lnTo>
                <a:lnTo>
                  <a:pt x="7328" y="4037"/>
                </a:lnTo>
                <a:lnTo>
                  <a:pt x="7323" y="4060"/>
                </a:lnTo>
                <a:lnTo>
                  <a:pt x="7319" y="4084"/>
                </a:lnTo>
                <a:lnTo>
                  <a:pt x="7317" y="4107"/>
                </a:lnTo>
                <a:lnTo>
                  <a:pt x="7317" y="4129"/>
                </a:lnTo>
                <a:lnTo>
                  <a:pt x="7301" y="4096"/>
                </a:lnTo>
                <a:lnTo>
                  <a:pt x="7299" y="4121"/>
                </a:lnTo>
                <a:lnTo>
                  <a:pt x="7297" y="4144"/>
                </a:lnTo>
                <a:lnTo>
                  <a:pt x="7296" y="4169"/>
                </a:lnTo>
                <a:lnTo>
                  <a:pt x="7295" y="4193"/>
                </a:lnTo>
                <a:lnTo>
                  <a:pt x="7281" y="4160"/>
                </a:lnTo>
                <a:lnTo>
                  <a:pt x="7275" y="4251"/>
                </a:lnTo>
                <a:lnTo>
                  <a:pt x="7268" y="4219"/>
                </a:lnTo>
                <a:lnTo>
                  <a:pt x="7262" y="4248"/>
                </a:lnTo>
                <a:lnTo>
                  <a:pt x="7254" y="4275"/>
                </a:lnTo>
                <a:lnTo>
                  <a:pt x="7246" y="4302"/>
                </a:lnTo>
                <a:lnTo>
                  <a:pt x="7235" y="4329"/>
                </a:lnTo>
                <a:lnTo>
                  <a:pt x="7227" y="4304"/>
                </a:lnTo>
                <a:lnTo>
                  <a:pt x="7220" y="4322"/>
                </a:lnTo>
                <a:lnTo>
                  <a:pt x="7210" y="4338"/>
                </a:lnTo>
                <a:lnTo>
                  <a:pt x="7198" y="4353"/>
                </a:lnTo>
                <a:lnTo>
                  <a:pt x="7193" y="4359"/>
                </a:lnTo>
                <a:lnTo>
                  <a:pt x="7188" y="4363"/>
                </a:lnTo>
                <a:lnTo>
                  <a:pt x="7197" y="4358"/>
                </a:lnTo>
                <a:lnTo>
                  <a:pt x="7177" y="4352"/>
                </a:lnTo>
                <a:lnTo>
                  <a:pt x="7157" y="4345"/>
                </a:lnTo>
                <a:lnTo>
                  <a:pt x="7137" y="4339"/>
                </a:lnTo>
                <a:lnTo>
                  <a:pt x="7118" y="4332"/>
                </a:lnTo>
                <a:lnTo>
                  <a:pt x="7128" y="4318"/>
                </a:lnTo>
                <a:lnTo>
                  <a:pt x="7081" y="4324"/>
                </a:lnTo>
                <a:lnTo>
                  <a:pt x="7032" y="4328"/>
                </a:lnTo>
                <a:lnTo>
                  <a:pt x="7046" y="4317"/>
                </a:lnTo>
                <a:lnTo>
                  <a:pt x="6951" y="4326"/>
                </a:lnTo>
                <a:lnTo>
                  <a:pt x="6956" y="4315"/>
                </a:lnTo>
                <a:lnTo>
                  <a:pt x="6947" y="4317"/>
                </a:lnTo>
                <a:lnTo>
                  <a:pt x="6925" y="4319"/>
                </a:lnTo>
                <a:lnTo>
                  <a:pt x="6915" y="4320"/>
                </a:lnTo>
                <a:lnTo>
                  <a:pt x="6905" y="4319"/>
                </a:lnTo>
                <a:lnTo>
                  <a:pt x="6902" y="4318"/>
                </a:lnTo>
                <a:lnTo>
                  <a:pt x="6900" y="4317"/>
                </a:lnTo>
                <a:lnTo>
                  <a:pt x="6899" y="4315"/>
                </a:lnTo>
                <a:lnTo>
                  <a:pt x="6900" y="4312"/>
                </a:lnTo>
                <a:lnTo>
                  <a:pt x="6906" y="4302"/>
                </a:lnTo>
                <a:lnTo>
                  <a:pt x="6914" y="4293"/>
                </a:lnTo>
                <a:lnTo>
                  <a:pt x="6922" y="4282"/>
                </a:lnTo>
                <a:lnTo>
                  <a:pt x="6931" y="4271"/>
                </a:lnTo>
                <a:lnTo>
                  <a:pt x="6951" y="4252"/>
                </a:lnTo>
                <a:lnTo>
                  <a:pt x="6969" y="4236"/>
                </a:lnTo>
                <a:lnTo>
                  <a:pt x="6946" y="4240"/>
                </a:lnTo>
                <a:lnTo>
                  <a:pt x="6970" y="4215"/>
                </a:lnTo>
                <a:lnTo>
                  <a:pt x="6994" y="4188"/>
                </a:lnTo>
                <a:lnTo>
                  <a:pt x="7018" y="4160"/>
                </a:lnTo>
                <a:lnTo>
                  <a:pt x="7038" y="4130"/>
                </a:lnTo>
                <a:lnTo>
                  <a:pt x="6999" y="4153"/>
                </a:lnTo>
                <a:lnTo>
                  <a:pt x="7029" y="4117"/>
                </a:lnTo>
                <a:lnTo>
                  <a:pt x="7059" y="4082"/>
                </a:lnTo>
                <a:lnTo>
                  <a:pt x="7073" y="4064"/>
                </a:lnTo>
                <a:lnTo>
                  <a:pt x="7087" y="4045"/>
                </a:lnTo>
                <a:lnTo>
                  <a:pt x="7099" y="4026"/>
                </a:lnTo>
                <a:lnTo>
                  <a:pt x="7110" y="4005"/>
                </a:lnTo>
                <a:lnTo>
                  <a:pt x="7077" y="4027"/>
                </a:lnTo>
                <a:lnTo>
                  <a:pt x="7090" y="4010"/>
                </a:lnTo>
                <a:lnTo>
                  <a:pt x="7103" y="3993"/>
                </a:lnTo>
                <a:lnTo>
                  <a:pt x="7115" y="3975"/>
                </a:lnTo>
                <a:lnTo>
                  <a:pt x="7125" y="3957"/>
                </a:lnTo>
                <a:lnTo>
                  <a:pt x="7134" y="3937"/>
                </a:lnTo>
                <a:lnTo>
                  <a:pt x="7141" y="3918"/>
                </a:lnTo>
                <a:lnTo>
                  <a:pt x="7148" y="3898"/>
                </a:lnTo>
                <a:lnTo>
                  <a:pt x="7151" y="3876"/>
                </a:lnTo>
                <a:lnTo>
                  <a:pt x="7114" y="3896"/>
                </a:lnTo>
                <a:lnTo>
                  <a:pt x="7128" y="3877"/>
                </a:lnTo>
                <a:lnTo>
                  <a:pt x="7143" y="3858"/>
                </a:lnTo>
                <a:lnTo>
                  <a:pt x="7157" y="3838"/>
                </a:lnTo>
                <a:lnTo>
                  <a:pt x="7169" y="3819"/>
                </a:lnTo>
                <a:lnTo>
                  <a:pt x="7183" y="3830"/>
                </a:lnTo>
                <a:lnTo>
                  <a:pt x="7188" y="3835"/>
                </a:lnTo>
                <a:lnTo>
                  <a:pt x="7185" y="3799"/>
                </a:lnTo>
                <a:lnTo>
                  <a:pt x="7199" y="3811"/>
                </a:lnTo>
                <a:lnTo>
                  <a:pt x="7212" y="3826"/>
                </a:lnTo>
                <a:lnTo>
                  <a:pt x="7223" y="3841"/>
                </a:lnTo>
                <a:lnTo>
                  <a:pt x="7234" y="3857"/>
                </a:lnTo>
                <a:lnTo>
                  <a:pt x="7255" y="3889"/>
                </a:lnTo>
                <a:lnTo>
                  <a:pt x="7266" y="3904"/>
                </a:lnTo>
                <a:lnTo>
                  <a:pt x="7278" y="3920"/>
                </a:lnTo>
                <a:lnTo>
                  <a:pt x="7290" y="3885"/>
                </a:lnTo>
                <a:lnTo>
                  <a:pt x="7292" y="3892"/>
                </a:lnTo>
                <a:lnTo>
                  <a:pt x="7300" y="3910"/>
                </a:lnTo>
                <a:lnTo>
                  <a:pt x="7312" y="3936"/>
                </a:lnTo>
                <a:lnTo>
                  <a:pt x="7320" y="3951"/>
                </a:lnTo>
                <a:lnTo>
                  <a:pt x="7327" y="3964"/>
                </a:lnTo>
                <a:close/>
              </a:path>
            </a:pathLst>
          </a:custGeom>
          <a:solidFill>
            <a:srgbClr val="007E3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KSO_Shape"/>
          <p:cNvSpPr/>
          <p:nvPr/>
        </p:nvSpPr>
        <p:spPr bwMode="auto">
          <a:xfrm rot="10138703">
            <a:off x="1477966" y="-129444"/>
            <a:ext cx="1311452" cy="887350"/>
          </a:xfrm>
          <a:custGeom>
            <a:avLst/>
            <a:gdLst>
              <a:gd name="T0" fmla="*/ 393267026 w 8694"/>
              <a:gd name="T1" fmla="*/ 92493608 h 7435"/>
              <a:gd name="T2" fmla="*/ 348183778 w 8694"/>
              <a:gd name="T3" fmla="*/ 82648666 h 7435"/>
              <a:gd name="T4" fmla="*/ 347319582 w 8694"/>
              <a:gd name="T5" fmla="*/ 34817229 h 7435"/>
              <a:gd name="T6" fmla="*/ 311790478 w 8694"/>
              <a:gd name="T7" fmla="*/ 33472586 h 7435"/>
              <a:gd name="T8" fmla="*/ 276597717 w 8694"/>
              <a:gd name="T9" fmla="*/ 38947110 h 7435"/>
              <a:gd name="T10" fmla="*/ 257488775 w 8694"/>
              <a:gd name="T11" fmla="*/ 71795350 h 7435"/>
              <a:gd name="T12" fmla="*/ 247502315 w 8694"/>
              <a:gd name="T13" fmla="*/ 108773691 h 7435"/>
              <a:gd name="T14" fmla="*/ 203667376 w 8694"/>
              <a:gd name="T15" fmla="*/ 112663473 h 7435"/>
              <a:gd name="T16" fmla="*/ 186094879 w 8694"/>
              <a:gd name="T17" fmla="*/ 146904333 h 7435"/>
              <a:gd name="T18" fmla="*/ 238620204 w 8694"/>
              <a:gd name="T19" fmla="*/ 176727017 h 7435"/>
              <a:gd name="T20" fmla="*/ 214710197 w 8694"/>
              <a:gd name="T21" fmla="*/ 338470837 h 7435"/>
              <a:gd name="T22" fmla="*/ 195409308 w 8694"/>
              <a:gd name="T23" fmla="*/ 266291240 h 7435"/>
              <a:gd name="T24" fmla="*/ 215766339 w 8694"/>
              <a:gd name="T25" fmla="*/ 227728157 h 7435"/>
              <a:gd name="T26" fmla="*/ 184222528 w 8694"/>
              <a:gd name="T27" fmla="*/ 206357796 h 7435"/>
              <a:gd name="T28" fmla="*/ 164249389 w 8694"/>
              <a:gd name="T29" fmla="*/ 201315276 h 7435"/>
              <a:gd name="T30" fmla="*/ 171739234 w 8694"/>
              <a:gd name="T31" fmla="*/ 148297171 h 7435"/>
              <a:gd name="T32" fmla="*/ 163769305 w 8694"/>
              <a:gd name="T33" fmla="*/ 118810538 h 7435"/>
              <a:gd name="T34" fmla="*/ 155463251 w 8694"/>
              <a:gd name="T35" fmla="*/ 75781304 h 7435"/>
              <a:gd name="T36" fmla="*/ 106923000 w 8694"/>
              <a:gd name="T37" fmla="*/ 59069218 h 7435"/>
              <a:gd name="T38" fmla="*/ 81860659 w 8694"/>
              <a:gd name="T39" fmla="*/ 94366426 h 7435"/>
              <a:gd name="T40" fmla="*/ 97176473 w 8694"/>
              <a:gd name="T41" fmla="*/ 129519925 h 7435"/>
              <a:gd name="T42" fmla="*/ 85893720 w 8694"/>
              <a:gd name="T43" fmla="*/ 158334017 h 7435"/>
              <a:gd name="T44" fmla="*/ 24053967 w 8694"/>
              <a:gd name="T45" fmla="*/ 167986837 h 7435"/>
              <a:gd name="T46" fmla="*/ 6529676 w 8694"/>
              <a:gd name="T47" fmla="*/ 206213649 h 7435"/>
              <a:gd name="T48" fmla="*/ 17620483 w 8694"/>
              <a:gd name="T49" fmla="*/ 262785485 h 7435"/>
              <a:gd name="T50" fmla="*/ 54205730 w 8694"/>
              <a:gd name="T51" fmla="*/ 277913048 h 7435"/>
              <a:gd name="T52" fmla="*/ 57662514 w 8694"/>
              <a:gd name="T53" fmla="*/ 278009000 h 7435"/>
              <a:gd name="T54" fmla="*/ 86757916 w 8694"/>
              <a:gd name="T55" fmla="*/ 316379959 h 7435"/>
              <a:gd name="T56" fmla="*/ 121566565 w 8694"/>
              <a:gd name="T57" fmla="*/ 321710556 h 7435"/>
              <a:gd name="T58" fmla="*/ 134049859 w 8694"/>
              <a:gd name="T59" fmla="*/ 288142018 h 7435"/>
              <a:gd name="T60" fmla="*/ 317407971 w 8694"/>
              <a:gd name="T61" fmla="*/ 282091124 h 7435"/>
              <a:gd name="T62" fmla="*/ 311262407 w 8694"/>
              <a:gd name="T63" fmla="*/ 311481586 h 7435"/>
              <a:gd name="T64" fmla="*/ 327682569 w 8694"/>
              <a:gd name="T65" fmla="*/ 324591965 h 7435"/>
              <a:gd name="T66" fmla="*/ 343958772 w 8694"/>
              <a:gd name="T67" fmla="*/ 314603094 h 7435"/>
              <a:gd name="T68" fmla="*/ 346503373 w 8694"/>
              <a:gd name="T69" fmla="*/ 296786245 h 7435"/>
              <a:gd name="T70" fmla="*/ 374398235 w 8694"/>
              <a:gd name="T71" fmla="*/ 271765983 h 7435"/>
              <a:gd name="T72" fmla="*/ 381072089 w 8694"/>
              <a:gd name="T73" fmla="*/ 237188853 h 7435"/>
              <a:gd name="T74" fmla="*/ 353993218 w 8694"/>
              <a:gd name="T75" fmla="*/ 217403235 h 7435"/>
              <a:gd name="T76" fmla="*/ 379199519 w 8694"/>
              <a:gd name="T77" fmla="*/ 181337315 h 7435"/>
              <a:gd name="T78" fmla="*/ 160792605 w 8694"/>
              <a:gd name="T79" fmla="*/ 264562350 h 7435"/>
              <a:gd name="T80" fmla="*/ 115853099 w 8694"/>
              <a:gd name="T81" fmla="*/ 212408690 h 7435"/>
              <a:gd name="T82" fmla="*/ 93479538 w 8694"/>
              <a:gd name="T83" fmla="*/ 212120615 h 7435"/>
              <a:gd name="T84" fmla="*/ 150998092 w 8694"/>
              <a:gd name="T85" fmla="*/ 213465258 h 7435"/>
              <a:gd name="T86" fmla="*/ 149029548 w 8694"/>
              <a:gd name="T87" fmla="*/ 214137579 h 7435"/>
              <a:gd name="T88" fmla="*/ 84165109 w 8694"/>
              <a:gd name="T89" fmla="*/ 165921677 h 7435"/>
              <a:gd name="T90" fmla="*/ 89686629 w 8694"/>
              <a:gd name="T91" fmla="*/ 183690550 h 7435"/>
              <a:gd name="T92" fmla="*/ 93095426 w 8694"/>
              <a:gd name="T93" fmla="*/ 254237209 h 7435"/>
              <a:gd name="T94" fmla="*/ 124975581 w 8694"/>
              <a:gd name="T95" fmla="*/ 266099117 h 7435"/>
              <a:gd name="T96" fmla="*/ 165593670 w 8694"/>
              <a:gd name="T97" fmla="*/ 288430093 h 7435"/>
              <a:gd name="T98" fmla="*/ 337140958 w 8694"/>
              <a:gd name="T99" fmla="*/ 172357036 h 7435"/>
              <a:gd name="T100" fmla="*/ 257056677 w 8694"/>
              <a:gd name="T101" fmla="*/ 198625990 h 7435"/>
              <a:gd name="T102" fmla="*/ 316111677 w 8694"/>
              <a:gd name="T103" fmla="*/ 166065824 h 7435"/>
              <a:gd name="T104" fmla="*/ 333635968 w 8694"/>
              <a:gd name="T105" fmla="*/ 223742204 h 7435"/>
              <a:gd name="T106" fmla="*/ 312510714 w 8694"/>
              <a:gd name="T107" fmla="*/ 109878235 h 7435"/>
              <a:gd name="T108" fmla="*/ 310590157 w 8694"/>
              <a:gd name="T109" fmla="*/ 163760785 h 7435"/>
              <a:gd name="T110" fmla="*/ 285479829 w 8694"/>
              <a:gd name="T111" fmla="*/ 107957222 h 7435"/>
              <a:gd name="T112" fmla="*/ 290233126 w 8694"/>
              <a:gd name="T113" fmla="*/ 121355896 h 7435"/>
              <a:gd name="T114" fmla="*/ 268051511 w 8694"/>
              <a:gd name="T115" fmla="*/ 95999363 h 7435"/>
              <a:gd name="T116" fmla="*/ 265218772 w 8694"/>
              <a:gd name="T117" fmla="*/ 267683859 h 7435"/>
              <a:gd name="T118" fmla="*/ 276981829 w 8694"/>
              <a:gd name="T119" fmla="*/ 266531339 h 7435"/>
              <a:gd name="T120" fmla="*/ 303964508 w 8694"/>
              <a:gd name="T121" fmla="*/ 243047843 h 7435"/>
              <a:gd name="T122" fmla="*/ 335556525 w 8694"/>
              <a:gd name="T123" fmla="*/ 281610707 h 7435"/>
              <a:gd name="T124" fmla="*/ 352408785 w 8694"/>
              <a:gd name="T125" fmla="*/ 191470333 h 743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8694" h="7435">
                <a:moveTo>
                  <a:pt x="8586" y="3051"/>
                </a:moveTo>
                <a:lnTo>
                  <a:pt x="8586" y="3051"/>
                </a:lnTo>
                <a:lnTo>
                  <a:pt x="8551" y="3047"/>
                </a:lnTo>
                <a:lnTo>
                  <a:pt x="8540" y="3046"/>
                </a:lnTo>
                <a:lnTo>
                  <a:pt x="8576" y="3030"/>
                </a:lnTo>
                <a:lnTo>
                  <a:pt x="8541" y="3032"/>
                </a:lnTo>
                <a:lnTo>
                  <a:pt x="8505" y="3032"/>
                </a:lnTo>
                <a:lnTo>
                  <a:pt x="8470" y="3032"/>
                </a:lnTo>
                <a:lnTo>
                  <a:pt x="8434" y="3030"/>
                </a:lnTo>
                <a:lnTo>
                  <a:pt x="8453" y="3013"/>
                </a:lnTo>
                <a:lnTo>
                  <a:pt x="8438" y="3016"/>
                </a:lnTo>
                <a:lnTo>
                  <a:pt x="8424" y="3017"/>
                </a:lnTo>
                <a:lnTo>
                  <a:pt x="8410" y="3017"/>
                </a:lnTo>
                <a:lnTo>
                  <a:pt x="8396" y="3016"/>
                </a:lnTo>
                <a:lnTo>
                  <a:pt x="8383" y="3013"/>
                </a:lnTo>
                <a:lnTo>
                  <a:pt x="8369" y="3009"/>
                </a:lnTo>
                <a:lnTo>
                  <a:pt x="8356" y="3004"/>
                </a:lnTo>
                <a:lnTo>
                  <a:pt x="8342" y="2997"/>
                </a:lnTo>
                <a:lnTo>
                  <a:pt x="8370" y="2992"/>
                </a:lnTo>
                <a:lnTo>
                  <a:pt x="8339" y="2983"/>
                </a:lnTo>
                <a:lnTo>
                  <a:pt x="8308" y="2974"/>
                </a:lnTo>
                <a:lnTo>
                  <a:pt x="8276" y="2967"/>
                </a:lnTo>
                <a:lnTo>
                  <a:pt x="8244" y="2962"/>
                </a:lnTo>
                <a:lnTo>
                  <a:pt x="8267" y="2950"/>
                </a:lnTo>
                <a:lnTo>
                  <a:pt x="8251" y="2946"/>
                </a:lnTo>
                <a:lnTo>
                  <a:pt x="8234" y="2941"/>
                </a:lnTo>
                <a:lnTo>
                  <a:pt x="8217" y="2937"/>
                </a:lnTo>
                <a:lnTo>
                  <a:pt x="8200" y="2934"/>
                </a:lnTo>
                <a:lnTo>
                  <a:pt x="8183" y="2932"/>
                </a:lnTo>
                <a:lnTo>
                  <a:pt x="8165" y="2931"/>
                </a:lnTo>
                <a:lnTo>
                  <a:pt x="8148" y="2931"/>
                </a:lnTo>
                <a:lnTo>
                  <a:pt x="8130" y="2931"/>
                </a:lnTo>
                <a:lnTo>
                  <a:pt x="8160" y="2918"/>
                </a:lnTo>
                <a:lnTo>
                  <a:pt x="8142" y="2915"/>
                </a:lnTo>
                <a:lnTo>
                  <a:pt x="8125" y="2913"/>
                </a:lnTo>
                <a:lnTo>
                  <a:pt x="8108" y="2910"/>
                </a:lnTo>
                <a:lnTo>
                  <a:pt x="8090" y="2910"/>
                </a:lnTo>
                <a:lnTo>
                  <a:pt x="8055" y="2910"/>
                </a:lnTo>
                <a:lnTo>
                  <a:pt x="8021" y="2914"/>
                </a:lnTo>
                <a:lnTo>
                  <a:pt x="8053" y="2892"/>
                </a:lnTo>
                <a:lnTo>
                  <a:pt x="8033" y="2893"/>
                </a:lnTo>
                <a:lnTo>
                  <a:pt x="8014" y="2894"/>
                </a:lnTo>
                <a:lnTo>
                  <a:pt x="7995" y="2896"/>
                </a:lnTo>
                <a:lnTo>
                  <a:pt x="7975" y="2898"/>
                </a:lnTo>
                <a:lnTo>
                  <a:pt x="7937" y="2905"/>
                </a:lnTo>
                <a:lnTo>
                  <a:pt x="7899" y="2913"/>
                </a:lnTo>
                <a:lnTo>
                  <a:pt x="7926" y="2891"/>
                </a:lnTo>
                <a:lnTo>
                  <a:pt x="7916" y="2891"/>
                </a:lnTo>
                <a:lnTo>
                  <a:pt x="7896" y="2893"/>
                </a:lnTo>
                <a:lnTo>
                  <a:pt x="7841" y="2899"/>
                </a:lnTo>
                <a:lnTo>
                  <a:pt x="7813" y="2903"/>
                </a:lnTo>
                <a:lnTo>
                  <a:pt x="7788" y="2908"/>
                </a:lnTo>
                <a:lnTo>
                  <a:pt x="7770" y="2913"/>
                </a:lnTo>
                <a:lnTo>
                  <a:pt x="7764" y="2916"/>
                </a:lnTo>
                <a:lnTo>
                  <a:pt x="7762" y="2918"/>
                </a:lnTo>
                <a:lnTo>
                  <a:pt x="7767" y="2905"/>
                </a:lnTo>
                <a:lnTo>
                  <a:pt x="7775" y="2894"/>
                </a:lnTo>
                <a:lnTo>
                  <a:pt x="7784" y="2883"/>
                </a:lnTo>
                <a:lnTo>
                  <a:pt x="7794" y="2871"/>
                </a:lnTo>
                <a:lnTo>
                  <a:pt x="7805" y="2860"/>
                </a:lnTo>
                <a:lnTo>
                  <a:pt x="7818" y="2850"/>
                </a:lnTo>
                <a:lnTo>
                  <a:pt x="7842" y="2829"/>
                </a:lnTo>
                <a:lnTo>
                  <a:pt x="7869" y="2808"/>
                </a:lnTo>
                <a:lnTo>
                  <a:pt x="7895" y="2788"/>
                </a:lnTo>
                <a:lnTo>
                  <a:pt x="7907" y="2779"/>
                </a:lnTo>
                <a:lnTo>
                  <a:pt x="7918" y="2768"/>
                </a:lnTo>
                <a:lnTo>
                  <a:pt x="7928" y="2758"/>
                </a:lnTo>
                <a:lnTo>
                  <a:pt x="7936" y="2748"/>
                </a:lnTo>
                <a:lnTo>
                  <a:pt x="7902" y="2754"/>
                </a:lnTo>
                <a:lnTo>
                  <a:pt x="7916" y="2746"/>
                </a:lnTo>
                <a:lnTo>
                  <a:pt x="7928" y="2735"/>
                </a:lnTo>
                <a:lnTo>
                  <a:pt x="7939" y="2725"/>
                </a:lnTo>
                <a:lnTo>
                  <a:pt x="7950" y="2715"/>
                </a:lnTo>
                <a:lnTo>
                  <a:pt x="7960" y="2702"/>
                </a:lnTo>
                <a:lnTo>
                  <a:pt x="7969" y="2690"/>
                </a:lnTo>
                <a:lnTo>
                  <a:pt x="7978" y="2677"/>
                </a:lnTo>
                <a:lnTo>
                  <a:pt x="7986" y="2664"/>
                </a:lnTo>
                <a:lnTo>
                  <a:pt x="7952" y="2679"/>
                </a:lnTo>
                <a:lnTo>
                  <a:pt x="7969" y="2657"/>
                </a:lnTo>
                <a:lnTo>
                  <a:pt x="7985" y="2634"/>
                </a:lnTo>
                <a:lnTo>
                  <a:pt x="7998" y="2609"/>
                </a:lnTo>
                <a:lnTo>
                  <a:pt x="8010" y="2585"/>
                </a:lnTo>
                <a:lnTo>
                  <a:pt x="7989" y="2599"/>
                </a:lnTo>
                <a:lnTo>
                  <a:pt x="7992" y="2590"/>
                </a:lnTo>
                <a:lnTo>
                  <a:pt x="7996" y="2580"/>
                </a:lnTo>
                <a:lnTo>
                  <a:pt x="8004" y="2562"/>
                </a:lnTo>
                <a:lnTo>
                  <a:pt x="8014" y="2545"/>
                </a:lnTo>
                <a:lnTo>
                  <a:pt x="8024" y="2527"/>
                </a:lnTo>
                <a:lnTo>
                  <a:pt x="8034" y="2509"/>
                </a:lnTo>
                <a:lnTo>
                  <a:pt x="8043" y="2492"/>
                </a:lnTo>
                <a:lnTo>
                  <a:pt x="8051" y="2472"/>
                </a:lnTo>
                <a:lnTo>
                  <a:pt x="8054" y="2462"/>
                </a:lnTo>
                <a:lnTo>
                  <a:pt x="8056" y="2452"/>
                </a:lnTo>
                <a:lnTo>
                  <a:pt x="8035" y="2463"/>
                </a:lnTo>
                <a:lnTo>
                  <a:pt x="8042" y="2448"/>
                </a:lnTo>
                <a:lnTo>
                  <a:pt x="8050" y="2433"/>
                </a:lnTo>
                <a:lnTo>
                  <a:pt x="8056" y="2418"/>
                </a:lnTo>
                <a:lnTo>
                  <a:pt x="8062" y="2401"/>
                </a:lnTo>
                <a:lnTo>
                  <a:pt x="8066" y="2386"/>
                </a:lnTo>
                <a:lnTo>
                  <a:pt x="8070" y="2369"/>
                </a:lnTo>
                <a:lnTo>
                  <a:pt x="8073" y="2353"/>
                </a:lnTo>
                <a:lnTo>
                  <a:pt x="8075" y="2336"/>
                </a:lnTo>
                <a:lnTo>
                  <a:pt x="8058" y="2353"/>
                </a:lnTo>
                <a:lnTo>
                  <a:pt x="8063" y="2338"/>
                </a:lnTo>
                <a:lnTo>
                  <a:pt x="8067" y="2323"/>
                </a:lnTo>
                <a:lnTo>
                  <a:pt x="8070" y="2307"/>
                </a:lnTo>
                <a:lnTo>
                  <a:pt x="8073" y="2292"/>
                </a:lnTo>
                <a:lnTo>
                  <a:pt x="8075" y="2275"/>
                </a:lnTo>
                <a:lnTo>
                  <a:pt x="8077" y="2260"/>
                </a:lnTo>
                <a:lnTo>
                  <a:pt x="8077" y="2243"/>
                </a:lnTo>
                <a:lnTo>
                  <a:pt x="8077" y="2228"/>
                </a:lnTo>
                <a:lnTo>
                  <a:pt x="8056" y="2258"/>
                </a:lnTo>
                <a:lnTo>
                  <a:pt x="8061" y="2240"/>
                </a:lnTo>
                <a:lnTo>
                  <a:pt x="8068" y="2223"/>
                </a:lnTo>
                <a:lnTo>
                  <a:pt x="8076" y="2207"/>
                </a:lnTo>
                <a:lnTo>
                  <a:pt x="8086" y="2192"/>
                </a:lnTo>
                <a:lnTo>
                  <a:pt x="8096" y="2176"/>
                </a:lnTo>
                <a:lnTo>
                  <a:pt x="8107" y="2162"/>
                </a:lnTo>
                <a:lnTo>
                  <a:pt x="8132" y="2133"/>
                </a:lnTo>
                <a:lnTo>
                  <a:pt x="8106" y="2141"/>
                </a:lnTo>
                <a:lnTo>
                  <a:pt x="8127" y="2119"/>
                </a:lnTo>
                <a:lnTo>
                  <a:pt x="8148" y="2096"/>
                </a:lnTo>
                <a:lnTo>
                  <a:pt x="8167" y="2072"/>
                </a:lnTo>
                <a:lnTo>
                  <a:pt x="8185" y="2048"/>
                </a:lnTo>
                <a:lnTo>
                  <a:pt x="8161" y="2052"/>
                </a:lnTo>
                <a:lnTo>
                  <a:pt x="8205" y="2006"/>
                </a:lnTo>
                <a:lnTo>
                  <a:pt x="8250" y="1961"/>
                </a:lnTo>
                <a:lnTo>
                  <a:pt x="8211" y="1981"/>
                </a:lnTo>
                <a:lnTo>
                  <a:pt x="8224" y="1967"/>
                </a:lnTo>
                <a:lnTo>
                  <a:pt x="8235" y="1955"/>
                </a:lnTo>
                <a:lnTo>
                  <a:pt x="8245" y="1940"/>
                </a:lnTo>
                <a:lnTo>
                  <a:pt x="8256" y="1927"/>
                </a:lnTo>
                <a:lnTo>
                  <a:pt x="8265" y="1913"/>
                </a:lnTo>
                <a:lnTo>
                  <a:pt x="8273" y="1897"/>
                </a:lnTo>
                <a:lnTo>
                  <a:pt x="8290" y="1867"/>
                </a:lnTo>
                <a:lnTo>
                  <a:pt x="8256" y="1885"/>
                </a:lnTo>
                <a:lnTo>
                  <a:pt x="8239" y="1894"/>
                </a:lnTo>
                <a:lnTo>
                  <a:pt x="8223" y="1904"/>
                </a:lnTo>
                <a:lnTo>
                  <a:pt x="8206" y="1915"/>
                </a:lnTo>
                <a:lnTo>
                  <a:pt x="8191" y="1926"/>
                </a:lnTo>
                <a:lnTo>
                  <a:pt x="8176" y="1939"/>
                </a:lnTo>
                <a:lnTo>
                  <a:pt x="8164" y="1954"/>
                </a:lnTo>
                <a:lnTo>
                  <a:pt x="8169" y="1926"/>
                </a:lnTo>
                <a:lnTo>
                  <a:pt x="8157" y="1935"/>
                </a:lnTo>
                <a:lnTo>
                  <a:pt x="8144" y="1946"/>
                </a:lnTo>
                <a:lnTo>
                  <a:pt x="8132" y="1958"/>
                </a:lnTo>
                <a:lnTo>
                  <a:pt x="8121" y="1970"/>
                </a:lnTo>
                <a:lnTo>
                  <a:pt x="8097" y="1996"/>
                </a:lnTo>
                <a:lnTo>
                  <a:pt x="8086" y="2008"/>
                </a:lnTo>
                <a:lnTo>
                  <a:pt x="8074" y="2020"/>
                </a:lnTo>
                <a:lnTo>
                  <a:pt x="8085" y="1991"/>
                </a:lnTo>
                <a:lnTo>
                  <a:pt x="8058" y="2014"/>
                </a:lnTo>
                <a:lnTo>
                  <a:pt x="8032" y="2037"/>
                </a:lnTo>
                <a:lnTo>
                  <a:pt x="7983" y="2086"/>
                </a:lnTo>
                <a:lnTo>
                  <a:pt x="7985" y="2059"/>
                </a:lnTo>
                <a:lnTo>
                  <a:pt x="7977" y="2074"/>
                </a:lnTo>
                <a:lnTo>
                  <a:pt x="7969" y="2089"/>
                </a:lnTo>
                <a:lnTo>
                  <a:pt x="7960" y="2103"/>
                </a:lnTo>
                <a:lnTo>
                  <a:pt x="7949" y="2117"/>
                </a:lnTo>
                <a:lnTo>
                  <a:pt x="7937" y="2129"/>
                </a:lnTo>
                <a:lnTo>
                  <a:pt x="7925" y="2139"/>
                </a:lnTo>
                <a:lnTo>
                  <a:pt x="7910" y="2150"/>
                </a:lnTo>
                <a:lnTo>
                  <a:pt x="7896" y="2159"/>
                </a:lnTo>
                <a:lnTo>
                  <a:pt x="7892" y="2136"/>
                </a:lnTo>
                <a:lnTo>
                  <a:pt x="7878" y="2146"/>
                </a:lnTo>
                <a:lnTo>
                  <a:pt x="7865" y="2154"/>
                </a:lnTo>
                <a:lnTo>
                  <a:pt x="7851" y="2162"/>
                </a:lnTo>
                <a:lnTo>
                  <a:pt x="7835" y="2168"/>
                </a:lnTo>
                <a:lnTo>
                  <a:pt x="7821" y="2174"/>
                </a:lnTo>
                <a:lnTo>
                  <a:pt x="7805" y="2180"/>
                </a:lnTo>
                <a:lnTo>
                  <a:pt x="7789" y="2185"/>
                </a:lnTo>
                <a:lnTo>
                  <a:pt x="7773" y="2188"/>
                </a:lnTo>
                <a:lnTo>
                  <a:pt x="7791" y="2165"/>
                </a:lnTo>
                <a:lnTo>
                  <a:pt x="7774" y="2172"/>
                </a:lnTo>
                <a:lnTo>
                  <a:pt x="7757" y="2180"/>
                </a:lnTo>
                <a:lnTo>
                  <a:pt x="7740" y="2189"/>
                </a:lnTo>
                <a:lnTo>
                  <a:pt x="7725" y="2198"/>
                </a:lnTo>
                <a:lnTo>
                  <a:pt x="7709" y="2207"/>
                </a:lnTo>
                <a:lnTo>
                  <a:pt x="7694" y="2218"/>
                </a:lnTo>
                <a:lnTo>
                  <a:pt x="7664" y="2240"/>
                </a:lnTo>
                <a:lnTo>
                  <a:pt x="7661" y="2221"/>
                </a:lnTo>
                <a:lnTo>
                  <a:pt x="7635" y="2243"/>
                </a:lnTo>
                <a:lnTo>
                  <a:pt x="7609" y="2266"/>
                </a:lnTo>
                <a:lnTo>
                  <a:pt x="7583" y="2289"/>
                </a:lnTo>
                <a:lnTo>
                  <a:pt x="7555" y="2309"/>
                </a:lnTo>
                <a:lnTo>
                  <a:pt x="7565" y="2281"/>
                </a:lnTo>
                <a:lnTo>
                  <a:pt x="7552" y="2293"/>
                </a:lnTo>
                <a:lnTo>
                  <a:pt x="7539" y="2305"/>
                </a:lnTo>
                <a:lnTo>
                  <a:pt x="7517" y="2332"/>
                </a:lnTo>
                <a:lnTo>
                  <a:pt x="7493" y="2358"/>
                </a:lnTo>
                <a:lnTo>
                  <a:pt x="7480" y="2370"/>
                </a:lnTo>
                <a:lnTo>
                  <a:pt x="7466" y="2383"/>
                </a:lnTo>
                <a:lnTo>
                  <a:pt x="7472" y="2349"/>
                </a:lnTo>
                <a:lnTo>
                  <a:pt x="7460" y="2366"/>
                </a:lnTo>
                <a:lnTo>
                  <a:pt x="7449" y="2388"/>
                </a:lnTo>
                <a:lnTo>
                  <a:pt x="7436" y="2410"/>
                </a:lnTo>
                <a:lnTo>
                  <a:pt x="7423" y="2434"/>
                </a:lnTo>
                <a:lnTo>
                  <a:pt x="7408" y="2457"/>
                </a:lnTo>
                <a:lnTo>
                  <a:pt x="7401" y="2467"/>
                </a:lnTo>
                <a:lnTo>
                  <a:pt x="7393" y="2476"/>
                </a:lnTo>
                <a:lnTo>
                  <a:pt x="7386" y="2486"/>
                </a:lnTo>
                <a:lnTo>
                  <a:pt x="7378" y="2493"/>
                </a:lnTo>
                <a:lnTo>
                  <a:pt x="7368" y="2500"/>
                </a:lnTo>
                <a:lnTo>
                  <a:pt x="7360" y="2504"/>
                </a:lnTo>
                <a:lnTo>
                  <a:pt x="7362" y="2502"/>
                </a:lnTo>
                <a:lnTo>
                  <a:pt x="7364" y="2496"/>
                </a:lnTo>
                <a:lnTo>
                  <a:pt x="7367" y="2479"/>
                </a:lnTo>
                <a:lnTo>
                  <a:pt x="7370" y="2453"/>
                </a:lnTo>
                <a:lnTo>
                  <a:pt x="7373" y="2424"/>
                </a:lnTo>
                <a:lnTo>
                  <a:pt x="7375" y="2369"/>
                </a:lnTo>
                <a:lnTo>
                  <a:pt x="7376" y="2350"/>
                </a:lnTo>
                <a:lnTo>
                  <a:pt x="7375" y="2339"/>
                </a:lnTo>
                <a:lnTo>
                  <a:pt x="7356" y="2368"/>
                </a:lnTo>
                <a:lnTo>
                  <a:pt x="7354" y="2357"/>
                </a:lnTo>
                <a:lnTo>
                  <a:pt x="7353" y="2347"/>
                </a:lnTo>
                <a:lnTo>
                  <a:pt x="7354" y="2339"/>
                </a:lnTo>
                <a:lnTo>
                  <a:pt x="7357" y="2335"/>
                </a:lnTo>
                <a:lnTo>
                  <a:pt x="7359" y="2333"/>
                </a:lnTo>
                <a:lnTo>
                  <a:pt x="7361" y="2332"/>
                </a:lnTo>
                <a:lnTo>
                  <a:pt x="7367" y="2330"/>
                </a:lnTo>
                <a:lnTo>
                  <a:pt x="7375" y="2331"/>
                </a:lnTo>
                <a:lnTo>
                  <a:pt x="7385" y="2334"/>
                </a:lnTo>
                <a:lnTo>
                  <a:pt x="7380" y="2329"/>
                </a:lnTo>
                <a:lnTo>
                  <a:pt x="7375" y="2323"/>
                </a:lnTo>
                <a:lnTo>
                  <a:pt x="7369" y="2311"/>
                </a:lnTo>
                <a:lnTo>
                  <a:pt x="7364" y="2296"/>
                </a:lnTo>
                <a:lnTo>
                  <a:pt x="7361" y="2281"/>
                </a:lnTo>
                <a:lnTo>
                  <a:pt x="7360" y="2264"/>
                </a:lnTo>
                <a:lnTo>
                  <a:pt x="7360" y="2248"/>
                </a:lnTo>
                <a:lnTo>
                  <a:pt x="7362" y="2230"/>
                </a:lnTo>
                <a:lnTo>
                  <a:pt x="7366" y="2213"/>
                </a:lnTo>
                <a:lnTo>
                  <a:pt x="7347" y="2247"/>
                </a:lnTo>
                <a:lnTo>
                  <a:pt x="7347" y="2212"/>
                </a:lnTo>
                <a:lnTo>
                  <a:pt x="7347" y="2194"/>
                </a:lnTo>
                <a:lnTo>
                  <a:pt x="7346" y="2176"/>
                </a:lnTo>
                <a:lnTo>
                  <a:pt x="7344" y="2159"/>
                </a:lnTo>
                <a:lnTo>
                  <a:pt x="7341" y="2141"/>
                </a:lnTo>
                <a:lnTo>
                  <a:pt x="7338" y="2124"/>
                </a:lnTo>
                <a:lnTo>
                  <a:pt x="7334" y="2107"/>
                </a:lnTo>
                <a:lnTo>
                  <a:pt x="7322" y="2138"/>
                </a:lnTo>
                <a:lnTo>
                  <a:pt x="7322" y="2121"/>
                </a:lnTo>
                <a:lnTo>
                  <a:pt x="7320" y="2103"/>
                </a:lnTo>
                <a:lnTo>
                  <a:pt x="7318" y="2086"/>
                </a:lnTo>
                <a:lnTo>
                  <a:pt x="7315" y="2069"/>
                </a:lnTo>
                <a:lnTo>
                  <a:pt x="7311" y="2052"/>
                </a:lnTo>
                <a:lnTo>
                  <a:pt x="7305" y="2035"/>
                </a:lnTo>
                <a:lnTo>
                  <a:pt x="7300" y="2019"/>
                </a:lnTo>
                <a:lnTo>
                  <a:pt x="7294" y="2002"/>
                </a:lnTo>
                <a:lnTo>
                  <a:pt x="7284" y="2026"/>
                </a:lnTo>
                <a:lnTo>
                  <a:pt x="7277" y="1995"/>
                </a:lnTo>
                <a:lnTo>
                  <a:pt x="7268" y="1963"/>
                </a:lnTo>
                <a:lnTo>
                  <a:pt x="7258" y="1933"/>
                </a:lnTo>
                <a:lnTo>
                  <a:pt x="7246" y="1903"/>
                </a:lnTo>
                <a:lnTo>
                  <a:pt x="7242" y="1930"/>
                </a:lnTo>
                <a:lnTo>
                  <a:pt x="7235" y="1918"/>
                </a:lnTo>
                <a:lnTo>
                  <a:pt x="7229" y="1905"/>
                </a:lnTo>
                <a:lnTo>
                  <a:pt x="7224" y="1892"/>
                </a:lnTo>
                <a:lnTo>
                  <a:pt x="7221" y="1879"/>
                </a:lnTo>
                <a:lnTo>
                  <a:pt x="7219" y="1864"/>
                </a:lnTo>
                <a:lnTo>
                  <a:pt x="7218" y="1851"/>
                </a:lnTo>
                <a:lnTo>
                  <a:pt x="7218" y="1836"/>
                </a:lnTo>
                <a:lnTo>
                  <a:pt x="7220" y="1822"/>
                </a:lnTo>
                <a:lnTo>
                  <a:pt x="7203" y="1840"/>
                </a:lnTo>
                <a:lnTo>
                  <a:pt x="7201" y="1831"/>
                </a:lnTo>
                <a:lnTo>
                  <a:pt x="7200" y="1822"/>
                </a:lnTo>
                <a:lnTo>
                  <a:pt x="7201" y="1814"/>
                </a:lnTo>
                <a:lnTo>
                  <a:pt x="7204" y="1806"/>
                </a:lnTo>
                <a:lnTo>
                  <a:pt x="7208" y="1799"/>
                </a:lnTo>
                <a:lnTo>
                  <a:pt x="7214" y="1793"/>
                </a:lnTo>
                <a:lnTo>
                  <a:pt x="7221" y="1788"/>
                </a:lnTo>
                <a:lnTo>
                  <a:pt x="7230" y="1783"/>
                </a:lnTo>
                <a:lnTo>
                  <a:pt x="7211" y="1782"/>
                </a:lnTo>
                <a:lnTo>
                  <a:pt x="7212" y="1779"/>
                </a:lnTo>
                <a:lnTo>
                  <a:pt x="7214" y="1774"/>
                </a:lnTo>
                <a:lnTo>
                  <a:pt x="7220" y="1767"/>
                </a:lnTo>
                <a:lnTo>
                  <a:pt x="7228" y="1761"/>
                </a:lnTo>
                <a:lnTo>
                  <a:pt x="7237" y="1755"/>
                </a:lnTo>
                <a:lnTo>
                  <a:pt x="7257" y="1744"/>
                </a:lnTo>
                <a:lnTo>
                  <a:pt x="7273" y="1734"/>
                </a:lnTo>
                <a:lnTo>
                  <a:pt x="7252" y="1721"/>
                </a:lnTo>
                <a:lnTo>
                  <a:pt x="7263" y="1716"/>
                </a:lnTo>
                <a:lnTo>
                  <a:pt x="7274" y="1711"/>
                </a:lnTo>
                <a:lnTo>
                  <a:pt x="7286" y="1704"/>
                </a:lnTo>
                <a:lnTo>
                  <a:pt x="7296" y="1697"/>
                </a:lnTo>
                <a:lnTo>
                  <a:pt x="7306" y="1689"/>
                </a:lnTo>
                <a:lnTo>
                  <a:pt x="7316" y="1681"/>
                </a:lnTo>
                <a:lnTo>
                  <a:pt x="7324" y="1671"/>
                </a:lnTo>
                <a:lnTo>
                  <a:pt x="7331" y="1662"/>
                </a:lnTo>
                <a:lnTo>
                  <a:pt x="7295" y="1664"/>
                </a:lnTo>
                <a:lnTo>
                  <a:pt x="7318" y="1650"/>
                </a:lnTo>
                <a:lnTo>
                  <a:pt x="7338" y="1633"/>
                </a:lnTo>
                <a:lnTo>
                  <a:pt x="7357" y="1615"/>
                </a:lnTo>
                <a:lnTo>
                  <a:pt x="7375" y="1594"/>
                </a:lnTo>
                <a:lnTo>
                  <a:pt x="7351" y="1599"/>
                </a:lnTo>
                <a:lnTo>
                  <a:pt x="7376" y="1581"/>
                </a:lnTo>
                <a:lnTo>
                  <a:pt x="7405" y="1561"/>
                </a:lnTo>
                <a:lnTo>
                  <a:pt x="7437" y="1539"/>
                </a:lnTo>
                <a:lnTo>
                  <a:pt x="7432" y="1539"/>
                </a:lnTo>
                <a:lnTo>
                  <a:pt x="7427" y="1538"/>
                </a:lnTo>
                <a:lnTo>
                  <a:pt x="7417" y="1536"/>
                </a:lnTo>
                <a:lnTo>
                  <a:pt x="7409" y="1533"/>
                </a:lnTo>
                <a:lnTo>
                  <a:pt x="7406" y="1531"/>
                </a:lnTo>
                <a:lnTo>
                  <a:pt x="7426" y="1526"/>
                </a:lnTo>
                <a:lnTo>
                  <a:pt x="7446" y="1519"/>
                </a:lnTo>
                <a:lnTo>
                  <a:pt x="7465" y="1511"/>
                </a:lnTo>
                <a:lnTo>
                  <a:pt x="7483" y="1500"/>
                </a:lnTo>
                <a:lnTo>
                  <a:pt x="7500" y="1488"/>
                </a:lnTo>
                <a:lnTo>
                  <a:pt x="7516" y="1474"/>
                </a:lnTo>
                <a:lnTo>
                  <a:pt x="7531" y="1460"/>
                </a:lnTo>
                <a:lnTo>
                  <a:pt x="7545" y="1445"/>
                </a:lnTo>
                <a:lnTo>
                  <a:pt x="7503" y="1450"/>
                </a:lnTo>
                <a:lnTo>
                  <a:pt x="7589" y="1406"/>
                </a:lnTo>
                <a:lnTo>
                  <a:pt x="7675" y="1365"/>
                </a:lnTo>
                <a:lnTo>
                  <a:pt x="7653" y="1360"/>
                </a:lnTo>
                <a:lnTo>
                  <a:pt x="7680" y="1344"/>
                </a:lnTo>
                <a:lnTo>
                  <a:pt x="7710" y="1324"/>
                </a:lnTo>
                <a:lnTo>
                  <a:pt x="7744" y="1302"/>
                </a:lnTo>
                <a:lnTo>
                  <a:pt x="7725" y="1305"/>
                </a:lnTo>
                <a:lnTo>
                  <a:pt x="7704" y="1310"/>
                </a:lnTo>
                <a:lnTo>
                  <a:pt x="7685" y="1314"/>
                </a:lnTo>
                <a:lnTo>
                  <a:pt x="7665" y="1319"/>
                </a:lnTo>
                <a:lnTo>
                  <a:pt x="7646" y="1325"/>
                </a:lnTo>
                <a:lnTo>
                  <a:pt x="7626" y="1332"/>
                </a:lnTo>
                <a:lnTo>
                  <a:pt x="7606" y="1339"/>
                </a:lnTo>
                <a:lnTo>
                  <a:pt x="7588" y="1348"/>
                </a:lnTo>
                <a:lnTo>
                  <a:pt x="7598" y="1326"/>
                </a:lnTo>
                <a:lnTo>
                  <a:pt x="7550" y="1357"/>
                </a:lnTo>
                <a:lnTo>
                  <a:pt x="7501" y="1387"/>
                </a:lnTo>
                <a:lnTo>
                  <a:pt x="7501" y="1365"/>
                </a:lnTo>
                <a:lnTo>
                  <a:pt x="7453" y="1392"/>
                </a:lnTo>
                <a:lnTo>
                  <a:pt x="7424" y="1408"/>
                </a:lnTo>
                <a:lnTo>
                  <a:pt x="7440" y="1382"/>
                </a:lnTo>
                <a:lnTo>
                  <a:pt x="7412" y="1393"/>
                </a:lnTo>
                <a:lnTo>
                  <a:pt x="7383" y="1402"/>
                </a:lnTo>
                <a:lnTo>
                  <a:pt x="7353" y="1410"/>
                </a:lnTo>
                <a:lnTo>
                  <a:pt x="7322" y="1416"/>
                </a:lnTo>
                <a:lnTo>
                  <a:pt x="7334" y="1398"/>
                </a:lnTo>
                <a:lnTo>
                  <a:pt x="7321" y="1398"/>
                </a:lnTo>
                <a:lnTo>
                  <a:pt x="7304" y="1399"/>
                </a:lnTo>
                <a:lnTo>
                  <a:pt x="7267" y="1403"/>
                </a:lnTo>
                <a:lnTo>
                  <a:pt x="7236" y="1408"/>
                </a:lnTo>
                <a:lnTo>
                  <a:pt x="7223" y="1411"/>
                </a:lnTo>
                <a:lnTo>
                  <a:pt x="7234" y="1389"/>
                </a:lnTo>
                <a:lnTo>
                  <a:pt x="7201" y="1393"/>
                </a:lnTo>
                <a:lnTo>
                  <a:pt x="7155" y="1401"/>
                </a:lnTo>
                <a:lnTo>
                  <a:pt x="7095" y="1411"/>
                </a:lnTo>
                <a:lnTo>
                  <a:pt x="7119" y="1389"/>
                </a:lnTo>
                <a:lnTo>
                  <a:pt x="7102" y="1392"/>
                </a:lnTo>
                <a:lnTo>
                  <a:pt x="7086" y="1395"/>
                </a:lnTo>
                <a:lnTo>
                  <a:pt x="7069" y="1399"/>
                </a:lnTo>
                <a:lnTo>
                  <a:pt x="7054" y="1403"/>
                </a:lnTo>
                <a:lnTo>
                  <a:pt x="7022" y="1415"/>
                </a:lnTo>
                <a:lnTo>
                  <a:pt x="6991" y="1427"/>
                </a:lnTo>
                <a:lnTo>
                  <a:pt x="6991" y="1413"/>
                </a:lnTo>
                <a:lnTo>
                  <a:pt x="6993" y="1399"/>
                </a:lnTo>
                <a:lnTo>
                  <a:pt x="6997" y="1386"/>
                </a:lnTo>
                <a:lnTo>
                  <a:pt x="7002" y="1373"/>
                </a:lnTo>
                <a:lnTo>
                  <a:pt x="7009" y="1362"/>
                </a:lnTo>
                <a:lnTo>
                  <a:pt x="7016" y="1350"/>
                </a:lnTo>
                <a:lnTo>
                  <a:pt x="7024" y="1338"/>
                </a:lnTo>
                <a:lnTo>
                  <a:pt x="7033" y="1328"/>
                </a:lnTo>
                <a:lnTo>
                  <a:pt x="7052" y="1306"/>
                </a:lnTo>
                <a:lnTo>
                  <a:pt x="7071" y="1285"/>
                </a:lnTo>
                <a:lnTo>
                  <a:pt x="7090" y="1263"/>
                </a:lnTo>
                <a:lnTo>
                  <a:pt x="7099" y="1253"/>
                </a:lnTo>
                <a:lnTo>
                  <a:pt x="7106" y="1241"/>
                </a:lnTo>
                <a:lnTo>
                  <a:pt x="7090" y="1247"/>
                </a:lnTo>
                <a:lnTo>
                  <a:pt x="7096" y="1240"/>
                </a:lnTo>
                <a:lnTo>
                  <a:pt x="7102" y="1234"/>
                </a:lnTo>
                <a:lnTo>
                  <a:pt x="7115" y="1220"/>
                </a:lnTo>
                <a:lnTo>
                  <a:pt x="7126" y="1204"/>
                </a:lnTo>
                <a:lnTo>
                  <a:pt x="7135" y="1189"/>
                </a:lnTo>
                <a:lnTo>
                  <a:pt x="7150" y="1164"/>
                </a:lnTo>
                <a:lnTo>
                  <a:pt x="7155" y="1155"/>
                </a:lnTo>
                <a:lnTo>
                  <a:pt x="7119" y="1159"/>
                </a:lnTo>
                <a:lnTo>
                  <a:pt x="7126" y="1154"/>
                </a:lnTo>
                <a:lnTo>
                  <a:pt x="7133" y="1149"/>
                </a:lnTo>
                <a:lnTo>
                  <a:pt x="7147" y="1136"/>
                </a:lnTo>
                <a:lnTo>
                  <a:pt x="7159" y="1122"/>
                </a:lnTo>
                <a:lnTo>
                  <a:pt x="7169" y="1107"/>
                </a:lnTo>
                <a:lnTo>
                  <a:pt x="7179" y="1095"/>
                </a:lnTo>
                <a:lnTo>
                  <a:pt x="7186" y="1085"/>
                </a:lnTo>
                <a:lnTo>
                  <a:pt x="7192" y="1074"/>
                </a:lnTo>
                <a:lnTo>
                  <a:pt x="7164" y="1087"/>
                </a:lnTo>
                <a:lnTo>
                  <a:pt x="7169" y="1081"/>
                </a:lnTo>
                <a:lnTo>
                  <a:pt x="7174" y="1073"/>
                </a:lnTo>
                <a:lnTo>
                  <a:pt x="7185" y="1057"/>
                </a:lnTo>
                <a:lnTo>
                  <a:pt x="7193" y="1039"/>
                </a:lnTo>
                <a:lnTo>
                  <a:pt x="7201" y="1021"/>
                </a:lnTo>
                <a:lnTo>
                  <a:pt x="7214" y="991"/>
                </a:lnTo>
                <a:lnTo>
                  <a:pt x="7218" y="978"/>
                </a:lnTo>
                <a:lnTo>
                  <a:pt x="7198" y="990"/>
                </a:lnTo>
                <a:lnTo>
                  <a:pt x="7204" y="982"/>
                </a:lnTo>
                <a:lnTo>
                  <a:pt x="7210" y="974"/>
                </a:lnTo>
                <a:lnTo>
                  <a:pt x="7218" y="957"/>
                </a:lnTo>
                <a:lnTo>
                  <a:pt x="7225" y="939"/>
                </a:lnTo>
                <a:lnTo>
                  <a:pt x="7231" y="922"/>
                </a:lnTo>
                <a:lnTo>
                  <a:pt x="7235" y="906"/>
                </a:lnTo>
                <a:lnTo>
                  <a:pt x="7237" y="894"/>
                </a:lnTo>
                <a:lnTo>
                  <a:pt x="7239" y="883"/>
                </a:lnTo>
                <a:lnTo>
                  <a:pt x="7218" y="895"/>
                </a:lnTo>
                <a:lnTo>
                  <a:pt x="7227" y="881"/>
                </a:lnTo>
                <a:lnTo>
                  <a:pt x="7233" y="865"/>
                </a:lnTo>
                <a:lnTo>
                  <a:pt x="7237" y="852"/>
                </a:lnTo>
                <a:lnTo>
                  <a:pt x="7240" y="840"/>
                </a:lnTo>
                <a:lnTo>
                  <a:pt x="7241" y="830"/>
                </a:lnTo>
                <a:lnTo>
                  <a:pt x="7242" y="822"/>
                </a:lnTo>
                <a:lnTo>
                  <a:pt x="7242" y="816"/>
                </a:lnTo>
                <a:lnTo>
                  <a:pt x="7223" y="825"/>
                </a:lnTo>
                <a:lnTo>
                  <a:pt x="7232" y="807"/>
                </a:lnTo>
                <a:lnTo>
                  <a:pt x="7241" y="790"/>
                </a:lnTo>
                <a:lnTo>
                  <a:pt x="7248" y="771"/>
                </a:lnTo>
                <a:lnTo>
                  <a:pt x="7253" y="755"/>
                </a:lnTo>
                <a:lnTo>
                  <a:pt x="7259" y="727"/>
                </a:lnTo>
                <a:lnTo>
                  <a:pt x="7261" y="717"/>
                </a:lnTo>
                <a:lnTo>
                  <a:pt x="7230" y="744"/>
                </a:lnTo>
                <a:lnTo>
                  <a:pt x="7234" y="725"/>
                </a:lnTo>
                <a:lnTo>
                  <a:pt x="7241" y="707"/>
                </a:lnTo>
                <a:lnTo>
                  <a:pt x="7249" y="690"/>
                </a:lnTo>
                <a:lnTo>
                  <a:pt x="7258" y="673"/>
                </a:lnTo>
                <a:lnTo>
                  <a:pt x="7269" y="658"/>
                </a:lnTo>
                <a:lnTo>
                  <a:pt x="7281" y="642"/>
                </a:lnTo>
                <a:lnTo>
                  <a:pt x="7292" y="627"/>
                </a:lnTo>
                <a:lnTo>
                  <a:pt x="7305" y="613"/>
                </a:lnTo>
                <a:lnTo>
                  <a:pt x="7286" y="607"/>
                </a:lnTo>
                <a:lnTo>
                  <a:pt x="7307" y="587"/>
                </a:lnTo>
                <a:lnTo>
                  <a:pt x="7324" y="569"/>
                </a:lnTo>
                <a:lnTo>
                  <a:pt x="7338" y="552"/>
                </a:lnTo>
                <a:lnTo>
                  <a:pt x="7302" y="555"/>
                </a:lnTo>
                <a:lnTo>
                  <a:pt x="7316" y="545"/>
                </a:lnTo>
                <a:lnTo>
                  <a:pt x="7329" y="534"/>
                </a:lnTo>
                <a:lnTo>
                  <a:pt x="7340" y="523"/>
                </a:lnTo>
                <a:lnTo>
                  <a:pt x="7351" y="513"/>
                </a:lnTo>
                <a:lnTo>
                  <a:pt x="7367" y="496"/>
                </a:lnTo>
                <a:lnTo>
                  <a:pt x="7372" y="489"/>
                </a:lnTo>
                <a:lnTo>
                  <a:pt x="7349" y="487"/>
                </a:lnTo>
                <a:lnTo>
                  <a:pt x="7360" y="479"/>
                </a:lnTo>
                <a:lnTo>
                  <a:pt x="7371" y="469"/>
                </a:lnTo>
                <a:lnTo>
                  <a:pt x="7383" y="458"/>
                </a:lnTo>
                <a:lnTo>
                  <a:pt x="7393" y="447"/>
                </a:lnTo>
                <a:lnTo>
                  <a:pt x="7409" y="427"/>
                </a:lnTo>
                <a:lnTo>
                  <a:pt x="7416" y="419"/>
                </a:lnTo>
                <a:lnTo>
                  <a:pt x="7378" y="426"/>
                </a:lnTo>
                <a:lnTo>
                  <a:pt x="7388" y="416"/>
                </a:lnTo>
                <a:lnTo>
                  <a:pt x="7398" y="403"/>
                </a:lnTo>
                <a:lnTo>
                  <a:pt x="7421" y="377"/>
                </a:lnTo>
                <a:lnTo>
                  <a:pt x="7446" y="345"/>
                </a:lnTo>
                <a:lnTo>
                  <a:pt x="7435" y="350"/>
                </a:lnTo>
                <a:lnTo>
                  <a:pt x="7425" y="355"/>
                </a:lnTo>
                <a:lnTo>
                  <a:pt x="7414" y="361"/>
                </a:lnTo>
                <a:lnTo>
                  <a:pt x="7403" y="368"/>
                </a:lnTo>
                <a:lnTo>
                  <a:pt x="7383" y="385"/>
                </a:lnTo>
                <a:lnTo>
                  <a:pt x="7362" y="401"/>
                </a:lnTo>
                <a:lnTo>
                  <a:pt x="7341" y="416"/>
                </a:lnTo>
                <a:lnTo>
                  <a:pt x="7331" y="422"/>
                </a:lnTo>
                <a:lnTo>
                  <a:pt x="7322" y="427"/>
                </a:lnTo>
                <a:lnTo>
                  <a:pt x="7313" y="431"/>
                </a:lnTo>
                <a:lnTo>
                  <a:pt x="7303" y="434"/>
                </a:lnTo>
                <a:lnTo>
                  <a:pt x="7295" y="434"/>
                </a:lnTo>
                <a:lnTo>
                  <a:pt x="7286" y="433"/>
                </a:lnTo>
                <a:lnTo>
                  <a:pt x="7281" y="437"/>
                </a:lnTo>
                <a:lnTo>
                  <a:pt x="7277" y="442"/>
                </a:lnTo>
                <a:lnTo>
                  <a:pt x="7268" y="452"/>
                </a:lnTo>
                <a:lnTo>
                  <a:pt x="7261" y="462"/>
                </a:lnTo>
                <a:lnTo>
                  <a:pt x="7256" y="473"/>
                </a:lnTo>
                <a:lnTo>
                  <a:pt x="7252" y="483"/>
                </a:lnTo>
                <a:lnTo>
                  <a:pt x="7250" y="491"/>
                </a:lnTo>
                <a:lnTo>
                  <a:pt x="7248" y="498"/>
                </a:lnTo>
                <a:lnTo>
                  <a:pt x="7238" y="482"/>
                </a:lnTo>
                <a:lnTo>
                  <a:pt x="7229" y="491"/>
                </a:lnTo>
                <a:lnTo>
                  <a:pt x="7222" y="502"/>
                </a:lnTo>
                <a:lnTo>
                  <a:pt x="7214" y="514"/>
                </a:lnTo>
                <a:lnTo>
                  <a:pt x="7206" y="526"/>
                </a:lnTo>
                <a:lnTo>
                  <a:pt x="7197" y="545"/>
                </a:lnTo>
                <a:lnTo>
                  <a:pt x="7193" y="553"/>
                </a:lnTo>
                <a:lnTo>
                  <a:pt x="7190" y="530"/>
                </a:lnTo>
                <a:lnTo>
                  <a:pt x="7168" y="551"/>
                </a:lnTo>
                <a:lnTo>
                  <a:pt x="7146" y="575"/>
                </a:lnTo>
                <a:lnTo>
                  <a:pt x="7122" y="601"/>
                </a:lnTo>
                <a:lnTo>
                  <a:pt x="7128" y="576"/>
                </a:lnTo>
                <a:lnTo>
                  <a:pt x="7120" y="578"/>
                </a:lnTo>
                <a:lnTo>
                  <a:pt x="7111" y="582"/>
                </a:lnTo>
                <a:lnTo>
                  <a:pt x="7101" y="587"/>
                </a:lnTo>
                <a:lnTo>
                  <a:pt x="7092" y="592"/>
                </a:lnTo>
                <a:lnTo>
                  <a:pt x="7072" y="605"/>
                </a:lnTo>
                <a:lnTo>
                  <a:pt x="7053" y="619"/>
                </a:lnTo>
                <a:lnTo>
                  <a:pt x="7035" y="633"/>
                </a:lnTo>
                <a:lnTo>
                  <a:pt x="7022" y="645"/>
                </a:lnTo>
                <a:lnTo>
                  <a:pt x="7009" y="656"/>
                </a:lnTo>
                <a:lnTo>
                  <a:pt x="7016" y="630"/>
                </a:lnTo>
                <a:lnTo>
                  <a:pt x="7011" y="632"/>
                </a:lnTo>
                <a:lnTo>
                  <a:pt x="7005" y="635"/>
                </a:lnTo>
                <a:lnTo>
                  <a:pt x="6991" y="645"/>
                </a:lnTo>
                <a:lnTo>
                  <a:pt x="6974" y="657"/>
                </a:lnTo>
                <a:lnTo>
                  <a:pt x="6959" y="669"/>
                </a:lnTo>
                <a:lnTo>
                  <a:pt x="6931" y="693"/>
                </a:lnTo>
                <a:lnTo>
                  <a:pt x="6919" y="704"/>
                </a:lnTo>
                <a:lnTo>
                  <a:pt x="6935" y="672"/>
                </a:lnTo>
                <a:lnTo>
                  <a:pt x="6926" y="676"/>
                </a:lnTo>
                <a:lnTo>
                  <a:pt x="6916" y="681"/>
                </a:lnTo>
                <a:lnTo>
                  <a:pt x="6905" y="687"/>
                </a:lnTo>
                <a:lnTo>
                  <a:pt x="6895" y="694"/>
                </a:lnTo>
                <a:lnTo>
                  <a:pt x="6873" y="711"/>
                </a:lnTo>
                <a:lnTo>
                  <a:pt x="6854" y="728"/>
                </a:lnTo>
                <a:lnTo>
                  <a:pt x="6836" y="745"/>
                </a:lnTo>
                <a:lnTo>
                  <a:pt x="6822" y="759"/>
                </a:lnTo>
                <a:lnTo>
                  <a:pt x="6810" y="772"/>
                </a:lnTo>
                <a:lnTo>
                  <a:pt x="6825" y="740"/>
                </a:lnTo>
                <a:lnTo>
                  <a:pt x="6811" y="751"/>
                </a:lnTo>
                <a:lnTo>
                  <a:pt x="6793" y="764"/>
                </a:lnTo>
                <a:lnTo>
                  <a:pt x="6775" y="781"/>
                </a:lnTo>
                <a:lnTo>
                  <a:pt x="6757" y="797"/>
                </a:lnTo>
                <a:lnTo>
                  <a:pt x="6728" y="825"/>
                </a:lnTo>
                <a:lnTo>
                  <a:pt x="6716" y="836"/>
                </a:lnTo>
                <a:lnTo>
                  <a:pt x="6725" y="807"/>
                </a:lnTo>
                <a:lnTo>
                  <a:pt x="6719" y="813"/>
                </a:lnTo>
                <a:lnTo>
                  <a:pt x="6712" y="820"/>
                </a:lnTo>
                <a:lnTo>
                  <a:pt x="6698" y="835"/>
                </a:lnTo>
                <a:lnTo>
                  <a:pt x="6686" y="853"/>
                </a:lnTo>
                <a:lnTo>
                  <a:pt x="6675" y="870"/>
                </a:lnTo>
                <a:lnTo>
                  <a:pt x="6665" y="887"/>
                </a:lnTo>
                <a:lnTo>
                  <a:pt x="6658" y="901"/>
                </a:lnTo>
                <a:lnTo>
                  <a:pt x="6651" y="914"/>
                </a:lnTo>
                <a:lnTo>
                  <a:pt x="6638" y="898"/>
                </a:lnTo>
                <a:lnTo>
                  <a:pt x="6634" y="903"/>
                </a:lnTo>
                <a:lnTo>
                  <a:pt x="6629" y="912"/>
                </a:lnTo>
                <a:lnTo>
                  <a:pt x="6617" y="935"/>
                </a:lnTo>
                <a:lnTo>
                  <a:pt x="6590" y="996"/>
                </a:lnTo>
                <a:lnTo>
                  <a:pt x="6576" y="1027"/>
                </a:lnTo>
                <a:lnTo>
                  <a:pt x="6562" y="1053"/>
                </a:lnTo>
                <a:lnTo>
                  <a:pt x="6557" y="1063"/>
                </a:lnTo>
                <a:lnTo>
                  <a:pt x="6552" y="1070"/>
                </a:lnTo>
                <a:lnTo>
                  <a:pt x="6547" y="1076"/>
                </a:lnTo>
                <a:lnTo>
                  <a:pt x="6545" y="1077"/>
                </a:lnTo>
                <a:lnTo>
                  <a:pt x="6544" y="1078"/>
                </a:lnTo>
                <a:lnTo>
                  <a:pt x="6541" y="1063"/>
                </a:lnTo>
                <a:lnTo>
                  <a:pt x="6538" y="1050"/>
                </a:lnTo>
                <a:lnTo>
                  <a:pt x="6537" y="1035"/>
                </a:lnTo>
                <a:lnTo>
                  <a:pt x="6537" y="1022"/>
                </a:lnTo>
                <a:lnTo>
                  <a:pt x="6538" y="994"/>
                </a:lnTo>
                <a:lnTo>
                  <a:pt x="6541" y="966"/>
                </a:lnTo>
                <a:lnTo>
                  <a:pt x="6543" y="938"/>
                </a:lnTo>
                <a:lnTo>
                  <a:pt x="6544" y="911"/>
                </a:lnTo>
                <a:lnTo>
                  <a:pt x="6544" y="896"/>
                </a:lnTo>
                <a:lnTo>
                  <a:pt x="6543" y="883"/>
                </a:lnTo>
                <a:lnTo>
                  <a:pt x="6541" y="868"/>
                </a:lnTo>
                <a:lnTo>
                  <a:pt x="6538" y="854"/>
                </a:lnTo>
                <a:lnTo>
                  <a:pt x="6519" y="873"/>
                </a:lnTo>
                <a:lnTo>
                  <a:pt x="6522" y="856"/>
                </a:lnTo>
                <a:lnTo>
                  <a:pt x="6523" y="834"/>
                </a:lnTo>
                <a:lnTo>
                  <a:pt x="6523" y="812"/>
                </a:lnTo>
                <a:lnTo>
                  <a:pt x="6522" y="788"/>
                </a:lnTo>
                <a:lnTo>
                  <a:pt x="6520" y="750"/>
                </a:lnTo>
                <a:lnTo>
                  <a:pt x="6519" y="733"/>
                </a:lnTo>
                <a:lnTo>
                  <a:pt x="6499" y="767"/>
                </a:lnTo>
                <a:lnTo>
                  <a:pt x="6498" y="744"/>
                </a:lnTo>
                <a:lnTo>
                  <a:pt x="6497" y="720"/>
                </a:lnTo>
                <a:lnTo>
                  <a:pt x="6494" y="697"/>
                </a:lnTo>
                <a:lnTo>
                  <a:pt x="6490" y="673"/>
                </a:lnTo>
                <a:lnTo>
                  <a:pt x="6485" y="651"/>
                </a:lnTo>
                <a:lnTo>
                  <a:pt x="6479" y="628"/>
                </a:lnTo>
                <a:lnTo>
                  <a:pt x="6471" y="605"/>
                </a:lnTo>
                <a:lnTo>
                  <a:pt x="6463" y="584"/>
                </a:lnTo>
                <a:lnTo>
                  <a:pt x="6447" y="602"/>
                </a:lnTo>
                <a:lnTo>
                  <a:pt x="6445" y="592"/>
                </a:lnTo>
                <a:lnTo>
                  <a:pt x="6443" y="582"/>
                </a:lnTo>
                <a:lnTo>
                  <a:pt x="6440" y="571"/>
                </a:lnTo>
                <a:lnTo>
                  <a:pt x="6436" y="561"/>
                </a:lnTo>
                <a:lnTo>
                  <a:pt x="6427" y="540"/>
                </a:lnTo>
                <a:lnTo>
                  <a:pt x="6418" y="523"/>
                </a:lnTo>
                <a:lnTo>
                  <a:pt x="6409" y="507"/>
                </a:lnTo>
                <a:lnTo>
                  <a:pt x="6400" y="495"/>
                </a:lnTo>
                <a:lnTo>
                  <a:pt x="6393" y="485"/>
                </a:lnTo>
                <a:lnTo>
                  <a:pt x="6384" y="518"/>
                </a:lnTo>
                <a:lnTo>
                  <a:pt x="6383" y="506"/>
                </a:lnTo>
                <a:lnTo>
                  <a:pt x="6381" y="495"/>
                </a:lnTo>
                <a:lnTo>
                  <a:pt x="6379" y="485"/>
                </a:lnTo>
                <a:lnTo>
                  <a:pt x="6376" y="475"/>
                </a:lnTo>
                <a:lnTo>
                  <a:pt x="6368" y="457"/>
                </a:lnTo>
                <a:lnTo>
                  <a:pt x="6361" y="442"/>
                </a:lnTo>
                <a:lnTo>
                  <a:pt x="6353" y="429"/>
                </a:lnTo>
                <a:lnTo>
                  <a:pt x="6347" y="420"/>
                </a:lnTo>
                <a:lnTo>
                  <a:pt x="6340" y="412"/>
                </a:lnTo>
                <a:lnTo>
                  <a:pt x="6321" y="426"/>
                </a:lnTo>
                <a:lnTo>
                  <a:pt x="6320" y="415"/>
                </a:lnTo>
                <a:lnTo>
                  <a:pt x="6319" y="404"/>
                </a:lnTo>
                <a:lnTo>
                  <a:pt x="6314" y="385"/>
                </a:lnTo>
                <a:lnTo>
                  <a:pt x="6308" y="367"/>
                </a:lnTo>
                <a:lnTo>
                  <a:pt x="6301" y="353"/>
                </a:lnTo>
                <a:lnTo>
                  <a:pt x="6295" y="340"/>
                </a:lnTo>
                <a:lnTo>
                  <a:pt x="6290" y="332"/>
                </a:lnTo>
                <a:lnTo>
                  <a:pt x="6284" y="324"/>
                </a:lnTo>
                <a:lnTo>
                  <a:pt x="6277" y="347"/>
                </a:lnTo>
                <a:lnTo>
                  <a:pt x="6278" y="333"/>
                </a:lnTo>
                <a:lnTo>
                  <a:pt x="6278" y="317"/>
                </a:lnTo>
                <a:lnTo>
                  <a:pt x="6277" y="278"/>
                </a:lnTo>
                <a:lnTo>
                  <a:pt x="6275" y="228"/>
                </a:lnTo>
                <a:lnTo>
                  <a:pt x="6257" y="266"/>
                </a:lnTo>
                <a:lnTo>
                  <a:pt x="6259" y="248"/>
                </a:lnTo>
                <a:lnTo>
                  <a:pt x="6260" y="229"/>
                </a:lnTo>
                <a:lnTo>
                  <a:pt x="6261" y="211"/>
                </a:lnTo>
                <a:lnTo>
                  <a:pt x="6260" y="191"/>
                </a:lnTo>
                <a:lnTo>
                  <a:pt x="6258" y="172"/>
                </a:lnTo>
                <a:lnTo>
                  <a:pt x="6255" y="154"/>
                </a:lnTo>
                <a:lnTo>
                  <a:pt x="6250" y="136"/>
                </a:lnTo>
                <a:lnTo>
                  <a:pt x="6244" y="119"/>
                </a:lnTo>
                <a:lnTo>
                  <a:pt x="6231" y="162"/>
                </a:lnTo>
                <a:lnTo>
                  <a:pt x="6229" y="142"/>
                </a:lnTo>
                <a:lnTo>
                  <a:pt x="6227" y="121"/>
                </a:lnTo>
                <a:lnTo>
                  <a:pt x="6224" y="100"/>
                </a:lnTo>
                <a:lnTo>
                  <a:pt x="6220" y="80"/>
                </a:lnTo>
                <a:lnTo>
                  <a:pt x="6216" y="60"/>
                </a:lnTo>
                <a:lnTo>
                  <a:pt x="6210" y="39"/>
                </a:lnTo>
                <a:lnTo>
                  <a:pt x="6203" y="20"/>
                </a:lnTo>
                <a:lnTo>
                  <a:pt x="6197" y="0"/>
                </a:lnTo>
                <a:lnTo>
                  <a:pt x="6187" y="25"/>
                </a:lnTo>
                <a:lnTo>
                  <a:pt x="6180" y="49"/>
                </a:lnTo>
                <a:lnTo>
                  <a:pt x="6166" y="91"/>
                </a:lnTo>
                <a:lnTo>
                  <a:pt x="6159" y="122"/>
                </a:lnTo>
                <a:lnTo>
                  <a:pt x="6156" y="133"/>
                </a:lnTo>
                <a:lnTo>
                  <a:pt x="6136" y="100"/>
                </a:lnTo>
                <a:lnTo>
                  <a:pt x="6131" y="118"/>
                </a:lnTo>
                <a:lnTo>
                  <a:pt x="6127" y="136"/>
                </a:lnTo>
                <a:lnTo>
                  <a:pt x="6124" y="155"/>
                </a:lnTo>
                <a:lnTo>
                  <a:pt x="6122" y="171"/>
                </a:lnTo>
                <a:lnTo>
                  <a:pt x="6120" y="196"/>
                </a:lnTo>
                <a:lnTo>
                  <a:pt x="6120" y="206"/>
                </a:lnTo>
                <a:lnTo>
                  <a:pt x="6102" y="194"/>
                </a:lnTo>
                <a:lnTo>
                  <a:pt x="6102" y="233"/>
                </a:lnTo>
                <a:lnTo>
                  <a:pt x="6102" y="272"/>
                </a:lnTo>
                <a:lnTo>
                  <a:pt x="6102" y="351"/>
                </a:lnTo>
                <a:lnTo>
                  <a:pt x="6086" y="344"/>
                </a:lnTo>
                <a:lnTo>
                  <a:pt x="6080" y="390"/>
                </a:lnTo>
                <a:lnTo>
                  <a:pt x="6077" y="414"/>
                </a:lnTo>
                <a:lnTo>
                  <a:pt x="6066" y="397"/>
                </a:lnTo>
                <a:lnTo>
                  <a:pt x="6059" y="413"/>
                </a:lnTo>
                <a:lnTo>
                  <a:pt x="6052" y="430"/>
                </a:lnTo>
                <a:lnTo>
                  <a:pt x="6040" y="465"/>
                </a:lnTo>
                <a:lnTo>
                  <a:pt x="6031" y="492"/>
                </a:lnTo>
                <a:lnTo>
                  <a:pt x="6028" y="503"/>
                </a:lnTo>
                <a:lnTo>
                  <a:pt x="6016" y="485"/>
                </a:lnTo>
                <a:lnTo>
                  <a:pt x="6011" y="499"/>
                </a:lnTo>
                <a:lnTo>
                  <a:pt x="6006" y="518"/>
                </a:lnTo>
                <a:lnTo>
                  <a:pt x="5994" y="560"/>
                </a:lnTo>
                <a:lnTo>
                  <a:pt x="5982" y="613"/>
                </a:lnTo>
                <a:lnTo>
                  <a:pt x="5970" y="586"/>
                </a:lnTo>
                <a:lnTo>
                  <a:pt x="5962" y="616"/>
                </a:lnTo>
                <a:lnTo>
                  <a:pt x="5956" y="650"/>
                </a:lnTo>
                <a:lnTo>
                  <a:pt x="5950" y="688"/>
                </a:lnTo>
                <a:lnTo>
                  <a:pt x="5933" y="670"/>
                </a:lnTo>
                <a:lnTo>
                  <a:pt x="5932" y="677"/>
                </a:lnTo>
                <a:lnTo>
                  <a:pt x="5931" y="685"/>
                </a:lnTo>
                <a:lnTo>
                  <a:pt x="5931" y="704"/>
                </a:lnTo>
                <a:lnTo>
                  <a:pt x="5932" y="725"/>
                </a:lnTo>
                <a:lnTo>
                  <a:pt x="5934" y="748"/>
                </a:lnTo>
                <a:lnTo>
                  <a:pt x="5939" y="785"/>
                </a:lnTo>
                <a:lnTo>
                  <a:pt x="5941" y="801"/>
                </a:lnTo>
                <a:lnTo>
                  <a:pt x="5912" y="760"/>
                </a:lnTo>
                <a:lnTo>
                  <a:pt x="5911" y="769"/>
                </a:lnTo>
                <a:lnTo>
                  <a:pt x="5911" y="780"/>
                </a:lnTo>
                <a:lnTo>
                  <a:pt x="5913" y="803"/>
                </a:lnTo>
                <a:lnTo>
                  <a:pt x="5917" y="829"/>
                </a:lnTo>
                <a:lnTo>
                  <a:pt x="5922" y="855"/>
                </a:lnTo>
                <a:lnTo>
                  <a:pt x="5933" y="897"/>
                </a:lnTo>
                <a:lnTo>
                  <a:pt x="5939" y="915"/>
                </a:lnTo>
                <a:lnTo>
                  <a:pt x="5908" y="898"/>
                </a:lnTo>
                <a:lnTo>
                  <a:pt x="5910" y="911"/>
                </a:lnTo>
                <a:lnTo>
                  <a:pt x="5914" y="923"/>
                </a:lnTo>
                <a:lnTo>
                  <a:pt x="5922" y="948"/>
                </a:lnTo>
                <a:lnTo>
                  <a:pt x="5931" y="971"/>
                </a:lnTo>
                <a:lnTo>
                  <a:pt x="5942" y="994"/>
                </a:lnTo>
                <a:lnTo>
                  <a:pt x="5952" y="1018"/>
                </a:lnTo>
                <a:lnTo>
                  <a:pt x="5956" y="1030"/>
                </a:lnTo>
                <a:lnTo>
                  <a:pt x="5959" y="1041"/>
                </a:lnTo>
                <a:lnTo>
                  <a:pt x="5962" y="1054"/>
                </a:lnTo>
                <a:lnTo>
                  <a:pt x="5964" y="1066"/>
                </a:lnTo>
                <a:lnTo>
                  <a:pt x="5965" y="1079"/>
                </a:lnTo>
                <a:lnTo>
                  <a:pt x="5965" y="1091"/>
                </a:lnTo>
                <a:lnTo>
                  <a:pt x="5960" y="1076"/>
                </a:lnTo>
                <a:lnTo>
                  <a:pt x="5949" y="1037"/>
                </a:lnTo>
                <a:lnTo>
                  <a:pt x="5942" y="1016"/>
                </a:lnTo>
                <a:lnTo>
                  <a:pt x="5934" y="994"/>
                </a:lnTo>
                <a:lnTo>
                  <a:pt x="5926" y="977"/>
                </a:lnTo>
                <a:lnTo>
                  <a:pt x="5923" y="969"/>
                </a:lnTo>
                <a:lnTo>
                  <a:pt x="5919" y="963"/>
                </a:lnTo>
                <a:lnTo>
                  <a:pt x="5907" y="992"/>
                </a:lnTo>
                <a:lnTo>
                  <a:pt x="5900" y="971"/>
                </a:lnTo>
                <a:lnTo>
                  <a:pt x="5892" y="951"/>
                </a:lnTo>
                <a:lnTo>
                  <a:pt x="5884" y="931"/>
                </a:lnTo>
                <a:lnTo>
                  <a:pt x="5874" y="912"/>
                </a:lnTo>
                <a:lnTo>
                  <a:pt x="5862" y="893"/>
                </a:lnTo>
                <a:lnTo>
                  <a:pt x="5850" y="876"/>
                </a:lnTo>
                <a:lnTo>
                  <a:pt x="5837" y="858"/>
                </a:lnTo>
                <a:lnTo>
                  <a:pt x="5822" y="843"/>
                </a:lnTo>
                <a:lnTo>
                  <a:pt x="5829" y="891"/>
                </a:lnTo>
                <a:lnTo>
                  <a:pt x="5792" y="846"/>
                </a:lnTo>
                <a:lnTo>
                  <a:pt x="5761" y="811"/>
                </a:lnTo>
                <a:lnTo>
                  <a:pt x="5747" y="795"/>
                </a:lnTo>
                <a:lnTo>
                  <a:pt x="5736" y="784"/>
                </a:lnTo>
                <a:lnTo>
                  <a:pt x="5743" y="818"/>
                </a:lnTo>
                <a:lnTo>
                  <a:pt x="5736" y="809"/>
                </a:lnTo>
                <a:lnTo>
                  <a:pt x="5727" y="798"/>
                </a:lnTo>
                <a:lnTo>
                  <a:pt x="5718" y="787"/>
                </a:lnTo>
                <a:lnTo>
                  <a:pt x="5706" y="773"/>
                </a:lnTo>
                <a:lnTo>
                  <a:pt x="5691" y="761"/>
                </a:lnTo>
                <a:lnTo>
                  <a:pt x="5676" y="750"/>
                </a:lnTo>
                <a:lnTo>
                  <a:pt x="5669" y="745"/>
                </a:lnTo>
                <a:lnTo>
                  <a:pt x="5660" y="740"/>
                </a:lnTo>
                <a:lnTo>
                  <a:pt x="5665" y="772"/>
                </a:lnTo>
                <a:lnTo>
                  <a:pt x="5654" y="762"/>
                </a:lnTo>
                <a:lnTo>
                  <a:pt x="5628" y="739"/>
                </a:lnTo>
                <a:lnTo>
                  <a:pt x="5613" y="727"/>
                </a:lnTo>
                <a:lnTo>
                  <a:pt x="5596" y="715"/>
                </a:lnTo>
                <a:lnTo>
                  <a:pt x="5582" y="705"/>
                </a:lnTo>
                <a:lnTo>
                  <a:pt x="5575" y="702"/>
                </a:lnTo>
                <a:lnTo>
                  <a:pt x="5569" y="699"/>
                </a:lnTo>
                <a:lnTo>
                  <a:pt x="5576" y="724"/>
                </a:lnTo>
                <a:lnTo>
                  <a:pt x="5566" y="716"/>
                </a:lnTo>
                <a:lnTo>
                  <a:pt x="5543" y="697"/>
                </a:lnTo>
                <a:lnTo>
                  <a:pt x="5528" y="686"/>
                </a:lnTo>
                <a:lnTo>
                  <a:pt x="5514" y="676"/>
                </a:lnTo>
                <a:lnTo>
                  <a:pt x="5499" y="667"/>
                </a:lnTo>
                <a:lnTo>
                  <a:pt x="5486" y="661"/>
                </a:lnTo>
                <a:lnTo>
                  <a:pt x="5491" y="688"/>
                </a:lnTo>
                <a:lnTo>
                  <a:pt x="5459" y="665"/>
                </a:lnTo>
                <a:lnTo>
                  <a:pt x="5411" y="632"/>
                </a:lnTo>
                <a:lnTo>
                  <a:pt x="5411" y="649"/>
                </a:lnTo>
                <a:lnTo>
                  <a:pt x="5396" y="623"/>
                </a:lnTo>
                <a:lnTo>
                  <a:pt x="5383" y="600"/>
                </a:lnTo>
                <a:lnTo>
                  <a:pt x="5368" y="578"/>
                </a:lnTo>
                <a:lnTo>
                  <a:pt x="5360" y="591"/>
                </a:lnTo>
                <a:lnTo>
                  <a:pt x="5353" y="582"/>
                </a:lnTo>
                <a:lnTo>
                  <a:pt x="5334" y="559"/>
                </a:lnTo>
                <a:lnTo>
                  <a:pt x="5322" y="546"/>
                </a:lnTo>
                <a:lnTo>
                  <a:pt x="5309" y="532"/>
                </a:lnTo>
                <a:lnTo>
                  <a:pt x="5294" y="521"/>
                </a:lnTo>
                <a:lnTo>
                  <a:pt x="5281" y="511"/>
                </a:lnTo>
                <a:lnTo>
                  <a:pt x="5284" y="523"/>
                </a:lnTo>
                <a:lnTo>
                  <a:pt x="5292" y="553"/>
                </a:lnTo>
                <a:lnTo>
                  <a:pt x="5303" y="587"/>
                </a:lnTo>
                <a:lnTo>
                  <a:pt x="5309" y="601"/>
                </a:lnTo>
                <a:lnTo>
                  <a:pt x="5314" y="613"/>
                </a:lnTo>
                <a:lnTo>
                  <a:pt x="5297" y="602"/>
                </a:lnTo>
                <a:lnTo>
                  <a:pt x="5298" y="613"/>
                </a:lnTo>
                <a:lnTo>
                  <a:pt x="5304" y="634"/>
                </a:lnTo>
                <a:lnTo>
                  <a:pt x="5307" y="648"/>
                </a:lnTo>
                <a:lnTo>
                  <a:pt x="5312" y="661"/>
                </a:lnTo>
                <a:lnTo>
                  <a:pt x="5317" y="672"/>
                </a:lnTo>
                <a:lnTo>
                  <a:pt x="5320" y="678"/>
                </a:lnTo>
                <a:lnTo>
                  <a:pt x="5324" y="683"/>
                </a:lnTo>
                <a:lnTo>
                  <a:pt x="5305" y="680"/>
                </a:lnTo>
                <a:lnTo>
                  <a:pt x="5308" y="690"/>
                </a:lnTo>
                <a:lnTo>
                  <a:pt x="5317" y="713"/>
                </a:lnTo>
                <a:lnTo>
                  <a:pt x="5329" y="742"/>
                </a:lnTo>
                <a:lnTo>
                  <a:pt x="5337" y="755"/>
                </a:lnTo>
                <a:lnTo>
                  <a:pt x="5344" y="767"/>
                </a:lnTo>
                <a:lnTo>
                  <a:pt x="5307" y="750"/>
                </a:lnTo>
                <a:lnTo>
                  <a:pt x="5319" y="791"/>
                </a:lnTo>
                <a:lnTo>
                  <a:pt x="5329" y="827"/>
                </a:lnTo>
                <a:lnTo>
                  <a:pt x="5336" y="844"/>
                </a:lnTo>
                <a:lnTo>
                  <a:pt x="5341" y="859"/>
                </a:lnTo>
                <a:lnTo>
                  <a:pt x="5312" y="839"/>
                </a:lnTo>
                <a:lnTo>
                  <a:pt x="5315" y="853"/>
                </a:lnTo>
                <a:lnTo>
                  <a:pt x="5324" y="883"/>
                </a:lnTo>
                <a:lnTo>
                  <a:pt x="5330" y="901"/>
                </a:lnTo>
                <a:lnTo>
                  <a:pt x="5338" y="919"/>
                </a:lnTo>
                <a:lnTo>
                  <a:pt x="5345" y="934"/>
                </a:lnTo>
                <a:lnTo>
                  <a:pt x="5349" y="940"/>
                </a:lnTo>
                <a:lnTo>
                  <a:pt x="5353" y="947"/>
                </a:lnTo>
                <a:lnTo>
                  <a:pt x="5331" y="936"/>
                </a:lnTo>
                <a:lnTo>
                  <a:pt x="5334" y="946"/>
                </a:lnTo>
                <a:lnTo>
                  <a:pt x="5340" y="967"/>
                </a:lnTo>
                <a:lnTo>
                  <a:pt x="5345" y="981"/>
                </a:lnTo>
                <a:lnTo>
                  <a:pt x="5350" y="995"/>
                </a:lnTo>
                <a:lnTo>
                  <a:pt x="5356" y="1009"/>
                </a:lnTo>
                <a:lnTo>
                  <a:pt x="5363" y="1021"/>
                </a:lnTo>
                <a:lnTo>
                  <a:pt x="5339" y="1004"/>
                </a:lnTo>
                <a:lnTo>
                  <a:pt x="5342" y="1016"/>
                </a:lnTo>
                <a:lnTo>
                  <a:pt x="5350" y="1044"/>
                </a:lnTo>
                <a:lnTo>
                  <a:pt x="5355" y="1061"/>
                </a:lnTo>
                <a:lnTo>
                  <a:pt x="5362" y="1078"/>
                </a:lnTo>
                <a:lnTo>
                  <a:pt x="5370" y="1094"/>
                </a:lnTo>
                <a:lnTo>
                  <a:pt x="5377" y="1108"/>
                </a:lnTo>
                <a:lnTo>
                  <a:pt x="5351" y="1091"/>
                </a:lnTo>
                <a:lnTo>
                  <a:pt x="5353" y="1100"/>
                </a:lnTo>
                <a:lnTo>
                  <a:pt x="5357" y="1110"/>
                </a:lnTo>
                <a:lnTo>
                  <a:pt x="5362" y="1121"/>
                </a:lnTo>
                <a:lnTo>
                  <a:pt x="5369" y="1134"/>
                </a:lnTo>
                <a:lnTo>
                  <a:pt x="5377" y="1148"/>
                </a:lnTo>
                <a:lnTo>
                  <a:pt x="5387" y="1160"/>
                </a:lnTo>
                <a:lnTo>
                  <a:pt x="5392" y="1166"/>
                </a:lnTo>
                <a:lnTo>
                  <a:pt x="5398" y="1171"/>
                </a:lnTo>
                <a:lnTo>
                  <a:pt x="5370" y="1171"/>
                </a:lnTo>
                <a:lnTo>
                  <a:pt x="5372" y="1181"/>
                </a:lnTo>
                <a:lnTo>
                  <a:pt x="5375" y="1191"/>
                </a:lnTo>
                <a:lnTo>
                  <a:pt x="5380" y="1204"/>
                </a:lnTo>
                <a:lnTo>
                  <a:pt x="5386" y="1219"/>
                </a:lnTo>
                <a:lnTo>
                  <a:pt x="5394" y="1234"/>
                </a:lnTo>
                <a:lnTo>
                  <a:pt x="5399" y="1243"/>
                </a:lnTo>
                <a:lnTo>
                  <a:pt x="5406" y="1250"/>
                </a:lnTo>
                <a:lnTo>
                  <a:pt x="5412" y="1257"/>
                </a:lnTo>
                <a:lnTo>
                  <a:pt x="5418" y="1263"/>
                </a:lnTo>
                <a:lnTo>
                  <a:pt x="5396" y="1261"/>
                </a:lnTo>
                <a:lnTo>
                  <a:pt x="5404" y="1272"/>
                </a:lnTo>
                <a:lnTo>
                  <a:pt x="5413" y="1285"/>
                </a:lnTo>
                <a:lnTo>
                  <a:pt x="5424" y="1299"/>
                </a:lnTo>
                <a:lnTo>
                  <a:pt x="5438" y="1316"/>
                </a:lnTo>
                <a:lnTo>
                  <a:pt x="5453" y="1331"/>
                </a:lnTo>
                <a:lnTo>
                  <a:pt x="5470" y="1346"/>
                </a:lnTo>
                <a:lnTo>
                  <a:pt x="5478" y="1352"/>
                </a:lnTo>
                <a:lnTo>
                  <a:pt x="5486" y="1358"/>
                </a:lnTo>
                <a:lnTo>
                  <a:pt x="5436" y="1346"/>
                </a:lnTo>
                <a:lnTo>
                  <a:pt x="5449" y="1362"/>
                </a:lnTo>
                <a:lnTo>
                  <a:pt x="5462" y="1378"/>
                </a:lnTo>
                <a:lnTo>
                  <a:pt x="5492" y="1410"/>
                </a:lnTo>
                <a:lnTo>
                  <a:pt x="5521" y="1440"/>
                </a:lnTo>
                <a:lnTo>
                  <a:pt x="5536" y="1457"/>
                </a:lnTo>
                <a:lnTo>
                  <a:pt x="5549" y="1473"/>
                </a:lnTo>
                <a:lnTo>
                  <a:pt x="5535" y="1480"/>
                </a:lnTo>
                <a:lnTo>
                  <a:pt x="5520" y="1484"/>
                </a:lnTo>
                <a:lnTo>
                  <a:pt x="5505" y="1486"/>
                </a:lnTo>
                <a:lnTo>
                  <a:pt x="5489" y="1486"/>
                </a:lnTo>
                <a:lnTo>
                  <a:pt x="5474" y="1485"/>
                </a:lnTo>
                <a:lnTo>
                  <a:pt x="5458" y="1482"/>
                </a:lnTo>
                <a:lnTo>
                  <a:pt x="5442" y="1479"/>
                </a:lnTo>
                <a:lnTo>
                  <a:pt x="5425" y="1473"/>
                </a:lnTo>
                <a:lnTo>
                  <a:pt x="5445" y="1500"/>
                </a:lnTo>
                <a:lnTo>
                  <a:pt x="5434" y="1496"/>
                </a:lnTo>
                <a:lnTo>
                  <a:pt x="5407" y="1486"/>
                </a:lnTo>
                <a:lnTo>
                  <a:pt x="5390" y="1481"/>
                </a:lnTo>
                <a:lnTo>
                  <a:pt x="5375" y="1477"/>
                </a:lnTo>
                <a:lnTo>
                  <a:pt x="5360" y="1474"/>
                </a:lnTo>
                <a:lnTo>
                  <a:pt x="5348" y="1473"/>
                </a:lnTo>
                <a:lnTo>
                  <a:pt x="5363" y="1495"/>
                </a:lnTo>
                <a:lnTo>
                  <a:pt x="5354" y="1492"/>
                </a:lnTo>
                <a:lnTo>
                  <a:pt x="5332" y="1485"/>
                </a:lnTo>
                <a:lnTo>
                  <a:pt x="5318" y="1482"/>
                </a:lnTo>
                <a:lnTo>
                  <a:pt x="5304" y="1479"/>
                </a:lnTo>
                <a:lnTo>
                  <a:pt x="5289" y="1478"/>
                </a:lnTo>
                <a:lnTo>
                  <a:pt x="5276" y="1479"/>
                </a:lnTo>
                <a:lnTo>
                  <a:pt x="5285" y="1498"/>
                </a:lnTo>
                <a:lnTo>
                  <a:pt x="5276" y="1495"/>
                </a:lnTo>
                <a:lnTo>
                  <a:pt x="5252" y="1491"/>
                </a:lnTo>
                <a:lnTo>
                  <a:pt x="5221" y="1486"/>
                </a:lnTo>
                <a:lnTo>
                  <a:pt x="5205" y="1484"/>
                </a:lnTo>
                <a:lnTo>
                  <a:pt x="5189" y="1484"/>
                </a:lnTo>
                <a:lnTo>
                  <a:pt x="5204" y="1495"/>
                </a:lnTo>
                <a:lnTo>
                  <a:pt x="5163" y="1485"/>
                </a:lnTo>
                <a:lnTo>
                  <a:pt x="5129" y="1477"/>
                </a:lnTo>
                <a:lnTo>
                  <a:pt x="5113" y="1473"/>
                </a:lnTo>
                <a:lnTo>
                  <a:pt x="5100" y="1471"/>
                </a:lnTo>
                <a:lnTo>
                  <a:pt x="5112" y="1488"/>
                </a:lnTo>
                <a:lnTo>
                  <a:pt x="5075" y="1471"/>
                </a:lnTo>
                <a:lnTo>
                  <a:pt x="5044" y="1459"/>
                </a:lnTo>
                <a:lnTo>
                  <a:pt x="5029" y="1453"/>
                </a:lnTo>
                <a:lnTo>
                  <a:pt x="5017" y="1450"/>
                </a:lnTo>
                <a:lnTo>
                  <a:pt x="5014" y="1468"/>
                </a:lnTo>
                <a:lnTo>
                  <a:pt x="4993" y="1457"/>
                </a:lnTo>
                <a:lnTo>
                  <a:pt x="4972" y="1447"/>
                </a:lnTo>
                <a:lnTo>
                  <a:pt x="4949" y="1436"/>
                </a:lnTo>
                <a:lnTo>
                  <a:pt x="4926" y="1428"/>
                </a:lnTo>
                <a:lnTo>
                  <a:pt x="4904" y="1420"/>
                </a:lnTo>
                <a:lnTo>
                  <a:pt x="4880" y="1414"/>
                </a:lnTo>
                <a:lnTo>
                  <a:pt x="4856" y="1407"/>
                </a:lnTo>
                <a:lnTo>
                  <a:pt x="4833" y="1403"/>
                </a:lnTo>
                <a:lnTo>
                  <a:pt x="4849" y="1417"/>
                </a:lnTo>
                <a:lnTo>
                  <a:pt x="4888" y="1447"/>
                </a:lnTo>
                <a:lnTo>
                  <a:pt x="4910" y="1462"/>
                </a:lnTo>
                <a:lnTo>
                  <a:pt x="4931" y="1477"/>
                </a:lnTo>
                <a:lnTo>
                  <a:pt x="4949" y="1488"/>
                </a:lnTo>
                <a:lnTo>
                  <a:pt x="4955" y="1491"/>
                </a:lnTo>
                <a:lnTo>
                  <a:pt x="4961" y="1493"/>
                </a:lnTo>
                <a:lnTo>
                  <a:pt x="4929" y="1493"/>
                </a:lnTo>
                <a:lnTo>
                  <a:pt x="4945" y="1500"/>
                </a:lnTo>
                <a:lnTo>
                  <a:pt x="4981" y="1515"/>
                </a:lnTo>
                <a:lnTo>
                  <a:pt x="5003" y="1523"/>
                </a:lnTo>
                <a:lnTo>
                  <a:pt x="5024" y="1530"/>
                </a:lnTo>
                <a:lnTo>
                  <a:pt x="5044" y="1534"/>
                </a:lnTo>
                <a:lnTo>
                  <a:pt x="5053" y="1536"/>
                </a:lnTo>
                <a:lnTo>
                  <a:pt x="5060" y="1536"/>
                </a:lnTo>
                <a:lnTo>
                  <a:pt x="5024" y="1536"/>
                </a:lnTo>
                <a:lnTo>
                  <a:pt x="5034" y="1542"/>
                </a:lnTo>
                <a:lnTo>
                  <a:pt x="5059" y="1557"/>
                </a:lnTo>
                <a:lnTo>
                  <a:pt x="5077" y="1565"/>
                </a:lnTo>
                <a:lnTo>
                  <a:pt x="5096" y="1574"/>
                </a:lnTo>
                <a:lnTo>
                  <a:pt x="5119" y="1583"/>
                </a:lnTo>
                <a:lnTo>
                  <a:pt x="5143" y="1590"/>
                </a:lnTo>
                <a:lnTo>
                  <a:pt x="5116" y="1594"/>
                </a:lnTo>
                <a:lnTo>
                  <a:pt x="5124" y="1601"/>
                </a:lnTo>
                <a:lnTo>
                  <a:pt x="5136" y="1608"/>
                </a:lnTo>
                <a:lnTo>
                  <a:pt x="5149" y="1617"/>
                </a:lnTo>
                <a:lnTo>
                  <a:pt x="5168" y="1625"/>
                </a:lnTo>
                <a:lnTo>
                  <a:pt x="5177" y="1629"/>
                </a:lnTo>
                <a:lnTo>
                  <a:pt x="5188" y="1632"/>
                </a:lnTo>
                <a:lnTo>
                  <a:pt x="5200" y="1635"/>
                </a:lnTo>
                <a:lnTo>
                  <a:pt x="5212" y="1637"/>
                </a:lnTo>
                <a:lnTo>
                  <a:pt x="5225" y="1639"/>
                </a:lnTo>
                <a:lnTo>
                  <a:pt x="5239" y="1640"/>
                </a:lnTo>
                <a:lnTo>
                  <a:pt x="5179" y="1646"/>
                </a:lnTo>
                <a:lnTo>
                  <a:pt x="5196" y="1654"/>
                </a:lnTo>
                <a:lnTo>
                  <a:pt x="5213" y="1662"/>
                </a:lnTo>
                <a:lnTo>
                  <a:pt x="5248" y="1678"/>
                </a:lnTo>
                <a:lnTo>
                  <a:pt x="5264" y="1685"/>
                </a:lnTo>
                <a:lnTo>
                  <a:pt x="5282" y="1693"/>
                </a:lnTo>
                <a:lnTo>
                  <a:pt x="5298" y="1702"/>
                </a:lnTo>
                <a:lnTo>
                  <a:pt x="5314" y="1713"/>
                </a:lnTo>
                <a:lnTo>
                  <a:pt x="5261" y="1723"/>
                </a:lnTo>
                <a:lnTo>
                  <a:pt x="5273" y="1731"/>
                </a:lnTo>
                <a:lnTo>
                  <a:pt x="5300" y="1749"/>
                </a:lnTo>
                <a:lnTo>
                  <a:pt x="5315" y="1758"/>
                </a:lnTo>
                <a:lnTo>
                  <a:pt x="5331" y="1766"/>
                </a:lnTo>
                <a:lnTo>
                  <a:pt x="5347" y="1773"/>
                </a:lnTo>
                <a:lnTo>
                  <a:pt x="5354" y="1775"/>
                </a:lnTo>
                <a:lnTo>
                  <a:pt x="5360" y="1775"/>
                </a:lnTo>
                <a:lnTo>
                  <a:pt x="5331" y="1786"/>
                </a:lnTo>
                <a:lnTo>
                  <a:pt x="5358" y="1803"/>
                </a:lnTo>
                <a:lnTo>
                  <a:pt x="5373" y="1811"/>
                </a:lnTo>
                <a:lnTo>
                  <a:pt x="5387" y="1818"/>
                </a:lnTo>
                <a:lnTo>
                  <a:pt x="5402" y="1825"/>
                </a:lnTo>
                <a:lnTo>
                  <a:pt x="5417" y="1831"/>
                </a:lnTo>
                <a:lnTo>
                  <a:pt x="5431" y="1836"/>
                </a:lnTo>
                <a:lnTo>
                  <a:pt x="5447" y="1841"/>
                </a:lnTo>
                <a:lnTo>
                  <a:pt x="5407" y="1849"/>
                </a:lnTo>
                <a:lnTo>
                  <a:pt x="5414" y="1855"/>
                </a:lnTo>
                <a:lnTo>
                  <a:pt x="5420" y="1861"/>
                </a:lnTo>
                <a:lnTo>
                  <a:pt x="5425" y="1867"/>
                </a:lnTo>
                <a:lnTo>
                  <a:pt x="5428" y="1873"/>
                </a:lnTo>
                <a:lnTo>
                  <a:pt x="5431" y="1880"/>
                </a:lnTo>
                <a:lnTo>
                  <a:pt x="5432" y="1887"/>
                </a:lnTo>
                <a:lnTo>
                  <a:pt x="5434" y="1893"/>
                </a:lnTo>
                <a:lnTo>
                  <a:pt x="5432" y="1899"/>
                </a:lnTo>
                <a:lnTo>
                  <a:pt x="5431" y="1906"/>
                </a:lnTo>
                <a:lnTo>
                  <a:pt x="5428" y="1913"/>
                </a:lnTo>
                <a:lnTo>
                  <a:pt x="5425" y="1920"/>
                </a:lnTo>
                <a:lnTo>
                  <a:pt x="5421" y="1926"/>
                </a:lnTo>
                <a:lnTo>
                  <a:pt x="5411" y="1940"/>
                </a:lnTo>
                <a:lnTo>
                  <a:pt x="5398" y="1954"/>
                </a:lnTo>
                <a:lnTo>
                  <a:pt x="5393" y="1939"/>
                </a:lnTo>
                <a:lnTo>
                  <a:pt x="5381" y="1960"/>
                </a:lnTo>
                <a:lnTo>
                  <a:pt x="5368" y="1981"/>
                </a:lnTo>
                <a:lnTo>
                  <a:pt x="5354" y="2000"/>
                </a:lnTo>
                <a:lnTo>
                  <a:pt x="5340" y="2020"/>
                </a:lnTo>
                <a:lnTo>
                  <a:pt x="5339" y="1996"/>
                </a:lnTo>
                <a:lnTo>
                  <a:pt x="5328" y="2012"/>
                </a:lnTo>
                <a:lnTo>
                  <a:pt x="5315" y="2033"/>
                </a:lnTo>
                <a:lnTo>
                  <a:pt x="5298" y="2060"/>
                </a:lnTo>
                <a:lnTo>
                  <a:pt x="5296" y="2031"/>
                </a:lnTo>
                <a:lnTo>
                  <a:pt x="5280" y="2051"/>
                </a:lnTo>
                <a:lnTo>
                  <a:pt x="5265" y="2072"/>
                </a:lnTo>
                <a:lnTo>
                  <a:pt x="5252" y="2095"/>
                </a:lnTo>
                <a:lnTo>
                  <a:pt x="5242" y="2119"/>
                </a:lnTo>
                <a:lnTo>
                  <a:pt x="5242" y="2089"/>
                </a:lnTo>
                <a:lnTo>
                  <a:pt x="5236" y="2108"/>
                </a:lnTo>
                <a:lnTo>
                  <a:pt x="5228" y="2129"/>
                </a:lnTo>
                <a:lnTo>
                  <a:pt x="5222" y="2151"/>
                </a:lnTo>
                <a:lnTo>
                  <a:pt x="5216" y="2171"/>
                </a:lnTo>
                <a:lnTo>
                  <a:pt x="5214" y="2152"/>
                </a:lnTo>
                <a:lnTo>
                  <a:pt x="5213" y="2131"/>
                </a:lnTo>
                <a:lnTo>
                  <a:pt x="5204" y="2175"/>
                </a:lnTo>
                <a:lnTo>
                  <a:pt x="5196" y="2205"/>
                </a:lnTo>
                <a:lnTo>
                  <a:pt x="5196" y="2201"/>
                </a:lnTo>
                <a:lnTo>
                  <a:pt x="5196" y="2197"/>
                </a:lnTo>
                <a:lnTo>
                  <a:pt x="5193" y="2191"/>
                </a:lnTo>
                <a:lnTo>
                  <a:pt x="5190" y="2187"/>
                </a:lnTo>
                <a:lnTo>
                  <a:pt x="5189" y="2185"/>
                </a:lnTo>
                <a:lnTo>
                  <a:pt x="5184" y="2199"/>
                </a:lnTo>
                <a:lnTo>
                  <a:pt x="5179" y="2215"/>
                </a:lnTo>
                <a:lnTo>
                  <a:pt x="5171" y="2243"/>
                </a:lnTo>
                <a:lnTo>
                  <a:pt x="5166" y="2267"/>
                </a:lnTo>
                <a:lnTo>
                  <a:pt x="5164" y="2276"/>
                </a:lnTo>
                <a:lnTo>
                  <a:pt x="5155" y="2265"/>
                </a:lnTo>
                <a:lnTo>
                  <a:pt x="5148" y="2254"/>
                </a:lnTo>
                <a:lnTo>
                  <a:pt x="5140" y="2242"/>
                </a:lnTo>
                <a:lnTo>
                  <a:pt x="5134" y="2230"/>
                </a:lnTo>
                <a:lnTo>
                  <a:pt x="5126" y="2218"/>
                </a:lnTo>
                <a:lnTo>
                  <a:pt x="5121" y="2204"/>
                </a:lnTo>
                <a:lnTo>
                  <a:pt x="5116" y="2191"/>
                </a:lnTo>
                <a:lnTo>
                  <a:pt x="5112" y="2178"/>
                </a:lnTo>
                <a:lnTo>
                  <a:pt x="5110" y="2216"/>
                </a:lnTo>
                <a:lnTo>
                  <a:pt x="5097" y="2195"/>
                </a:lnTo>
                <a:lnTo>
                  <a:pt x="5086" y="2173"/>
                </a:lnTo>
                <a:lnTo>
                  <a:pt x="5075" y="2152"/>
                </a:lnTo>
                <a:lnTo>
                  <a:pt x="5065" y="2130"/>
                </a:lnTo>
                <a:lnTo>
                  <a:pt x="5068" y="2164"/>
                </a:lnTo>
                <a:lnTo>
                  <a:pt x="5062" y="2153"/>
                </a:lnTo>
                <a:lnTo>
                  <a:pt x="5054" y="2141"/>
                </a:lnTo>
                <a:lnTo>
                  <a:pt x="5037" y="2117"/>
                </a:lnTo>
                <a:lnTo>
                  <a:pt x="5021" y="2097"/>
                </a:lnTo>
                <a:lnTo>
                  <a:pt x="5014" y="2089"/>
                </a:lnTo>
                <a:lnTo>
                  <a:pt x="5011" y="2112"/>
                </a:lnTo>
                <a:lnTo>
                  <a:pt x="5010" y="2122"/>
                </a:lnTo>
                <a:lnTo>
                  <a:pt x="5002" y="2111"/>
                </a:lnTo>
                <a:lnTo>
                  <a:pt x="4991" y="2098"/>
                </a:lnTo>
                <a:lnTo>
                  <a:pt x="4979" y="2087"/>
                </a:lnTo>
                <a:lnTo>
                  <a:pt x="4967" y="2076"/>
                </a:lnTo>
                <a:lnTo>
                  <a:pt x="4945" y="2059"/>
                </a:lnTo>
                <a:lnTo>
                  <a:pt x="4936" y="2053"/>
                </a:lnTo>
                <a:lnTo>
                  <a:pt x="4940" y="2073"/>
                </a:lnTo>
                <a:lnTo>
                  <a:pt x="4939" y="2069"/>
                </a:lnTo>
                <a:lnTo>
                  <a:pt x="4937" y="2065"/>
                </a:lnTo>
                <a:lnTo>
                  <a:pt x="4929" y="2055"/>
                </a:lnTo>
                <a:lnTo>
                  <a:pt x="4920" y="2046"/>
                </a:lnTo>
                <a:lnTo>
                  <a:pt x="4910" y="2036"/>
                </a:lnTo>
                <a:lnTo>
                  <a:pt x="4890" y="2021"/>
                </a:lnTo>
                <a:lnTo>
                  <a:pt x="4882" y="2014"/>
                </a:lnTo>
                <a:lnTo>
                  <a:pt x="4885" y="2042"/>
                </a:lnTo>
                <a:lnTo>
                  <a:pt x="4878" y="2036"/>
                </a:lnTo>
                <a:lnTo>
                  <a:pt x="4869" y="2027"/>
                </a:lnTo>
                <a:lnTo>
                  <a:pt x="4848" y="2004"/>
                </a:lnTo>
                <a:lnTo>
                  <a:pt x="4822" y="1975"/>
                </a:lnTo>
                <a:lnTo>
                  <a:pt x="4831" y="2020"/>
                </a:lnTo>
                <a:lnTo>
                  <a:pt x="4820" y="2008"/>
                </a:lnTo>
                <a:lnTo>
                  <a:pt x="4810" y="1996"/>
                </a:lnTo>
                <a:lnTo>
                  <a:pt x="4800" y="1984"/>
                </a:lnTo>
                <a:lnTo>
                  <a:pt x="4790" y="1971"/>
                </a:lnTo>
                <a:lnTo>
                  <a:pt x="4782" y="1958"/>
                </a:lnTo>
                <a:lnTo>
                  <a:pt x="4774" y="1944"/>
                </a:lnTo>
                <a:lnTo>
                  <a:pt x="4767" y="1930"/>
                </a:lnTo>
                <a:lnTo>
                  <a:pt x="4759" y="1916"/>
                </a:lnTo>
                <a:lnTo>
                  <a:pt x="4748" y="1942"/>
                </a:lnTo>
                <a:lnTo>
                  <a:pt x="4737" y="1911"/>
                </a:lnTo>
                <a:lnTo>
                  <a:pt x="4724" y="1878"/>
                </a:lnTo>
                <a:lnTo>
                  <a:pt x="4718" y="1861"/>
                </a:lnTo>
                <a:lnTo>
                  <a:pt x="4711" y="1845"/>
                </a:lnTo>
                <a:lnTo>
                  <a:pt x="4703" y="1829"/>
                </a:lnTo>
                <a:lnTo>
                  <a:pt x="4693" y="1814"/>
                </a:lnTo>
                <a:lnTo>
                  <a:pt x="4690" y="1841"/>
                </a:lnTo>
                <a:lnTo>
                  <a:pt x="4689" y="1836"/>
                </a:lnTo>
                <a:lnTo>
                  <a:pt x="4687" y="1829"/>
                </a:lnTo>
                <a:lnTo>
                  <a:pt x="4681" y="1814"/>
                </a:lnTo>
                <a:lnTo>
                  <a:pt x="4673" y="1794"/>
                </a:lnTo>
                <a:lnTo>
                  <a:pt x="4664" y="1774"/>
                </a:lnTo>
                <a:lnTo>
                  <a:pt x="4646" y="1741"/>
                </a:lnTo>
                <a:lnTo>
                  <a:pt x="4639" y="1727"/>
                </a:lnTo>
                <a:lnTo>
                  <a:pt x="4637" y="1744"/>
                </a:lnTo>
                <a:lnTo>
                  <a:pt x="4636" y="1761"/>
                </a:lnTo>
                <a:lnTo>
                  <a:pt x="4637" y="1778"/>
                </a:lnTo>
                <a:lnTo>
                  <a:pt x="4638" y="1795"/>
                </a:lnTo>
                <a:lnTo>
                  <a:pt x="4641" y="1812"/>
                </a:lnTo>
                <a:lnTo>
                  <a:pt x="4645" y="1828"/>
                </a:lnTo>
                <a:lnTo>
                  <a:pt x="4650" y="1845"/>
                </a:lnTo>
                <a:lnTo>
                  <a:pt x="4656" y="1861"/>
                </a:lnTo>
                <a:lnTo>
                  <a:pt x="4638" y="1849"/>
                </a:lnTo>
                <a:lnTo>
                  <a:pt x="4646" y="1878"/>
                </a:lnTo>
                <a:lnTo>
                  <a:pt x="4655" y="1905"/>
                </a:lnTo>
                <a:lnTo>
                  <a:pt x="4666" y="1933"/>
                </a:lnTo>
                <a:lnTo>
                  <a:pt x="4678" y="1960"/>
                </a:lnTo>
                <a:lnTo>
                  <a:pt x="4656" y="1958"/>
                </a:lnTo>
                <a:lnTo>
                  <a:pt x="4668" y="1984"/>
                </a:lnTo>
                <a:lnTo>
                  <a:pt x="4680" y="2013"/>
                </a:lnTo>
                <a:lnTo>
                  <a:pt x="4695" y="2045"/>
                </a:lnTo>
                <a:lnTo>
                  <a:pt x="4673" y="2027"/>
                </a:lnTo>
                <a:lnTo>
                  <a:pt x="4678" y="2060"/>
                </a:lnTo>
                <a:lnTo>
                  <a:pt x="4681" y="2093"/>
                </a:lnTo>
                <a:lnTo>
                  <a:pt x="4682" y="2109"/>
                </a:lnTo>
                <a:lnTo>
                  <a:pt x="4682" y="2126"/>
                </a:lnTo>
                <a:lnTo>
                  <a:pt x="4682" y="2142"/>
                </a:lnTo>
                <a:lnTo>
                  <a:pt x="4680" y="2158"/>
                </a:lnTo>
                <a:lnTo>
                  <a:pt x="4661" y="2143"/>
                </a:lnTo>
                <a:lnTo>
                  <a:pt x="4663" y="2207"/>
                </a:lnTo>
                <a:lnTo>
                  <a:pt x="4664" y="2250"/>
                </a:lnTo>
                <a:lnTo>
                  <a:pt x="4649" y="2233"/>
                </a:lnTo>
                <a:lnTo>
                  <a:pt x="4649" y="2251"/>
                </a:lnTo>
                <a:lnTo>
                  <a:pt x="4650" y="2267"/>
                </a:lnTo>
                <a:lnTo>
                  <a:pt x="4651" y="2283"/>
                </a:lnTo>
                <a:lnTo>
                  <a:pt x="4653" y="2297"/>
                </a:lnTo>
                <a:lnTo>
                  <a:pt x="4657" y="2319"/>
                </a:lnTo>
                <a:lnTo>
                  <a:pt x="4659" y="2327"/>
                </a:lnTo>
                <a:lnTo>
                  <a:pt x="4647" y="2321"/>
                </a:lnTo>
                <a:lnTo>
                  <a:pt x="4649" y="2332"/>
                </a:lnTo>
                <a:lnTo>
                  <a:pt x="4652" y="2346"/>
                </a:lnTo>
                <a:lnTo>
                  <a:pt x="4660" y="2376"/>
                </a:lnTo>
                <a:lnTo>
                  <a:pt x="4669" y="2409"/>
                </a:lnTo>
                <a:lnTo>
                  <a:pt x="4672" y="2425"/>
                </a:lnTo>
                <a:lnTo>
                  <a:pt x="4674" y="2439"/>
                </a:lnTo>
                <a:lnTo>
                  <a:pt x="4675" y="2452"/>
                </a:lnTo>
                <a:lnTo>
                  <a:pt x="4674" y="2457"/>
                </a:lnTo>
                <a:lnTo>
                  <a:pt x="4673" y="2461"/>
                </a:lnTo>
                <a:lnTo>
                  <a:pt x="4672" y="2465"/>
                </a:lnTo>
                <a:lnTo>
                  <a:pt x="4670" y="2467"/>
                </a:lnTo>
                <a:lnTo>
                  <a:pt x="4667" y="2469"/>
                </a:lnTo>
                <a:lnTo>
                  <a:pt x="4664" y="2470"/>
                </a:lnTo>
                <a:lnTo>
                  <a:pt x="4659" y="2470"/>
                </a:lnTo>
                <a:lnTo>
                  <a:pt x="4654" y="2469"/>
                </a:lnTo>
                <a:lnTo>
                  <a:pt x="4648" y="2467"/>
                </a:lnTo>
                <a:lnTo>
                  <a:pt x="4641" y="2463"/>
                </a:lnTo>
                <a:lnTo>
                  <a:pt x="4624" y="2452"/>
                </a:lnTo>
                <a:lnTo>
                  <a:pt x="4603" y="2434"/>
                </a:lnTo>
                <a:lnTo>
                  <a:pt x="4614" y="2457"/>
                </a:lnTo>
                <a:lnTo>
                  <a:pt x="4530" y="2407"/>
                </a:lnTo>
                <a:lnTo>
                  <a:pt x="4533" y="2420"/>
                </a:lnTo>
                <a:lnTo>
                  <a:pt x="4485" y="2408"/>
                </a:lnTo>
                <a:lnTo>
                  <a:pt x="4438" y="2394"/>
                </a:lnTo>
                <a:lnTo>
                  <a:pt x="4447" y="2410"/>
                </a:lnTo>
                <a:lnTo>
                  <a:pt x="4427" y="2403"/>
                </a:lnTo>
                <a:lnTo>
                  <a:pt x="4407" y="2398"/>
                </a:lnTo>
                <a:lnTo>
                  <a:pt x="4386" y="2392"/>
                </a:lnTo>
                <a:lnTo>
                  <a:pt x="4366" y="2388"/>
                </a:lnTo>
                <a:lnTo>
                  <a:pt x="4374" y="2407"/>
                </a:lnTo>
                <a:lnTo>
                  <a:pt x="4357" y="2402"/>
                </a:lnTo>
                <a:lnTo>
                  <a:pt x="4341" y="2396"/>
                </a:lnTo>
                <a:lnTo>
                  <a:pt x="4325" y="2388"/>
                </a:lnTo>
                <a:lnTo>
                  <a:pt x="4311" y="2379"/>
                </a:lnTo>
                <a:lnTo>
                  <a:pt x="4328" y="2409"/>
                </a:lnTo>
                <a:lnTo>
                  <a:pt x="4305" y="2396"/>
                </a:lnTo>
                <a:lnTo>
                  <a:pt x="4283" y="2381"/>
                </a:lnTo>
                <a:lnTo>
                  <a:pt x="4262" y="2364"/>
                </a:lnTo>
                <a:lnTo>
                  <a:pt x="4242" y="2346"/>
                </a:lnTo>
                <a:lnTo>
                  <a:pt x="4245" y="2371"/>
                </a:lnTo>
                <a:lnTo>
                  <a:pt x="4226" y="2355"/>
                </a:lnTo>
                <a:lnTo>
                  <a:pt x="4209" y="2337"/>
                </a:lnTo>
                <a:lnTo>
                  <a:pt x="4192" y="2318"/>
                </a:lnTo>
                <a:lnTo>
                  <a:pt x="4178" y="2297"/>
                </a:lnTo>
                <a:lnTo>
                  <a:pt x="4181" y="2319"/>
                </a:lnTo>
                <a:lnTo>
                  <a:pt x="4170" y="2311"/>
                </a:lnTo>
                <a:lnTo>
                  <a:pt x="4158" y="2301"/>
                </a:lnTo>
                <a:lnTo>
                  <a:pt x="4147" y="2292"/>
                </a:lnTo>
                <a:lnTo>
                  <a:pt x="4137" y="2282"/>
                </a:lnTo>
                <a:lnTo>
                  <a:pt x="4127" y="2270"/>
                </a:lnTo>
                <a:lnTo>
                  <a:pt x="4116" y="2260"/>
                </a:lnTo>
                <a:lnTo>
                  <a:pt x="4107" y="2248"/>
                </a:lnTo>
                <a:lnTo>
                  <a:pt x="4099" y="2236"/>
                </a:lnTo>
                <a:lnTo>
                  <a:pt x="4101" y="2257"/>
                </a:lnTo>
                <a:lnTo>
                  <a:pt x="4090" y="2251"/>
                </a:lnTo>
                <a:lnTo>
                  <a:pt x="4081" y="2243"/>
                </a:lnTo>
                <a:lnTo>
                  <a:pt x="4073" y="2236"/>
                </a:lnTo>
                <a:lnTo>
                  <a:pt x="4065" y="2228"/>
                </a:lnTo>
                <a:lnTo>
                  <a:pt x="4056" y="2220"/>
                </a:lnTo>
                <a:lnTo>
                  <a:pt x="4049" y="2211"/>
                </a:lnTo>
                <a:lnTo>
                  <a:pt x="4042" y="2201"/>
                </a:lnTo>
                <a:lnTo>
                  <a:pt x="4036" y="2191"/>
                </a:lnTo>
                <a:lnTo>
                  <a:pt x="4042" y="2216"/>
                </a:lnTo>
                <a:lnTo>
                  <a:pt x="4024" y="2195"/>
                </a:lnTo>
                <a:lnTo>
                  <a:pt x="4006" y="2175"/>
                </a:lnTo>
                <a:lnTo>
                  <a:pt x="3986" y="2156"/>
                </a:lnTo>
                <a:lnTo>
                  <a:pt x="3967" y="2138"/>
                </a:lnTo>
                <a:lnTo>
                  <a:pt x="3968" y="2151"/>
                </a:lnTo>
                <a:lnTo>
                  <a:pt x="3971" y="2164"/>
                </a:lnTo>
                <a:lnTo>
                  <a:pt x="3974" y="2176"/>
                </a:lnTo>
                <a:lnTo>
                  <a:pt x="3979" y="2188"/>
                </a:lnTo>
                <a:lnTo>
                  <a:pt x="3984" y="2199"/>
                </a:lnTo>
                <a:lnTo>
                  <a:pt x="3990" y="2211"/>
                </a:lnTo>
                <a:lnTo>
                  <a:pt x="3999" y="2221"/>
                </a:lnTo>
                <a:lnTo>
                  <a:pt x="4007" y="2231"/>
                </a:lnTo>
                <a:lnTo>
                  <a:pt x="3991" y="2235"/>
                </a:lnTo>
                <a:lnTo>
                  <a:pt x="4092" y="2294"/>
                </a:lnTo>
                <a:lnTo>
                  <a:pt x="4073" y="2297"/>
                </a:lnTo>
                <a:lnTo>
                  <a:pt x="4094" y="2315"/>
                </a:lnTo>
                <a:lnTo>
                  <a:pt x="4113" y="2332"/>
                </a:lnTo>
                <a:lnTo>
                  <a:pt x="4132" y="2352"/>
                </a:lnTo>
                <a:lnTo>
                  <a:pt x="4148" y="2373"/>
                </a:lnTo>
                <a:lnTo>
                  <a:pt x="4131" y="2376"/>
                </a:lnTo>
                <a:lnTo>
                  <a:pt x="4155" y="2400"/>
                </a:lnTo>
                <a:lnTo>
                  <a:pt x="4166" y="2410"/>
                </a:lnTo>
                <a:lnTo>
                  <a:pt x="4176" y="2421"/>
                </a:lnTo>
                <a:lnTo>
                  <a:pt x="4185" y="2432"/>
                </a:lnTo>
                <a:lnTo>
                  <a:pt x="4192" y="2445"/>
                </a:lnTo>
                <a:lnTo>
                  <a:pt x="4200" y="2459"/>
                </a:lnTo>
                <a:lnTo>
                  <a:pt x="4205" y="2475"/>
                </a:lnTo>
                <a:lnTo>
                  <a:pt x="4184" y="2475"/>
                </a:lnTo>
                <a:lnTo>
                  <a:pt x="4191" y="2483"/>
                </a:lnTo>
                <a:lnTo>
                  <a:pt x="4199" y="2492"/>
                </a:lnTo>
                <a:lnTo>
                  <a:pt x="4206" y="2501"/>
                </a:lnTo>
                <a:lnTo>
                  <a:pt x="4212" y="2510"/>
                </a:lnTo>
                <a:lnTo>
                  <a:pt x="4218" y="2520"/>
                </a:lnTo>
                <a:lnTo>
                  <a:pt x="4223" y="2530"/>
                </a:lnTo>
                <a:lnTo>
                  <a:pt x="4228" y="2540"/>
                </a:lnTo>
                <a:lnTo>
                  <a:pt x="4232" y="2551"/>
                </a:lnTo>
                <a:lnTo>
                  <a:pt x="4207" y="2548"/>
                </a:lnTo>
                <a:lnTo>
                  <a:pt x="4221" y="2565"/>
                </a:lnTo>
                <a:lnTo>
                  <a:pt x="4234" y="2584"/>
                </a:lnTo>
                <a:lnTo>
                  <a:pt x="4244" y="2604"/>
                </a:lnTo>
                <a:lnTo>
                  <a:pt x="4251" y="2625"/>
                </a:lnTo>
                <a:lnTo>
                  <a:pt x="4234" y="2623"/>
                </a:lnTo>
                <a:lnTo>
                  <a:pt x="4257" y="2657"/>
                </a:lnTo>
                <a:lnTo>
                  <a:pt x="4279" y="2691"/>
                </a:lnTo>
                <a:lnTo>
                  <a:pt x="4264" y="2697"/>
                </a:lnTo>
                <a:lnTo>
                  <a:pt x="4268" y="2704"/>
                </a:lnTo>
                <a:lnTo>
                  <a:pt x="4274" y="2712"/>
                </a:lnTo>
                <a:lnTo>
                  <a:pt x="4287" y="2727"/>
                </a:lnTo>
                <a:lnTo>
                  <a:pt x="4305" y="2745"/>
                </a:lnTo>
                <a:lnTo>
                  <a:pt x="4285" y="2745"/>
                </a:lnTo>
                <a:lnTo>
                  <a:pt x="4300" y="2766"/>
                </a:lnTo>
                <a:lnTo>
                  <a:pt x="4315" y="2788"/>
                </a:lnTo>
                <a:lnTo>
                  <a:pt x="4332" y="2809"/>
                </a:lnTo>
                <a:lnTo>
                  <a:pt x="4349" y="2830"/>
                </a:lnTo>
                <a:lnTo>
                  <a:pt x="4329" y="2830"/>
                </a:lnTo>
                <a:lnTo>
                  <a:pt x="4345" y="2851"/>
                </a:lnTo>
                <a:lnTo>
                  <a:pt x="4363" y="2870"/>
                </a:lnTo>
                <a:lnTo>
                  <a:pt x="4381" y="2889"/>
                </a:lnTo>
                <a:lnTo>
                  <a:pt x="4402" y="2905"/>
                </a:lnTo>
                <a:lnTo>
                  <a:pt x="4384" y="2907"/>
                </a:lnTo>
                <a:lnTo>
                  <a:pt x="4391" y="2912"/>
                </a:lnTo>
                <a:lnTo>
                  <a:pt x="4404" y="2921"/>
                </a:lnTo>
                <a:lnTo>
                  <a:pt x="4417" y="2932"/>
                </a:lnTo>
                <a:lnTo>
                  <a:pt x="4432" y="2944"/>
                </a:lnTo>
                <a:lnTo>
                  <a:pt x="4445" y="2957"/>
                </a:lnTo>
                <a:lnTo>
                  <a:pt x="4456" y="2969"/>
                </a:lnTo>
                <a:lnTo>
                  <a:pt x="4459" y="2975"/>
                </a:lnTo>
                <a:lnTo>
                  <a:pt x="4462" y="2981"/>
                </a:lnTo>
                <a:lnTo>
                  <a:pt x="4463" y="2985"/>
                </a:lnTo>
                <a:lnTo>
                  <a:pt x="4462" y="2988"/>
                </a:lnTo>
                <a:lnTo>
                  <a:pt x="4457" y="2992"/>
                </a:lnTo>
                <a:lnTo>
                  <a:pt x="4453" y="2996"/>
                </a:lnTo>
                <a:lnTo>
                  <a:pt x="4447" y="2999"/>
                </a:lnTo>
                <a:lnTo>
                  <a:pt x="4440" y="3002"/>
                </a:lnTo>
                <a:lnTo>
                  <a:pt x="4424" y="3006"/>
                </a:lnTo>
                <a:lnTo>
                  <a:pt x="4408" y="3009"/>
                </a:lnTo>
                <a:lnTo>
                  <a:pt x="4390" y="3013"/>
                </a:lnTo>
                <a:lnTo>
                  <a:pt x="4374" y="3014"/>
                </a:lnTo>
                <a:lnTo>
                  <a:pt x="4347" y="3016"/>
                </a:lnTo>
                <a:lnTo>
                  <a:pt x="4355" y="3034"/>
                </a:lnTo>
                <a:lnTo>
                  <a:pt x="4342" y="3035"/>
                </a:lnTo>
                <a:lnTo>
                  <a:pt x="4329" y="3036"/>
                </a:lnTo>
                <a:lnTo>
                  <a:pt x="4315" y="3039"/>
                </a:lnTo>
                <a:lnTo>
                  <a:pt x="4302" y="3041"/>
                </a:lnTo>
                <a:lnTo>
                  <a:pt x="4288" y="3046"/>
                </a:lnTo>
                <a:lnTo>
                  <a:pt x="4276" y="3050"/>
                </a:lnTo>
                <a:lnTo>
                  <a:pt x="4263" y="3055"/>
                </a:lnTo>
                <a:lnTo>
                  <a:pt x="4250" y="3061"/>
                </a:lnTo>
                <a:lnTo>
                  <a:pt x="4274" y="3070"/>
                </a:lnTo>
                <a:lnTo>
                  <a:pt x="4263" y="3076"/>
                </a:lnTo>
                <a:lnTo>
                  <a:pt x="4250" y="3082"/>
                </a:lnTo>
                <a:lnTo>
                  <a:pt x="4238" y="3086"/>
                </a:lnTo>
                <a:lnTo>
                  <a:pt x="4224" y="3090"/>
                </a:lnTo>
                <a:lnTo>
                  <a:pt x="4211" y="3093"/>
                </a:lnTo>
                <a:lnTo>
                  <a:pt x="4199" y="3095"/>
                </a:lnTo>
                <a:lnTo>
                  <a:pt x="4185" y="3097"/>
                </a:lnTo>
                <a:lnTo>
                  <a:pt x="4171" y="3098"/>
                </a:lnTo>
                <a:lnTo>
                  <a:pt x="4197" y="3108"/>
                </a:lnTo>
                <a:lnTo>
                  <a:pt x="4180" y="3111"/>
                </a:lnTo>
                <a:lnTo>
                  <a:pt x="4164" y="3113"/>
                </a:lnTo>
                <a:lnTo>
                  <a:pt x="4147" y="3113"/>
                </a:lnTo>
                <a:lnTo>
                  <a:pt x="4131" y="3111"/>
                </a:lnTo>
                <a:lnTo>
                  <a:pt x="4115" y="3109"/>
                </a:lnTo>
                <a:lnTo>
                  <a:pt x="4099" y="3106"/>
                </a:lnTo>
                <a:lnTo>
                  <a:pt x="4082" y="3102"/>
                </a:lnTo>
                <a:lnTo>
                  <a:pt x="4067" y="3098"/>
                </a:lnTo>
                <a:lnTo>
                  <a:pt x="4092" y="3128"/>
                </a:lnTo>
                <a:lnTo>
                  <a:pt x="4037" y="3107"/>
                </a:lnTo>
                <a:lnTo>
                  <a:pt x="3981" y="3085"/>
                </a:lnTo>
                <a:lnTo>
                  <a:pt x="3996" y="3102"/>
                </a:lnTo>
                <a:lnTo>
                  <a:pt x="3928" y="3079"/>
                </a:lnTo>
                <a:lnTo>
                  <a:pt x="3876" y="3059"/>
                </a:lnTo>
                <a:lnTo>
                  <a:pt x="3885" y="3071"/>
                </a:lnTo>
                <a:lnTo>
                  <a:pt x="3896" y="3083"/>
                </a:lnTo>
                <a:lnTo>
                  <a:pt x="3907" y="3094"/>
                </a:lnTo>
                <a:lnTo>
                  <a:pt x="3919" y="3104"/>
                </a:lnTo>
                <a:lnTo>
                  <a:pt x="3932" y="3114"/>
                </a:lnTo>
                <a:lnTo>
                  <a:pt x="3945" y="3122"/>
                </a:lnTo>
                <a:lnTo>
                  <a:pt x="3958" y="3129"/>
                </a:lnTo>
                <a:lnTo>
                  <a:pt x="3973" y="3136"/>
                </a:lnTo>
                <a:lnTo>
                  <a:pt x="3958" y="3148"/>
                </a:lnTo>
                <a:lnTo>
                  <a:pt x="3987" y="3152"/>
                </a:lnTo>
                <a:lnTo>
                  <a:pt x="4015" y="3158"/>
                </a:lnTo>
                <a:lnTo>
                  <a:pt x="4043" y="3165"/>
                </a:lnTo>
                <a:lnTo>
                  <a:pt x="4070" y="3175"/>
                </a:lnTo>
                <a:lnTo>
                  <a:pt x="4047" y="3184"/>
                </a:lnTo>
                <a:lnTo>
                  <a:pt x="4083" y="3191"/>
                </a:lnTo>
                <a:lnTo>
                  <a:pt x="4118" y="3199"/>
                </a:lnTo>
                <a:lnTo>
                  <a:pt x="4136" y="3205"/>
                </a:lnTo>
                <a:lnTo>
                  <a:pt x="4152" y="3210"/>
                </a:lnTo>
                <a:lnTo>
                  <a:pt x="4170" y="3218"/>
                </a:lnTo>
                <a:lnTo>
                  <a:pt x="4185" y="3227"/>
                </a:lnTo>
                <a:lnTo>
                  <a:pt x="4166" y="3236"/>
                </a:lnTo>
                <a:lnTo>
                  <a:pt x="4191" y="3243"/>
                </a:lnTo>
                <a:lnTo>
                  <a:pt x="4217" y="3252"/>
                </a:lnTo>
                <a:lnTo>
                  <a:pt x="4242" y="3261"/>
                </a:lnTo>
                <a:lnTo>
                  <a:pt x="4267" y="3271"/>
                </a:lnTo>
                <a:lnTo>
                  <a:pt x="4237" y="3278"/>
                </a:lnTo>
                <a:lnTo>
                  <a:pt x="4259" y="3284"/>
                </a:lnTo>
                <a:lnTo>
                  <a:pt x="4281" y="3291"/>
                </a:lnTo>
                <a:lnTo>
                  <a:pt x="4303" y="3299"/>
                </a:lnTo>
                <a:lnTo>
                  <a:pt x="4324" y="3308"/>
                </a:lnTo>
                <a:lnTo>
                  <a:pt x="4307" y="3315"/>
                </a:lnTo>
                <a:lnTo>
                  <a:pt x="4358" y="3329"/>
                </a:lnTo>
                <a:lnTo>
                  <a:pt x="4390" y="3338"/>
                </a:lnTo>
                <a:lnTo>
                  <a:pt x="4366" y="3350"/>
                </a:lnTo>
                <a:lnTo>
                  <a:pt x="4376" y="3353"/>
                </a:lnTo>
                <a:lnTo>
                  <a:pt x="4388" y="3357"/>
                </a:lnTo>
                <a:lnTo>
                  <a:pt x="4415" y="3362"/>
                </a:lnTo>
                <a:lnTo>
                  <a:pt x="4437" y="3366"/>
                </a:lnTo>
                <a:lnTo>
                  <a:pt x="4445" y="3367"/>
                </a:lnTo>
                <a:lnTo>
                  <a:pt x="4411" y="3378"/>
                </a:lnTo>
                <a:lnTo>
                  <a:pt x="4441" y="3382"/>
                </a:lnTo>
                <a:lnTo>
                  <a:pt x="4470" y="3386"/>
                </a:lnTo>
                <a:lnTo>
                  <a:pt x="4499" y="3393"/>
                </a:lnTo>
                <a:lnTo>
                  <a:pt x="4527" y="3400"/>
                </a:lnTo>
                <a:lnTo>
                  <a:pt x="4501" y="3405"/>
                </a:lnTo>
                <a:lnTo>
                  <a:pt x="4613" y="3422"/>
                </a:lnTo>
                <a:lnTo>
                  <a:pt x="4587" y="3433"/>
                </a:lnTo>
                <a:lnTo>
                  <a:pt x="4605" y="3436"/>
                </a:lnTo>
                <a:lnTo>
                  <a:pt x="4622" y="3437"/>
                </a:lnTo>
                <a:lnTo>
                  <a:pt x="4653" y="3439"/>
                </a:lnTo>
                <a:lnTo>
                  <a:pt x="4668" y="3440"/>
                </a:lnTo>
                <a:lnTo>
                  <a:pt x="4683" y="3442"/>
                </a:lnTo>
                <a:lnTo>
                  <a:pt x="4699" y="3445"/>
                </a:lnTo>
                <a:lnTo>
                  <a:pt x="4715" y="3451"/>
                </a:lnTo>
                <a:lnTo>
                  <a:pt x="4695" y="3459"/>
                </a:lnTo>
                <a:lnTo>
                  <a:pt x="4714" y="3459"/>
                </a:lnTo>
                <a:lnTo>
                  <a:pt x="4733" y="3460"/>
                </a:lnTo>
                <a:lnTo>
                  <a:pt x="4751" y="3462"/>
                </a:lnTo>
                <a:lnTo>
                  <a:pt x="4769" y="3465"/>
                </a:lnTo>
                <a:lnTo>
                  <a:pt x="4762" y="3473"/>
                </a:lnTo>
                <a:lnTo>
                  <a:pt x="4754" y="3482"/>
                </a:lnTo>
                <a:lnTo>
                  <a:pt x="4746" y="3489"/>
                </a:lnTo>
                <a:lnTo>
                  <a:pt x="4738" y="3495"/>
                </a:lnTo>
                <a:lnTo>
                  <a:pt x="4728" y="3501"/>
                </a:lnTo>
                <a:lnTo>
                  <a:pt x="4719" y="3505"/>
                </a:lnTo>
                <a:lnTo>
                  <a:pt x="4709" y="3510"/>
                </a:lnTo>
                <a:lnTo>
                  <a:pt x="4699" y="3514"/>
                </a:lnTo>
                <a:lnTo>
                  <a:pt x="4715" y="3519"/>
                </a:lnTo>
                <a:lnTo>
                  <a:pt x="4692" y="3529"/>
                </a:lnTo>
                <a:lnTo>
                  <a:pt x="4672" y="3542"/>
                </a:lnTo>
                <a:lnTo>
                  <a:pt x="4651" y="3556"/>
                </a:lnTo>
                <a:lnTo>
                  <a:pt x="4633" y="3571"/>
                </a:lnTo>
                <a:lnTo>
                  <a:pt x="4655" y="3570"/>
                </a:lnTo>
                <a:lnTo>
                  <a:pt x="4631" y="3589"/>
                </a:lnTo>
                <a:lnTo>
                  <a:pt x="4607" y="3608"/>
                </a:lnTo>
                <a:lnTo>
                  <a:pt x="4584" y="3629"/>
                </a:lnTo>
                <a:lnTo>
                  <a:pt x="4561" y="3651"/>
                </a:lnTo>
                <a:lnTo>
                  <a:pt x="4590" y="3642"/>
                </a:lnTo>
                <a:lnTo>
                  <a:pt x="4571" y="3663"/>
                </a:lnTo>
                <a:lnTo>
                  <a:pt x="4549" y="3682"/>
                </a:lnTo>
                <a:lnTo>
                  <a:pt x="4526" y="3699"/>
                </a:lnTo>
                <a:lnTo>
                  <a:pt x="4502" y="3715"/>
                </a:lnTo>
                <a:lnTo>
                  <a:pt x="4525" y="3708"/>
                </a:lnTo>
                <a:lnTo>
                  <a:pt x="4515" y="3718"/>
                </a:lnTo>
                <a:lnTo>
                  <a:pt x="4505" y="3726"/>
                </a:lnTo>
                <a:lnTo>
                  <a:pt x="4493" y="3734"/>
                </a:lnTo>
                <a:lnTo>
                  <a:pt x="4481" y="3741"/>
                </a:lnTo>
                <a:lnTo>
                  <a:pt x="4469" y="3748"/>
                </a:lnTo>
                <a:lnTo>
                  <a:pt x="4456" y="3754"/>
                </a:lnTo>
                <a:lnTo>
                  <a:pt x="4444" y="3759"/>
                </a:lnTo>
                <a:lnTo>
                  <a:pt x="4431" y="3763"/>
                </a:lnTo>
                <a:lnTo>
                  <a:pt x="4459" y="3760"/>
                </a:lnTo>
                <a:lnTo>
                  <a:pt x="4444" y="3768"/>
                </a:lnTo>
                <a:lnTo>
                  <a:pt x="4430" y="3778"/>
                </a:lnTo>
                <a:lnTo>
                  <a:pt x="4416" y="3789"/>
                </a:lnTo>
                <a:lnTo>
                  <a:pt x="4404" y="3801"/>
                </a:lnTo>
                <a:lnTo>
                  <a:pt x="4392" y="3815"/>
                </a:lnTo>
                <a:lnTo>
                  <a:pt x="4382" y="3828"/>
                </a:lnTo>
                <a:lnTo>
                  <a:pt x="4373" y="3843"/>
                </a:lnTo>
                <a:lnTo>
                  <a:pt x="4365" y="3859"/>
                </a:lnTo>
                <a:lnTo>
                  <a:pt x="4395" y="3840"/>
                </a:lnTo>
                <a:lnTo>
                  <a:pt x="4423" y="3822"/>
                </a:lnTo>
                <a:lnTo>
                  <a:pt x="4451" y="3802"/>
                </a:lnTo>
                <a:lnTo>
                  <a:pt x="4478" y="3782"/>
                </a:lnTo>
                <a:lnTo>
                  <a:pt x="4474" y="3796"/>
                </a:lnTo>
                <a:lnTo>
                  <a:pt x="4481" y="3789"/>
                </a:lnTo>
                <a:lnTo>
                  <a:pt x="4488" y="3782"/>
                </a:lnTo>
                <a:lnTo>
                  <a:pt x="4496" y="3775"/>
                </a:lnTo>
                <a:lnTo>
                  <a:pt x="4504" y="3770"/>
                </a:lnTo>
                <a:lnTo>
                  <a:pt x="4520" y="3761"/>
                </a:lnTo>
                <a:lnTo>
                  <a:pt x="4538" y="3753"/>
                </a:lnTo>
                <a:lnTo>
                  <a:pt x="4555" y="3745"/>
                </a:lnTo>
                <a:lnTo>
                  <a:pt x="4574" y="3739"/>
                </a:lnTo>
                <a:lnTo>
                  <a:pt x="4608" y="3730"/>
                </a:lnTo>
                <a:lnTo>
                  <a:pt x="4598" y="3745"/>
                </a:lnTo>
                <a:lnTo>
                  <a:pt x="4621" y="3740"/>
                </a:lnTo>
                <a:lnTo>
                  <a:pt x="4645" y="3733"/>
                </a:lnTo>
                <a:lnTo>
                  <a:pt x="4669" y="3724"/>
                </a:lnTo>
                <a:lnTo>
                  <a:pt x="4690" y="3711"/>
                </a:lnTo>
                <a:lnTo>
                  <a:pt x="4676" y="3728"/>
                </a:lnTo>
                <a:lnTo>
                  <a:pt x="4723" y="3714"/>
                </a:lnTo>
                <a:lnTo>
                  <a:pt x="4771" y="3702"/>
                </a:lnTo>
                <a:lnTo>
                  <a:pt x="4756" y="3720"/>
                </a:lnTo>
                <a:lnTo>
                  <a:pt x="4773" y="3719"/>
                </a:lnTo>
                <a:lnTo>
                  <a:pt x="4789" y="3717"/>
                </a:lnTo>
                <a:lnTo>
                  <a:pt x="4805" y="3714"/>
                </a:lnTo>
                <a:lnTo>
                  <a:pt x="4821" y="3710"/>
                </a:lnTo>
                <a:lnTo>
                  <a:pt x="4837" y="3706"/>
                </a:lnTo>
                <a:lnTo>
                  <a:pt x="4852" y="3702"/>
                </a:lnTo>
                <a:lnTo>
                  <a:pt x="4868" y="3697"/>
                </a:lnTo>
                <a:lnTo>
                  <a:pt x="4882" y="3691"/>
                </a:lnTo>
                <a:lnTo>
                  <a:pt x="4854" y="3715"/>
                </a:lnTo>
                <a:lnTo>
                  <a:pt x="4884" y="3707"/>
                </a:lnTo>
                <a:lnTo>
                  <a:pt x="4912" y="3699"/>
                </a:lnTo>
                <a:lnTo>
                  <a:pt x="4941" y="3690"/>
                </a:lnTo>
                <a:lnTo>
                  <a:pt x="4970" y="3680"/>
                </a:lnTo>
                <a:lnTo>
                  <a:pt x="4955" y="3698"/>
                </a:lnTo>
                <a:lnTo>
                  <a:pt x="4974" y="3692"/>
                </a:lnTo>
                <a:lnTo>
                  <a:pt x="4993" y="3686"/>
                </a:lnTo>
                <a:lnTo>
                  <a:pt x="5011" y="3677"/>
                </a:lnTo>
                <a:lnTo>
                  <a:pt x="5028" y="3667"/>
                </a:lnTo>
                <a:lnTo>
                  <a:pt x="5046" y="3657"/>
                </a:lnTo>
                <a:lnTo>
                  <a:pt x="5061" y="3644"/>
                </a:lnTo>
                <a:lnTo>
                  <a:pt x="5077" y="3632"/>
                </a:lnTo>
                <a:lnTo>
                  <a:pt x="5092" y="3619"/>
                </a:lnTo>
                <a:lnTo>
                  <a:pt x="5084" y="3642"/>
                </a:lnTo>
                <a:lnTo>
                  <a:pt x="5097" y="3632"/>
                </a:lnTo>
                <a:lnTo>
                  <a:pt x="5109" y="3621"/>
                </a:lnTo>
                <a:lnTo>
                  <a:pt x="5119" y="3608"/>
                </a:lnTo>
                <a:lnTo>
                  <a:pt x="5128" y="3597"/>
                </a:lnTo>
                <a:lnTo>
                  <a:pt x="5141" y="3580"/>
                </a:lnTo>
                <a:lnTo>
                  <a:pt x="5145" y="3571"/>
                </a:lnTo>
                <a:lnTo>
                  <a:pt x="5148" y="3599"/>
                </a:lnTo>
                <a:lnTo>
                  <a:pt x="5154" y="3590"/>
                </a:lnTo>
                <a:lnTo>
                  <a:pt x="5160" y="3576"/>
                </a:lnTo>
                <a:lnTo>
                  <a:pt x="5174" y="3541"/>
                </a:lnTo>
                <a:lnTo>
                  <a:pt x="5185" y="3509"/>
                </a:lnTo>
                <a:lnTo>
                  <a:pt x="5190" y="3496"/>
                </a:lnTo>
                <a:lnTo>
                  <a:pt x="5192" y="3526"/>
                </a:lnTo>
                <a:lnTo>
                  <a:pt x="5196" y="3520"/>
                </a:lnTo>
                <a:lnTo>
                  <a:pt x="5201" y="3513"/>
                </a:lnTo>
                <a:lnTo>
                  <a:pt x="5205" y="3505"/>
                </a:lnTo>
                <a:lnTo>
                  <a:pt x="5208" y="3498"/>
                </a:lnTo>
                <a:lnTo>
                  <a:pt x="5212" y="3482"/>
                </a:lnTo>
                <a:lnTo>
                  <a:pt x="5217" y="3466"/>
                </a:lnTo>
                <a:lnTo>
                  <a:pt x="5221" y="3450"/>
                </a:lnTo>
                <a:lnTo>
                  <a:pt x="5227" y="3434"/>
                </a:lnTo>
                <a:lnTo>
                  <a:pt x="5231" y="3427"/>
                </a:lnTo>
                <a:lnTo>
                  <a:pt x="5236" y="3421"/>
                </a:lnTo>
                <a:lnTo>
                  <a:pt x="5241" y="3415"/>
                </a:lnTo>
                <a:lnTo>
                  <a:pt x="5247" y="3408"/>
                </a:lnTo>
                <a:lnTo>
                  <a:pt x="5256" y="3456"/>
                </a:lnTo>
                <a:lnTo>
                  <a:pt x="5265" y="3511"/>
                </a:lnTo>
                <a:lnTo>
                  <a:pt x="5276" y="3573"/>
                </a:lnTo>
                <a:lnTo>
                  <a:pt x="5286" y="3639"/>
                </a:lnTo>
                <a:lnTo>
                  <a:pt x="5296" y="3709"/>
                </a:lnTo>
                <a:lnTo>
                  <a:pt x="5306" y="3781"/>
                </a:lnTo>
                <a:lnTo>
                  <a:pt x="5313" y="3853"/>
                </a:lnTo>
                <a:lnTo>
                  <a:pt x="5320" y="3924"/>
                </a:lnTo>
                <a:lnTo>
                  <a:pt x="5289" y="3906"/>
                </a:lnTo>
                <a:lnTo>
                  <a:pt x="5298" y="3924"/>
                </a:lnTo>
                <a:lnTo>
                  <a:pt x="5277" y="3911"/>
                </a:lnTo>
                <a:lnTo>
                  <a:pt x="5244" y="3892"/>
                </a:lnTo>
                <a:lnTo>
                  <a:pt x="5202" y="3867"/>
                </a:lnTo>
                <a:lnTo>
                  <a:pt x="5208" y="3879"/>
                </a:lnTo>
                <a:lnTo>
                  <a:pt x="5215" y="3891"/>
                </a:lnTo>
                <a:lnTo>
                  <a:pt x="5223" y="3902"/>
                </a:lnTo>
                <a:lnTo>
                  <a:pt x="5233" y="3914"/>
                </a:lnTo>
                <a:lnTo>
                  <a:pt x="5242" y="3923"/>
                </a:lnTo>
                <a:lnTo>
                  <a:pt x="5252" y="3933"/>
                </a:lnTo>
                <a:lnTo>
                  <a:pt x="5262" y="3941"/>
                </a:lnTo>
                <a:lnTo>
                  <a:pt x="5274" y="3950"/>
                </a:lnTo>
                <a:lnTo>
                  <a:pt x="5259" y="3957"/>
                </a:lnTo>
                <a:lnTo>
                  <a:pt x="5264" y="3958"/>
                </a:lnTo>
                <a:lnTo>
                  <a:pt x="5270" y="3959"/>
                </a:lnTo>
                <a:lnTo>
                  <a:pt x="5274" y="3962"/>
                </a:lnTo>
                <a:lnTo>
                  <a:pt x="5278" y="3965"/>
                </a:lnTo>
                <a:lnTo>
                  <a:pt x="5287" y="3973"/>
                </a:lnTo>
                <a:lnTo>
                  <a:pt x="5294" y="3984"/>
                </a:lnTo>
                <a:lnTo>
                  <a:pt x="5303" y="3997"/>
                </a:lnTo>
                <a:lnTo>
                  <a:pt x="5309" y="4014"/>
                </a:lnTo>
                <a:lnTo>
                  <a:pt x="5315" y="4031"/>
                </a:lnTo>
                <a:lnTo>
                  <a:pt x="5321" y="4051"/>
                </a:lnTo>
                <a:lnTo>
                  <a:pt x="5326" y="4072"/>
                </a:lnTo>
                <a:lnTo>
                  <a:pt x="5330" y="4095"/>
                </a:lnTo>
                <a:lnTo>
                  <a:pt x="5335" y="4120"/>
                </a:lnTo>
                <a:lnTo>
                  <a:pt x="5338" y="4145"/>
                </a:lnTo>
                <a:lnTo>
                  <a:pt x="5343" y="4198"/>
                </a:lnTo>
                <a:lnTo>
                  <a:pt x="5347" y="4254"/>
                </a:lnTo>
                <a:lnTo>
                  <a:pt x="5348" y="4310"/>
                </a:lnTo>
                <a:lnTo>
                  <a:pt x="5348" y="4365"/>
                </a:lnTo>
                <a:lnTo>
                  <a:pt x="5346" y="4417"/>
                </a:lnTo>
                <a:lnTo>
                  <a:pt x="5343" y="4465"/>
                </a:lnTo>
                <a:lnTo>
                  <a:pt x="5338" y="4506"/>
                </a:lnTo>
                <a:lnTo>
                  <a:pt x="5335" y="4525"/>
                </a:lnTo>
                <a:lnTo>
                  <a:pt x="5330" y="4541"/>
                </a:lnTo>
                <a:lnTo>
                  <a:pt x="5326" y="4555"/>
                </a:lnTo>
                <a:lnTo>
                  <a:pt x="5322" y="4566"/>
                </a:lnTo>
                <a:lnTo>
                  <a:pt x="5318" y="4575"/>
                </a:lnTo>
                <a:lnTo>
                  <a:pt x="5313" y="4580"/>
                </a:lnTo>
                <a:lnTo>
                  <a:pt x="5319" y="4585"/>
                </a:lnTo>
                <a:lnTo>
                  <a:pt x="5325" y="4591"/>
                </a:lnTo>
                <a:lnTo>
                  <a:pt x="5330" y="4597"/>
                </a:lnTo>
                <a:lnTo>
                  <a:pt x="5336" y="4604"/>
                </a:lnTo>
                <a:lnTo>
                  <a:pt x="5340" y="4612"/>
                </a:lnTo>
                <a:lnTo>
                  <a:pt x="5344" y="4622"/>
                </a:lnTo>
                <a:lnTo>
                  <a:pt x="5347" y="4633"/>
                </a:lnTo>
                <a:lnTo>
                  <a:pt x="5350" y="4644"/>
                </a:lnTo>
                <a:lnTo>
                  <a:pt x="5355" y="4669"/>
                </a:lnTo>
                <a:lnTo>
                  <a:pt x="5357" y="4698"/>
                </a:lnTo>
                <a:lnTo>
                  <a:pt x="5359" y="4730"/>
                </a:lnTo>
                <a:lnTo>
                  <a:pt x="5358" y="4765"/>
                </a:lnTo>
                <a:lnTo>
                  <a:pt x="5357" y="4801"/>
                </a:lnTo>
                <a:lnTo>
                  <a:pt x="5354" y="4840"/>
                </a:lnTo>
                <a:lnTo>
                  <a:pt x="5350" y="4882"/>
                </a:lnTo>
                <a:lnTo>
                  <a:pt x="5346" y="4925"/>
                </a:lnTo>
                <a:lnTo>
                  <a:pt x="5340" y="4968"/>
                </a:lnTo>
                <a:lnTo>
                  <a:pt x="5334" y="5013"/>
                </a:lnTo>
                <a:lnTo>
                  <a:pt x="5318" y="5105"/>
                </a:lnTo>
                <a:lnTo>
                  <a:pt x="5302" y="5199"/>
                </a:lnTo>
                <a:lnTo>
                  <a:pt x="5283" y="5291"/>
                </a:lnTo>
                <a:lnTo>
                  <a:pt x="5248" y="5461"/>
                </a:lnTo>
                <a:lnTo>
                  <a:pt x="5219" y="5599"/>
                </a:lnTo>
                <a:lnTo>
                  <a:pt x="5210" y="5651"/>
                </a:lnTo>
                <a:lnTo>
                  <a:pt x="5207" y="5670"/>
                </a:lnTo>
                <a:lnTo>
                  <a:pt x="5205" y="5687"/>
                </a:lnTo>
                <a:lnTo>
                  <a:pt x="5203" y="5704"/>
                </a:lnTo>
                <a:lnTo>
                  <a:pt x="5200" y="5723"/>
                </a:lnTo>
                <a:lnTo>
                  <a:pt x="5195" y="5740"/>
                </a:lnTo>
                <a:lnTo>
                  <a:pt x="5190" y="5759"/>
                </a:lnTo>
                <a:lnTo>
                  <a:pt x="5184" y="5777"/>
                </a:lnTo>
                <a:lnTo>
                  <a:pt x="5178" y="5797"/>
                </a:lnTo>
                <a:lnTo>
                  <a:pt x="5162" y="5835"/>
                </a:lnTo>
                <a:lnTo>
                  <a:pt x="5144" y="5873"/>
                </a:lnTo>
                <a:lnTo>
                  <a:pt x="5124" y="5912"/>
                </a:lnTo>
                <a:lnTo>
                  <a:pt x="5103" y="5951"/>
                </a:lnTo>
                <a:lnTo>
                  <a:pt x="5079" y="5990"/>
                </a:lnTo>
                <a:lnTo>
                  <a:pt x="5055" y="6028"/>
                </a:lnTo>
                <a:lnTo>
                  <a:pt x="5032" y="6066"/>
                </a:lnTo>
                <a:lnTo>
                  <a:pt x="4983" y="6139"/>
                </a:lnTo>
                <a:lnTo>
                  <a:pt x="4939" y="6209"/>
                </a:lnTo>
                <a:lnTo>
                  <a:pt x="4919" y="6241"/>
                </a:lnTo>
                <a:lnTo>
                  <a:pt x="4902" y="6272"/>
                </a:lnTo>
                <a:lnTo>
                  <a:pt x="4859" y="6352"/>
                </a:lnTo>
                <a:lnTo>
                  <a:pt x="4818" y="6431"/>
                </a:lnTo>
                <a:lnTo>
                  <a:pt x="4739" y="6592"/>
                </a:lnTo>
                <a:lnTo>
                  <a:pt x="4699" y="6672"/>
                </a:lnTo>
                <a:lnTo>
                  <a:pt x="4657" y="6752"/>
                </a:lnTo>
                <a:lnTo>
                  <a:pt x="4616" y="6831"/>
                </a:lnTo>
                <a:lnTo>
                  <a:pt x="4572" y="6908"/>
                </a:lnTo>
                <a:lnTo>
                  <a:pt x="4560" y="6932"/>
                </a:lnTo>
                <a:lnTo>
                  <a:pt x="4547" y="6959"/>
                </a:lnTo>
                <a:lnTo>
                  <a:pt x="4533" y="6988"/>
                </a:lnTo>
                <a:lnTo>
                  <a:pt x="4524" y="7002"/>
                </a:lnTo>
                <a:lnTo>
                  <a:pt x="4516" y="7014"/>
                </a:lnTo>
                <a:lnTo>
                  <a:pt x="4507" y="7026"/>
                </a:lnTo>
                <a:lnTo>
                  <a:pt x="4498" y="7035"/>
                </a:lnTo>
                <a:lnTo>
                  <a:pt x="4487" y="7042"/>
                </a:lnTo>
                <a:lnTo>
                  <a:pt x="4482" y="7045"/>
                </a:lnTo>
                <a:lnTo>
                  <a:pt x="4477" y="7047"/>
                </a:lnTo>
                <a:lnTo>
                  <a:pt x="4472" y="7048"/>
                </a:lnTo>
                <a:lnTo>
                  <a:pt x="4466" y="7049"/>
                </a:lnTo>
                <a:lnTo>
                  <a:pt x="4460" y="7048"/>
                </a:lnTo>
                <a:lnTo>
                  <a:pt x="4454" y="7047"/>
                </a:lnTo>
                <a:lnTo>
                  <a:pt x="4448" y="7045"/>
                </a:lnTo>
                <a:lnTo>
                  <a:pt x="4442" y="7042"/>
                </a:lnTo>
                <a:lnTo>
                  <a:pt x="4436" y="7038"/>
                </a:lnTo>
                <a:lnTo>
                  <a:pt x="4430" y="7032"/>
                </a:lnTo>
                <a:lnTo>
                  <a:pt x="4403" y="7007"/>
                </a:lnTo>
                <a:lnTo>
                  <a:pt x="4377" y="6982"/>
                </a:lnTo>
                <a:lnTo>
                  <a:pt x="4352" y="6956"/>
                </a:lnTo>
                <a:lnTo>
                  <a:pt x="4328" y="6930"/>
                </a:lnTo>
                <a:lnTo>
                  <a:pt x="4278" y="6875"/>
                </a:lnTo>
                <a:lnTo>
                  <a:pt x="4230" y="6822"/>
                </a:lnTo>
                <a:lnTo>
                  <a:pt x="4195" y="6783"/>
                </a:lnTo>
                <a:lnTo>
                  <a:pt x="4158" y="6745"/>
                </a:lnTo>
                <a:lnTo>
                  <a:pt x="4084" y="6669"/>
                </a:lnTo>
                <a:lnTo>
                  <a:pt x="3935" y="6518"/>
                </a:lnTo>
                <a:lnTo>
                  <a:pt x="3861" y="6440"/>
                </a:lnTo>
                <a:lnTo>
                  <a:pt x="3824" y="6402"/>
                </a:lnTo>
                <a:lnTo>
                  <a:pt x="3789" y="6363"/>
                </a:lnTo>
                <a:lnTo>
                  <a:pt x="3754" y="6323"/>
                </a:lnTo>
                <a:lnTo>
                  <a:pt x="3720" y="6282"/>
                </a:lnTo>
                <a:lnTo>
                  <a:pt x="3687" y="6241"/>
                </a:lnTo>
                <a:lnTo>
                  <a:pt x="3655" y="6200"/>
                </a:lnTo>
                <a:lnTo>
                  <a:pt x="3646" y="6187"/>
                </a:lnTo>
                <a:lnTo>
                  <a:pt x="3638" y="6173"/>
                </a:lnTo>
                <a:lnTo>
                  <a:pt x="3631" y="6160"/>
                </a:lnTo>
                <a:lnTo>
                  <a:pt x="3625" y="6146"/>
                </a:lnTo>
                <a:lnTo>
                  <a:pt x="3613" y="6119"/>
                </a:lnTo>
                <a:lnTo>
                  <a:pt x="3603" y="6091"/>
                </a:lnTo>
                <a:lnTo>
                  <a:pt x="3593" y="6063"/>
                </a:lnTo>
                <a:lnTo>
                  <a:pt x="3581" y="6035"/>
                </a:lnTo>
                <a:lnTo>
                  <a:pt x="3575" y="6021"/>
                </a:lnTo>
                <a:lnTo>
                  <a:pt x="3569" y="6007"/>
                </a:lnTo>
                <a:lnTo>
                  <a:pt x="3561" y="5994"/>
                </a:lnTo>
                <a:lnTo>
                  <a:pt x="3552" y="5981"/>
                </a:lnTo>
                <a:lnTo>
                  <a:pt x="3546" y="5972"/>
                </a:lnTo>
                <a:lnTo>
                  <a:pt x="3541" y="5963"/>
                </a:lnTo>
                <a:lnTo>
                  <a:pt x="3538" y="5954"/>
                </a:lnTo>
                <a:lnTo>
                  <a:pt x="3535" y="5944"/>
                </a:lnTo>
                <a:lnTo>
                  <a:pt x="3533" y="5935"/>
                </a:lnTo>
                <a:lnTo>
                  <a:pt x="3532" y="5925"/>
                </a:lnTo>
                <a:lnTo>
                  <a:pt x="3532" y="5915"/>
                </a:lnTo>
                <a:lnTo>
                  <a:pt x="3533" y="5906"/>
                </a:lnTo>
                <a:lnTo>
                  <a:pt x="3534" y="5896"/>
                </a:lnTo>
                <a:lnTo>
                  <a:pt x="3536" y="5887"/>
                </a:lnTo>
                <a:lnTo>
                  <a:pt x="3542" y="5866"/>
                </a:lnTo>
                <a:lnTo>
                  <a:pt x="3550" y="5846"/>
                </a:lnTo>
                <a:lnTo>
                  <a:pt x="3560" y="5826"/>
                </a:lnTo>
                <a:lnTo>
                  <a:pt x="3571" y="5806"/>
                </a:lnTo>
                <a:lnTo>
                  <a:pt x="3583" y="5786"/>
                </a:lnTo>
                <a:lnTo>
                  <a:pt x="3609" y="5745"/>
                </a:lnTo>
                <a:lnTo>
                  <a:pt x="3635" y="5705"/>
                </a:lnTo>
                <a:lnTo>
                  <a:pt x="3646" y="5686"/>
                </a:lnTo>
                <a:lnTo>
                  <a:pt x="3656" y="5666"/>
                </a:lnTo>
                <a:lnTo>
                  <a:pt x="3663" y="5654"/>
                </a:lnTo>
                <a:lnTo>
                  <a:pt x="3669" y="5642"/>
                </a:lnTo>
                <a:lnTo>
                  <a:pt x="3676" y="5633"/>
                </a:lnTo>
                <a:lnTo>
                  <a:pt x="3683" y="5624"/>
                </a:lnTo>
                <a:lnTo>
                  <a:pt x="3691" y="5617"/>
                </a:lnTo>
                <a:lnTo>
                  <a:pt x="3698" y="5610"/>
                </a:lnTo>
                <a:lnTo>
                  <a:pt x="3706" y="5605"/>
                </a:lnTo>
                <a:lnTo>
                  <a:pt x="3713" y="5600"/>
                </a:lnTo>
                <a:lnTo>
                  <a:pt x="3721" y="5597"/>
                </a:lnTo>
                <a:lnTo>
                  <a:pt x="3730" y="5594"/>
                </a:lnTo>
                <a:lnTo>
                  <a:pt x="3738" y="5592"/>
                </a:lnTo>
                <a:lnTo>
                  <a:pt x="3746" y="5591"/>
                </a:lnTo>
                <a:lnTo>
                  <a:pt x="3755" y="5590"/>
                </a:lnTo>
                <a:lnTo>
                  <a:pt x="3765" y="5591"/>
                </a:lnTo>
                <a:lnTo>
                  <a:pt x="3782" y="5592"/>
                </a:lnTo>
                <a:lnTo>
                  <a:pt x="3801" y="5596"/>
                </a:lnTo>
                <a:lnTo>
                  <a:pt x="3820" y="5602"/>
                </a:lnTo>
                <a:lnTo>
                  <a:pt x="3840" y="5608"/>
                </a:lnTo>
                <a:lnTo>
                  <a:pt x="3861" y="5615"/>
                </a:lnTo>
                <a:lnTo>
                  <a:pt x="3902" y="5630"/>
                </a:lnTo>
                <a:lnTo>
                  <a:pt x="3922" y="5637"/>
                </a:lnTo>
                <a:lnTo>
                  <a:pt x="3944" y="5642"/>
                </a:lnTo>
                <a:lnTo>
                  <a:pt x="3941" y="5633"/>
                </a:lnTo>
                <a:lnTo>
                  <a:pt x="3955" y="5638"/>
                </a:lnTo>
                <a:lnTo>
                  <a:pt x="3970" y="5643"/>
                </a:lnTo>
                <a:lnTo>
                  <a:pt x="3985" y="5647"/>
                </a:lnTo>
                <a:lnTo>
                  <a:pt x="4000" y="5650"/>
                </a:lnTo>
                <a:lnTo>
                  <a:pt x="3997" y="5635"/>
                </a:lnTo>
                <a:lnTo>
                  <a:pt x="4004" y="5636"/>
                </a:lnTo>
                <a:lnTo>
                  <a:pt x="4011" y="5637"/>
                </a:lnTo>
                <a:lnTo>
                  <a:pt x="4018" y="5639"/>
                </a:lnTo>
                <a:lnTo>
                  <a:pt x="4024" y="5642"/>
                </a:lnTo>
                <a:lnTo>
                  <a:pt x="4031" y="5645"/>
                </a:lnTo>
                <a:lnTo>
                  <a:pt x="4036" y="5651"/>
                </a:lnTo>
                <a:lnTo>
                  <a:pt x="4041" y="5656"/>
                </a:lnTo>
                <a:lnTo>
                  <a:pt x="4044" y="5662"/>
                </a:lnTo>
                <a:lnTo>
                  <a:pt x="4047" y="5651"/>
                </a:lnTo>
                <a:lnTo>
                  <a:pt x="4050" y="5656"/>
                </a:lnTo>
                <a:lnTo>
                  <a:pt x="4055" y="5661"/>
                </a:lnTo>
                <a:lnTo>
                  <a:pt x="4069" y="5672"/>
                </a:lnTo>
                <a:lnTo>
                  <a:pt x="4086" y="5685"/>
                </a:lnTo>
                <a:lnTo>
                  <a:pt x="4083" y="5671"/>
                </a:lnTo>
                <a:lnTo>
                  <a:pt x="4089" y="5678"/>
                </a:lnTo>
                <a:lnTo>
                  <a:pt x="4096" y="5684"/>
                </a:lnTo>
                <a:lnTo>
                  <a:pt x="4102" y="5689"/>
                </a:lnTo>
                <a:lnTo>
                  <a:pt x="4109" y="5694"/>
                </a:lnTo>
                <a:lnTo>
                  <a:pt x="4116" y="5698"/>
                </a:lnTo>
                <a:lnTo>
                  <a:pt x="4124" y="5701"/>
                </a:lnTo>
                <a:lnTo>
                  <a:pt x="4132" y="5704"/>
                </a:lnTo>
                <a:lnTo>
                  <a:pt x="4140" y="5705"/>
                </a:lnTo>
                <a:lnTo>
                  <a:pt x="4131" y="5692"/>
                </a:lnTo>
                <a:lnTo>
                  <a:pt x="4120" y="5679"/>
                </a:lnTo>
                <a:lnTo>
                  <a:pt x="4108" y="5669"/>
                </a:lnTo>
                <a:lnTo>
                  <a:pt x="4095" y="5660"/>
                </a:lnTo>
                <a:lnTo>
                  <a:pt x="4104" y="5658"/>
                </a:lnTo>
                <a:lnTo>
                  <a:pt x="4100" y="5653"/>
                </a:lnTo>
                <a:lnTo>
                  <a:pt x="4096" y="5647"/>
                </a:lnTo>
                <a:lnTo>
                  <a:pt x="4083" y="5636"/>
                </a:lnTo>
                <a:lnTo>
                  <a:pt x="4073" y="5629"/>
                </a:lnTo>
                <a:lnTo>
                  <a:pt x="4069" y="5626"/>
                </a:lnTo>
                <a:lnTo>
                  <a:pt x="4076" y="5623"/>
                </a:lnTo>
                <a:lnTo>
                  <a:pt x="4071" y="5617"/>
                </a:lnTo>
                <a:lnTo>
                  <a:pt x="4065" y="5610"/>
                </a:lnTo>
                <a:lnTo>
                  <a:pt x="4057" y="5604"/>
                </a:lnTo>
                <a:lnTo>
                  <a:pt x="4051" y="5600"/>
                </a:lnTo>
                <a:lnTo>
                  <a:pt x="4041" y="5595"/>
                </a:lnTo>
                <a:lnTo>
                  <a:pt x="4036" y="5593"/>
                </a:lnTo>
                <a:lnTo>
                  <a:pt x="4046" y="5589"/>
                </a:lnTo>
                <a:lnTo>
                  <a:pt x="4038" y="5581"/>
                </a:lnTo>
                <a:lnTo>
                  <a:pt x="4030" y="5575"/>
                </a:lnTo>
                <a:lnTo>
                  <a:pt x="4021" y="5570"/>
                </a:lnTo>
                <a:lnTo>
                  <a:pt x="4014" y="5567"/>
                </a:lnTo>
                <a:lnTo>
                  <a:pt x="4001" y="5563"/>
                </a:lnTo>
                <a:lnTo>
                  <a:pt x="3997" y="5562"/>
                </a:lnTo>
                <a:lnTo>
                  <a:pt x="4006" y="5556"/>
                </a:lnTo>
                <a:lnTo>
                  <a:pt x="3998" y="5552"/>
                </a:lnTo>
                <a:lnTo>
                  <a:pt x="3988" y="5547"/>
                </a:lnTo>
                <a:lnTo>
                  <a:pt x="3972" y="5542"/>
                </a:lnTo>
                <a:lnTo>
                  <a:pt x="3960" y="5539"/>
                </a:lnTo>
                <a:lnTo>
                  <a:pt x="3955" y="5538"/>
                </a:lnTo>
                <a:lnTo>
                  <a:pt x="3982" y="5540"/>
                </a:lnTo>
                <a:lnTo>
                  <a:pt x="4009" y="5544"/>
                </a:lnTo>
                <a:lnTo>
                  <a:pt x="4036" y="5548"/>
                </a:lnTo>
                <a:lnTo>
                  <a:pt x="4063" y="5555"/>
                </a:lnTo>
                <a:lnTo>
                  <a:pt x="4049" y="5543"/>
                </a:lnTo>
                <a:lnTo>
                  <a:pt x="4058" y="5545"/>
                </a:lnTo>
                <a:lnTo>
                  <a:pt x="4070" y="5545"/>
                </a:lnTo>
                <a:lnTo>
                  <a:pt x="4094" y="5544"/>
                </a:lnTo>
                <a:lnTo>
                  <a:pt x="4114" y="5542"/>
                </a:lnTo>
                <a:lnTo>
                  <a:pt x="4123" y="5541"/>
                </a:lnTo>
                <a:lnTo>
                  <a:pt x="4107" y="5535"/>
                </a:lnTo>
                <a:lnTo>
                  <a:pt x="4116" y="5534"/>
                </a:lnTo>
                <a:lnTo>
                  <a:pt x="4128" y="5531"/>
                </a:lnTo>
                <a:lnTo>
                  <a:pt x="4154" y="5524"/>
                </a:lnTo>
                <a:lnTo>
                  <a:pt x="4177" y="5516"/>
                </a:lnTo>
                <a:lnTo>
                  <a:pt x="4186" y="5511"/>
                </a:lnTo>
                <a:lnTo>
                  <a:pt x="4152" y="5508"/>
                </a:lnTo>
                <a:lnTo>
                  <a:pt x="4165" y="5504"/>
                </a:lnTo>
                <a:lnTo>
                  <a:pt x="4177" y="5500"/>
                </a:lnTo>
                <a:lnTo>
                  <a:pt x="4189" y="5495"/>
                </a:lnTo>
                <a:lnTo>
                  <a:pt x="4201" y="5489"/>
                </a:lnTo>
                <a:lnTo>
                  <a:pt x="4212" y="5481"/>
                </a:lnTo>
                <a:lnTo>
                  <a:pt x="4223" y="5473"/>
                </a:lnTo>
                <a:lnTo>
                  <a:pt x="4234" y="5465"/>
                </a:lnTo>
                <a:lnTo>
                  <a:pt x="4243" y="5455"/>
                </a:lnTo>
                <a:lnTo>
                  <a:pt x="4224" y="5454"/>
                </a:lnTo>
                <a:lnTo>
                  <a:pt x="4235" y="5447"/>
                </a:lnTo>
                <a:lnTo>
                  <a:pt x="4246" y="5443"/>
                </a:lnTo>
                <a:lnTo>
                  <a:pt x="4258" y="5439"/>
                </a:lnTo>
                <a:lnTo>
                  <a:pt x="4271" y="5437"/>
                </a:lnTo>
                <a:lnTo>
                  <a:pt x="4284" y="5437"/>
                </a:lnTo>
                <a:lnTo>
                  <a:pt x="4297" y="5437"/>
                </a:lnTo>
                <a:lnTo>
                  <a:pt x="4310" y="5438"/>
                </a:lnTo>
                <a:lnTo>
                  <a:pt x="4321" y="5440"/>
                </a:lnTo>
                <a:lnTo>
                  <a:pt x="4297" y="5426"/>
                </a:lnTo>
                <a:lnTo>
                  <a:pt x="4320" y="5424"/>
                </a:lnTo>
                <a:lnTo>
                  <a:pt x="4344" y="5423"/>
                </a:lnTo>
                <a:lnTo>
                  <a:pt x="4368" y="5424"/>
                </a:lnTo>
                <a:lnTo>
                  <a:pt x="4391" y="5426"/>
                </a:lnTo>
                <a:lnTo>
                  <a:pt x="4376" y="5417"/>
                </a:lnTo>
                <a:lnTo>
                  <a:pt x="4418" y="5418"/>
                </a:lnTo>
                <a:lnTo>
                  <a:pt x="4445" y="5419"/>
                </a:lnTo>
                <a:lnTo>
                  <a:pt x="4426" y="5412"/>
                </a:lnTo>
                <a:lnTo>
                  <a:pt x="4448" y="5410"/>
                </a:lnTo>
                <a:lnTo>
                  <a:pt x="4470" y="5407"/>
                </a:lnTo>
                <a:lnTo>
                  <a:pt x="4490" y="5403"/>
                </a:lnTo>
                <a:lnTo>
                  <a:pt x="4511" y="5397"/>
                </a:lnTo>
                <a:lnTo>
                  <a:pt x="4489" y="5394"/>
                </a:lnTo>
                <a:lnTo>
                  <a:pt x="4468" y="5391"/>
                </a:lnTo>
                <a:lnTo>
                  <a:pt x="4446" y="5390"/>
                </a:lnTo>
                <a:lnTo>
                  <a:pt x="4424" y="5389"/>
                </a:lnTo>
                <a:lnTo>
                  <a:pt x="4429" y="5380"/>
                </a:lnTo>
                <a:lnTo>
                  <a:pt x="4410" y="5383"/>
                </a:lnTo>
                <a:lnTo>
                  <a:pt x="4391" y="5386"/>
                </a:lnTo>
                <a:lnTo>
                  <a:pt x="4370" y="5390"/>
                </a:lnTo>
                <a:lnTo>
                  <a:pt x="4378" y="5381"/>
                </a:lnTo>
                <a:lnTo>
                  <a:pt x="4367" y="5384"/>
                </a:lnTo>
                <a:lnTo>
                  <a:pt x="4355" y="5386"/>
                </a:lnTo>
                <a:lnTo>
                  <a:pt x="4344" y="5388"/>
                </a:lnTo>
                <a:lnTo>
                  <a:pt x="4332" y="5388"/>
                </a:lnTo>
                <a:lnTo>
                  <a:pt x="4320" y="5388"/>
                </a:lnTo>
                <a:lnTo>
                  <a:pt x="4309" y="5388"/>
                </a:lnTo>
                <a:lnTo>
                  <a:pt x="4298" y="5386"/>
                </a:lnTo>
                <a:lnTo>
                  <a:pt x="4286" y="5384"/>
                </a:lnTo>
                <a:lnTo>
                  <a:pt x="4297" y="5374"/>
                </a:lnTo>
                <a:lnTo>
                  <a:pt x="4274" y="5369"/>
                </a:lnTo>
                <a:lnTo>
                  <a:pt x="4253" y="5366"/>
                </a:lnTo>
                <a:lnTo>
                  <a:pt x="4232" y="5363"/>
                </a:lnTo>
                <a:lnTo>
                  <a:pt x="4238" y="5354"/>
                </a:lnTo>
                <a:lnTo>
                  <a:pt x="4218" y="5353"/>
                </a:lnTo>
                <a:lnTo>
                  <a:pt x="4201" y="5353"/>
                </a:lnTo>
                <a:lnTo>
                  <a:pt x="4183" y="5354"/>
                </a:lnTo>
                <a:lnTo>
                  <a:pt x="4195" y="5340"/>
                </a:lnTo>
                <a:lnTo>
                  <a:pt x="4181" y="5340"/>
                </a:lnTo>
                <a:lnTo>
                  <a:pt x="4168" y="5339"/>
                </a:lnTo>
                <a:lnTo>
                  <a:pt x="4155" y="5337"/>
                </a:lnTo>
                <a:lnTo>
                  <a:pt x="4144" y="5334"/>
                </a:lnTo>
                <a:lnTo>
                  <a:pt x="4134" y="5331"/>
                </a:lnTo>
                <a:lnTo>
                  <a:pt x="4125" y="5327"/>
                </a:lnTo>
                <a:lnTo>
                  <a:pt x="4118" y="5322"/>
                </a:lnTo>
                <a:lnTo>
                  <a:pt x="4113" y="5317"/>
                </a:lnTo>
                <a:lnTo>
                  <a:pt x="4110" y="5310"/>
                </a:lnTo>
                <a:lnTo>
                  <a:pt x="4109" y="5303"/>
                </a:lnTo>
                <a:lnTo>
                  <a:pt x="4110" y="5295"/>
                </a:lnTo>
                <a:lnTo>
                  <a:pt x="4114" y="5287"/>
                </a:lnTo>
                <a:lnTo>
                  <a:pt x="4120" y="5277"/>
                </a:lnTo>
                <a:lnTo>
                  <a:pt x="4130" y="5267"/>
                </a:lnTo>
                <a:lnTo>
                  <a:pt x="4142" y="5256"/>
                </a:lnTo>
                <a:lnTo>
                  <a:pt x="4157" y="5243"/>
                </a:lnTo>
                <a:lnTo>
                  <a:pt x="4140" y="5242"/>
                </a:lnTo>
                <a:lnTo>
                  <a:pt x="4154" y="5231"/>
                </a:lnTo>
                <a:lnTo>
                  <a:pt x="4167" y="5220"/>
                </a:lnTo>
                <a:lnTo>
                  <a:pt x="4178" y="5207"/>
                </a:lnTo>
                <a:lnTo>
                  <a:pt x="4188" y="5194"/>
                </a:lnTo>
                <a:lnTo>
                  <a:pt x="4166" y="5196"/>
                </a:lnTo>
                <a:lnTo>
                  <a:pt x="4175" y="5193"/>
                </a:lnTo>
                <a:lnTo>
                  <a:pt x="4183" y="5188"/>
                </a:lnTo>
                <a:lnTo>
                  <a:pt x="4192" y="5181"/>
                </a:lnTo>
                <a:lnTo>
                  <a:pt x="4201" y="5174"/>
                </a:lnTo>
                <a:lnTo>
                  <a:pt x="4209" y="5167"/>
                </a:lnTo>
                <a:lnTo>
                  <a:pt x="4217" y="5159"/>
                </a:lnTo>
                <a:lnTo>
                  <a:pt x="4230" y="5142"/>
                </a:lnTo>
                <a:lnTo>
                  <a:pt x="4203" y="5145"/>
                </a:lnTo>
                <a:lnTo>
                  <a:pt x="4221" y="5130"/>
                </a:lnTo>
                <a:lnTo>
                  <a:pt x="4239" y="5117"/>
                </a:lnTo>
                <a:lnTo>
                  <a:pt x="4247" y="5109"/>
                </a:lnTo>
                <a:lnTo>
                  <a:pt x="4254" y="5102"/>
                </a:lnTo>
                <a:lnTo>
                  <a:pt x="4263" y="5094"/>
                </a:lnTo>
                <a:lnTo>
                  <a:pt x="4270" y="5084"/>
                </a:lnTo>
                <a:lnTo>
                  <a:pt x="4243" y="5089"/>
                </a:lnTo>
                <a:lnTo>
                  <a:pt x="4270" y="5058"/>
                </a:lnTo>
                <a:lnTo>
                  <a:pt x="4296" y="5025"/>
                </a:lnTo>
                <a:lnTo>
                  <a:pt x="4287" y="5026"/>
                </a:lnTo>
                <a:lnTo>
                  <a:pt x="4279" y="5026"/>
                </a:lnTo>
                <a:lnTo>
                  <a:pt x="4272" y="5025"/>
                </a:lnTo>
                <a:lnTo>
                  <a:pt x="4283" y="5014"/>
                </a:lnTo>
                <a:lnTo>
                  <a:pt x="4295" y="5004"/>
                </a:lnTo>
                <a:lnTo>
                  <a:pt x="4304" y="4993"/>
                </a:lnTo>
                <a:lnTo>
                  <a:pt x="4312" y="4979"/>
                </a:lnTo>
                <a:lnTo>
                  <a:pt x="4297" y="4979"/>
                </a:lnTo>
                <a:lnTo>
                  <a:pt x="4309" y="4966"/>
                </a:lnTo>
                <a:lnTo>
                  <a:pt x="4321" y="4951"/>
                </a:lnTo>
                <a:lnTo>
                  <a:pt x="4332" y="4935"/>
                </a:lnTo>
                <a:lnTo>
                  <a:pt x="4341" y="4919"/>
                </a:lnTo>
                <a:lnTo>
                  <a:pt x="4322" y="4924"/>
                </a:lnTo>
                <a:lnTo>
                  <a:pt x="4331" y="4919"/>
                </a:lnTo>
                <a:lnTo>
                  <a:pt x="4338" y="4911"/>
                </a:lnTo>
                <a:lnTo>
                  <a:pt x="4345" y="4903"/>
                </a:lnTo>
                <a:lnTo>
                  <a:pt x="4352" y="4893"/>
                </a:lnTo>
                <a:lnTo>
                  <a:pt x="4365" y="4873"/>
                </a:lnTo>
                <a:lnTo>
                  <a:pt x="4375" y="4858"/>
                </a:lnTo>
                <a:lnTo>
                  <a:pt x="4355" y="4860"/>
                </a:lnTo>
                <a:lnTo>
                  <a:pt x="4371" y="4844"/>
                </a:lnTo>
                <a:lnTo>
                  <a:pt x="4386" y="4830"/>
                </a:lnTo>
                <a:lnTo>
                  <a:pt x="4404" y="4817"/>
                </a:lnTo>
                <a:lnTo>
                  <a:pt x="4421" y="4803"/>
                </a:lnTo>
                <a:lnTo>
                  <a:pt x="4397" y="4808"/>
                </a:lnTo>
                <a:lnTo>
                  <a:pt x="4456" y="4776"/>
                </a:lnTo>
                <a:lnTo>
                  <a:pt x="4431" y="4776"/>
                </a:lnTo>
                <a:lnTo>
                  <a:pt x="4463" y="4761"/>
                </a:lnTo>
                <a:lnTo>
                  <a:pt x="4494" y="4742"/>
                </a:lnTo>
                <a:lnTo>
                  <a:pt x="4468" y="4742"/>
                </a:lnTo>
                <a:lnTo>
                  <a:pt x="4482" y="4735"/>
                </a:lnTo>
                <a:lnTo>
                  <a:pt x="4498" y="4727"/>
                </a:lnTo>
                <a:lnTo>
                  <a:pt x="4513" y="4718"/>
                </a:lnTo>
                <a:lnTo>
                  <a:pt x="4527" y="4706"/>
                </a:lnTo>
                <a:lnTo>
                  <a:pt x="4503" y="4712"/>
                </a:lnTo>
                <a:lnTo>
                  <a:pt x="4511" y="4707"/>
                </a:lnTo>
                <a:lnTo>
                  <a:pt x="4519" y="4700"/>
                </a:lnTo>
                <a:lnTo>
                  <a:pt x="4526" y="4692"/>
                </a:lnTo>
                <a:lnTo>
                  <a:pt x="4534" y="4684"/>
                </a:lnTo>
                <a:lnTo>
                  <a:pt x="4544" y="4669"/>
                </a:lnTo>
                <a:lnTo>
                  <a:pt x="4547" y="4663"/>
                </a:lnTo>
                <a:lnTo>
                  <a:pt x="4519" y="4675"/>
                </a:lnTo>
                <a:lnTo>
                  <a:pt x="4490" y="4687"/>
                </a:lnTo>
                <a:lnTo>
                  <a:pt x="4490" y="4678"/>
                </a:lnTo>
                <a:lnTo>
                  <a:pt x="4479" y="4686"/>
                </a:lnTo>
                <a:lnTo>
                  <a:pt x="4468" y="4694"/>
                </a:lnTo>
                <a:lnTo>
                  <a:pt x="4454" y="4705"/>
                </a:lnTo>
                <a:lnTo>
                  <a:pt x="4458" y="4687"/>
                </a:lnTo>
                <a:lnTo>
                  <a:pt x="4429" y="4712"/>
                </a:lnTo>
                <a:lnTo>
                  <a:pt x="4400" y="4738"/>
                </a:lnTo>
                <a:lnTo>
                  <a:pt x="4398" y="4719"/>
                </a:lnTo>
                <a:lnTo>
                  <a:pt x="4389" y="4731"/>
                </a:lnTo>
                <a:lnTo>
                  <a:pt x="4381" y="4743"/>
                </a:lnTo>
                <a:lnTo>
                  <a:pt x="4372" y="4755"/>
                </a:lnTo>
                <a:lnTo>
                  <a:pt x="4362" y="4766"/>
                </a:lnTo>
                <a:lnTo>
                  <a:pt x="4357" y="4752"/>
                </a:lnTo>
                <a:lnTo>
                  <a:pt x="4346" y="4763"/>
                </a:lnTo>
                <a:lnTo>
                  <a:pt x="4335" y="4775"/>
                </a:lnTo>
                <a:lnTo>
                  <a:pt x="4323" y="4789"/>
                </a:lnTo>
                <a:lnTo>
                  <a:pt x="4322" y="4784"/>
                </a:lnTo>
                <a:lnTo>
                  <a:pt x="4320" y="4779"/>
                </a:lnTo>
                <a:lnTo>
                  <a:pt x="4317" y="4776"/>
                </a:lnTo>
                <a:lnTo>
                  <a:pt x="4314" y="4775"/>
                </a:lnTo>
                <a:lnTo>
                  <a:pt x="4311" y="4774"/>
                </a:lnTo>
                <a:lnTo>
                  <a:pt x="4308" y="4775"/>
                </a:lnTo>
                <a:lnTo>
                  <a:pt x="4304" y="4776"/>
                </a:lnTo>
                <a:lnTo>
                  <a:pt x="4300" y="4778"/>
                </a:lnTo>
                <a:lnTo>
                  <a:pt x="4290" y="4785"/>
                </a:lnTo>
                <a:lnTo>
                  <a:pt x="4282" y="4793"/>
                </a:lnTo>
                <a:lnTo>
                  <a:pt x="4265" y="4809"/>
                </a:lnTo>
                <a:lnTo>
                  <a:pt x="4269" y="4787"/>
                </a:lnTo>
                <a:lnTo>
                  <a:pt x="4255" y="4797"/>
                </a:lnTo>
                <a:lnTo>
                  <a:pt x="4241" y="4806"/>
                </a:lnTo>
                <a:lnTo>
                  <a:pt x="4226" y="4815"/>
                </a:lnTo>
                <a:lnTo>
                  <a:pt x="4210" y="4822"/>
                </a:lnTo>
                <a:lnTo>
                  <a:pt x="4222" y="4799"/>
                </a:lnTo>
                <a:lnTo>
                  <a:pt x="4212" y="4803"/>
                </a:lnTo>
                <a:lnTo>
                  <a:pt x="4203" y="4808"/>
                </a:lnTo>
                <a:lnTo>
                  <a:pt x="4195" y="4813"/>
                </a:lnTo>
                <a:lnTo>
                  <a:pt x="4185" y="4820"/>
                </a:lnTo>
                <a:lnTo>
                  <a:pt x="4177" y="4826"/>
                </a:lnTo>
                <a:lnTo>
                  <a:pt x="4169" y="4833"/>
                </a:lnTo>
                <a:lnTo>
                  <a:pt x="4162" y="4840"/>
                </a:lnTo>
                <a:lnTo>
                  <a:pt x="4154" y="4849"/>
                </a:lnTo>
                <a:lnTo>
                  <a:pt x="4159" y="4820"/>
                </a:lnTo>
                <a:lnTo>
                  <a:pt x="4145" y="4833"/>
                </a:lnTo>
                <a:lnTo>
                  <a:pt x="4130" y="4846"/>
                </a:lnTo>
                <a:lnTo>
                  <a:pt x="4116" y="4861"/>
                </a:lnTo>
                <a:lnTo>
                  <a:pt x="4103" y="4876"/>
                </a:lnTo>
                <a:lnTo>
                  <a:pt x="4102" y="4857"/>
                </a:lnTo>
                <a:lnTo>
                  <a:pt x="4089" y="4869"/>
                </a:lnTo>
                <a:lnTo>
                  <a:pt x="4077" y="4882"/>
                </a:lnTo>
                <a:lnTo>
                  <a:pt x="4064" y="4893"/>
                </a:lnTo>
                <a:lnTo>
                  <a:pt x="4049" y="4902"/>
                </a:lnTo>
                <a:lnTo>
                  <a:pt x="4055" y="4878"/>
                </a:lnTo>
                <a:lnTo>
                  <a:pt x="4043" y="4895"/>
                </a:lnTo>
                <a:lnTo>
                  <a:pt x="4035" y="4905"/>
                </a:lnTo>
                <a:lnTo>
                  <a:pt x="4024" y="4917"/>
                </a:lnTo>
                <a:lnTo>
                  <a:pt x="4014" y="4926"/>
                </a:lnTo>
                <a:lnTo>
                  <a:pt x="4004" y="4934"/>
                </a:lnTo>
                <a:lnTo>
                  <a:pt x="4000" y="4937"/>
                </a:lnTo>
                <a:lnTo>
                  <a:pt x="3995" y="4939"/>
                </a:lnTo>
                <a:lnTo>
                  <a:pt x="3990" y="4940"/>
                </a:lnTo>
                <a:lnTo>
                  <a:pt x="3987" y="4939"/>
                </a:lnTo>
                <a:lnTo>
                  <a:pt x="3985" y="4938"/>
                </a:lnTo>
                <a:lnTo>
                  <a:pt x="3984" y="4935"/>
                </a:lnTo>
                <a:lnTo>
                  <a:pt x="3982" y="4924"/>
                </a:lnTo>
                <a:lnTo>
                  <a:pt x="3982" y="4909"/>
                </a:lnTo>
                <a:lnTo>
                  <a:pt x="3982" y="4892"/>
                </a:lnTo>
                <a:lnTo>
                  <a:pt x="3984" y="4859"/>
                </a:lnTo>
                <a:lnTo>
                  <a:pt x="3986" y="4838"/>
                </a:lnTo>
                <a:lnTo>
                  <a:pt x="3977" y="4850"/>
                </a:lnTo>
                <a:lnTo>
                  <a:pt x="3979" y="4841"/>
                </a:lnTo>
                <a:lnTo>
                  <a:pt x="3980" y="4832"/>
                </a:lnTo>
                <a:lnTo>
                  <a:pt x="3980" y="4822"/>
                </a:lnTo>
                <a:lnTo>
                  <a:pt x="3979" y="4811"/>
                </a:lnTo>
                <a:lnTo>
                  <a:pt x="3976" y="4789"/>
                </a:lnTo>
                <a:lnTo>
                  <a:pt x="3972" y="4765"/>
                </a:lnTo>
                <a:lnTo>
                  <a:pt x="3962" y="4718"/>
                </a:lnTo>
                <a:lnTo>
                  <a:pt x="3958" y="4696"/>
                </a:lnTo>
                <a:lnTo>
                  <a:pt x="3957" y="4686"/>
                </a:lnTo>
                <a:lnTo>
                  <a:pt x="3957" y="4676"/>
                </a:lnTo>
                <a:lnTo>
                  <a:pt x="3946" y="4698"/>
                </a:lnTo>
                <a:lnTo>
                  <a:pt x="3947" y="4682"/>
                </a:lnTo>
                <a:lnTo>
                  <a:pt x="3947" y="4665"/>
                </a:lnTo>
                <a:lnTo>
                  <a:pt x="3945" y="4649"/>
                </a:lnTo>
                <a:lnTo>
                  <a:pt x="3943" y="4633"/>
                </a:lnTo>
                <a:lnTo>
                  <a:pt x="3939" y="4609"/>
                </a:lnTo>
                <a:lnTo>
                  <a:pt x="3937" y="4599"/>
                </a:lnTo>
                <a:lnTo>
                  <a:pt x="3922" y="4641"/>
                </a:lnTo>
                <a:lnTo>
                  <a:pt x="3923" y="4633"/>
                </a:lnTo>
                <a:lnTo>
                  <a:pt x="3923" y="4626"/>
                </a:lnTo>
                <a:lnTo>
                  <a:pt x="3922" y="4609"/>
                </a:lnTo>
                <a:lnTo>
                  <a:pt x="3920" y="4594"/>
                </a:lnTo>
                <a:lnTo>
                  <a:pt x="3916" y="4579"/>
                </a:lnTo>
                <a:lnTo>
                  <a:pt x="3912" y="4568"/>
                </a:lnTo>
                <a:lnTo>
                  <a:pt x="3908" y="4559"/>
                </a:lnTo>
                <a:lnTo>
                  <a:pt x="3904" y="4550"/>
                </a:lnTo>
                <a:lnTo>
                  <a:pt x="3899" y="4573"/>
                </a:lnTo>
                <a:lnTo>
                  <a:pt x="3900" y="4563"/>
                </a:lnTo>
                <a:lnTo>
                  <a:pt x="3900" y="4551"/>
                </a:lnTo>
                <a:lnTo>
                  <a:pt x="3898" y="4536"/>
                </a:lnTo>
                <a:lnTo>
                  <a:pt x="3896" y="4522"/>
                </a:lnTo>
                <a:lnTo>
                  <a:pt x="3890" y="4497"/>
                </a:lnTo>
                <a:lnTo>
                  <a:pt x="3887" y="4487"/>
                </a:lnTo>
                <a:lnTo>
                  <a:pt x="3878" y="4510"/>
                </a:lnTo>
                <a:lnTo>
                  <a:pt x="3879" y="4501"/>
                </a:lnTo>
                <a:lnTo>
                  <a:pt x="3880" y="4492"/>
                </a:lnTo>
                <a:lnTo>
                  <a:pt x="3879" y="4472"/>
                </a:lnTo>
                <a:lnTo>
                  <a:pt x="3877" y="4454"/>
                </a:lnTo>
                <a:lnTo>
                  <a:pt x="3874" y="4435"/>
                </a:lnTo>
                <a:lnTo>
                  <a:pt x="3868" y="4407"/>
                </a:lnTo>
                <a:lnTo>
                  <a:pt x="3864" y="4396"/>
                </a:lnTo>
                <a:lnTo>
                  <a:pt x="3854" y="4405"/>
                </a:lnTo>
                <a:lnTo>
                  <a:pt x="3857" y="4393"/>
                </a:lnTo>
                <a:lnTo>
                  <a:pt x="3859" y="4379"/>
                </a:lnTo>
                <a:lnTo>
                  <a:pt x="3857" y="4367"/>
                </a:lnTo>
                <a:lnTo>
                  <a:pt x="3856" y="4355"/>
                </a:lnTo>
                <a:lnTo>
                  <a:pt x="3852" y="4337"/>
                </a:lnTo>
                <a:lnTo>
                  <a:pt x="3850" y="4330"/>
                </a:lnTo>
                <a:lnTo>
                  <a:pt x="3837" y="4352"/>
                </a:lnTo>
                <a:lnTo>
                  <a:pt x="3838" y="4344"/>
                </a:lnTo>
                <a:lnTo>
                  <a:pt x="3839" y="4337"/>
                </a:lnTo>
                <a:lnTo>
                  <a:pt x="3840" y="4323"/>
                </a:lnTo>
                <a:lnTo>
                  <a:pt x="3839" y="4309"/>
                </a:lnTo>
                <a:lnTo>
                  <a:pt x="3837" y="4297"/>
                </a:lnTo>
                <a:lnTo>
                  <a:pt x="3835" y="4287"/>
                </a:lnTo>
                <a:lnTo>
                  <a:pt x="3832" y="4278"/>
                </a:lnTo>
                <a:lnTo>
                  <a:pt x="3830" y="4271"/>
                </a:lnTo>
                <a:lnTo>
                  <a:pt x="3827" y="4300"/>
                </a:lnTo>
                <a:lnTo>
                  <a:pt x="3827" y="4294"/>
                </a:lnTo>
                <a:lnTo>
                  <a:pt x="3827" y="4289"/>
                </a:lnTo>
                <a:lnTo>
                  <a:pt x="3823" y="4277"/>
                </a:lnTo>
                <a:lnTo>
                  <a:pt x="3819" y="4267"/>
                </a:lnTo>
                <a:lnTo>
                  <a:pt x="3814" y="4257"/>
                </a:lnTo>
                <a:lnTo>
                  <a:pt x="3804" y="4240"/>
                </a:lnTo>
                <a:lnTo>
                  <a:pt x="3799" y="4234"/>
                </a:lnTo>
                <a:lnTo>
                  <a:pt x="3794" y="4246"/>
                </a:lnTo>
                <a:lnTo>
                  <a:pt x="3789" y="4259"/>
                </a:lnTo>
                <a:lnTo>
                  <a:pt x="3786" y="4271"/>
                </a:lnTo>
                <a:lnTo>
                  <a:pt x="3784" y="4284"/>
                </a:lnTo>
                <a:lnTo>
                  <a:pt x="3783" y="4296"/>
                </a:lnTo>
                <a:lnTo>
                  <a:pt x="3784" y="4309"/>
                </a:lnTo>
                <a:lnTo>
                  <a:pt x="3785" y="4322"/>
                </a:lnTo>
                <a:lnTo>
                  <a:pt x="3787" y="4334"/>
                </a:lnTo>
                <a:lnTo>
                  <a:pt x="3775" y="4321"/>
                </a:lnTo>
                <a:lnTo>
                  <a:pt x="3775" y="4330"/>
                </a:lnTo>
                <a:lnTo>
                  <a:pt x="3775" y="4341"/>
                </a:lnTo>
                <a:lnTo>
                  <a:pt x="3778" y="4365"/>
                </a:lnTo>
                <a:lnTo>
                  <a:pt x="3782" y="4391"/>
                </a:lnTo>
                <a:lnTo>
                  <a:pt x="3766" y="4377"/>
                </a:lnTo>
                <a:lnTo>
                  <a:pt x="3765" y="4393"/>
                </a:lnTo>
                <a:lnTo>
                  <a:pt x="3766" y="4407"/>
                </a:lnTo>
                <a:lnTo>
                  <a:pt x="3767" y="4422"/>
                </a:lnTo>
                <a:lnTo>
                  <a:pt x="3769" y="4434"/>
                </a:lnTo>
                <a:lnTo>
                  <a:pt x="3773" y="4452"/>
                </a:lnTo>
                <a:lnTo>
                  <a:pt x="3775" y="4459"/>
                </a:lnTo>
                <a:lnTo>
                  <a:pt x="3762" y="4450"/>
                </a:lnTo>
                <a:lnTo>
                  <a:pt x="3759" y="4497"/>
                </a:lnTo>
                <a:lnTo>
                  <a:pt x="3756" y="4525"/>
                </a:lnTo>
                <a:lnTo>
                  <a:pt x="3747" y="4501"/>
                </a:lnTo>
                <a:lnTo>
                  <a:pt x="3744" y="4511"/>
                </a:lnTo>
                <a:lnTo>
                  <a:pt x="3740" y="4524"/>
                </a:lnTo>
                <a:lnTo>
                  <a:pt x="3735" y="4551"/>
                </a:lnTo>
                <a:lnTo>
                  <a:pt x="3729" y="4583"/>
                </a:lnTo>
                <a:lnTo>
                  <a:pt x="3721" y="4566"/>
                </a:lnTo>
                <a:lnTo>
                  <a:pt x="3705" y="4634"/>
                </a:lnTo>
                <a:lnTo>
                  <a:pt x="3696" y="4672"/>
                </a:lnTo>
                <a:lnTo>
                  <a:pt x="3686" y="4651"/>
                </a:lnTo>
                <a:lnTo>
                  <a:pt x="3682" y="4657"/>
                </a:lnTo>
                <a:lnTo>
                  <a:pt x="3679" y="4663"/>
                </a:lnTo>
                <a:lnTo>
                  <a:pt x="3674" y="4677"/>
                </a:lnTo>
                <a:lnTo>
                  <a:pt x="3669" y="4693"/>
                </a:lnTo>
                <a:lnTo>
                  <a:pt x="3666" y="4707"/>
                </a:lnTo>
                <a:lnTo>
                  <a:pt x="3662" y="4732"/>
                </a:lnTo>
                <a:lnTo>
                  <a:pt x="3661" y="4742"/>
                </a:lnTo>
                <a:lnTo>
                  <a:pt x="3649" y="4728"/>
                </a:lnTo>
                <a:lnTo>
                  <a:pt x="3646" y="4734"/>
                </a:lnTo>
                <a:lnTo>
                  <a:pt x="3644" y="4742"/>
                </a:lnTo>
                <a:lnTo>
                  <a:pt x="3641" y="4759"/>
                </a:lnTo>
                <a:lnTo>
                  <a:pt x="3640" y="4776"/>
                </a:lnTo>
                <a:lnTo>
                  <a:pt x="3640" y="4794"/>
                </a:lnTo>
                <a:lnTo>
                  <a:pt x="3641" y="4823"/>
                </a:lnTo>
                <a:lnTo>
                  <a:pt x="3642" y="4835"/>
                </a:lnTo>
                <a:lnTo>
                  <a:pt x="3626" y="4824"/>
                </a:lnTo>
                <a:lnTo>
                  <a:pt x="3624" y="4832"/>
                </a:lnTo>
                <a:lnTo>
                  <a:pt x="3622" y="4840"/>
                </a:lnTo>
                <a:lnTo>
                  <a:pt x="3621" y="4858"/>
                </a:lnTo>
                <a:lnTo>
                  <a:pt x="3621" y="4875"/>
                </a:lnTo>
                <a:lnTo>
                  <a:pt x="3624" y="4891"/>
                </a:lnTo>
                <a:lnTo>
                  <a:pt x="3626" y="4905"/>
                </a:lnTo>
                <a:lnTo>
                  <a:pt x="3628" y="4917"/>
                </a:lnTo>
                <a:lnTo>
                  <a:pt x="3631" y="4927"/>
                </a:lnTo>
                <a:lnTo>
                  <a:pt x="3630" y="4930"/>
                </a:lnTo>
                <a:lnTo>
                  <a:pt x="3628" y="4932"/>
                </a:lnTo>
                <a:lnTo>
                  <a:pt x="3627" y="4933"/>
                </a:lnTo>
                <a:lnTo>
                  <a:pt x="3625" y="4933"/>
                </a:lnTo>
                <a:lnTo>
                  <a:pt x="3619" y="4933"/>
                </a:lnTo>
                <a:lnTo>
                  <a:pt x="3613" y="4930"/>
                </a:lnTo>
                <a:lnTo>
                  <a:pt x="3606" y="4925"/>
                </a:lnTo>
                <a:lnTo>
                  <a:pt x="3598" y="4919"/>
                </a:lnTo>
                <a:lnTo>
                  <a:pt x="3581" y="4904"/>
                </a:lnTo>
                <a:lnTo>
                  <a:pt x="3564" y="4887"/>
                </a:lnTo>
                <a:lnTo>
                  <a:pt x="3549" y="4869"/>
                </a:lnTo>
                <a:lnTo>
                  <a:pt x="3531" y="4849"/>
                </a:lnTo>
                <a:lnTo>
                  <a:pt x="3528" y="4862"/>
                </a:lnTo>
                <a:lnTo>
                  <a:pt x="3517" y="4843"/>
                </a:lnTo>
                <a:lnTo>
                  <a:pt x="3507" y="4825"/>
                </a:lnTo>
                <a:lnTo>
                  <a:pt x="3495" y="4807"/>
                </a:lnTo>
                <a:lnTo>
                  <a:pt x="3482" y="4791"/>
                </a:lnTo>
                <a:lnTo>
                  <a:pt x="3479" y="4818"/>
                </a:lnTo>
                <a:lnTo>
                  <a:pt x="3475" y="4806"/>
                </a:lnTo>
                <a:lnTo>
                  <a:pt x="3471" y="4795"/>
                </a:lnTo>
                <a:lnTo>
                  <a:pt x="3465" y="4784"/>
                </a:lnTo>
                <a:lnTo>
                  <a:pt x="3459" y="4773"/>
                </a:lnTo>
                <a:lnTo>
                  <a:pt x="3450" y="4763"/>
                </a:lnTo>
                <a:lnTo>
                  <a:pt x="3443" y="4754"/>
                </a:lnTo>
                <a:lnTo>
                  <a:pt x="3434" y="4744"/>
                </a:lnTo>
                <a:lnTo>
                  <a:pt x="3425" y="4736"/>
                </a:lnTo>
                <a:lnTo>
                  <a:pt x="3424" y="4766"/>
                </a:lnTo>
                <a:lnTo>
                  <a:pt x="3419" y="4752"/>
                </a:lnTo>
                <a:lnTo>
                  <a:pt x="3413" y="4736"/>
                </a:lnTo>
                <a:lnTo>
                  <a:pt x="3407" y="4721"/>
                </a:lnTo>
                <a:lnTo>
                  <a:pt x="3399" y="4707"/>
                </a:lnTo>
                <a:lnTo>
                  <a:pt x="3385" y="4686"/>
                </a:lnTo>
                <a:lnTo>
                  <a:pt x="3379" y="4678"/>
                </a:lnTo>
                <a:lnTo>
                  <a:pt x="3372" y="4695"/>
                </a:lnTo>
                <a:lnTo>
                  <a:pt x="3367" y="4685"/>
                </a:lnTo>
                <a:lnTo>
                  <a:pt x="3362" y="4674"/>
                </a:lnTo>
                <a:lnTo>
                  <a:pt x="3356" y="4665"/>
                </a:lnTo>
                <a:lnTo>
                  <a:pt x="3350" y="4656"/>
                </a:lnTo>
                <a:lnTo>
                  <a:pt x="3340" y="4642"/>
                </a:lnTo>
                <a:lnTo>
                  <a:pt x="3336" y="4637"/>
                </a:lnTo>
                <a:lnTo>
                  <a:pt x="3330" y="4659"/>
                </a:lnTo>
                <a:lnTo>
                  <a:pt x="3328" y="4653"/>
                </a:lnTo>
                <a:lnTo>
                  <a:pt x="3326" y="4646"/>
                </a:lnTo>
                <a:lnTo>
                  <a:pt x="3323" y="4640"/>
                </a:lnTo>
                <a:lnTo>
                  <a:pt x="3319" y="4635"/>
                </a:lnTo>
                <a:lnTo>
                  <a:pt x="3310" y="4624"/>
                </a:lnTo>
                <a:lnTo>
                  <a:pt x="3301" y="4615"/>
                </a:lnTo>
                <a:lnTo>
                  <a:pt x="3292" y="4606"/>
                </a:lnTo>
                <a:lnTo>
                  <a:pt x="3283" y="4599"/>
                </a:lnTo>
                <a:lnTo>
                  <a:pt x="3276" y="4594"/>
                </a:lnTo>
                <a:lnTo>
                  <a:pt x="3278" y="4627"/>
                </a:lnTo>
                <a:lnTo>
                  <a:pt x="3271" y="4613"/>
                </a:lnTo>
                <a:lnTo>
                  <a:pt x="3266" y="4600"/>
                </a:lnTo>
                <a:lnTo>
                  <a:pt x="3261" y="4587"/>
                </a:lnTo>
                <a:lnTo>
                  <a:pt x="3256" y="4572"/>
                </a:lnTo>
                <a:lnTo>
                  <a:pt x="3251" y="4559"/>
                </a:lnTo>
                <a:lnTo>
                  <a:pt x="3248" y="4544"/>
                </a:lnTo>
                <a:lnTo>
                  <a:pt x="3243" y="4516"/>
                </a:lnTo>
                <a:lnTo>
                  <a:pt x="3240" y="4487"/>
                </a:lnTo>
                <a:lnTo>
                  <a:pt x="3239" y="4457"/>
                </a:lnTo>
                <a:lnTo>
                  <a:pt x="3239" y="4427"/>
                </a:lnTo>
                <a:lnTo>
                  <a:pt x="3240" y="4397"/>
                </a:lnTo>
                <a:lnTo>
                  <a:pt x="3242" y="4367"/>
                </a:lnTo>
                <a:lnTo>
                  <a:pt x="3245" y="4338"/>
                </a:lnTo>
                <a:lnTo>
                  <a:pt x="3250" y="4279"/>
                </a:lnTo>
                <a:lnTo>
                  <a:pt x="3256" y="4223"/>
                </a:lnTo>
                <a:lnTo>
                  <a:pt x="3258" y="4196"/>
                </a:lnTo>
                <a:lnTo>
                  <a:pt x="3259" y="4170"/>
                </a:lnTo>
                <a:lnTo>
                  <a:pt x="3275" y="4170"/>
                </a:lnTo>
                <a:lnTo>
                  <a:pt x="3292" y="4172"/>
                </a:lnTo>
                <a:lnTo>
                  <a:pt x="3325" y="4176"/>
                </a:lnTo>
                <a:lnTo>
                  <a:pt x="3390" y="4188"/>
                </a:lnTo>
                <a:lnTo>
                  <a:pt x="3421" y="4192"/>
                </a:lnTo>
                <a:lnTo>
                  <a:pt x="3438" y="4193"/>
                </a:lnTo>
                <a:lnTo>
                  <a:pt x="3454" y="4194"/>
                </a:lnTo>
                <a:lnTo>
                  <a:pt x="3471" y="4194"/>
                </a:lnTo>
                <a:lnTo>
                  <a:pt x="3487" y="4193"/>
                </a:lnTo>
                <a:lnTo>
                  <a:pt x="3504" y="4192"/>
                </a:lnTo>
                <a:lnTo>
                  <a:pt x="3521" y="4189"/>
                </a:lnTo>
                <a:lnTo>
                  <a:pt x="3482" y="4181"/>
                </a:lnTo>
                <a:lnTo>
                  <a:pt x="3507" y="4178"/>
                </a:lnTo>
                <a:lnTo>
                  <a:pt x="3531" y="4175"/>
                </a:lnTo>
                <a:lnTo>
                  <a:pt x="3554" y="4170"/>
                </a:lnTo>
                <a:lnTo>
                  <a:pt x="3578" y="4163"/>
                </a:lnTo>
                <a:lnTo>
                  <a:pt x="3601" y="4155"/>
                </a:lnTo>
                <a:lnTo>
                  <a:pt x="3624" y="4144"/>
                </a:lnTo>
                <a:lnTo>
                  <a:pt x="3644" y="4132"/>
                </a:lnTo>
                <a:lnTo>
                  <a:pt x="3654" y="4126"/>
                </a:lnTo>
                <a:lnTo>
                  <a:pt x="3664" y="4119"/>
                </a:lnTo>
                <a:lnTo>
                  <a:pt x="3628" y="4121"/>
                </a:lnTo>
                <a:lnTo>
                  <a:pt x="3646" y="4114"/>
                </a:lnTo>
                <a:lnTo>
                  <a:pt x="3664" y="4104"/>
                </a:lnTo>
                <a:lnTo>
                  <a:pt x="3681" y="4095"/>
                </a:lnTo>
                <a:lnTo>
                  <a:pt x="3698" y="4084"/>
                </a:lnTo>
                <a:lnTo>
                  <a:pt x="3713" y="4071"/>
                </a:lnTo>
                <a:lnTo>
                  <a:pt x="3728" y="4058"/>
                </a:lnTo>
                <a:lnTo>
                  <a:pt x="3741" y="4043"/>
                </a:lnTo>
                <a:lnTo>
                  <a:pt x="3753" y="4028"/>
                </a:lnTo>
                <a:lnTo>
                  <a:pt x="3732" y="4033"/>
                </a:lnTo>
                <a:lnTo>
                  <a:pt x="3755" y="4015"/>
                </a:lnTo>
                <a:lnTo>
                  <a:pt x="3777" y="3994"/>
                </a:lnTo>
                <a:lnTo>
                  <a:pt x="3798" y="3972"/>
                </a:lnTo>
                <a:lnTo>
                  <a:pt x="3816" y="3949"/>
                </a:lnTo>
                <a:lnTo>
                  <a:pt x="3787" y="3951"/>
                </a:lnTo>
                <a:lnTo>
                  <a:pt x="3801" y="3944"/>
                </a:lnTo>
                <a:lnTo>
                  <a:pt x="3815" y="3937"/>
                </a:lnTo>
                <a:lnTo>
                  <a:pt x="3828" y="3930"/>
                </a:lnTo>
                <a:lnTo>
                  <a:pt x="3841" y="3922"/>
                </a:lnTo>
                <a:lnTo>
                  <a:pt x="3853" y="3912"/>
                </a:lnTo>
                <a:lnTo>
                  <a:pt x="3865" y="3902"/>
                </a:lnTo>
                <a:lnTo>
                  <a:pt x="3876" y="3892"/>
                </a:lnTo>
                <a:lnTo>
                  <a:pt x="3886" y="3882"/>
                </a:lnTo>
                <a:lnTo>
                  <a:pt x="3867" y="3873"/>
                </a:lnTo>
                <a:lnTo>
                  <a:pt x="3906" y="3856"/>
                </a:lnTo>
                <a:lnTo>
                  <a:pt x="3937" y="3841"/>
                </a:lnTo>
                <a:lnTo>
                  <a:pt x="3948" y="3835"/>
                </a:lnTo>
                <a:lnTo>
                  <a:pt x="3956" y="3830"/>
                </a:lnTo>
                <a:lnTo>
                  <a:pt x="3935" y="3825"/>
                </a:lnTo>
                <a:lnTo>
                  <a:pt x="3973" y="3808"/>
                </a:lnTo>
                <a:lnTo>
                  <a:pt x="4011" y="3793"/>
                </a:lnTo>
                <a:lnTo>
                  <a:pt x="4049" y="3776"/>
                </a:lnTo>
                <a:lnTo>
                  <a:pt x="4087" y="3760"/>
                </a:lnTo>
                <a:lnTo>
                  <a:pt x="4056" y="3762"/>
                </a:lnTo>
                <a:lnTo>
                  <a:pt x="4024" y="3765"/>
                </a:lnTo>
                <a:lnTo>
                  <a:pt x="3990" y="3771"/>
                </a:lnTo>
                <a:lnTo>
                  <a:pt x="3957" y="3780"/>
                </a:lnTo>
                <a:lnTo>
                  <a:pt x="3941" y="3784"/>
                </a:lnTo>
                <a:lnTo>
                  <a:pt x="3926" y="3790"/>
                </a:lnTo>
                <a:lnTo>
                  <a:pt x="3910" y="3795"/>
                </a:lnTo>
                <a:lnTo>
                  <a:pt x="3896" y="3802"/>
                </a:lnTo>
                <a:lnTo>
                  <a:pt x="3881" y="3808"/>
                </a:lnTo>
                <a:lnTo>
                  <a:pt x="3868" y="3817"/>
                </a:lnTo>
                <a:lnTo>
                  <a:pt x="3856" y="3824"/>
                </a:lnTo>
                <a:lnTo>
                  <a:pt x="3845" y="3833"/>
                </a:lnTo>
                <a:lnTo>
                  <a:pt x="3855" y="3810"/>
                </a:lnTo>
                <a:lnTo>
                  <a:pt x="3834" y="3818"/>
                </a:lnTo>
                <a:lnTo>
                  <a:pt x="3785" y="3834"/>
                </a:lnTo>
                <a:lnTo>
                  <a:pt x="3759" y="3843"/>
                </a:lnTo>
                <a:lnTo>
                  <a:pt x="3733" y="3854"/>
                </a:lnTo>
                <a:lnTo>
                  <a:pt x="3712" y="3863"/>
                </a:lnTo>
                <a:lnTo>
                  <a:pt x="3704" y="3867"/>
                </a:lnTo>
                <a:lnTo>
                  <a:pt x="3698" y="3871"/>
                </a:lnTo>
                <a:lnTo>
                  <a:pt x="3725" y="3835"/>
                </a:lnTo>
                <a:lnTo>
                  <a:pt x="3652" y="3862"/>
                </a:lnTo>
                <a:lnTo>
                  <a:pt x="3617" y="3875"/>
                </a:lnTo>
                <a:lnTo>
                  <a:pt x="3582" y="3891"/>
                </a:lnTo>
                <a:lnTo>
                  <a:pt x="3604" y="3864"/>
                </a:lnTo>
                <a:lnTo>
                  <a:pt x="3589" y="3869"/>
                </a:lnTo>
                <a:lnTo>
                  <a:pt x="3557" y="3883"/>
                </a:lnTo>
                <a:lnTo>
                  <a:pt x="3536" y="3891"/>
                </a:lnTo>
                <a:lnTo>
                  <a:pt x="3516" y="3901"/>
                </a:lnTo>
                <a:lnTo>
                  <a:pt x="3497" y="3911"/>
                </a:lnTo>
                <a:lnTo>
                  <a:pt x="3480" y="3922"/>
                </a:lnTo>
                <a:lnTo>
                  <a:pt x="3495" y="3895"/>
                </a:lnTo>
                <a:lnTo>
                  <a:pt x="3510" y="3869"/>
                </a:lnTo>
                <a:lnTo>
                  <a:pt x="3527" y="3843"/>
                </a:lnTo>
                <a:lnTo>
                  <a:pt x="3543" y="3819"/>
                </a:lnTo>
                <a:lnTo>
                  <a:pt x="3560" y="3793"/>
                </a:lnTo>
                <a:lnTo>
                  <a:pt x="3576" y="3768"/>
                </a:lnTo>
                <a:lnTo>
                  <a:pt x="3591" y="3741"/>
                </a:lnTo>
                <a:lnTo>
                  <a:pt x="3604" y="3714"/>
                </a:lnTo>
                <a:lnTo>
                  <a:pt x="3575" y="3731"/>
                </a:lnTo>
                <a:lnTo>
                  <a:pt x="3592" y="3696"/>
                </a:lnTo>
                <a:lnTo>
                  <a:pt x="3607" y="3661"/>
                </a:lnTo>
                <a:lnTo>
                  <a:pt x="3613" y="3643"/>
                </a:lnTo>
                <a:lnTo>
                  <a:pt x="3619" y="3625"/>
                </a:lnTo>
                <a:lnTo>
                  <a:pt x="3626" y="3606"/>
                </a:lnTo>
                <a:lnTo>
                  <a:pt x="3631" y="3588"/>
                </a:lnTo>
                <a:lnTo>
                  <a:pt x="3604" y="3622"/>
                </a:lnTo>
                <a:lnTo>
                  <a:pt x="3614" y="3596"/>
                </a:lnTo>
                <a:lnTo>
                  <a:pt x="3624" y="3570"/>
                </a:lnTo>
                <a:lnTo>
                  <a:pt x="3632" y="3543"/>
                </a:lnTo>
                <a:lnTo>
                  <a:pt x="3639" y="3517"/>
                </a:lnTo>
                <a:lnTo>
                  <a:pt x="3644" y="3490"/>
                </a:lnTo>
                <a:lnTo>
                  <a:pt x="3649" y="3462"/>
                </a:lnTo>
                <a:lnTo>
                  <a:pt x="3651" y="3435"/>
                </a:lnTo>
                <a:lnTo>
                  <a:pt x="3652" y="3407"/>
                </a:lnTo>
                <a:lnTo>
                  <a:pt x="3635" y="3431"/>
                </a:lnTo>
                <a:lnTo>
                  <a:pt x="3656" y="3315"/>
                </a:lnTo>
                <a:lnTo>
                  <a:pt x="3640" y="3325"/>
                </a:lnTo>
                <a:lnTo>
                  <a:pt x="3652" y="3262"/>
                </a:lnTo>
                <a:lnTo>
                  <a:pt x="3664" y="3199"/>
                </a:lnTo>
                <a:lnTo>
                  <a:pt x="3645" y="3216"/>
                </a:lnTo>
                <a:lnTo>
                  <a:pt x="3665" y="3160"/>
                </a:lnTo>
                <a:lnTo>
                  <a:pt x="3685" y="3104"/>
                </a:lnTo>
                <a:lnTo>
                  <a:pt x="3660" y="3111"/>
                </a:lnTo>
                <a:lnTo>
                  <a:pt x="3683" y="3060"/>
                </a:lnTo>
                <a:lnTo>
                  <a:pt x="3708" y="3008"/>
                </a:lnTo>
                <a:lnTo>
                  <a:pt x="3688" y="3013"/>
                </a:lnTo>
                <a:lnTo>
                  <a:pt x="3704" y="2986"/>
                </a:lnTo>
                <a:lnTo>
                  <a:pt x="3717" y="2964"/>
                </a:lnTo>
                <a:lnTo>
                  <a:pt x="3730" y="2948"/>
                </a:lnTo>
                <a:lnTo>
                  <a:pt x="3708" y="2952"/>
                </a:lnTo>
                <a:lnTo>
                  <a:pt x="3720" y="2922"/>
                </a:lnTo>
                <a:lnTo>
                  <a:pt x="3732" y="2897"/>
                </a:lnTo>
                <a:lnTo>
                  <a:pt x="3738" y="2886"/>
                </a:lnTo>
                <a:lnTo>
                  <a:pt x="3744" y="2877"/>
                </a:lnTo>
                <a:lnTo>
                  <a:pt x="3735" y="2887"/>
                </a:lnTo>
                <a:lnTo>
                  <a:pt x="3712" y="2912"/>
                </a:lnTo>
                <a:lnTo>
                  <a:pt x="3686" y="2941"/>
                </a:lnTo>
                <a:lnTo>
                  <a:pt x="3675" y="2956"/>
                </a:lnTo>
                <a:lnTo>
                  <a:pt x="3666" y="2969"/>
                </a:lnTo>
                <a:lnTo>
                  <a:pt x="3664" y="2944"/>
                </a:lnTo>
                <a:lnTo>
                  <a:pt x="3638" y="3004"/>
                </a:lnTo>
                <a:lnTo>
                  <a:pt x="3617" y="3051"/>
                </a:lnTo>
                <a:lnTo>
                  <a:pt x="3604" y="3083"/>
                </a:lnTo>
                <a:lnTo>
                  <a:pt x="3599" y="3052"/>
                </a:lnTo>
                <a:lnTo>
                  <a:pt x="3593" y="3061"/>
                </a:lnTo>
                <a:lnTo>
                  <a:pt x="3577" y="3088"/>
                </a:lnTo>
                <a:lnTo>
                  <a:pt x="3554" y="3127"/>
                </a:lnTo>
                <a:lnTo>
                  <a:pt x="3543" y="3150"/>
                </a:lnTo>
                <a:lnTo>
                  <a:pt x="3531" y="3174"/>
                </a:lnTo>
                <a:lnTo>
                  <a:pt x="3521" y="3143"/>
                </a:lnTo>
                <a:lnTo>
                  <a:pt x="3512" y="3150"/>
                </a:lnTo>
                <a:lnTo>
                  <a:pt x="3492" y="3166"/>
                </a:lnTo>
                <a:lnTo>
                  <a:pt x="3479" y="3177"/>
                </a:lnTo>
                <a:lnTo>
                  <a:pt x="3466" y="3190"/>
                </a:lnTo>
                <a:lnTo>
                  <a:pt x="3454" y="3204"/>
                </a:lnTo>
                <a:lnTo>
                  <a:pt x="3444" y="3219"/>
                </a:lnTo>
                <a:lnTo>
                  <a:pt x="3439" y="3194"/>
                </a:lnTo>
                <a:lnTo>
                  <a:pt x="3401" y="3242"/>
                </a:lnTo>
                <a:lnTo>
                  <a:pt x="3382" y="3266"/>
                </a:lnTo>
                <a:lnTo>
                  <a:pt x="3365" y="3291"/>
                </a:lnTo>
                <a:lnTo>
                  <a:pt x="3347" y="3316"/>
                </a:lnTo>
                <a:lnTo>
                  <a:pt x="3330" y="3341"/>
                </a:lnTo>
                <a:lnTo>
                  <a:pt x="3314" y="3368"/>
                </a:lnTo>
                <a:lnTo>
                  <a:pt x="3299" y="3395"/>
                </a:lnTo>
                <a:lnTo>
                  <a:pt x="3302" y="3372"/>
                </a:lnTo>
                <a:lnTo>
                  <a:pt x="3304" y="3351"/>
                </a:lnTo>
                <a:lnTo>
                  <a:pt x="3305" y="3329"/>
                </a:lnTo>
                <a:lnTo>
                  <a:pt x="3305" y="3307"/>
                </a:lnTo>
                <a:lnTo>
                  <a:pt x="3304" y="3286"/>
                </a:lnTo>
                <a:lnTo>
                  <a:pt x="3302" y="3265"/>
                </a:lnTo>
                <a:lnTo>
                  <a:pt x="3296" y="3222"/>
                </a:lnTo>
                <a:lnTo>
                  <a:pt x="3282" y="3137"/>
                </a:lnTo>
                <a:lnTo>
                  <a:pt x="3277" y="3095"/>
                </a:lnTo>
                <a:lnTo>
                  <a:pt x="3275" y="3073"/>
                </a:lnTo>
                <a:lnTo>
                  <a:pt x="3274" y="3052"/>
                </a:lnTo>
                <a:lnTo>
                  <a:pt x="3217" y="3151"/>
                </a:lnTo>
                <a:lnTo>
                  <a:pt x="3220" y="3138"/>
                </a:lnTo>
                <a:lnTo>
                  <a:pt x="3224" y="3125"/>
                </a:lnTo>
                <a:lnTo>
                  <a:pt x="3226" y="3111"/>
                </a:lnTo>
                <a:lnTo>
                  <a:pt x="3227" y="3098"/>
                </a:lnTo>
                <a:lnTo>
                  <a:pt x="3227" y="3085"/>
                </a:lnTo>
                <a:lnTo>
                  <a:pt x="3227" y="3071"/>
                </a:lnTo>
                <a:lnTo>
                  <a:pt x="3226" y="3059"/>
                </a:lnTo>
                <a:lnTo>
                  <a:pt x="3224" y="3046"/>
                </a:lnTo>
                <a:lnTo>
                  <a:pt x="3222" y="3032"/>
                </a:lnTo>
                <a:lnTo>
                  <a:pt x="3218" y="3020"/>
                </a:lnTo>
                <a:lnTo>
                  <a:pt x="3214" y="3006"/>
                </a:lnTo>
                <a:lnTo>
                  <a:pt x="3210" y="2994"/>
                </a:lnTo>
                <a:lnTo>
                  <a:pt x="3204" y="2982"/>
                </a:lnTo>
                <a:lnTo>
                  <a:pt x="3198" y="2970"/>
                </a:lnTo>
                <a:lnTo>
                  <a:pt x="3192" y="2959"/>
                </a:lnTo>
                <a:lnTo>
                  <a:pt x="3183" y="2948"/>
                </a:lnTo>
                <a:lnTo>
                  <a:pt x="3169" y="2986"/>
                </a:lnTo>
                <a:lnTo>
                  <a:pt x="3164" y="2930"/>
                </a:lnTo>
                <a:lnTo>
                  <a:pt x="3160" y="2903"/>
                </a:lnTo>
                <a:lnTo>
                  <a:pt x="3153" y="2875"/>
                </a:lnTo>
                <a:lnTo>
                  <a:pt x="3150" y="2863"/>
                </a:lnTo>
                <a:lnTo>
                  <a:pt x="3145" y="2850"/>
                </a:lnTo>
                <a:lnTo>
                  <a:pt x="3140" y="2837"/>
                </a:lnTo>
                <a:lnTo>
                  <a:pt x="3134" y="2825"/>
                </a:lnTo>
                <a:lnTo>
                  <a:pt x="3127" y="2814"/>
                </a:lnTo>
                <a:lnTo>
                  <a:pt x="3118" y="2802"/>
                </a:lnTo>
                <a:lnTo>
                  <a:pt x="3109" y="2792"/>
                </a:lnTo>
                <a:lnTo>
                  <a:pt x="3099" y="2782"/>
                </a:lnTo>
                <a:lnTo>
                  <a:pt x="3094" y="2815"/>
                </a:lnTo>
                <a:lnTo>
                  <a:pt x="3090" y="2803"/>
                </a:lnTo>
                <a:lnTo>
                  <a:pt x="3083" y="2791"/>
                </a:lnTo>
                <a:lnTo>
                  <a:pt x="3070" y="2765"/>
                </a:lnTo>
                <a:lnTo>
                  <a:pt x="3088" y="2765"/>
                </a:lnTo>
                <a:lnTo>
                  <a:pt x="3105" y="2767"/>
                </a:lnTo>
                <a:lnTo>
                  <a:pt x="3123" y="2769"/>
                </a:lnTo>
                <a:lnTo>
                  <a:pt x="3141" y="2773"/>
                </a:lnTo>
                <a:lnTo>
                  <a:pt x="3176" y="2780"/>
                </a:lnTo>
                <a:lnTo>
                  <a:pt x="3194" y="2783"/>
                </a:lnTo>
                <a:lnTo>
                  <a:pt x="3211" y="2785"/>
                </a:lnTo>
                <a:lnTo>
                  <a:pt x="3196" y="2767"/>
                </a:lnTo>
                <a:lnTo>
                  <a:pt x="3208" y="2771"/>
                </a:lnTo>
                <a:lnTo>
                  <a:pt x="3220" y="2774"/>
                </a:lnTo>
                <a:lnTo>
                  <a:pt x="3234" y="2775"/>
                </a:lnTo>
                <a:lnTo>
                  <a:pt x="3246" y="2775"/>
                </a:lnTo>
                <a:lnTo>
                  <a:pt x="3259" y="2774"/>
                </a:lnTo>
                <a:lnTo>
                  <a:pt x="3272" y="2772"/>
                </a:lnTo>
                <a:lnTo>
                  <a:pt x="3284" y="2768"/>
                </a:lnTo>
                <a:lnTo>
                  <a:pt x="3297" y="2763"/>
                </a:lnTo>
                <a:lnTo>
                  <a:pt x="3291" y="2760"/>
                </a:lnTo>
                <a:lnTo>
                  <a:pt x="3287" y="2756"/>
                </a:lnTo>
                <a:lnTo>
                  <a:pt x="3285" y="2753"/>
                </a:lnTo>
                <a:lnTo>
                  <a:pt x="3285" y="2750"/>
                </a:lnTo>
                <a:lnTo>
                  <a:pt x="3287" y="2747"/>
                </a:lnTo>
                <a:lnTo>
                  <a:pt x="3291" y="2743"/>
                </a:lnTo>
                <a:lnTo>
                  <a:pt x="3295" y="2741"/>
                </a:lnTo>
                <a:lnTo>
                  <a:pt x="3300" y="2739"/>
                </a:lnTo>
                <a:lnTo>
                  <a:pt x="3312" y="2735"/>
                </a:lnTo>
                <a:lnTo>
                  <a:pt x="3326" y="2731"/>
                </a:lnTo>
                <a:lnTo>
                  <a:pt x="3353" y="2725"/>
                </a:lnTo>
                <a:lnTo>
                  <a:pt x="3330" y="2722"/>
                </a:lnTo>
                <a:lnTo>
                  <a:pt x="3349" y="2716"/>
                </a:lnTo>
                <a:lnTo>
                  <a:pt x="3369" y="2707"/>
                </a:lnTo>
                <a:lnTo>
                  <a:pt x="3388" y="2699"/>
                </a:lnTo>
                <a:lnTo>
                  <a:pt x="3407" y="2690"/>
                </a:lnTo>
                <a:lnTo>
                  <a:pt x="3384" y="2685"/>
                </a:lnTo>
                <a:lnTo>
                  <a:pt x="3420" y="2682"/>
                </a:lnTo>
                <a:lnTo>
                  <a:pt x="3455" y="2676"/>
                </a:lnTo>
                <a:lnTo>
                  <a:pt x="3528" y="2666"/>
                </a:lnTo>
                <a:lnTo>
                  <a:pt x="3513" y="2663"/>
                </a:lnTo>
                <a:lnTo>
                  <a:pt x="3498" y="2661"/>
                </a:lnTo>
                <a:lnTo>
                  <a:pt x="3483" y="2660"/>
                </a:lnTo>
                <a:lnTo>
                  <a:pt x="3469" y="2659"/>
                </a:lnTo>
                <a:lnTo>
                  <a:pt x="3454" y="2658"/>
                </a:lnTo>
                <a:lnTo>
                  <a:pt x="3439" y="2659"/>
                </a:lnTo>
                <a:lnTo>
                  <a:pt x="3425" y="2660"/>
                </a:lnTo>
                <a:lnTo>
                  <a:pt x="3410" y="2662"/>
                </a:lnTo>
                <a:lnTo>
                  <a:pt x="3447" y="2649"/>
                </a:lnTo>
                <a:lnTo>
                  <a:pt x="3397" y="2648"/>
                </a:lnTo>
                <a:lnTo>
                  <a:pt x="3347" y="2646"/>
                </a:lnTo>
                <a:lnTo>
                  <a:pt x="3382" y="2634"/>
                </a:lnTo>
                <a:lnTo>
                  <a:pt x="3374" y="2631"/>
                </a:lnTo>
                <a:lnTo>
                  <a:pt x="3364" y="2629"/>
                </a:lnTo>
                <a:lnTo>
                  <a:pt x="3351" y="2626"/>
                </a:lnTo>
                <a:lnTo>
                  <a:pt x="3336" y="2624"/>
                </a:lnTo>
                <a:lnTo>
                  <a:pt x="3319" y="2623"/>
                </a:lnTo>
                <a:lnTo>
                  <a:pt x="3302" y="2623"/>
                </a:lnTo>
                <a:lnTo>
                  <a:pt x="3293" y="2625"/>
                </a:lnTo>
                <a:lnTo>
                  <a:pt x="3284" y="2626"/>
                </a:lnTo>
                <a:lnTo>
                  <a:pt x="3292" y="2623"/>
                </a:lnTo>
                <a:lnTo>
                  <a:pt x="3309" y="2614"/>
                </a:lnTo>
                <a:lnTo>
                  <a:pt x="3320" y="2607"/>
                </a:lnTo>
                <a:lnTo>
                  <a:pt x="3331" y="2600"/>
                </a:lnTo>
                <a:lnTo>
                  <a:pt x="3341" y="2593"/>
                </a:lnTo>
                <a:lnTo>
                  <a:pt x="3348" y="2585"/>
                </a:lnTo>
                <a:lnTo>
                  <a:pt x="3329" y="2589"/>
                </a:lnTo>
                <a:lnTo>
                  <a:pt x="3366" y="2553"/>
                </a:lnTo>
                <a:lnTo>
                  <a:pt x="3384" y="2533"/>
                </a:lnTo>
                <a:lnTo>
                  <a:pt x="3393" y="2524"/>
                </a:lnTo>
                <a:lnTo>
                  <a:pt x="3400" y="2514"/>
                </a:lnTo>
                <a:lnTo>
                  <a:pt x="3397" y="2515"/>
                </a:lnTo>
                <a:lnTo>
                  <a:pt x="3392" y="2517"/>
                </a:lnTo>
                <a:lnTo>
                  <a:pt x="3382" y="2522"/>
                </a:lnTo>
                <a:lnTo>
                  <a:pt x="3378" y="2523"/>
                </a:lnTo>
                <a:lnTo>
                  <a:pt x="3377" y="2523"/>
                </a:lnTo>
                <a:lnTo>
                  <a:pt x="3376" y="2522"/>
                </a:lnTo>
                <a:lnTo>
                  <a:pt x="3376" y="2521"/>
                </a:lnTo>
                <a:lnTo>
                  <a:pt x="3376" y="2519"/>
                </a:lnTo>
                <a:lnTo>
                  <a:pt x="3380" y="2513"/>
                </a:lnTo>
                <a:lnTo>
                  <a:pt x="3395" y="2494"/>
                </a:lnTo>
                <a:lnTo>
                  <a:pt x="3411" y="2474"/>
                </a:lnTo>
                <a:lnTo>
                  <a:pt x="3445" y="2438"/>
                </a:lnTo>
                <a:lnTo>
                  <a:pt x="3415" y="2452"/>
                </a:lnTo>
                <a:lnTo>
                  <a:pt x="3424" y="2442"/>
                </a:lnTo>
                <a:lnTo>
                  <a:pt x="3432" y="2433"/>
                </a:lnTo>
                <a:lnTo>
                  <a:pt x="3446" y="2413"/>
                </a:lnTo>
                <a:lnTo>
                  <a:pt x="3460" y="2393"/>
                </a:lnTo>
                <a:lnTo>
                  <a:pt x="3466" y="2383"/>
                </a:lnTo>
                <a:lnTo>
                  <a:pt x="3474" y="2372"/>
                </a:lnTo>
                <a:lnTo>
                  <a:pt x="3447" y="2381"/>
                </a:lnTo>
                <a:lnTo>
                  <a:pt x="3457" y="2367"/>
                </a:lnTo>
                <a:lnTo>
                  <a:pt x="3467" y="2354"/>
                </a:lnTo>
                <a:lnTo>
                  <a:pt x="3488" y="2329"/>
                </a:lnTo>
                <a:lnTo>
                  <a:pt x="3511" y="2305"/>
                </a:lnTo>
                <a:lnTo>
                  <a:pt x="3535" y="2283"/>
                </a:lnTo>
                <a:lnTo>
                  <a:pt x="3496" y="2293"/>
                </a:lnTo>
                <a:lnTo>
                  <a:pt x="3515" y="2273"/>
                </a:lnTo>
                <a:lnTo>
                  <a:pt x="3537" y="2254"/>
                </a:lnTo>
                <a:lnTo>
                  <a:pt x="3559" y="2235"/>
                </a:lnTo>
                <a:lnTo>
                  <a:pt x="3582" y="2219"/>
                </a:lnTo>
                <a:lnTo>
                  <a:pt x="3558" y="2220"/>
                </a:lnTo>
                <a:lnTo>
                  <a:pt x="3567" y="2209"/>
                </a:lnTo>
                <a:lnTo>
                  <a:pt x="3576" y="2200"/>
                </a:lnTo>
                <a:lnTo>
                  <a:pt x="3586" y="2192"/>
                </a:lnTo>
                <a:lnTo>
                  <a:pt x="3597" y="2184"/>
                </a:lnTo>
                <a:lnTo>
                  <a:pt x="3618" y="2168"/>
                </a:lnTo>
                <a:lnTo>
                  <a:pt x="3640" y="2154"/>
                </a:lnTo>
                <a:lnTo>
                  <a:pt x="3662" y="2139"/>
                </a:lnTo>
                <a:lnTo>
                  <a:pt x="3682" y="2123"/>
                </a:lnTo>
                <a:lnTo>
                  <a:pt x="3692" y="2114"/>
                </a:lnTo>
                <a:lnTo>
                  <a:pt x="3701" y="2104"/>
                </a:lnTo>
                <a:lnTo>
                  <a:pt x="3710" y="2093"/>
                </a:lnTo>
                <a:lnTo>
                  <a:pt x="3718" y="2082"/>
                </a:lnTo>
                <a:lnTo>
                  <a:pt x="3677" y="2102"/>
                </a:lnTo>
                <a:lnTo>
                  <a:pt x="3637" y="2123"/>
                </a:lnTo>
                <a:lnTo>
                  <a:pt x="3597" y="2145"/>
                </a:lnTo>
                <a:lnTo>
                  <a:pt x="3558" y="2168"/>
                </a:lnTo>
                <a:lnTo>
                  <a:pt x="3577" y="2141"/>
                </a:lnTo>
                <a:lnTo>
                  <a:pt x="3488" y="2195"/>
                </a:lnTo>
                <a:lnTo>
                  <a:pt x="3493" y="2182"/>
                </a:lnTo>
                <a:lnTo>
                  <a:pt x="3479" y="2185"/>
                </a:lnTo>
                <a:lnTo>
                  <a:pt x="3466" y="2189"/>
                </a:lnTo>
                <a:lnTo>
                  <a:pt x="3452" y="2195"/>
                </a:lnTo>
                <a:lnTo>
                  <a:pt x="3440" y="2201"/>
                </a:lnTo>
                <a:lnTo>
                  <a:pt x="3429" y="2208"/>
                </a:lnTo>
                <a:lnTo>
                  <a:pt x="3417" y="2218"/>
                </a:lnTo>
                <a:lnTo>
                  <a:pt x="3407" y="2227"/>
                </a:lnTo>
                <a:lnTo>
                  <a:pt x="3397" y="2237"/>
                </a:lnTo>
                <a:lnTo>
                  <a:pt x="3407" y="2205"/>
                </a:lnTo>
                <a:lnTo>
                  <a:pt x="3385" y="2217"/>
                </a:lnTo>
                <a:lnTo>
                  <a:pt x="3365" y="2231"/>
                </a:lnTo>
                <a:lnTo>
                  <a:pt x="3346" y="2246"/>
                </a:lnTo>
                <a:lnTo>
                  <a:pt x="3328" y="2262"/>
                </a:lnTo>
                <a:lnTo>
                  <a:pt x="3326" y="2243"/>
                </a:lnTo>
                <a:lnTo>
                  <a:pt x="3308" y="2259"/>
                </a:lnTo>
                <a:lnTo>
                  <a:pt x="3291" y="2272"/>
                </a:lnTo>
                <a:lnTo>
                  <a:pt x="3272" y="2286"/>
                </a:lnTo>
                <a:lnTo>
                  <a:pt x="3252" y="2298"/>
                </a:lnTo>
                <a:lnTo>
                  <a:pt x="3264" y="2272"/>
                </a:lnTo>
                <a:lnTo>
                  <a:pt x="3276" y="2248"/>
                </a:lnTo>
                <a:lnTo>
                  <a:pt x="3291" y="2224"/>
                </a:lnTo>
                <a:lnTo>
                  <a:pt x="3306" y="2200"/>
                </a:lnTo>
                <a:lnTo>
                  <a:pt x="3280" y="2217"/>
                </a:lnTo>
                <a:lnTo>
                  <a:pt x="3304" y="2163"/>
                </a:lnTo>
                <a:lnTo>
                  <a:pt x="3326" y="2108"/>
                </a:lnTo>
                <a:lnTo>
                  <a:pt x="3301" y="2125"/>
                </a:lnTo>
                <a:lnTo>
                  <a:pt x="3311" y="2093"/>
                </a:lnTo>
                <a:lnTo>
                  <a:pt x="3315" y="2076"/>
                </a:lnTo>
                <a:lnTo>
                  <a:pt x="3320" y="2060"/>
                </a:lnTo>
                <a:lnTo>
                  <a:pt x="3324" y="2042"/>
                </a:lnTo>
                <a:lnTo>
                  <a:pt x="3327" y="2026"/>
                </a:lnTo>
                <a:lnTo>
                  <a:pt x="3328" y="2009"/>
                </a:lnTo>
                <a:lnTo>
                  <a:pt x="3328" y="1993"/>
                </a:lnTo>
                <a:lnTo>
                  <a:pt x="3306" y="2012"/>
                </a:lnTo>
                <a:lnTo>
                  <a:pt x="3312" y="1959"/>
                </a:lnTo>
                <a:lnTo>
                  <a:pt x="3318" y="1906"/>
                </a:lnTo>
                <a:lnTo>
                  <a:pt x="3300" y="1930"/>
                </a:lnTo>
                <a:lnTo>
                  <a:pt x="3301" y="1901"/>
                </a:lnTo>
                <a:lnTo>
                  <a:pt x="3303" y="1871"/>
                </a:lnTo>
                <a:lnTo>
                  <a:pt x="3307" y="1842"/>
                </a:lnTo>
                <a:lnTo>
                  <a:pt x="3312" y="1813"/>
                </a:lnTo>
                <a:lnTo>
                  <a:pt x="3287" y="1837"/>
                </a:lnTo>
                <a:lnTo>
                  <a:pt x="3293" y="1798"/>
                </a:lnTo>
                <a:lnTo>
                  <a:pt x="3297" y="1779"/>
                </a:lnTo>
                <a:lnTo>
                  <a:pt x="3300" y="1759"/>
                </a:lnTo>
                <a:lnTo>
                  <a:pt x="3305" y="1740"/>
                </a:lnTo>
                <a:lnTo>
                  <a:pt x="3310" y="1721"/>
                </a:lnTo>
                <a:lnTo>
                  <a:pt x="3316" y="1702"/>
                </a:lnTo>
                <a:lnTo>
                  <a:pt x="3323" y="1684"/>
                </a:lnTo>
                <a:lnTo>
                  <a:pt x="3299" y="1701"/>
                </a:lnTo>
                <a:lnTo>
                  <a:pt x="3307" y="1671"/>
                </a:lnTo>
                <a:lnTo>
                  <a:pt x="3316" y="1642"/>
                </a:lnTo>
                <a:lnTo>
                  <a:pt x="3328" y="1615"/>
                </a:lnTo>
                <a:lnTo>
                  <a:pt x="3341" y="1587"/>
                </a:lnTo>
                <a:lnTo>
                  <a:pt x="3310" y="1603"/>
                </a:lnTo>
                <a:lnTo>
                  <a:pt x="3333" y="1565"/>
                </a:lnTo>
                <a:lnTo>
                  <a:pt x="3350" y="1533"/>
                </a:lnTo>
                <a:lnTo>
                  <a:pt x="3358" y="1519"/>
                </a:lnTo>
                <a:lnTo>
                  <a:pt x="3363" y="1508"/>
                </a:lnTo>
                <a:lnTo>
                  <a:pt x="3336" y="1523"/>
                </a:lnTo>
                <a:lnTo>
                  <a:pt x="3343" y="1515"/>
                </a:lnTo>
                <a:lnTo>
                  <a:pt x="3361" y="1493"/>
                </a:lnTo>
                <a:lnTo>
                  <a:pt x="3370" y="1481"/>
                </a:lnTo>
                <a:lnTo>
                  <a:pt x="3378" y="1468"/>
                </a:lnTo>
                <a:lnTo>
                  <a:pt x="3385" y="1456"/>
                </a:lnTo>
                <a:lnTo>
                  <a:pt x="3390" y="1447"/>
                </a:lnTo>
                <a:lnTo>
                  <a:pt x="3367" y="1458"/>
                </a:lnTo>
                <a:lnTo>
                  <a:pt x="3376" y="1445"/>
                </a:lnTo>
                <a:lnTo>
                  <a:pt x="3384" y="1431"/>
                </a:lnTo>
                <a:lnTo>
                  <a:pt x="3392" y="1417"/>
                </a:lnTo>
                <a:lnTo>
                  <a:pt x="3398" y="1402"/>
                </a:lnTo>
                <a:lnTo>
                  <a:pt x="3403" y="1388"/>
                </a:lnTo>
                <a:lnTo>
                  <a:pt x="3407" y="1372"/>
                </a:lnTo>
                <a:lnTo>
                  <a:pt x="3411" y="1357"/>
                </a:lnTo>
                <a:lnTo>
                  <a:pt x="3413" y="1340"/>
                </a:lnTo>
                <a:lnTo>
                  <a:pt x="3403" y="1354"/>
                </a:lnTo>
                <a:lnTo>
                  <a:pt x="3392" y="1367"/>
                </a:lnTo>
                <a:lnTo>
                  <a:pt x="3381" y="1382"/>
                </a:lnTo>
                <a:lnTo>
                  <a:pt x="3372" y="1396"/>
                </a:lnTo>
                <a:lnTo>
                  <a:pt x="3363" y="1411"/>
                </a:lnTo>
                <a:lnTo>
                  <a:pt x="3356" y="1426"/>
                </a:lnTo>
                <a:lnTo>
                  <a:pt x="3348" y="1441"/>
                </a:lnTo>
                <a:lnTo>
                  <a:pt x="3341" y="1457"/>
                </a:lnTo>
                <a:lnTo>
                  <a:pt x="3335" y="1441"/>
                </a:lnTo>
                <a:lnTo>
                  <a:pt x="3327" y="1458"/>
                </a:lnTo>
                <a:lnTo>
                  <a:pt x="3318" y="1474"/>
                </a:lnTo>
                <a:lnTo>
                  <a:pt x="3311" y="1492"/>
                </a:lnTo>
                <a:lnTo>
                  <a:pt x="3305" y="1510"/>
                </a:lnTo>
                <a:lnTo>
                  <a:pt x="3303" y="1480"/>
                </a:lnTo>
                <a:lnTo>
                  <a:pt x="3268" y="1566"/>
                </a:lnTo>
                <a:lnTo>
                  <a:pt x="3266" y="1544"/>
                </a:lnTo>
                <a:lnTo>
                  <a:pt x="3253" y="1564"/>
                </a:lnTo>
                <a:lnTo>
                  <a:pt x="3244" y="1583"/>
                </a:lnTo>
                <a:lnTo>
                  <a:pt x="3241" y="1590"/>
                </a:lnTo>
                <a:lnTo>
                  <a:pt x="3239" y="1597"/>
                </a:lnTo>
                <a:lnTo>
                  <a:pt x="3238" y="1578"/>
                </a:lnTo>
                <a:lnTo>
                  <a:pt x="3226" y="1597"/>
                </a:lnTo>
                <a:lnTo>
                  <a:pt x="3214" y="1618"/>
                </a:lnTo>
                <a:lnTo>
                  <a:pt x="3205" y="1639"/>
                </a:lnTo>
                <a:lnTo>
                  <a:pt x="3197" y="1662"/>
                </a:lnTo>
                <a:lnTo>
                  <a:pt x="3197" y="1633"/>
                </a:lnTo>
                <a:lnTo>
                  <a:pt x="3178" y="1653"/>
                </a:lnTo>
                <a:lnTo>
                  <a:pt x="3161" y="1672"/>
                </a:lnTo>
                <a:lnTo>
                  <a:pt x="3144" y="1694"/>
                </a:lnTo>
                <a:lnTo>
                  <a:pt x="3129" y="1716"/>
                </a:lnTo>
                <a:lnTo>
                  <a:pt x="3129" y="1698"/>
                </a:lnTo>
                <a:lnTo>
                  <a:pt x="3120" y="1705"/>
                </a:lnTo>
                <a:lnTo>
                  <a:pt x="3113" y="1713"/>
                </a:lnTo>
                <a:lnTo>
                  <a:pt x="3107" y="1720"/>
                </a:lnTo>
                <a:lnTo>
                  <a:pt x="3101" y="1728"/>
                </a:lnTo>
                <a:lnTo>
                  <a:pt x="3095" y="1736"/>
                </a:lnTo>
                <a:lnTo>
                  <a:pt x="3090" y="1746"/>
                </a:lnTo>
                <a:lnTo>
                  <a:pt x="3085" y="1755"/>
                </a:lnTo>
                <a:lnTo>
                  <a:pt x="3082" y="1764"/>
                </a:lnTo>
                <a:lnTo>
                  <a:pt x="3079" y="1742"/>
                </a:lnTo>
                <a:lnTo>
                  <a:pt x="3070" y="1751"/>
                </a:lnTo>
                <a:lnTo>
                  <a:pt x="3061" y="1760"/>
                </a:lnTo>
                <a:lnTo>
                  <a:pt x="3052" y="1769"/>
                </a:lnTo>
                <a:lnTo>
                  <a:pt x="3045" y="1780"/>
                </a:lnTo>
                <a:lnTo>
                  <a:pt x="3039" y="1790"/>
                </a:lnTo>
                <a:lnTo>
                  <a:pt x="3033" y="1800"/>
                </a:lnTo>
                <a:lnTo>
                  <a:pt x="3028" y="1812"/>
                </a:lnTo>
                <a:lnTo>
                  <a:pt x="3023" y="1824"/>
                </a:lnTo>
                <a:lnTo>
                  <a:pt x="3018" y="1806"/>
                </a:lnTo>
                <a:lnTo>
                  <a:pt x="3011" y="1817"/>
                </a:lnTo>
                <a:lnTo>
                  <a:pt x="3004" y="1827"/>
                </a:lnTo>
                <a:lnTo>
                  <a:pt x="2999" y="1838"/>
                </a:lnTo>
                <a:lnTo>
                  <a:pt x="2995" y="1850"/>
                </a:lnTo>
                <a:lnTo>
                  <a:pt x="2991" y="1861"/>
                </a:lnTo>
                <a:lnTo>
                  <a:pt x="2988" y="1873"/>
                </a:lnTo>
                <a:lnTo>
                  <a:pt x="2985" y="1886"/>
                </a:lnTo>
                <a:lnTo>
                  <a:pt x="2984" y="1898"/>
                </a:lnTo>
                <a:lnTo>
                  <a:pt x="2975" y="1878"/>
                </a:lnTo>
                <a:lnTo>
                  <a:pt x="2972" y="1888"/>
                </a:lnTo>
                <a:lnTo>
                  <a:pt x="2970" y="1899"/>
                </a:lnTo>
                <a:lnTo>
                  <a:pt x="2967" y="1922"/>
                </a:lnTo>
                <a:lnTo>
                  <a:pt x="2965" y="1945"/>
                </a:lnTo>
                <a:lnTo>
                  <a:pt x="2963" y="1955"/>
                </a:lnTo>
                <a:lnTo>
                  <a:pt x="2960" y="1966"/>
                </a:lnTo>
                <a:lnTo>
                  <a:pt x="2948" y="1947"/>
                </a:lnTo>
                <a:lnTo>
                  <a:pt x="2947" y="1961"/>
                </a:lnTo>
                <a:lnTo>
                  <a:pt x="2945" y="1975"/>
                </a:lnTo>
                <a:lnTo>
                  <a:pt x="2940" y="2002"/>
                </a:lnTo>
                <a:lnTo>
                  <a:pt x="2935" y="2023"/>
                </a:lnTo>
                <a:lnTo>
                  <a:pt x="2932" y="2029"/>
                </a:lnTo>
                <a:lnTo>
                  <a:pt x="2930" y="2032"/>
                </a:lnTo>
                <a:lnTo>
                  <a:pt x="2927" y="2049"/>
                </a:lnTo>
                <a:lnTo>
                  <a:pt x="2922" y="2074"/>
                </a:lnTo>
                <a:lnTo>
                  <a:pt x="2916" y="2098"/>
                </a:lnTo>
                <a:lnTo>
                  <a:pt x="2914" y="2109"/>
                </a:lnTo>
                <a:lnTo>
                  <a:pt x="2911" y="2105"/>
                </a:lnTo>
                <a:lnTo>
                  <a:pt x="2908" y="2100"/>
                </a:lnTo>
                <a:lnTo>
                  <a:pt x="2905" y="2094"/>
                </a:lnTo>
                <a:lnTo>
                  <a:pt x="2904" y="2088"/>
                </a:lnTo>
                <a:lnTo>
                  <a:pt x="2902" y="2073"/>
                </a:lnTo>
                <a:lnTo>
                  <a:pt x="2902" y="2058"/>
                </a:lnTo>
                <a:lnTo>
                  <a:pt x="2903" y="2027"/>
                </a:lnTo>
                <a:lnTo>
                  <a:pt x="2902" y="2014"/>
                </a:lnTo>
                <a:lnTo>
                  <a:pt x="2901" y="2007"/>
                </a:lnTo>
                <a:lnTo>
                  <a:pt x="2900" y="2001"/>
                </a:lnTo>
                <a:lnTo>
                  <a:pt x="2890" y="2015"/>
                </a:lnTo>
                <a:lnTo>
                  <a:pt x="2887" y="1992"/>
                </a:lnTo>
                <a:lnTo>
                  <a:pt x="2883" y="1968"/>
                </a:lnTo>
                <a:lnTo>
                  <a:pt x="2881" y="1946"/>
                </a:lnTo>
                <a:lnTo>
                  <a:pt x="2880" y="1922"/>
                </a:lnTo>
                <a:lnTo>
                  <a:pt x="2866" y="1930"/>
                </a:lnTo>
                <a:lnTo>
                  <a:pt x="2867" y="1918"/>
                </a:lnTo>
                <a:lnTo>
                  <a:pt x="2866" y="1905"/>
                </a:lnTo>
                <a:lnTo>
                  <a:pt x="2865" y="1892"/>
                </a:lnTo>
                <a:lnTo>
                  <a:pt x="2862" y="1880"/>
                </a:lnTo>
                <a:lnTo>
                  <a:pt x="2859" y="1868"/>
                </a:lnTo>
                <a:lnTo>
                  <a:pt x="2855" y="1856"/>
                </a:lnTo>
                <a:lnTo>
                  <a:pt x="2849" y="1845"/>
                </a:lnTo>
                <a:lnTo>
                  <a:pt x="2844" y="1833"/>
                </a:lnTo>
                <a:lnTo>
                  <a:pt x="2836" y="1851"/>
                </a:lnTo>
                <a:lnTo>
                  <a:pt x="2834" y="1840"/>
                </a:lnTo>
                <a:lnTo>
                  <a:pt x="2831" y="1830"/>
                </a:lnTo>
                <a:lnTo>
                  <a:pt x="2828" y="1821"/>
                </a:lnTo>
                <a:lnTo>
                  <a:pt x="2824" y="1811"/>
                </a:lnTo>
                <a:lnTo>
                  <a:pt x="2820" y="1801"/>
                </a:lnTo>
                <a:lnTo>
                  <a:pt x="2814" y="1792"/>
                </a:lnTo>
                <a:lnTo>
                  <a:pt x="2808" y="1784"/>
                </a:lnTo>
                <a:lnTo>
                  <a:pt x="2802" y="1775"/>
                </a:lnTo>
                <a:lnTo>
                  <a:pt x="2795" y="1797"/>
                </a:lnTo>
                <a:lnTo>
                  <a:pt x="2785" y="1775"/>
                </a:lnTo>
                <a:lnTo>
                  <a:pt x="2774" y="1754"/>
                </a:lnTo>
                <a:lnTo>
                  <a:pt x="2763" y="1732"/>
                </a:lnTo>
                <a:lnTo>
                  <a:pt x="2750" y="1713"/>
                </a:lnTo>
                <a:lnTo>
                  <a:pt x="2746" y="1739"/>
                </a:lnTo>
                <a:lnTo>
                  <a:pt x="2735" y="1721"/>
                </a:lnTo>
                <a:lnTo>
                  <a:pt x="2723" y="1702"/>
                </a:lnTo>
                <a:lnTo>
                  <a:pt x="2709" y="1685"/>
                </a:lnTo>
                <a:lnTo>
                  <a:pt x="2696" y="1667"/>
                </a:lnTo>
                <a:lnTo>
                  <a:pt x="2695" y="1694"/>
                </a:lnTo>
                <a:lnTo>
                  <a:pt x="2680" y="1678"/>
                </a:lnTo>
                <a:lnTo>
                  <a:pt x="2666" y="1660"/>
                </a:lnTo>
                <a:lnTo>
                  <a:pt x="2651" y="1642"/>
                </a:lnTo>
                <a:lnTo>
                  <a:pt x="2639" y="1624"/>
                </a:lnTo>
                <a:lnTo>
                  <a:pt x="2637" y="1646"/>
                </a:lnTo>
                <a:lnTo>
                  <a:pt x="2626" y="1627"/>
                </a:lnTo>
                <a:lnTo>
                  <a:pt x="2613" y="1608"/>
                </a:lnTo>
                <a:lnTo>
                  <a:pt x="2599" y="1593"/>
                </a:lnTo>
                <a:lnTo>
                  <a:pt x="2582" y="1578"/>
                </a:lnTo>
                <a:lnTo>
                  <a:pt x="2584" y="1599"/>
                </a:lnTo>
                <a:lnTo>
                  <a:pt x="2571" y="1585"/>
                </a:lnTo>
                <a:lnTo>
                  <a:pt x="2558" y="1569"/>
                </a:lnTo>
                <a:lnTo>
                  <a:pt x="2545" y="1553"/>
                </a:lnTo>
                <a:lnTo>
                  <a:pt x="2533" y="1537"/>
                </a:lnTo>
                <a:lnTo>
                  <a:pt x="2527" y="1551"/>
                </a:lnTo>
                <a:lnTo>
                  <a:pt x="2497" y="1519"/>
                </a:lnTo>
                <a:lnTo>
                  <a:pt x="2465" y="1488"/>
                </a:lnTo>
                <a:lnTo>
                  <a:pt x="2465" y="1503"/>
                </a:lnTo>
                <a:lnTo>
                  <a:pt x="2450" y="1488"/>
                </a:lnTo>
                <a:lnTo>
                  <a:pt x="2437" y="1474"/>
                </a:lnTo>
                <a:lnTo>
                  <a:pt x="2425" y="1462"/>
                </a:lnTo>
                <a:lnTo>
                  <a:pt x="2418" y="1477"/>
                </a:lnTo>
                <a:lnTo>
                  <a:pt x="2397" y="1435"/>
                </a:lnTo>
                <a:lnTo>
                  <a:pt x="2375" y="1395"/>
                </a:lnTo>
                <a:lnTo>
                  <a:pt x="2371" y="1423"/>
                </a:lnTo>
                <a:lnTo>
                  <a:pt x="2359" y="1397"/>
                </a:lnTo>
                <a:lnTo>
                  <a:pt x="2345" y="1371"/>
                </a:lnTo>
                <a:lnTo>
                  <a:pt x="2330" y="1348"/>
                </a:lnTo>
                <a:lnTo>
                  <a:pt x="2314" y="1324"/>
                </a:lnTo>
                <a:lnTo>
                  <a:pt x="2314" y="1353"/>
                </a:lnTo>
                <a:lnTo>
                  <a:pt x="2301" y="1329"/>
                </a:lnTo>
                <a:lnTo>
                  <a:pt x="2288" y="1305"/>
                </a:lnTo>
                <a:lnTo>
                  <a:pt x="2275" y="1281"/>
                </a:lnTo>
                <a:lnTo>
                  <a:pt x="2264" y="1256"/>
                </a:lnTo>
                <a:lnTo>
                  <a:pt x="2263" y="1282"/>
                </a:lnTo>
                <a:lnTo>
                  <a:pt x="2245" y="1256"/>
                </a:lnTo>
                <a:lnTo>
                  <a:pt x="2227" y="1230"/>
                </a:lnTo>
                <a:lnTo>
                  <a:pt x="2207" y="1204"/>
                </a:lnTo>
                <a:lnTo>
                  <a:pt x="2188" y="1181"/>
                </a:lnTo>
                <a:lnTo>
                  <a:pt x="2187" y="1197"/>
                </a:lnTo>
                <a:lnTo>
                  <a:pt x="2188" y="1214"/>
                </a:lnTo>
                <a:lnTo>
                  <a:pt x="2190" y="1229"/>
                </a:lnTo>
                <a:lnTo>
                  <a:pt x="2194" y="1246"/>
                </a:lnTo>
                <a:lnTo>
                  <a:pt x="2199" y="1261"/>
                </a:lnTo>
                <a:lnTo>
                  <a:pt x="2206" y="1276"/>
                </a:lnTo>
                <a:lnTo>
                  <a:pt x="2214" y="1290"/>
                </a:lnTo>
                <a:lnTo>
                  <a:pt x="2224" y="1303"/>
                </a:lnTo>
                <a:lnTo>
                  <a:pt x="2197" y="1295"/>
                </a:lnTo>
                <a:lnTo>
                  <a:pt x="2207" y="1303"/>
                </a:lnTo>
                <a:lnTo>
                  <a:pt x="2218" y="1313"/>
                </a:lnTo>
                <a:lnTo>
                  <a:pt x="2226" y="1322"/>
                </a:lnTo>
                <a:lnTo>
                  <a:pt x="2233" y="1331"/>
                </a:lnTo>
                <a:lnTo>
                  <a:pt x="2247" y="1351"/>
                </a:lnTo>
                <a:lnTo>
                  <a:pt x="2256" y="1361"/>
                </a:lnTo>
                <a:lnTo>
                  <a:pt x="2264" y="1371"/>
                </a:lnTo>
                <a:lnTo>
                  <a:pt x="2247" y="1363"/>
                </a:lnTo>
                <a:lnTo>
                  <a:pt x="2237" y="1358"/>
                </a:lnTo>
                <a:lnTo>
                  <a:pt x="2272" y="1400"/>
                </a:lnTo>
                <a:lnTo>
                  <a:pt x="2305" y="1445"/>
                </a:lnTo>
                <a:lnTo>
                  <a:pt x="2284" y="1437"/>
                </a:lnTo>
                <a:lnTo>
                  <a:pt x="2305" y="1474"/>
                </a:lnTo>
                <a:lnTo>
                  <a:pt x="2327" y="1512"/>
                </a:lnTo>
                <a:lnTo>
                  <a:pt x="2303" y="1497"/>
                </a:lnTo>
                <a:lnTo>
                  <a:pt x="2305" y="1522"/>
                </a:lnTo>
                <a:lnTo>
                  <a:pt x="2308" y="1546"/>
                </a:lnTo>
                <a:lnTo>
                  <a:pt x="2313" y="1570"/>
                </a:lnTo>
                <a:lnTo>
                  <a:pt x="2322" y="1593"/>
                </a:lnTo>
                <a:lnTo>
                  <a:pt x="2303" y="1581"/>
                </a:lnTo>
                <a:lnTo>
                  <a:pt x="2302" y="1593"/>
                </a:lnTo>
                <a:lnTo>
                  <a:pt x="2302" y="1606"/>
                </a:lnTo>
                <a:lnTo>
                  <a:pt x="2303" y="1619"/>
                </a:lnTo>
                <a:lnTo>
                  <a:pt x="2306" y="1631"/>
                </a:lnTo>
                <a:lnTo>
                  <a:pt x="2309" y="1644"/>
                </a:lnTo>
                <a:lnTo>
                  <a:pt x="2314" y="1655"/>
                </a:lnTo>
                <a:lnTo>
                  <a:pt x="2321" y="1666"/>
                </a:lnTo>
                <a:lnTo>
                  <a:pt x="2327" y="1677"/>
                </a:lnTo>
                <a:lnTo>
                  <a:pt x="2309" y="1672"/>
                </a:lnTo>
                <a:lnTo>
                  <a:pt x="2312" y="1702"/>
                </a:lnTo>
                <a:lnTo>
                  <a:pt x="2313" y="1719"/>
                </a:lnTo>
                <a:lnTo>
                  <a:pt x="2315" y="1735"/>
                </a:lnTo>
                <a:lnTo>
                  <a:pt x="2319" y="1752"/>
                </a:lnTo>
                <a:lnTo>
                  <a:pt x="2323" y="1767"/>
                </a:lnTo>
                <a:lnTo>
                  <a:pt x="2329" y="1782"/>
                </a:lnTo>
                <a:lnTo>
                  <a:pt x="2335" y="1795"/>
                </a:lnTo>
                <a:lnTo>
                  <a:pt x="2318" y="1781"/>
                </a:lnTo>
                <a:lnTo>
                  <a:pt x="2318" y="1796"/>
                </a:lnTo>
                <a:lnTo>
                  <a:pt x="2319" y="1814"/>
                </a:lnTo>
                <a:lnTo>
                  <a:pt x="2321" y="1830"/>
                </a:lnTo>
                <a:lnTo>
                  <a:pt x="2324" y="1848"/>
                </a:lnTo>
                <a:lnTo>
                  <a:pt x="2327" y="1865"/>
                </a:lnTo>
                <a:lnTo>
                  <a:pt x="2332" y="1881"/>
                </a:lnTo>
                <a:lnTo>
                  <a:pt x="2338" y="1897"/>
                </a:lnTo>
                <a:lnTo>
                  <a:pt x="2345" y="1912"/>
                </a:lnTo>
                <a:lnTo>
                  <a:pt x="2335" y="1908"/>
                </a:lnTo>
                <a:lnTo>
                  <a:pt x="2329" y="1907"/>
                </a:lnTo>
                <a:lnTo>
                  <a:pt x="2338" y="1930"/>
                </a:lnTo>
                <a:lnTo>
                  <a:pt x="2348" y="1953"/>
                </a:lnTo>
                <a:lnTo>
                  <a:pt x="2361" y="1974"/>
                </a:lnTo>
                <a:lnTo>
                  <a:pt x="2375" y="1994"/>
                </a:lnTo>
                <a:lnTo>
                  <a:pt x="2356" y="1990"/>
                </a:lnTo>
                <a:lnTo>
                  <a:pt x="2369" y="2015"/>
                </a:lnTo>
                <a:lnTo>
                  <a:pt x="2383" y="2038"/>
                </a:lnTo>
                <a:lnTo>
                  <a:pt x="2400" y="2060"/>
                </a:lnTo>
                <a:lnTo>
                  <a:pt x="2418" y="2082"/>
                </a:lnTo>
                <a:lnTo>
                  <a:pt x="2396" y="2081"/>
                </a:lnTo>
                <a:lnTo>
                  <a:pt x="2418" y="2101"/>
                </a:lnTo>
                <a:lnTo>
                  <a:pt x="2434" y="2119"/>
                </a:lnTo>
                <a:lnTo>
                  <a:pt x="2452" y="2138"/>
                </a:lnTo>
                <a:lnTo>
                  <a:pt x="2467" y="2159"/>
                </a:lnTo>
                <a:lnTo>
                  <a:pt x="2474" y="2168"/>
                </a:lnTo>
                <a:lnTo>
                  <a:pt x="2479" y="2178"/>
                </a:lnTo>
                <a:lnTo>
                  <a:pt x="2483" y="2186"/>
                </a:lnTo>
                <a:lnTo>
                  <a:pt x="2486" y="2194"/>
                </a:lnTo>
                <a:lnTo>
                  <a:pt x="2486" y="2200"/>
                </a:lnTo>
                <a:lnTo>
                  <a:pt x="2485" y="2203"/>
                </a:lnTo>
                <a:lnTo>
                  <a:pt x="2483" y="2205"/>
                </a:lnTo>
                <a:lnTo>
                  <a:pt x="2483" y="2203"/>
                </a:lnTo>
                <a:lnTo>
                  <a:pt x="2481" y="2201"/>
                </a:lnTo>
                <a:lnTo>
                  <a:pt x="2473" y="2193"/>
                </a:lnTo>
                <a:lnTo>
                  <a:pt x="2444" y="2169"/>
                </a:lnTo>
                <a:lnTo>
                  <a:pt x="2414" y="2145"/>
                </a:lnTo>
                <a:lnTo>
                  <a:pt x="2395" y="2131"/>
                </a:lnTo>
                <a:lnTo>
                  <a:pt x="2403" y="2154"/>
                </a:lnTo>
                <a:lnTo>
                  <a:pt x="2382" y="2138"/>
                </a:lnTo>
                <a:lnTo>
                  <a:pt x="2360" y="2124"/>
                </a:lnTo>
                <a:lnTo>
                  <a:pt x="2337" y="2112"/>
                </a:lnTo>
                <a:lnTo>
                  <a:pt x="2313" y="2101"/>
                </a:lnTo>
                <a:lnTo>
                  <a:pt x="2321" y="2118"/>
                </a:lnTo>
                <a:lnTo>
                  <a:pt x="2311" y="2111"/>
                </a:lnTo>
                <a:lnTo>
                  <a:pt x="2302" y="2103"/>
                </a:lnTo>
                <a:lnTo>
                  <a:pt x="2292" y="2097"/>
                </a:lnTo>
                <a:lnTo>
                  <a:pt x="2281" y="2092"/>
                </a:lnTo>
                <a:lnTo>
                  <a:pt x="2270" y="2087"/>
                </a:lnTo>
                <a:lnTo>
                  <a:pt x="2260" y="2083"/>
                </a:lnTo>
                <a:lnTo>
                  <a:pt x="2248" y="2080"/>
                </a:lnTo>
                <a:lnTo>
                  <a:pt x="2236" y="2076"/>
                </a:lnTo>
                <a:lnTo>
                  <a:pt x="2246" y="2092"/>
                </a:lnTo>
                <a:lnTo>
                  <a:pt x="2223" y="2085"/>
                </a:lnTo>
                <a:lnTo>
                  <a:pt x="2200" y="2079"/>
                </a:lnTo>
                <a:lnTo>
                  <a:pt x="2176" y="2073"/>
                </a:lnTo>
                <a:lnTo>
                  <a:pt x="2154" y="2069"/>
                </a:lnTo>
                <a:lnTo>
                  <a:pt x="2166" y="2085"/>
                </a:lnTo>
                <a:lnTo>
                  <a:pt x="2118" y="2071"/>
                </a:lnTo>
                <a:lnTo>
                  <a:pt x="2068" y="2058"/>
                </a:lnTo>
                <a:lnTo>
                  <a:pt x="2073" y="2072"/>
                </a:lnTo>
                <a:lnTo>
                  <a:pt x="2056" y="2065"/>
                </a:lnTo>
                <a:lnTo>
                  <a:pt x="2036" y="2059"/>
                </a:lnTo>
                <a:lnTo>
                  <a:pt x="2018" y="2054"/>
                </a:lnTo>
                <a:lnTo>
                  <a:pt x="1998" y="2051"/>
                </a:lnTo>
                <a:lnTo>
                  <a:pt x="2009" y="2068"/>
                </a:lnTo>
                <a:lnTo>
                  <a:pt x="1985" y="2057"/>
                </a:lnTo>
                <a:lnTo>
                  <a:pt x="1960" y="2048"/>
                </a:lnTo>
                <a:lnTo>
                  <a:pt x="1934" y="2040"/>
                </a:lnTo>
                <a:lnTo>
                  <a:pt x="1908" y="2034"/>
                </a:lnTo>
                <a:lnTo>
                  <a:pt x="1920" y="2055"/>
                </a:lnTo>
                <a:lnTo>
                  <a:pt x="1900" y="2041"/>
                </a:lnTo>
                <a:lnTo>
                  <a:pt x="1880" y="2030"/>
                </a:lnTo>
                <a:lnTo>
                  <a:pt x="1861" y="2020"/>
                </a:lnTo>
                <a:lnTo>
                  <a:pt x="1839" y="2011"/>
                </a:lnTo>
                <a:lnTo>
                  <a:pt x="1846" y="2026"/>
                </a:lnTo>
                <a:lnTo>
                  <a:pt x="1818" y="2008"/>
                </a:lnTo>
                <a:lnTo>
                  <a:pt x="1795" y="1995"/>
                </a:lnTo>
                <a:lnTo>
                  <a:pt x="1786" y="1990"/>
                </a:lnTo>
                <a:lnTo>
                  <a:pt x="1778" y="1988"/>
                </a:lnTo>
                <a:lnTo>
                  <a:pt x="1785" y="2003"/>
                </a:lnTo>
                <a:lnTo>
                  <a:pt x="1775" y="1995"/>
                </a:lnTo>
                <a:lnTo>
                  <a:pt x="1766" y="1987"/>
                </a:lnTo>
                <a:lnTo>
                  <a:pt x="1755" y="1981"/>
                </a:lnTo>
                <a:lnTo>
                  <a:pt x="1743" y="1974"/>
                </a:lnTo>
                <a:lnTo>
                  <a:pt x="1731" y="1970"/>
                </a:lnTo>
                <a:lnTo>
                  <a:pt x="1719" y="1967"/>
                </a:lnTo>
                <a:lnTo>
                  <a:pt x="1705" y="1965"/>
                </a:lnTo>
                <a:lnTo>
                  <a:pt x="1692" y="1964"/>
                </a:lnTo>
                <a:lnTo>
                  <a:pt x="1710" y="1981"/>
                </a:lnTo>
                <a:lnTo>
                  <a:pt x="1697" y="1974"/>
                </a:lnTo>
                <a:lnTo>
                  <a:pt x="1684" y="1970"/>
                </a:lnTo>
                <a:lnTo>
                  <a:pt x="1669" y="1966"/>
                </a:lnTo>
                <a:lnTo>
                  <a:pt x="1656" y="1962"/>
                </a:lnTo>
                <a:lnTo>
                  <a:pt x="1641" y="1960"/>
                </a:lnTo>
                <a:lnTo>
                  <a:pt x="1627" y="1958"/>
                </a:lnTo>
                <a:lnTo>
                  <a:pt x="1612" y="1957"/>
                </a:lnTo>
                <a:lnTo>
                  <a:pt x="1598" y="1957"/>
                </a:lnTo>
                <a:lnTo>
                  <a:pt x="1611" y="1968"/>
                </a:lnTo>
                <a:lnTo>
                  <a:pt x="1626" y="1979"/>
                </a:lnTo>
                <a:lnTo>
                  <a:pt x="1641" y="1988"/>
                </a:lnTo>
                <a:lnTo>
                  <a:pt x="1657" y="1997"/>
                </a:lnTo>
                <a:lnTo>
                  <a:pt x="1673" y="2005"/>
                </a:lnTo>
                <a:lnTo>
                  <a:pt x="1690" y="2012"/>
                </a:lnTo>
                <a:lnTo>
                  <a:pt x="1706" y="2018"/>
                </a:lnTo>
                <a:lnTo>
                  <a:pt x="1724" y="2024"/>
                </a:lnTo>
                <a:lnTo>
                  <a:pt x="1702" y="2028"/>
                </a:lnTo>
                <a:lnTo>
                  <a:pt x="1760" y="2052"/>
                </a:lnTo>
                <a:lnTo>
                  <a:pt x="1817" y="2074"/>
                </a:lnTo>
                <a:lnTo>
                  <a:pt x="1786" y="2081"/>
                </a:lnTo>
                <a:lnTo>
                  <a:pt x="1836" y="2105"/>
                </a:lnTo>
                <a:lnTo>
                  <a:pt x="1887" y="2128"/>
                </a:lnTo>
                <a:lnTo>
                  <a:pt x="1862" y="2132"/>
                </a:lnTo>
                <a:lnTo>
                  <a:pt x="1908" y="2159"/>
                </a:lnTo>
                <a:lnTo>
                  <a:pt x="1955" y="2185"/>
                </a:lnTo>
                <a:lnTo>
                  <a:pt x="1926" y="2185"/>
                </a:lnTo>
                <a:lnTo>
                  <a:pt x="1964" y="2214"/>
                </a:lnTo>
                <a:lnTo>
                  <a:pt x="2001" y="2243"/>
                </a:lnTo>
                <a:lnTo>
                  <a:pt x="1975" y="2240"/>
                </a:lnTo>
                <a:lnTo>
                  <a:pt x="1989" y="2255"/>
                </a:lnTo>
                <a:lnTo>
                  <a:pt x="2003" y="2268"/>
                </a:lnTo>
                <a:lnTo>
                  <a:pt x="2017" y="2282"/>
                </a:lnTo>
                <a:lnTo>
                  <a:pt x="2032" y="2295"/>
                </a:lnTo>
                <a:lnTo>
                  <a:pt x="2024" y="2294"/>
                </a:lnTo>
                <a:lnTo>
                  <a:pt x="2006" y="2295"/>
                </a:lnTo>
                <a:lnTo>
                  <a:pt x="2011" y="2305"/>
                </a:lnTo>
                <a:lnTo>
                  <a:pt x="2018" y="2315"/>
                </a:lnTo>
                <a:lnTo>
                  <a:pt x="2024" y="2324"/>
                </a:lnTo>
                <a:lnTo>
                  <a:pt x="2032" y="2333"/>
                </a:lnTo>
                <a:lnTo>
                  <a:pt x="2039" y="2341"/>
                </a:lnTo>
                <a:lnTo>
                  <a:pt x="2047" y="2349"/>
                </a:lnTo>
                <a:lnTo>
                  <a:pt x="2057" y="2356"/>
                </a:lnTo>
                <a:lnTo>
                  <a:pt x="2066" y="2362"/>
                </a:lnTo>
                <a:lnTo>
                  <a:pt x="2039" y="2359"/>
                </a:lnTo>
                <a:lnTo>
                  <a:pt x="2045" y="2367"/>
                </a:lnTo>
                <a:lnTo>
                  <a:pt x="2053" y="2374"/>
                </a:lnTo>
                <a:lnTo>
                  <a:pt x="2060" y="2382"/>
                </a:lnTo>
                <a:lnTo>
                  <a:pt x="2067" y="2389"/>
                </a:lnTo>
                <a:lnTo>
                  <a:pt x="2075" y="2395"/>
                </a:lnTo>
                <a:lnTo>
                  <a:pt x="2085" y="2400"/>
                </a:lnTo>
                <a:lnTo>
                  <a:pt x="2093" y="2405"/>
                </a:lnTo>
                <a:lnTo>
                  <a:pt x="2102" y="2409"/>
                </a:lnTo>
                <a:lnTo>
                  <a:pt x="2080" y="2421"/>
                </a:lnTo>
                <a:lnTo>
                  <a:pt x="2101" y="2435"/>
                </a:lnTo>
                <a:lnTo>
                  <a:pt x="2121" y="2450"/>
                </a:lnTo>
                <a:lnTo>
                  <a:pt x="2139" y="2465"/>
                </a:lnTo>
                <a:lnTo>
                  <a:pt x="2157" y="2482"/>
                </a:lnTo>
                <a:lnTo>
                  <a:pt x="2130" y="2485"/>
                </a:lnTo>
                <a:lnTo>
                  <a:pt x="2142" y="2494"/>
                </a:lnTo>
                <a:lnTo>
                  <a:pt x="2155" y="2502"/>
                </a:lnTo>
                <a:lnTo>
                  <a:pt x="2167" y="2509"/>
                </a:lnTo>
                <a:lnTo>
                  <a:pt x="2180" y="2516"/>
                </a:lnTo>
                <a:lnTo>
                  <a:pt x="2194" y="2521"/>
                </a:lnTo>
                <a:lnTo>
                  <a:pt x="2207" y="2525"/>
                </a:lnTo>
                <a:lnTo>
                  <a:pt x="2222" y="2528"/>
                </a:lnTo>
                <a:lnTo>
                  <a:pt x="2236" y="2530"/>
                </a:lnTo>
                <a:lnTo>
                  <a:pt x="2217" y="2540"/>
                </a:lnTo>
                <a:lnTo>
                  <a:pt x="2226" y="2546"/>
                </a:lnTo>
                <a:lnTo>
                  <a:pt x="2235" y="2550"/>
                </a:lnTo>
                <a:lnTo>
                  <a:pt x="2244" y="2554"/>
                </a:lnTo>
                <a:lnTo>
                  <a:pt x="2254" y="2557"/>
                </a:lnTo>
                <a:lnTo>
                  <a:pt x="2264" y="2559"/>
                </a:lnTo>
                <a:lnTo>
                  <a:pt x="2273" y="2561"/>
                </a:lnTo>
                <a:lnTo>
                  <a:pt x="2284" y="2562"/>
                </a:lnTo>
                <a:lnTo>
                  <a:pt x="2294" y="2562"/>
                </a:lnTo>
                <a:lnTo>
                  <a:pt x="2266" y="2571"/>
                </a:lnTo>
                <a:lnTo>
                  <a:pt x="2292" y="2581"/>
                </a:lnTo>
                <a:lnTo>
                  <a:pt x="2318" y="2588"/>
                </a:lnTo>
                <a:lnTo>
                  <a:pt x="2344" y="2595"/>
                </a:lnTo>
                <a:lnTo>
                  <a:pt x="2371" y="2599"/>
                </a:lnTo>
                <a:lnTo>
                  <a:pt x="2345" y="2606"/>
                </a:lnTo>
                <a:lnTo>
                  <a:pt x="2369" y="2614"/>
                </a:lnTo>
                <a:lnTo>
                  <a:pt x="2412" y="2627"/>
                </a:lnTo>
                <a:lnTo>
                  <a:pt x="2434" y="2634"/>
                </a:lnTo>
                <a:lnTo>
                  <a:pt x="2454" y="2640"/>
                </a:lnTo>
                <a:lnTo>
                  <a:pt x="2466" y="2647"/>
                </a:lnTo>
                <a:lnTo>
                  <a:pt x="2469" y="2649"/>
                </a:lnTo>
                <a:lnTo>
                  <a:pt x="2470" y="2650"/>
                </a:lnTo>
                <a:lnTo>
                  <a:pt x="2468" y="2651"/>
                </a:lnTo>
                <a:lnTo>
                  <a:pt x="2463" y="2652"/>
                </a:lnTo>
                <a:lnTo>
                  <a:pt x="2449" y="2653"/>
                </a:lnTo>
                <a:lnTo>
                  <a:pt x="2432" y="2653"/>
                </a:lnTo>
                <a:lnTo>
                  <a:pt x="2410" y="2652"/>
                </a:lnTo>
                <a:lnTo>
                  <a:pt x="2369" y="2649"/>
                </a:lnTo>
                <a:lnTo>
                  <a:pt x="2353" y="2649"/>
                </a:lnTo>
                <a:lnTo>
                  <a:pt x="2343" y="2649"/>
                </a:lnTo>
                <a:lnTo>
                  <a:pt x="2358" y="2662"/>
                </a:lnTo>
                <a:lnTo>
                  <a:pt x="2326" y="2665"/>
                </a:lnTo>
                <a:lnTo>
                  <a:pt x="2294" y="2671"/>
                </a:lnTo>
                <a:lnTo>
                  <a:pt x="2278" y="2675"/>
                </a:lnTo>
                <a:lnTo>
                  <a:pt x="2262" y="2680"/>
                </a:lnTo>
                <a:lnTo>
                  <a:pt x="2247" y="2685"/>
                </a:lnTo>
                <a:lnTo>
                  <a:pt x="2232" y="2690"/>
                </a:lnTo>
                <a:lnTo>
                  <a:pt x="2250" y="2693"/>
                </a:lnTo>
                <a:lnTo>
                  <a:pt x="2224" y="2703"/>
                </a:lnTo>
                <a:lnTo>
                  <a:pt x="2202" y="2712"/>
                </a:lnTo>
                <a:lnTo>
                  <a:pt x="2193" y="2717"/>
                </a:lnTo>
                <a:lnTo>
                  <a:pt x="2186" y="2721"/>
                </a:lnTo>
                <a:lnTo>
                  <a:pt x="2204" y="2728"/>
                </a:lnTo>
                <a:lnTo>
                  <a:pt x="2195" y="2735"/>
                </a:lnTo>
                <a:lnTo>
                  <a:pt x="2185" y="2741"/>
                </a:lnTo>
                <a:lnTo>
                  <a:pt x="2175" y="2746"/>
                </a:lnTo>
                <a:lnTo>
                  <a:pt x="2166" y="2748"/>
                </a:lnTo>
                <a:lnTo>
                  <a:pt x="2162" y="2748"/>
                </a:lnTo>
                <a:lnTo>
                  <a:pt x="2158" y="2747"/>
                </a:lnTo>
                <a:lnTo>
                  <a:pt x="2153" y="2746"/>
                </a:lnTo>
                <a:lnTo>
                  <a:pt x="2148" y="2743"/>
                </a:lnTo>
                <a:lnTo>
                  <a:pt x="2144" y="2740"/>
                </a:lnTo>
                <a:lnTo>
                  <a:pt x="2140" y="2736"/>
                </a:lnTo>
                <a:lnTo>
                  <a:pt x="2137" y="2732"/>
                </a:lnTo>
                <a:lnTo>
                  <a:pt x="2133" y="2727"/>
                </a:lnTo>
                <a:lnTo>
                  <a:pt x="2136" y="2735"/>
                </a:lnTo>
                <a:lnTo>
                  <a:pt x="2139" y="2743"/>
                </a:lnTo>
                <a:lnTo>
                  <a:pt x="2140" y="2748"/>
                </a:lnTo>
                <a:lnTo>
                  <a:pt x="2140" y="2752"/>
                </a:lnTo>
                <a:lnTo>
                  <a:pt x="2139" y="2755"/>
                </a:lnTo>
                <a:lnTo>
                  <a:pt x="2136" y="2758"/>
                </a:lnTo>
                <a:lnTo>
                  <a:pt x="2129" y="2750"/>
                </a:lnTo>
                <a:lnTo>
                  <a:pt x="2121" y="2741"/>
                </a:lnTo>
                <a:lnTo>
                  <a:pt x="2103" y="2726"/>
                </a:lnTo>
                <a:lnTo>
                  <a:pt x="2086" y="2710"/>
                </a:lnTo>
                <a:lnTo>
                  <a:pt x="2070" y="2695"/>
                </a:lnTo>
                <a:lnTo>
                  <a:pt x="2079" y="2715"/>
                </a:lnTo>
                <a:lnTo>
                  <a:pt x="2024" y="2697"/>
                </a:lnTo>
                <a:lnTo>
                  <a:pt x="2031" y="2713"/>
                </a:lnTo>
                <a:lnTo>
                  <a:pt x="2038" y="2726"/>
                </a:lnTo>
                <a:lnTo>
                  <a:pt x="2046" y="2738"/>
                </a:lnTo>
                <a:lnTo>
                  <a:pt x="2056" y="2751"/>
                </a:lnTo>
                <a:lnTo>
                  <a:pt x="2066" y="2762"/>
                </a:lnTo>
                <a:lnTo>
                  <a:pt x="2077" y="2773"/>
                </a:lnTo>
                <a:lnTo>
                  <a:pt x="2089" y="2784"/>
                </a:lnTo>
                <a:lnTo>
                  <a:pt x="2101" y="2794"/>
                </a:lnTo>
                <a:lnTo>
                  <a:pt x="2083" y="2789"/>
                </a:lnTo>
                <a:lnTo>
                  <a:pt x="2085" y="2794"/>
                </a:lnTo>
                <a:lnTo>
                  <a:pt x="2086" y="2798"/>
                </a:lnTo>
                <a:lnTo>
                  <a:pt x="2086" y="2802"/>
                </a:lnTo>
                <a:lnTo>
                  <a:pt x="2085" y="2805"/>
                </a:lnTo>
                <a:lnTo>
                  <a:pt x="2083" y="2808"/>
                </a:lnTo>
                <a:lnTo>
                  <a:pt x="2078" y="2810"/>
                </a:lnTo>
                <a:lnTo>
                  <a:pt x="2073" y="2813"/>
                </a:lnTo>
                <a:lnTo>
                  <a:pt x="2068" y="2815"/>
                </a:lnTo>
                <a:lnTo>
                  <a:pt x="2087" y="2818"/>
                </a:lnTo>
                <a:lnTo>
                  <a:pt x="2042" y="2839"/>
                </a:lnTo>
                <a:lnTo>
                  <a:pt x="1999" y="2862"/>
                </a:lnTo>
                <a:lnTo>
                  <a:pt x="2021" y="2863"/>
                </a:lnTo>
                <a:lnTo>
                  <a:pt x="1978" y="2887"/>
                </a:lnTo>
                <a:lnTo>
                  <a:pt x="1935" y="2909"/>
                </a:lnTo>
                <a:lnTo>
                  <a:pt x="1952" y="2913"/>
                </a:lnTo>
                <a:lnTo>
                  <a:pt x="1941" y="2917"/>
                </a:lnTo>
                <a:lnTo>
                  <a:pt x="1931" y="2922"/>
                </a:lnTo>
                <a:lnTo>
                  <a:pt x="1921" y="2927"/>
                </a:lnTo>
                <a:lnTo>
                  <a:pt x="1910" y="2933"/>
                </a:lnTo>
                <a:lnTo>
                  <a:pt x="1901" y="2940"/>
                </a:lnTo>
                <a:lnTo>
                  <a:pt x="1892" y="2948"/>
                </a:lnTo>
                <a:lnTo>
                  <a:pt x="1884" y="2955"/>
                </a:lnTo>
                <a:lnTo>
                  <a:pt x="1875" y="2963"/>
                </a:lnTo>
                <a:lnTo>
                  <a:pt x="1890" y="2961"/>
                </a:lnTo>
                <a:lnTo>
                  <a:pt x="1904" y="2957"/>
                </a:lnTo>
                <a:lnTo>
                  <a:pt x="1919" y="2953"/>
                </a:lnTo>
                <a:lnTo>
                  <a:pt x="1932" y="2947"/>
                </a:lnTo>
                <a:lnTo>
                  <a:pt x="1945" y="2940"/>
                </a:lnTo>
                <a:lnTo>
                  <a:pt x="1958" y="2933"/>
                </a:lnTo>
                <a:lnTo>
                  <a:pt x="1970" y="2925"/>
                </a:lnTo>
                <a:lnTo>
                  <a:pt x="1982" y="2916"/>
                </a:lnTo>
                <a:lnTo>
                  <a:pt x="1977" y="2935"/>
                </a:lnTo>
                <a:lnTo>
                  <a:pt x="2002" y="2924"/>
                </a:lnTo>
                <a:lnTo>
                  <a:pt x="2025" y="2910"/>
                </a:lnTo>
                <a:lnTo>
                  <a:pt x="2047" y="2896"/>
                </a:lnTo>
                <a:lnTo>
                  <a:pt x="2068" y="2881"/>
                </a:lnTo>
                <a:lnTo>
                  <a:pt x="2066" y="2894"/>
                </a:lnTo>
                <a:lnTo>
                  <a:pt x="2074" y="2887"/>
                </a:lnTo>
                <a:lnTo>
                  <a:pt x="2084" y="2881"/>
                </a:lnTo>
                <a:lnTo>
                  <a:pt x="2093" y="2875"/>
                </a:lnTo>
                <a:lnTo>
                  <a:pt x="2102" y="2870"/>
                </a:lnTo>
                <a:lnTo>
                  <a:pt x="2111" y="2867"/>
                </a:lnTo>
                <a:lnTo>
                  <a:pt x="2120" y="2865"/>
                </a:lnTo>
                <a:lnTo>
                  <a:pt x="2127" y="2864"/>
                </a:lnTo>
                <a:lnTo>
                  <a:pt x="2132" y="2865"/>
                </a:lnTo>
                <a:lnTo>
                  <a:pt x="2137" y="2863"/>
                </a:lnTo>
                <a:lnTo>
                  <a:pt x="2141" y="2863"/>
                </a:lnTo>
                <a:lnTo>
                  <a:pt x="2144" y="2864"/>
                </a:lnTo>
                <a:lnTo>
                  <a:pt x="2148" y="2866"/>
                </a:lnTo>
                <a:lnTo>
                  <a:pt x="2152" y="2869"/>
                </a:lnTo>
                <a:lnTo>
                  <a:pt x="2155" y="2874"/>
                </a:lnTo>
                <a:lnTo>
                  <a:pt x="2157" y="2881"/>
                </a:lnTo>
                <a:lnTo>
                  <a:pt x="2160" y="2889"/>
                </a:lnTo>
                <a:lnTo>
                  <a:pt x="2138" y="2886"/>
                </a:lnTo>
                <a:lnTo>
                  <a:pt x="2151" y="2902"/>
                </a:lnTo>
                <a:lnTo>
                  <a:pt x="2163" y="2919"/>
                </a:lnTo>
                <a:lnTo>
                  <a:pt x="2185" y="2953"/>
                </a:lnTo>
                <a:lnTo>
                  <a:pt x="2206" y="2988"/>
                </a:lnTo>
                <a:lnTo>
                  <a:pt x="2225" y="3024"/>
                </a:lnTo>
                <a:lnTo>
                  <a:pt x="2176" y="3009"/>
                </a:lnTo>
                <a:lnTo>
                  <a:pt x="2206" y="3047"/>
                </a:lnTo>
                <a:lnTo>
                  <a:pt x="2222" y="3067"/>
                </a:lnTo>
                <a:lnTo>
                  <a:pt x="2237" y="3087"/>
                </a:lnTo>
                <a:lnTo>
                  <a:pt x="2252" y="3107"/>
                </a:lnTo>
                <a:lnTo>
                  <a:pt x="2265" y="3129"/>
                </a:lnTo>
                <a:lnTo>
                  <a:pt x="2276" y="3151"/>
                </a:lnTo>
                <a:lnTo>
                  <a:pt x="2280" y="3161"/>
                </a:lnTo>
                <a:lnTo>
                  <a:pt x="2285" y="3172"/>
                </a:lnTo>
                <a:lnTo>
                  <a:pt x="2282" y="3170"/>
                </a:lnTo>
                <a:lnTo>
                  <a:pt x="2277" y="3168"/>
                </a:lnTo>
                <a:lnTo>
                  <a:pt x="2262" y="3165"/>
                </a:lnTo>
                <a:lnTo>
                  <a:pt x="2246" y="3162"/>
                </a:lnTo>
                <a:lnTo>
                  <a:pt x="2240" y="3160"/>
                </a:lnTo>
                <a:lnTo>
                  <a:pt x="2243" y="3167"/>
                </a:lnTo>
                <a:lnTo>
                  <a:pt x="2247" y="3173"/>
                </a:lnTo>
                <a:lnTo>
                  <a:pt x="2257" y="3188"/>
                </a:lnTo>
                <a:lnTo>
                  <a:pt x="2268" y="3201"/>
                </a:lnTo>
                <a:lnTo>
                  <a:pt x="2279" y="3214"/>
                </a:lnTo>
                <a:lnTo>
                  <a:pt x="2292" y="3227"/>
                </a:lnTo>
                <a:lnTo>
                  <a:pt x="2303" y="3240"/>
                </a:lnTo>
                <a:lnTo>
                  <a:pt x="2313" y="3255"/>
                </a:lnTo>
                <a:lnTo>
                  <a:pt x="2322" y="3269"/>
                </a:lnTo>
                <a:lnTo>
                  <a:pt x="2295" y="3272"/>
                </a:lnTo>
                <a:lnTo>
                  <a:pt x="2310" y="3310"/>
                </a:lnTo>
                <a:lnTo>
                  <a:pt x="2325" y="3341"/>
                </a:lnTo>
                <a:lnTo>
                  <a:pt x="2341" y="3376"/>
                </a:lnTo>
                <a:lnTo>
                  <a:pt x="2358" y="3410"/>
                </a:lnTo>
                <a:lnTo>
                  <a:pt x="2373" y="3438"/>
                </a:lnTo>
                <a:lnTo>
                  <a:pt x="2379" y="3450"/>
                </a:lnTo>
                <a:lnTo>
                  <a:pt x="2386" y="3457"/>
                </a:lnTo>
                <a:lnTo>
                  <a:pt x="2391" y="3462"/>
                </a:lnTo>
                <a:lnTo>
                  <a:pt x="2393" y="3463"/>
                </a:lnTo>
                <a:lnTo>
                  <a:pt x="2394" y="3463"/>
                </a:lnTo>
                <a:lnTo>
                  <a:pt x="2389" y="3463"/>
                </a:lnTo>
                <a:lnTo>
                  <a:pt x="2381" y="3463"/>
                </a:lnTo>
                <a:lnTo>
                  <a:pt x="2372" y="3460"/>
                </a:lnTo>
                <a:lnTo>
                  <a:pt x="2360" y="3457"/>
                </a:lnTo>
                <a:lnTo>
                  <a:pt x="2332" y="3447"/>
                </a:lnTo>
                <a:lnTo>
                  <a:pt x="2299" y="3434"/>
                </a:lnTo>
                <a:lnTo>
                  <a:pt x="2265" y="3422"/>
                </a:lnTo>
                <a:lnTo>
                  <a:pt x="2247" y="3417"/>
                </a:lnTo>
                <a:lnTo>
                  <a:pt x="2231" y="3413"/>
                </a:lnTo>
                <a:lnTo>
                  <a:pt x="2215" y="3408"/>
                </a:lnTo>
                <a:lnTo>
                  <a:pt x="2201" y="3406"/>
                </a:lnTo>
                <a:lnTo>
                  <a:pt x="2188" y="3405"/>
                </a:lnTo>
                <a:lnTo>
                  <a:pt x="2176" y="3407"/>
                </a:lnTo>
                <a:lnTo>
                  <a:pt x="2205" y="3422"/>
                </a:lnTo>
                <a:lnTo>
                  <a:pt x="2198" y="3423"/>
                </a:lnTo>
                <a:lnTo>
                  <a:pt x="2189" y="3423"/>
                </a:lnTo>
                <a:lnTo>
                  <a:pt x="2179" y="3422"/>
                </a:lnTo>
                <a:lnTo>
                  <a:pt x="2169" y="3420"/>
                </a:lnTo>
                <a:lnTo>
                  <a:pt x="2147" y="3416"/>
                </a:lnTo>
                <a:lnTo>
                  <a:pt x="2126" y="3409"/>
                </a:lnTo>
                <a:lnTo>
                  <a:pt x="2106" y="3403"/>
                </a:lnTo>
                <a:lnTo>
                  <a:pt x="2090" y="3398"/>
                </a:lnTo>
                <a:lnTo>
                  <a:pt x="2075" y="3392"/>
                </a:lnTo>
                <a:lnTo>
                  <a:pt x="2094" y="3419"/>
                </a:lnTo>
                <a:lnTo>
                  <a:pt x="2062" y="3410"/>
                </a:lnTo>
                <a:lnTo>
                  <a:pt x="2030" y="3401"/>
                </a:lnTo>
                <a:lnTo>
                  <a:pt x="1998" y="3392"/>
                </a:lnTo>
                <a:lnTo>
                  <a:pt x="1966" y="3383"/>
                </a:lnTo>
                <a:lnTo>
                  <a:pt x="1971" y="3409"/>
                </a:lnTo>
                <a:lnTo>
                  <a:pt x="1959" y="3400"/>
                </a:lnTo>
                <a:lnTo>
                  <a:pt x="1943" y="3390"/>
                </a:lnTo>
                <a:lnTo>
                  <a:pt x="1908" y="3368"/>
                </a:lnTo>
                <a:lnTo>
                  <a:pt x="1867" y="3344"/>
                </a:lnTo>
                <a:lnTo>
                  <a:pt x="1879" y="3375"/>
                </a:lnTo>
                <a:lnTo>
                  <a:pt x="1849" y="3350"/>
                </a:lnTo>
                <a:lnTo>
                  <a:pt x="1819" y="3324"/>
                </a:lnTo>
                <a:lnTo>
                  <a:pt x="1789" y="3297"/>
                </a:lnTo>
                <a:lnTo>
                  <a:pt x="1761" y="3269"/>
                </a:lnTo>
                <a:lnTo>
                  <a:pt x="1765" y="3303"/>
                </a:lnTo>
                <a:lnTo>
                  <a:pt x="1758" y="3296"/>
                </a:lnTo>
                <a:lnTo>
                  <a:pt x="1750" y="3288"/>
                </a:lnTo>
                <a:lnTo>
                  <a:pt x="1734" y="3267"/>
                </a:lnTo>
                <a:lnTo>
                  <a:pt x="1722" y="3250"/>
                </a:lnTo>
                <a:lnTo>
                  <a:pt x="1717" y="3242"/>
                </a:lnTo>
                <a:lnTo>
                  <a:pt x="1717" y="3291"/>
                </a:lnTo>
                <a:lnTo>
                  <a:pt x="1716" y="3337"/>
                </a:lnTo>
                <a:lnTo>
                  <a:pt x="1714" y="3361"/>
                </a:lnTo>
                <a:lnTo>
                  <a:pt x="1711" y="3385"/>
                </a:lnTo>
                <a:lnTo>
                  <a:pt x="1708" y="3408"/>
                </a:lnTo>
                <a:lnTo>
                  <a:pt x="1703" y="3432"/>
                </a:lnTo>
                <a:lnTo>
                  <a:pt x="1690" y="3415"/>
                </a:lnTo>
                <a:lnTo>
                  <a:pt x="1694" y="3468"/>
                </a:lnTo>
                <a:lnTo>
                  <a:pt x="1698" y="3522"/>
                </a:lnTo>
                <a:lnTo>
                  <a:pt x="1681" y="3511"/>
                </a:lnTo>
                <a:lnTo>
                  <a:pt x="1683" y="3563"/>
                </a:lnTo>
                <a:lnTo>
                  <a:pt x="1684" y="3595"/>
                </a:lnTo>
                <a:lnTo>
                  <a:pt x="1668" y="3570"/>
                </a:lnTo>
                <a:lnTo>
                  <a:pt x="1665" y="3598"/>
                </a:lnTo>
                <a:lnTo>
                  <a:pt x="1661" y="3627"/>
                </a:lnTo>
                <a:lnTo>
                  <a:pt x="1654" y="3655"/>
                </a:lnTo>
                <a:lnTo>
                  <a:pt x="1645" y="3683"/>
                </a:lnTo>
                <a:lnTo>
                  <a:pt x="1637" y="3665"/>
                </a:lnTo>
                <a:lnTo>
                  <a:pt x="1631" y="3676"/>
                </a:lnTo>
                <a:lnTo>
                  <a:pt x="1625" y="3690"/>
                </a:lnTo>
                <a:lnTo>
                  <a:pt x="1612" y="3723"/>
                </a:lnTo>
                <a:lnTo>
                  <a:pt x="1599" y="3763"/>
                </a:lnTo>
                <a:lnTo>
                  <a:pt x="1587" y="3743"/>
                </a:lnTo>
                <a:lnTo>
                  <a:pt x="1575" y="3773"/>
                </a:lnTo>
                <a:lnTo>
                  <a:pt x="1562" y="3816"/>
                </a:lnTo>
                <a:lnTo>
                  <a:pt x="1544" y="3870"/>
                </a:lnTo>
                <a:lnTo>
                  <a:pt x="1536" y="3840"/>
                </a:lnTo>
                <a:lnTo>
                  <a:pt x="1529" y="3863"/>
                </a:lnTo>
                <a:lnTo>
                  <a:pt x="1524" y="3887"/>
                </a:lnTo>
                <a:lnTo>
                  <a:pt x="1520" y="3910"/>
                </a:lnTo>
                <a:lnTo>
                  <a:pt x="1517" y="3934"/>
                </a:lnTo>
                <a:lnTo>
                  <a:pt x="1510" y="3983"/>
                </a:lnTo>
                <a:lnTo>
                  <a:pt x="1507" y="4006"/>
                </a:lnTo>
                <a:lnTo>
                  <a:pt x="1504" y="4030"/>
                </a:lnTo>
                <a:lnTo>
                  <a:pt x="1486" y="4021"/>
                </a:lnTo>
                <a:lnTo>
                  <a:pt x="1468" y="4010"/>
                </a:lnTo>
                <a:lnTo>
                  <a:pt x="1452" y="3998"/>
                </a:lnTo>
                <a:lnTo>
                  <a:pt x="1436" y="3986"/>
                </a:lnTo>
                <a:lnTo>
                  <a:pt x="1421" y="3971"/>
                </a:lnTo>
                <a:lnTo>
                  <a:pt x="1407" y="3957"/>
                </a:lnTo>
                <a:lnTo>
                  <a:pt x="1380" y="3927"/>
                </a:lnTo>
                <a:lnTo>
                  <a:pt x="1353" y="3896"/>
                </a:lnTo>
                <a:lnTo>
                  <a:pt x="1326" y="3865"/>
                </a:lnTo>
                <a:lnTo>
                  <a:pt x="1312" y="3851"/>
                </a:lnTo>
                <a:lnTo>
                  <a:pt x="1297" y="3837"/>
                </a:lnTo>
                <a:lnTo>
                  <a:pt x="1282" y="3824"/>
                </a:lnTo>
                <a:lnTo>
                  <a:pt x="1265" y="3811"/>
                </a:lnTo>
                <a:lnTo>
                  <a:pt x="1268" y="3828"/>
                </a:lnTo>
                <a:lnTo>
                  <a:pt x="1258" y="3815"/>
                </a:lnTo>
                <a:lnTo>
                  <a:pt x="1246" y="3802"/>
                </a:lnTo>
                <a:lnTo>
                  <a:pt x="1232" y="3790"/>
                </a:lnTo>
                <a:lnTo>
                  <a:pt x="1219" y="3780"/>
                </a:lnTo>
                <a:lnTo>
                  <a:pt x="1197" y="3764"/>
                </a:lnTo>
                <a:lnTo>
                  <a:pt x="1188" y="3759"/>
                </a:lnTo>
                <a:lnTo>
                  <a:pt x="1190" y="3793"/>
                </a:lnTo>
                <a:lnTo>
                  <a:pt x="1186" y="3786"/>
                </a:lnTo>
                <a:lnTo>
                  <a:pt x="1182" y="3778"/>
                </a:lnTo>
                <a:lnTo>
                  <a:pt x="1170" y="3765"/>
                </a:lnTo>
                <a:lnTo>
                  <a:pt x="1158" y="3753"/>
                </a:lnTo>
                <a:lnTo>
                  <a:pt x="1147" y="3741"/>
                </a:lnTo>
                <a:lnTo>
                  <a:pt x="1126" y="3724"/>
                </a:lnTo>
                <a:lnTo>
                  <a:pt x="1118" y="3718"/>
                </a:lnTo>
                <a:lnTo>
                  <a:pt x="1126" y="3743"/>
                </a:lnTo>
                <a:lnTo>
                  <a:pt x="1121" y="3738"/>
                </a:lnTo>
                <a:lnTo>
                  <a:pt x="1115" y="3733"/>
                </a:lnTo>
                <a:lnTo>
                  <a:pt x="1100" y="3723"/>
                </a:lnTo>
                <a:lnTo>
                  <a:pt x="1085" y="3712"/>
                </a:lnTo>
                <a:lnTo>
                  <a:pt x="1068" y="3703"/>
                </a:lnTo>
                <a:lnTo>
                  <a:pt x="1041" y="3690"/>
                </a:lnTo>
                <a:lnTo>
                  <a:pt x="1029" y="3685"/>
                </a:lnTo>
                <a:lnTo>
                  <a:pt x="1039" y="3703"/>
                </a:lnTo>
                <a:lnTo>
                  <a:pt x="1032" y="3697"/>
                </a:lnTo>
                <a:lnTo>
                  <a:pt x="1025" y="3692"/>
                </a:lnTo>
                <a:lnTo>
                  <a:pt x="1011" y="3682"/>
                </a:lnTo>
                <a:lnTo>
                  <a:pt x="994" y="3673"/>
                </a:lnTo>
                <a:lnTo>
                  <a:pt x="979" y="3667"/>
                </a:lnTo>
                <a:lnTo>
                  <a:pt x="965" y="3662"/>
                </a:lnTo>
                <a:lnTo>
                  <a:pt x="954" y="3658"/>
                </a:lnTo>
                <a:lnTo>
                  <a:pt x="944" y="3656"/>
                </a:lnTo>
                <a:lnTo>
                  <a:pt x="953" y="3676"/>
                </a:lnTo>
                <a:lnTo>
                  <a:pt x="939" y="3667"/>
                </a:lnTo>
                <a:lnTo>
                  <a:pt x="927" y="3660"/>
                </a:lnTo>
                <a:lnTo>
                  <a:pt x="915" y="3655"/>
                </a:lnTo>
                <a:lnTo>
                  <a:pt x="903" y="3652"/>
                </a:lnTo>
                <a:lnTo>
                  <a:pt x="894" y="3649"/>
                </a:lnTo>
                <a:lnTo>
                  <a:pt x="887" y="3648"/>
                </a:lnTo>
                <a:lnTo>
                  <a:pt x="881" y="3648"/>
                </a:lnTo>
                <a:lnTo>
                  <a:pt x="888" y="3666"/>
                </a:lnTo>
                <a:lnTo>
                  <a:pt x="872" y="3655"/>
                </a:lnTo>
                <a:lnTo>
                  <a:pt x="857" y="3645"/>
                </a:lnTo>
                <a:lnTo>
                  <a:pt x="840" y="3638"/>
                </a:lnTo>
                <a:lnTo>
                  <a:pt x="825" y="3631"/>
                </a:lnTo>
                <a:lnTo>
                  <a:pt x="800" y="3623"/>
                </a:lnTo>
                <a:lnTo>
                  <a:pt x="790" y="3621"/>
                </a:lnTo>
                <a:lnTo>
                  <a:pt x="813" y="3652"/>
                </a:lnTo>
                <a:lnTo>
                  <a:pt x="796" y="3645"/>
                </a:lnTo>
                <a:lnTo>
                  <a:pt x="780" y="3638"/>
                </a:lnTo>
                <a:lnTo>
                  <a:pt x="764" y="3629"/>
                </a:lnTo>
                <a:lnTo>
                  <a:pt x="750" y="3619"/>
                </a:lnTo>
                <a:lnTo>
                  <a:pt x="735" y="3607"/>
                </a:lnTo>
                <a:lnTo>
                  <a:pt x="722" y="3596"/>
                </a:lnTo>
                <a:lnTo>
                  <a:pt x="710" y="3583"/>
                </a:lnTo>
                <a:lnTo>
                  <a:pt x="697" y="3570"/>
                </a:lnTo>
                <a:lnTo>
                  <a:pt x="691" y="3588"/>
                </a:lnTo>
                <a:lnTo>
                  <a:pt x="673" y="3566"/>
                </a:lnTo>
                <a:lnTo>
                  <a:pt x="659" y="3549"/>
                </a:lnTo>
                <a:lnTo>
                  <a:pt x="644" y="3533"/>
                </a:lnTo>
                <a:lnTo>
                  <a:pt x="643" y="3567"/>
                </a:lnTo>
                <a:lnTo>
                  <a:pt x="635" y="3554"/>
                </a:lnTo>
                <a:lnTo>
                  <a:pt x="626" y="3541"/>
                </a:lnTo>
                <a:lnTo>
                  <a:pt x="617" y="3529"/>
                </a:lnTo>
                <a:lnTo>
                  <a:pt x="609" y="3518"/>
                </a:lnTo>
                <a:lnTo>
                  <a:pt x="594" y="3502"/>
                </a:lnTo>
                <a:lnTo>
                  <a:pt x="588" y="3496"/>
                </a:lnTo>
                <a:lnTo>
                  <a:pt x="584" y="3519"/>
                </a:lnTo>
                <a:lnTo>
                  <a:pt x="578" y="3507"/>
                </a:lnTo>
                <a:lnTo>
                  <a:pt x="569" y="3495"/>
                </a:lnTo>
                <a:lnTo>
                  <a:pt x="560" y="3484"/>
                </a:lnTo>
                <a:lnTo>
                  <a:pt x="551" y="3472"/>
                </a:lnTo>
                <a:lnTo>
                  <a:pt x="534" y="3456"/>
                </a:lnTo>
                <a:lnTo>
                  <a:pt x="527" y="3449"/>
                </a:lnTo>
                <a:lnTo>
                  <a:pt x="530" y="3486"/>
                </a:lnTo>
                <a:lnTo>
                  <a:pt x="511" y="3464"/>
                </a:lnTo>
                <a:lnTo>
                  <a:pt x="488" y="3441"/>
                </a:lnTo>
                <a:lnTo>
                  <a:pt x="461" y="3415"/>
                </a:lnTo>
                <a:lnTo>
                  <a:pt x="464" y="3426"/>
                </a:lnTo>
                <a:lnTo>
                  <a:pt x="468" y="3436"/>
                </a:lnTo>
                <a:lnTo>
                  <a:pt x="478" y="3458"/>
                </a:lnTo>
                <a:lnTo>
                  <a:pt x="490" y="3478"/>
                </a:lnTo>
                <a:lnTo>
                  <a:pt x="501" y="3498"/>
                </a:lnTo>
                <a:lnTo>
                  <a:pt x="513" y="3518"/>
                </a:lnTo>
                <a:lnTo>
                  <a:pt x="522" y="3536"/>
                </a:lnTo>
                <a:lnTo>
                  <a:pt x="525" y="3545"/>
                </a:lnTo>
                <a:lnTo>
                  <a:pt x="527" y="3555"/>
                </a:lnTo>
                <a:lnTo>
                  <a:pt x="529" y="3563"/>
                </a:lnTo>
                <a:lnTo>
                  <a:pt x="529" y="3571"/>
                </a:lnTo>
                <a:lnTo>
                  <a:pt x="532" y="3576"/>
                </a:lnTo>
                <a:lnTo>
                  <a:pt x="535" y="3582"/>
                </a:lnTo>
                <a:lnTo>
                  <a:pt x="544" y="3590"/>
                </a:lnTo>
                <a:lnTo>
                  <a:pt x="553" y="3597"/>
                </a:lnTo>
                <a:lnTo>
                  <a:pt x="563" y="3603"/>
                </a:lnTo>
                <a:lnTo>
                  <a:pt x="571" y="3607"/>
                </a:lnTo>
                <a:lnTo>
                  <a:pt x="579" y="3610"/>
                </a:lnTo>
                <a:lnTo>
                  <a:pt x="585" y="3613"/>
                </a:lnTo>
                <a:lnTo>
                  <a:pt x="569" y="3621"/>
                </a:lnTo>
                <a:lnTo>
                  <a:pt x="578" y="3629"/>
                </a:lnTo>
                <a:lnTo>
                  <a:pt x="587" y="3638"/>
                </a:lnTo>
                <a:lnTo>
                  <a:pt x="608" y="3654"/>
                </a:lnTo>
                <a:lnTo>
                  <a:pt x="624" y="3665"/>
                </a:lnTo>
                <a:lnTo>
                  <a:pt x="631" y="3669"/>
                </a:lnTo>
                <a:lnTo>
                  <a:pt x="611" y="3670"/>
                </a:lnTo>
                <a:lnTo>
                  <a:pt x="627" y="3692"/>
                </a:lnTo>
                <a:lnTo>
                  <a:pt x="648" y="3715"/>
                </a:lnTo>
                <a:lnTo>
                  <a:pt x="670" y="3739"/>
                </a:lnTo>
                <a:lnTo>
                  <a:pt x="647" y="3731"/>
                </a:lnTo>
                <a:lnTo>
                  <a:pt x="649" y="3739"/>
                </a:lnTo>
                <a:lnTo>
                  <a:pt x="651" y="3748"/>
                </a:lnTo>
                <a:lnTo>
                  <a:pt x="659" y="3766"/>
                </a:lnTo>
                <a:lnTo>
                  <a:pt x="669" y="3786"/>
                </a:lnTo>
                <a:lnTo>
                  <a:pt x="681" y="3805"/>
                </a:lnTo>
                <a:lnTo>
                  <a:pt x="701" y="3837"/>
                </a:lnTo>
                <a:lnTo>
                  <a:pt x="712" y="3850"/>
                </a:lnTo>
                <a:lnTo>
                  <a:pt x="688" y="3841"/>
                </a:lnTo>
                <a:lnTo>
                  <a:pt x="689" y="3847"/>
                </a:lnTo>
                <a:lnTo>
                  <a:pt x="691" y="3852"/>
                </a:lnTo>
                <a:lnTo>
                  <a:pt x="699" y="3865"/>
                </a:lnTo>
                <a:lnTo>
                  <a:pt x="709" y="3882"/>
                </a:lnTo>
                <a:lnTo>
                  <a:pt x="720" y="3898"/>
                </a:lnTo>
                <a:lnTo>
                  <a:pt x="739" y="3926"/>
                </a:lnTo>
                <a:lnTo>
                  <a:pt x="748" y="3938"/>
                </a:lnTo>
                <a:lnTo>
                  <a:pt x="720" y="3921"/>
                </a:lnTo>
                <a:lnTo>
                  <a:pt x="722" y="3929"/>
                </a:lnTo>
                <a:lnTo>
                  <a:pt x="726" y="3939"/>
                </a:lnTo>
                <a:lnTo>
                  <a:pt x="731" y="3950"/>
                </a:lnTo>
                <a:lnTo>
                  <a:pt x="736" y="3960"/>
                </a:lnTo>
                <a:lnTo>
                  <a:pt x="750" y="3981"/>
                </a:lnTo>
                <a:lnTo>
                  <a:pt x="764" y="4001"/>
                </a:lnTo>
                <a:lnTo>
                  <a:pt x="779" y="4019"/>
                </a:lnTo>
                <a:lnTo>
                  <a:pt x="790" y="4033"/>
                </a:lnTo>
                <a:lnTo>
                  <a:pt x="801" y="4047"/>
                </a:lnTo>
                <a:lnTo>
                  <a:pt x="772" y="4028"/>
                </a:lnTo>
                <a:lnTo>
                  <a:pt x="782" y="4043"/>
                </a:lnTo>
                <a:lnTo>
                  <a:pt x="793" y="4061"/>
                </a:lnTo>
                <a:lnTo>
                  <a:pt x="820" y="4097"/>
                </a:lnTo>
                <a:lnTo>
                  <a:pt x="843" y="4127"/>
                </a:lnTo>
                <a:lnTo>
                  <a:pt x="853" y="4139"/>
                </a:lnTo>
                <a:lnTo>
                  <a:pt x="826" y="4128"/>
                </a:lnTo>
                <a:lnTo>
                  <a:pt x="831" y="4134"/>
                </a:lnTo>
                <a:lnTo>
                  <a:pt x="836" y="4141"/>
                </a:lnTo>
                <a:lnTo>
                  <a:pt x="850" y="4155"/>
                </a:lnTo>
                <a:lnTo>
                  <a:pt x="865" y="4168"/>
                </a:lnTo>
                <a:lnTo>
                  <a:pt x="881" y="4181"/>
                </a:lnTo>
                <a:lnTo>
                  <a:pt x="907" y="4199"/>
                </a:lnTo>
                <a:lnTo>
                  <a:pt x="919" y="4206"/>
                </a:lnTo>
                <a:lnTo>
                  <a:pt x="903" y="4217"/>
                </a:lnTo>
                <a:lnTo>
                  <a:pt x="914" y="4225"/>
                </a:lnTo>
                <a:lnTo>
                  <a:pt x="933" y="4238"/>
                </a:lnTo>
                <a:lnTo>
                  <a:pt x="987" y="4272"/>
                </a:lnTo>
                <a:lnTo>
                  <a:pt x="1036" y="4304"/>
                </a:lnTo>
                <a:lnTo>
                  <a:pt x="1052" y="4315"/>
                </a:lnTo>
                <a:lnTo>
                  <a:pt x="1057" y="4319"/>
                </a:lnTo>
                <a:lnTo>
                  <a:pt x="1058" y="4320"/>
                </a:lnTo>
                <a:lnTo>
                  <a:pt x="1045" y="4319"/>
                </a:lnTo>
                <a:lnTo>
                  <a:pt x="1032" y="4316"/>
                </a:lnTo>
                <a:lnTo>
                  <a:pt x="1020" y="4312"/>
                </a:lnTo>
                <a:lnTo>
                  <a:pt x="1007" y="4308"/>
                </a:lnTo>
                <a:lnTo>
                  <a:pt x="983" y="4299"/>
                </a:lnTo>
                <a:lnTo>
                  <a:pt x="959" y="4289"/>
                </a:lnTo>
                <a:lnTo>
                  <a:pt x="935" y="4278"/>
                </a:lnTo>
                <a:lnTo>
                  <a:pt x="911" y="4269"/>
                </a:lnTo>
                <a:lnTo>
                  <a:pt x="898" y="4265"/>
                </a:lnTo>
                <a:lnTo>
                  <a:pt x="886" y="4262"/>
                </a:lnTo>
                <a:lnTo>
                  <a:pt x="872" y="4259"/>
                </a:lnTo>
                <a:lnTo>
                  <a:pt x="859" y="4257"/>
                </a:lnTo>
                <a:lnTo>
                  <a:pt x="870" y="4279"/>
                </a:lnTo>
                <a:lnTo>
                  <a:pt x="856" y="4272"/>
                </a:lnTo>
                <a:lnTo>
                  <a:pt x="837" y="4264"/>
                </a:lnTo>
                <a:lnTo>
                  <a:pt x="817" y="4257"/>
                </a:lnTo>
                <a:lnTo>
                  <a:pt x="796" y="4251"/>
                </a:lnTo>
                <a:lnTo>
                  <a:pt x="761" y="4241"/>
                </a:lnTo>
                <a:lnTo>
                  <a:pt x="747" y="4237"/>
                </a:lnTo>
                <a:lnTo>
                  <a:pt x="770" y="4265"/>
                </a:lnTo>
                <a:lnTo>
                  <a:pt x="750" y="4258"/>
                </a:lnTo>
                <a:lnTo>
                  <a:pt x="728" y="4253"/>
                </a:lnTo>
                <a:lnTo>
                  <a:pt x="706" y="4249"/>
                </a:lnTo>
                <a:lnTo>
                  <a:pt x="685" y="4245"/>
                </a:lnTo>
                <a:lnTo>
                  <a:pt x="663" y="4242"/>
                </a:lnTo>
                <a:lnTo>
                  <a:pt x="640" y="4241"/>
                </a:lnTo>
                <a:lnTo>
                  <a:pt x="619" y="4240"/>
                </a:lnTo>
                <a:lnTo>
                  <a:pt x="597" y="4241"/>
                </a:lnTo>
                <a:lnTo>
                  <a:pt x="609" y="4262"/>
                </a:lnTo>
                <a:lnTo>
                  <a:pt x="599" y="4260"/>
                </a:lnTo>
                <a:lnTo>
                  <a:pt x="589" y="4259"/>
                </a:lnTo>
                <a:lnTo>
                  <a:pt x="579" y="4258"/>
                </a:lnTo>
                <a:lnTo>
                  <a:pt x="568" y="4258"/>
                </a:lnTo>
                <a:lnTo>
                  <a:pt x="548" y="4260"/>
                </a:lnTo>
                <a:lnTo>
                  <a:pt x="529" y="4263"/>
                </a:lnTo>
                <a:lnTo>
                  <a:pt x="513" y="4266"/>
                </a:lnTo>
                <a:lnTo>
                  <a:pt x="499" y="4269"/>
                </a:lnTo>
                <a:lnTo>
                  <a:pt x="488" y="4273"/>
                </a:lnTo>
                <a:lnTo>
                  <a:pt x="515" y="4292"/>
                </a:lnTo>
                <a:lnTo>
                  <a:pt x="504" y="4289"/>
                </a:lnTo>
                <a:lnTo>
                  <a:pt x="494" y="4288"/>
                </a:lnTo>
                <a:lnTo>
                  <a:pt x="484" y="4287"/>
                </a:lnTo>
                <a:lnTo>
                  <a:pt x="475" y="4286"/>
                </a:lnTo>
                <a:lnTo>
                  <a:pt x="456" y="4287"/>
                </a:lnTo>
                <a:lnTo>
                  <a:pt x="439" y="4289"/>
                </a:lnTo>
                <a:lnTo>
                  <a:pt x="426" y="4292"/>
                </a:lnTo>
                <a:lnTo>
                  <a:pt x="416" y="4295"/>
                </a:lnTo>
                <a:lnTo>
                  <a:pt x="408" y="4298"/>
                </a:lnTo>
                <a:lnTo>
                  <a:pt x="415" y="4320"/>
                </a:lnTo>
                <a:lnTo>
                  <a:pt x="404" y="4318"/>
                </a:lnTo>
                <a:lnTo>
                  <a:pt x="394" y="4316"/>
                </a:lnTo>
                <a:lnTo>
                  <a:pt x="376" y="4313"/>
                </a:lnTo>
                <a:lnTo>
                  <a:pt x="358" y="4313"/>
                </a:lnTo>
                <a:lnTo>
                  <a:pt x="344" y="4315"/>
                </a:lnTo>
                <a:lnTo>
                  <a:pt x="331" y="4317"/>
                </a:lnTo>
                <a:lnTo>
                  <a:pt x="322" y="4319"/>
                </a:lnTo>
                <a:lnTo>
                  <a:pt x="314" y="4321"/>
                </a:lnTo>
                <a:lnTo>
                  <a:pt x="330" y="4334"/>
                </a:lnTo>
                <a:lnTo>
                  <a:pt x="319" y="4330"/>
                </a:lnTo>
                <a:lnTo>
                  <a:pt x="304" y="4325"/>
                </a:lnTo>
                <a:lnTo>
                  <a:pt x="269" y="4313"/>
                </a:lnTo>
                <a:lnTo>
                  <a:pt x="225" y="4300"/>
                </a:lnTo>
                <a:lnTo>
                  <a:pt x="254" y="4327"/>
                </a:lnTo>
                <a:lnTo>
                  <a:pt x="221" y="4313"/>
                </a:lnTo>
                <a:lnTo>
                  <a:pt x="204" y="4307"/>
                </a:lnTo>
                <a:lnTo>
                  <a:pt x="188" y="4302"/>
                </a:lnTo>
                <a:lnTo>
                  <a:pt x="170" y="4298"/>
                </a:lnTo>
                <a:lnTo>
                  <a:pt x="154" y="4295"/>
                </a:lnTo>
                <a:lnTo>
                  <a:pt x="136" y="4294"/>
                </a:lnTo>
                <a:lnTo>
                  <a:pt x="119" y="4295"/>
                </a:lnTo>
                <a:lnTo>
                  <a:pt x="154" y="4319"/>
                </a:lnTo>
                <a:lnTo>
                  <a:pt x="135" y="4313"/>
                </a:lnTo>
                <a:lnTo>
                  <a:pt x="116" y="4309"/>
                </a:lnTo>
                <a:lnTo>
                  <a:pt x="97" y="4306"/>
                </a:lnTo>
                <a:lnTo>
                  <a:pt x="78" y="4303"/>
                </a:lnTo>
                <a:lnTo>
                  <a:pt x="58" y="4301"/>
                </a:lnTo>
                <a:lnTo>
                  <a:pt x="39" y="4300"/>
                </a:lnTo>
                <a:lnTo>
                  <a:pt x="20" y="4300"/>
                </a:lnTo>
                <a:lnTo>
                  <a:pt x="0" y="4300"/>
                </a:lnTo>
                <a:lnTo>
                  <a:pt x="19" y="4316"/>
                </a:lnTo>
                <a:lnTo>
                  <a:pt x="37" y="4330"/>
                </a:lnTo>
                <a:lnTo>
                  <a:pt x="72" y="4355"/>
                </a:lnTo>
                <a:lnTo>
                  <a:pt x="96" y="4371"/>
                </a:lnTo>
                <a:lnTo>
                  <a:pt x="106" y="4376"/>
                </a:lnTo>
                <a:lnTo>
                  <a:pt x="69" y="4384"/>
                </a:lnTo>
                <a:lnTo>
                  <a:pt x="84" y="4394"/>
                </a:lnTo>
                <a:lnTo>
                  <a:pt x="99" y="4403"/>
                </a:lnTo>
                <a:lnTo>
                  <a:pt x="114" y="4411"/>
                </a:lnTo>
                <a:lnTo>
                  <a:pt x="128" y="4419"/>
                </a:lnTo>
                <a:lnTo>
                  <a:pt x="150" y="4428"/>
                </a:lnTo>
                <a:lnTo>
                  <a:pt x="158" y="4431"/>
                </a:lnTo>
                <a:lnTo>
                  <a:pt x="143" y="4442"/>
                </a:lnTo>
                <a:lnTo>
                  <a:pt x="213" y="4466"/>
                </a:lnTo>
                <a:lnTo>
                  <a:pt x="282" y="4490"/>
                </a:lnTo>
                <a:lnTo>
                  <a:pt x="270" y="4503"/>
                </a:lnTo>
                <a:lnTo>
                  <a:pt x="309" y="4523"/>
                </a:lnTo>
                <a:lnTo>
                  <a:pt x="329" y="4533"/>
                </a:lnTo>
                <a:lnTo>
                  <a:pt x="312" y="4536"/>
                </a:lnTo>
                <a:lnTo>
                  <a:pt x="323" y="4548"/>
                </a:lnTo>
                <a:lnTo>
                  <a:pt x="336" y="4559"/>
                </a:lnTo>
                <a:lnTo>
                  <a:pt x="363" y="4579"/>
                </a:lnTo>
                <a:lnTo>
                  <a:pt x="394" y="4602"/>
                </a:lnTo>
                <a:lnTo>
                  <a:pt x="374" y="4607"/>
                </a:lnTo>
                <a:lnTo>
                  <a:pt x="385" y="4616"/>
                </a:lnTo>
                <a:lnTo>
                  <a:pt x="399" y="4627"/>
                </a:lnTo>
                <a:lnTo>
                  <a:pt x="434" y="4650"/>
                </a:lnTo>
                <a:lnTo>
                  <a:pt x="477" y="4676"/>
                </a:lnTo>
                <a:lnTo>
                  <a:pt x="450" y="4678"/>
                </a:lnTo>
                <a:lnTo>
                  <a:pt x="474" y="4694"/>
                </a:lnTo>
                <a:lnTo>
                  <a:pt x="501" y="4709"/>
                </a:lnTo>
                <a:lnTo>
                  <a:pt x="533" y="4727"/>
                </a:lnTo>
                <a:lnTo>
                  <a:pt x="514" y="4736"/>
                </a:lnTo>
                <a:lnTo>
                  <a:pt x="526" y="4742"/>
                </a:lnTo>
                <a:lnTo>
                  <a:pt x="543" y="4749"/>
                </a:lnTo>
                <a:lnTo>
                  <a:pt x="562" y="4754"/>
                </a:lnTo>
                <a:lnTo>
                  <a:pt x="582" y="4759"/>
                </a:lnTo>
                <a:lnTo>
                  <a:pt x="617" y="4767"/>
                </a:lnTo>
                <a:lnTo>
                  <a:pt x="631" y="4770"/>
                </a:lnTo>
                <a:lnTo>
                  <a:pt x="586" y="4783"/>
                </a:lnTo>
                <a:lnTo>
                  <a:pt x="594" y="4787"/>
                </a:lnTo>
                <a:lnTo>
                  <a:pt x="603" y="4790"/>
                </a:lnTo>
                <a:lnTo>
                  <a:pt x="625" y="4795"/>
                </a:lnTo>
                <a:lnTo>
                  <a:pt x="649" y="4799"/>
                </a:lnTo>
                <a:lnTo>
                  <a:pt x="673" y="4802"/>
                </a:lnTo>
                <a:lnTo>
                  <a:pt x="714" y="4805"/>
                </a:lnTo>
                <a:lnTo>
                  <a:pt x="731" y="4806"/>
                </a:lnTo>
                <a:lnTo>
                  <a:pt x="707" y="4829"/>
                </a:lnTo>
                <a:lnTo>
                  <a:pt x="730" y="4825"/>
                </a:lnTo>
                <a:lnTo>
                  <a:pt x="754" y="4823"/>
                </a:lnTo>
                <a:lnTo>
                  <a:pt x="778" y="4822"/>
                </a:lnTo>
                <a:lnTo>
                  <a:pt x="802" y="4823"/>
                </a:lnTo>
                <a:lnTo>
                  <a:pt x="826" y="4826"/>
                </a:lnTo>
                <a:lnTo>
                  <a:pt x="850" y="4828"/>
                </a:lnTo>
                <a:lnTo>
                  <a:pt x="896" y="4836"/>
                </a:lnTo>
                <a:lnTo>
                  <a:pt x="797" y="4869"/>
                </a:lnTo>
                <a:lnTo>
                  <a:pt x="749" y="4886"/>
                </a:lnTo>
                <a:lnTo>
                  <a:pt x="701" y="4904"/>
                </a:lnTo>
                <a:lnTo>
                  <a:pt x="678" y="4915"/>
                </a:lnTo>
                <a:lnTo>
                  <a:pt x="655" y="4925"/>
                </a:lnTo>
                <a:lnTo>
                  <a:pt x="632" y="4936"/>
                </a:lnTo>
                <a:lnTo>
                  <a:pt x="610" y="4949"/>
                </a:lnTo>
                <a:lnTo>
                  <a:pt x="588" y="4962"/>
                </a:lnTo>
                <a:lnTo>
                  <a:pt x="566" y="4976"/>
                </a:lnTo>
                <a:lnTo>
                  <a:pt x="546" y="4991"/>
                </a:lnTo>
                <a:lnTo>
                  <a:pt x="525" y="5007"/>
                </a:lnTo>
                <a:lnTo>
                  <a:pt x="571" y="5004"/>
                </a:lnTo>
                <a:lnTo>
                  <a:pt x="556" y="5014"/>
                </a:lnTo>
                <a:lnTo>
                  <a:pt x="523" y="5038"/>
                </a:lnTo>
                <a:lnTo>
                  <a:pt x="486" y="5067"/>
                </a:lnTo>
                <a:lnTo>
                  <a:pt x="470" y="5079"/>
                </a:lnTo>
                <a:lnTo>
                  <a:pt x="461" y="5089"/>
                </a:lnTo>
                <a:lnTo>
                  <a:pt x="497" y="5080"/>
                </a:lnTo>
                <a:lnTo>
                  <a:pt x="489" y="5086"/>
                </a:lnTo>
                <a:lnTo>
                  <a:pt x="479" y="5093"/>
                </a:lnTo>
                <a:lnTo>
                  <a:pt x="466" y="5101"/>
                </a:lnTo>
                <a:lnTo>
                  <a:pt x="454" y="5112"/>
                </a:lnTo>
                <a:lnTo>
                  <a:pt x="442" y="5124"/>
                </a:lnTo>
                <a:lnTo>
                  <a:pt x="429" y="5138"/>
                </a:lnTo>
                <a:lnTo>
                  <a:pt x="424" y="5145"/>
                </a:lnTo>
                <a:lnTo>
                  <a:pt x="420" y="5153"/>
                </a:lnTo>
                <a:lnTo>
                  <a:pt x="450" y="5150"/>
                </a:lnTo>
                <a:lnTo>
                  <a:pt x="441" y="5159"/>
                </a:lnTo>
                <a:lnTo>
                  <a:pt x="417" y="5181"/>
                </a:lnTo>
                <a:lnTo>
                  <a:pt x="404" y="5196"/>
                </a:lnTo>
                <a:lnTo>
                  <a:pt x="392" y="5209"/>
                </a:lnTo>
                <a:lnTo>
                  <a:pt x="383" y="5223"/>
                </a:lnTo>
                <a:lnTo>
                  <a:pt x="379" y="5230"/>
                </a:lnTo>
                <a:lnTo>
                  <a:pt x="377" y="5235"/>
                </a:lnTo>
                <a:lnTo>
                  <a:pt x="399" y="5230"/>
                </a:lnTo>
                <a:lnTo>
                  <a:pt x="391" y="5238"/>
                </a:lnTo>
                <a:lnTo>
                  <a:pt x="371" y="5259"/>
                </a:lnTo>
                <a:lnTo>
                  <a:pt x="361" y="5272"/>
                </a:lnTo>
                <a:lnTo>
                  <a:pt x="350" y="5286"/>
                </a:lnTo>
                <a:lnTo>
                  <a:pt x="342" y="5298"/>
                </a:lnTo>
                <a:lnTo>
                  <a:pt x="334" y="5309"/>
                </a:lnTo>
                <a:lnTo>
                  <a:pt x="360" y="5306"/>
                </a:lnTo>
                <a:lnTo>
                  <a:pt x="335" y="5335"/>
                </a:lnTo>
                <a:lnTo>
                  <a:pt x="316" y="5360"/>
                </a:lnTo>
                <a:lnTo>
                  <a:pt x="309" y="5371"/>
                </a:lnTo>
                <a:lnTo>
                  <a:pt x="303" y="5381"/>
                </a:lnTo>
                <a:lnTo>
                  <a:pt x="318" y="5378"/>
                </a:lnTo>
                <a:lnTo>
                  <a:pt x="296" y="5396"/>
                </a:lnTo>
                <a:lnTo>
                  <a:pt x="277" y="5411"/>
                </a:lnTo>
                <a:lnTo>
                  <a:pt x="258" y="5428"/>
                </a:lnTo>
                <a:lnTo>
                  <a:pt x="271" y="5433"/>
                </a:lnTo>
                <a:lnTo>
                  <a:pt x="263" y="5441"/>
                </a:lnTo>
                <a:lnTo>
                  <a:pt x="245" y="5462"/>
                </a:lnTo>
                <a:lnTo>
                  <a:pt x="234" y="5475"/>
                </a:lnTo>
                <a:lnTo>
                  <a:pt x="223" y="5489"/>
                </a:lnTo>
                <a:lnTo>
                  <a:pt x="214" y="5503"/>
                </a:lnTo>
                <a:lnTo>
                  <a:pt x="207" y="5518"/>
                </a:lnTo>
                <a:lnTo>
                  <a:pt x="218" y="5512"/>
                </a:lnTo>
                <a:lnTo>
                  <a:pt x="245" y="5501"/>
                </a:lnTo>
                <a:lnTo>
                  <a:pt x="275" y="5487"/>
                </a:lnTo>
                <a:lnTo>
                  <a:pt x="287" y="5479"/>
                </a:lnTo>
                <a:lnTo>
                  <a:pt x="297" y="5473"/>
                </a:lnTo>
                <a:lnTo>
                  <a:pt x="290" y="5490"/>
                </a:lnTo>
                <a:lnTo>
                  <a:pt x="298" y="5488"/>
                </a:lnTo>
                <a:lnTo>
                  <a:pt x="319" y="5480"/>
                </a:lnTo>
                <a:lnTo>
                  <a:pt x="330" y="5475"/>
                </a:lnTo>
                <a:lnTo>
                  <a:pt x="343" y="5469"/>
                </a:lnTo>
                <a:lnTo>
                  <a:pt x="353" y="5463"/>
                </a:lnTo>
                <a:lnTo>
                  <a:pt x="361" y="5456"/>
                </a:lnTo>
                <a:lnTo>
                  <a:pt x="361" y="5474"/>
                </a:lnTo>
                <a:lnTo>
                  <a:pt x="367" y="5472"/>
                </a:lnTo>
                <a:lnTo>
                  <a:pt x="383" y="5468"/>
                </a:lnTo>
                <a:lnTo>
                  <a:pt x="402" y="5460"/>
                </a:lnTo>
                <a:lnTo>
                  <a:pt x="414" y="5456"/>
                </a:lnTo>
                <a:lnTo>
                  <a:pt x="425" y="5450"/>
                </a:lnTo>
                <a:lnTo>
                  <a:pt x="407" y="5483"/>
                </a:lnTo>
                <a:lnTo>
                  <a:pt x="446" y="5474"/>
                </a:lnTo>
                <a:lnTo>
                  <a:pt x="480" y="5466"/>
                </a:lnTo>
                <a:lnTo>
                  <a:pt x="511" y="5458"/>
                </a:lnTo>
                <a:lnTo>
                  <a:pt x="491" y="5484"/>
                </a:lnTo>
                <a:lnTo>
                  <a:pt x="503" y="5481"/>
                </a:lnTo>
                <a:lnTo>
                  <a:pt x="532" y="5475"/>
                </a:lnTo>
                <a:lnTo>
                  <a:pt x="549" y="5470"/>
                </a:lnTo>
                <a:lnTo>
                  <a:pt x="565" y="5465"/>
                </a:lnTo>
                <a:lnTo>
                  <a:pt x="581" y="5459"/>
                </a:lnTo>
                <a:lnTo>
                  <a:pt x="587" y="5456"/>
                </a:lnTo>
                <a:lnTo>
                  <a:pt x="592" y="5452"/>
                </a:lnTo>
                <a:lnTo>
                  <a:pt x="583" y="5472"/>
                </a:lnTo>
                <a:lnTo>
                  <a:pt x="591" y="5470"/>
                </a:lnTo>
                <a:lnTo>
                  <a:pt x="612" y="5466"/>
                </a:lnTo>
                <a:lnTo>
                  <a:pt x="624" y="5463"/>
                </a:lnTo>
                <a:lnTo>
                  <a:pt x="637" y="5459"/>
                </a:lnTo>
                <a:lnTo>
                  <a:pt x="651" y="5454"/>
                </a:lnTo>
                <a:lnTo>
                  <a:pt x="663" y="5447"/>
                </a:lnTo>
                <a:lnTo>
                  <a:pt x="646" y="5469"/>
                </a:lnTo>
                <a:lnTo>
                  <a:pt x="657" y="5467"/>
                </a:lnTo>
                <a:lnTo>
                  <a:pt x="683" y="5462"/>
                </a:lnTo>
                <a:lnTo>
                  <a:pt x="699" y="5457"/>
                </a:lnTo>
                <a:lnTo>
                  <a:pt x="716" y="5452"/>
                </a:lnTo>
                <a:lnTo>
                  <a:pt x="731" y="5446"/>
                </a:lnTo>
                <a:lnTo>
                  <a:pt x="746" y="5439"/>
                </a:lnTo>
                <a:lnTo>
                  <a:pt x="728" y="5464"/>
                </a:lnTo>
                <a:lnTo>
                  <a:pt x="736" y="5462"/>
                </a:lnTo>
                <a:lnTo>
                  <a:pt x="746" y="5459"/>
                </a:lnTo>
                <a:lnTo>
                  <a:pt x="757" y="5455"/>
                </a:lnTo>
                <a:lnTo>
                  <a:pt x="769" y="5450"/>
                </a:lnTo>
                <a:lnTo>
                  <a:pt x="782" y="5442"/>
                </a:lnTo>
                <a:lnTo>
                  <a:pt x="794" y="5434"/>
                </a:lnTo>
                <a:lnTo>
                  <a:pt x="800" y="5429"/>
                </a:lnTo>
                <a:lnTo>
                  <a:pt x="805" y="5424"/>
                </a:lnTo>
                <a:lnTo>
                  <a:pt x="804" y="5451"/>
                </a:lnTo>
                <a:lnTo>
                  <a:pt x="813" y="5450"/>
                </a:lnTo>
                <a:lnTo>
                  <a:pt x="823" y="5447"/>
                </a:lnTo>
                <a:lnTo>
                  <a:pt x="835" y="5443"/>
                </a:lnTo>
                <a:lnTo>
                  <a:pt x="850" y="5439"/>
                </a:lnTo>
                <a:lnTo>
                  <a:pt x="864" y="5432"/>
                </a:lnTo>
                <a:lnTo>
                  <a:pt x="880" y="5423"/>
                </a:lnTo>
                <a:lnTo>
                  <a:pt x="886" y="5418"/>
                </a:lnTo>
                <a:lnTo>
                  <a:pt x="893" y="5411"/>
                </a:lnTo>
                <a:lnTo>
                  <a:pt x="889" y="5432"/>
                </a:lnTo>
                <a:lnTo>
                  <a:pt x="900" y="5425"/>
                </a:lnTo>
                <a:lnTo>
                  <a:pt x="912" y="5418"/>
                </a:lnTo>
                <a:lnTo>
                  <a:pt x="926" y="5408"/>
                </a:lnTo>
                <a:lnTo>
                  <a:pt x="942" y="5397"/>
                </a:lnTo>
                <a:lnTo>
                  <a:pt x="958" y="5384"/>
                </a:lnTo>
                <a:lnTo>
                  <a:pt x="972" y="5369"/>
                </a:lnTo>
                <a:lnTo>
                  <a:pt x="980" y="5362"/>
                </a:lnTo>
                <a:lnTo>
                  <a:pt x="985" y="5355"/>
                </a:lnTo>
                <a:lnTo>
                  <a:pt x="970" y="5401"/>
                </a:lnTo>
                <a:lnTo>
                  <a:pt x="986" y="5388"/>
                </a:lnTo>
                <a:lnTo>
                  <a:pt x="1001" y="5374"/>
                </a:lnTo>
                <a:lnTo>
                  <a:pt x="1018" y="5363"/>
                </a:lnTo>
                <a:lnTo>
                  <a:pt x="1034" y="5352"/>
                </a:lnTo>
                <a:lnTo>
                  <a:pt x="1052" y="5342"/>
                </a:lnTo>
                <a:lnTo>
                  <a:pt x="1069" y="5333"/>
                </a:lnTo>
                <a:lnTo>
                  <a:pt x="1089" y="5326"/>
                </a:lnTo>
                <a:lnTo>
                  <a:pt x="1107" y="5321"/>
                </a:lnTo>
                <a:lnTo>
                  <a:pt x="1108" y="5335"/>
                </a:lnTo>
                <a:lnTo>
                  <a:pt x="1108" y="5349"/>
                </a:lnTo>
                <a:lnTo>
                  <a:pt x="1105" y="5363"/>
                </a:lnTo>
                <a:lnTo>
                  <a:pt x="1101" y="5377"/>
                </a:lnTo>
                <a:lnTo>
                  <a:pt x="1095" y="5392"/>
                </a:lnTo>
                <a:lnTo>
                  <a:pt x="1089" y="5405"/>
                </a:lnTo>
                <a:lnTo>
                  <a:pt x="1080" y="5418"/>
                </a:lnTo>
                <a:lnTo>
                  <a:pt x="1070" y="5430"/>
                </a:lnTo>
                <a:lnTo>
                  <a:pt x="1099" y="5421"/>
                </a:lnTo>
                <a:lnTo>
                  <a:pt x="1090" y="5440"/>
                </a:lnTo>
                <a:lnTo>
                  <a:pt x="1068" y="5484"/>
                </a:lnTo>
                <a:lnTo>
                  <a:pt x="1056" y="5508"/>
                </a:lnTo>
                <a:lnTo>
                  <a:pt x="1046" y="5532"/>
                </a:lnTo>
                <a:lnTo>
                  <a:pt x="1038" y="5552"/>
                </a:lnTo>
                <a:lnTo>
                  <a:pt x="1036" y="5559"/>
                </a:lnTo>
                <a:lnTo>
                  <a:pt x="1035" y="5565"/>
                </a:lnTo>
                <a:lnTo>
                  <a:pt x="1058" y="5554"/>
                </a:lnTo>
                <a:lnTo>
                  <a:pt x="1054" y="5562"/>
                </a:lnTo>
                <a:lnTo>
                  <a:pt x="1045" y="5581"/>
                </a:lnTo>
                <a:lnTo>
                  <a:pt x="1039" y="5594"/>
                </a:lnTo>
                <a:lnTo>
                  <a:pt x="1036" y="5607"/>
                </a:lnTo>
                <a:lnTo>
                  <a:pt x="1033" y="5621"/>
                </a:lnTo>
                <a:lnTo>
                  <a:pt x="1032" y="5633"/>
                </a:lnTo>
                <a:lnTo>
                  <a:pt x="1051" y="5626"/>
                </a:lnTo>
                <a:lnTo>
                  <a:pt x="1048" y="5634"/>
                </a:lnTo>
                <a:lnTo>
                  <a:pt x="1040" y="5656"/>
                </a:lnTo>
                <a:lnTo>
                  <a:pt x="1032" y="5685"/>
                </a:lnTo>
                <a:lnTo>
                  <a:pt x="1029" y="5699"/>
                </a:lnTo>
                <a:lnTo>
                  <a:pt x="1027" y="5714"/>
                </a:lnTo>
                <a:lnTo>
                  <a:pt x="1039" y="5702"/>
                </a:lnTo>
                <a:lnTo>
                  <a:pt x="1026" y="5737"/>
                </a:lnTo>
                <a:lnTo>
                  <a:pt x="1015" y="5768"/>
                </a:lnTo>
                <a:lnTo>
                  <a:pt x="1009" y="5784"/>
                </a:lnTo>
                <a:lnTo>
                  <a:pt x="1006" y="5796"/>
                </a:lnTo>
                <a:lnTo>
                  <a:pt x="1023" y="5787"/>
                </a:lnTo>
                <a:lnTo>
                  <a:pt x="1003" y="5819"/>
                </a:lnTo>
                <a:lnTo>
                  <a:pt x="988" y="5846"/>
                </a:lnTo>
                <a:lnTo>
                  <a:pt x="981" y="5859"/>
                </a:lnTo>
                <a:lnTo>
                  <a:pt x="977" y="5870"/>
                </a:lnTo>
                <a:lnTo>
                  <a:pt x="994" y="5874"/>
                </a:lnTo>
                <a:lnTo>
                  <a:pt x="981" y="5893"/>
                </a:lnTo>
                <a:lnTo>
                  <a:pt x="968" y="5911"/>
                </a:lnTo>
                <a:lnTo>
                  <a:pt x="957" y="5931"/>
                </a:lnTo>
                <a:lnTo>
                  <a:pt x="947" y="5952"/>
                </a:lnTo>
                <a:lnTo>
                  <a:pt x="936" y="5972"/>
                </a:lnTo>
                <a:lnTo>
                  <a:pt x="928" y="5993"/>
                </a:lnTo>
                <a:lnTo>
                  <a:pt x="920" y="6014"/>
                </a:lnTo>
                <a:lnTo>
                  <a:pt x="914" y="6036"/>
                </a:lnTo>
                <a:lnTo>
                  <a:pt x="927" y="6022"/>
                </a:lnTo>
                <a:lnTo>
                  <a:pt x="959" y="5990"/>
                </a:lnTo>
                <a:lnTo>
                  <a:pt x="977" y="5971"/>
                </a:lnTo>
                <a:lnTo>
                  <a:pt x="992" y="5953"/>
                </a:lnTo>
                <a:lnTo>
                  <a:pt x="1004" y="5937"/>
                </a:lnTo>
                <a:lnTo>
                  <a:pt x="1008" y="5932"/>
                </a:lnTo>
                <a:lnTo>
                  <a:pt x="1011" y="5927"/>
                </a:lnTo>
                <a:lnTo>
                  <a:pt x="1006" y="5956"/>
                </a:lnTo>
                <a:lnTo>
                  <a:pt x="1015" y="5942"/>
                </a:lnTo>
                <a:lnTo>
                  <a:pt x="1033" y="5910"/>
                </a:lnTo>
                <a:lnTo>
                  <a:pt x="1042" y="5891"/>
                </a:lnTo>
                <a:lnTo>
                  <a:pt x="1052" y="5872"/>
                </a:lnTo>
                <a:lnTo>
                  <a:pt x="1058" y="5854"/>
                </a:lnTo>
                <a:lnTo>
                  <a:pt x="1061" y="5846"/>
                </a:lnTo>
                <a:lnTo>
                  <a:pt x="1062" y="5839"/>
                </a:lnTo>
                <a:lnTo>
                  <a:pt x="1058" y="5873"/>
                </a:lnTo>
                <a:lnTo>
                  <a:pt x="1064" y="5865"/>
                </a:lnTo>
                <a:lnTo>
                  <a:pt x="1081" y="5843"/>
                </a:lnTo>
                <a:lnTo>
                  <a:pt x="1091" y="5828"/>
                </a:lnTo>
                <a:lnTo>
                  <a:pt x="1101" y="5810"/>
                </a:lnTo>
                <a:lnTo>
                  <a:pt x="1112" y="5791"/>
                </a:lnTo>
                <a:lnTo>
                  <a:pt x="1121" y="5769"/>
                </a:lnTo>
                <a:lnTo>
                  <a:pt x="1122" y="5794"/>
                </a:lnTo>
                <a:lnTo>
                  <a:pt x="1129" y="5787"/>
                </a:lnTo>
                <a:lnTo>
                  <a:pt x="1137" y="5777"/>
                </a:lnTo>
                <a:lnTo>
                  <a:pt x="1147" y="5765"/>
                </a:lnTo>
                <a:lnTo>
                  <a:pt x="1156" y="5750"/>
                </a:lnTo>
                <a:lnTo>
                  <a:pt x="1165" y="5731"/>
                </a:lnTo>
                <a:lnTo>
                  <a:pt x="1169" y="5721"/>
                </a:lnTo>
                <a:lnTo>
                  <a:pt x="1173" y="5709"/>
                </a:lnTo>
                <a:lnTo>
                  <a:pt x="1176" y="5697"/>
                </a:lnTo>
                <a:lnTo>
                  <a:pt x="1179" y="5685"/>
                </a:lnTo>
                <a:lnTo>
                  <a:pt x="1176" y="5741"/>
                </a:lnTo>
                <a:lnTo>
                  <a:pt x="1186" y="5727"/>
                </a:lnTo>
                <a:lnTo>
                  <a:pt x="1195" y="5711"/>
                </a:lnTo>
                <a:lnTo>
                  <a:pt x="1214" y="5680"/>
                </a:lnTo>
                <a:lnTo>
                  <a:pt x="1223" y="5666"/>
                </a:lnTo>
                <a:lnTo>
                  <a:pt x="1233" y="5651"/>
                </a:lnTo>
                <a:lnTo>
                  <a:pt x="1243" y="5636"/>
                </a:lnTo>
                <a:lnTo>
                  <a:pt x="1255" y="5623"/>
                </a:lnTo>
                <a:lnTo>
                  <a:pt x="1258" y="5673"/>
                </a:lnTo>
                <a:lnTo>
                  <a:pt x="1266" y="5664"/>
                </a:lnTo>
                <a:lnTo>
                  <a:pt x="1286" y="5641"/>
                </a:lnTo>
                <a:lnTo>
                  <a:pt x="1296" y="5628"/>
                </a:lnTo>
                <a:lnTo>
                  <a:pt x="1306" y="5613"/>
                </a:lnTo>
                <a:lnTo>
                  <a:pt x="1314" y="5599"/>
                </a:lnTo>
                <a:lnTo>
                  <a:pt x="1317" y="5593"/>
                </a:lnTo>
                <a:lnTo>
                  <a:pt x="1318" y="5588"/>
                </a:lnTo>
                <a:lnTo>
                  <a:pt x="1324" y="5615"/>
                </a:lnTo>
                <a:lnTo>
                  <a:pt x="1364" y="5569"/>
                </a:lnTo>
                <a:lnTo>
                  <a:pt x="1402" y="5522"/>
                </a:lnTo>
                <a:lnTo>
                  <a:pt x="1396" y="5561"/>
                </a:lnTo>
                <a:lnTo>
                  <a:pt x="1405" y="5558"/>
                </a:lnTo>
                <a:lnTo>
                  <a:pt x="1415" y="5553"/>
                </a:lnTo>
                <a:lnTo>
                  <a:pt x="1427" y="5546"/>
                </a:lnTo>
                <a:lnTo>
                  <a:pt x="1439" y="5536"/>
                </a:lnTo>
                <a:lnTo>
                  <a:pt x="1447" y="5530"/>
                </a:lnTo>
                <a:lnTo>
                  <a:pt x="1453" y="5524"/>
                </a:lnTo>
                <a:lnTo>
                  <a:pt x="1459" y="5516"/>
                </a:lnTo>
                <a:lnTo>
                  <a:pt x="1464" y="5507"/>
                </a:lnTo>
                <a:lnTo>
                  <a:pt x="1469" y="5498"/>
                </a:lnTo>
                <a:lnTo>
                  <a:pt x="1474" y="5487"/>
                </a:lnTo>
                <a:lnTo>
                  <a:pt x="1468" y="5526"/>
                </a:lnTo>
                <a:lnTo>
                  <a:pt x="1476" y="5520"/>
                </a:lnTo>
                <a:lnTo>
                  <a:pt x="1485" y="5512"/>
                </a:lnTo>
                <a:lnTo>
                  <a:pt x="1496" y="5503"/>
                </a:lnTo>
                <a:lnTo>
                  <a:pt x="1507" y="5492"/>
                </a:lnTo>
                <a:lnTo>
                  <a:pt x="1520" y="5477"/>
                </a:lnTo>
                <a:lnTo>
                  <a:pt x="1531" y="5462"/>
                </a:lnTo>
                <a:lnTo>
                  <a:pt x="1536" y="5454"/>
                </a:lnTo>
                <a:lnTo>
                  <a:pt x="1541" y="5445"/>
                </a:lnTo>
                <a:lnTo>
                  <a:pt x="1543" y="5467"/>
                </a:lnTo>
                <a:lnTo>
                  <a:pt x="1567" y="5426"/>
                </a:lnTo>
                <a:lnTo>
                  <a:pt x="1580" y="5404"/>
                </a:lnTo>
                <a:lnTo>
                  <a:pt x="1592" y="5385"/>
                </a:lnTo>
                <a:lnTo>
                  <a:pt x="1605" y="5365"/>
                </a:lnTo>
                <a:lnTo>
                  <a:pt x="1621" y="5345"/>
                </a:lnTo>
                <a:lnTo>
                  <a:pt x="1636" y="5328"/>
                </a:lnTo>
                <a:lnTo>
                  <a:pt x="1654" y="5311"/>
                </a:lnTo>
                <a:lnTo>
                  <a:pt x="1654" y="5322"/>
                </a:lnTo>
                <a:lnTo>
                  <a:pt x="1653" y="5345"/>
                </a:lnTo>
                <a:lnTo>
                  <a:pt x="1653" y="5359"/>
                </a:lnTo>
                <a:lnTo>
                  <a:pt x="1654" y="5373"/>
                </a:lnTo>
                <a:lnTo>
                  <a:pt x="1656" y="5386"/>
                </a:lnTo>
                <a:lnTo>
                  <a:pt x="1659" y="5396"/>
                </a:lnTo>
                <a:lnTo>
                  <a:pt x="1678" y="5384"/>
                </a:lnTo>
                <a:lnTo>
                  <a:pt x="1682" y="5409"/>
                </a:lnTo>
                <a:lnTo>
                  <a:pt x="1685" y="5434"/>
                </a:lnTo>
                <a:lnTo>
                  <a:pt x="1689" y="5458"/>
                </a:lnTo>
                <a:lnTo>
                  <a:pt x="1697" y="5438"/>
                </a:lnTo>
                <a:lnTo>
                  <a:pt x="1698" y="5445"/>
                </a:lnTo>
                <a:lnTo>
                  <a:pt x="1701" y="5463"/>
                </a:lnTo>
                <a:lnTo>
                  <a:pt x="1703" y="5473"/>
                </a:lnTo>
                <a:lnTo>
                  <a:pt x="1706" y="5485"/>
                </a:lnTo>
                <a:lnTo>
                  <a:pt x="1710" y="5495"/>
                </a:lnTo>
                <a:lnTo>
                  <a:pt x="1716" y="5504"/>
                </a:lnTo>
                <a:lnTo>
                  <a:pt x="1724" y="5486"/>
                </a:lnTo>
                <a:lnTo>
                  <a:pt x="1725" y="5495"/>
                </a:lnTo>
                <a:lnTo>
                  <a:pt x="1729" y="5519"/>
                </a:lnTo>
                <a:lnTo>
                  <a:pt x="1732" y="5533"/>
                </a:lnTo>
                <a:lnTo>
                  <a:pt x="1736" y="5550"/>
                </a:lnTo>
                <a:lnTo>
                  <a:pt x="1741" y="5566"/>
                </a:lnTo>
                <a:lnTo>
                  <a:pt x="1748" y="5583"/>
                </a:lnTo>
                <a:lnTo>
                  <a:pt x="1752" y="5565"/>
                </a:lnTo>
                <a:lnTo>
                  <a:pt x="1752" y="5576"/>
                </a:lnTo>
                <a:lnTo>
                  <a:pt x="1753" y="5603"/>
                </a:lnTo>
                <a:lnTo>
                  <a:pt x="1755" y="5620"/>
                </a:lnTo>
                <a:lnTo>
                  <a:pt x="1758" y="5636"/>
                </a:lnTo>
                <a:lnTo>
                  <a:pt x="1762" y="5652"/>
                </a:lnTo>
                <a:lnTo>
                  <a:pt x="1765" y="5658"/>
                </a:lnTo>
                <a:lnTo>
                  <a:pt x="1768" y="5664"/>
                </a:lnTo>
                <a:lnTo>
                  <a:pt x="1775" y="5650"/>
                </a:lnTo>
                <a:lnTo>
                  <a:pt x="1774" y="5656"/>
                </a:lnTo>
                <a:lnTo>
                  <a:pt x="1773" y="5671"/>
                </a:lnTo>
                <a:lnTo>
                  <a:pt x="1773" y="5681"/>
                </a:lnTo>
                <a:lnTo>
                  <a:pt x="1774" y="5692"/>
                </a:lnTo>
                <a:lnTo>
                  <a:pt x="1776" y="5704"/>
                </a:lnTo>
                <a:lnTo>
                  <a:pt x="1779" y="5715"/>
                </a:lnTo>
                <a:lnTo>
                  <a:pt x="1738" y="5712"/>
                </a:lnTo>
                <a:lnTo>
                  <a:pt x="1744" y="5725"/>
                </a:lnTo>
                <a:lnTo>
                  <a:pt x="1717" y="5725"/>
                </a:lnTo>
                <a:lnTo>
                  <a:pt x="1689" y="5727"/>
                </a:lnTo>
                <a:lnTo>
                  <a:pt x="1662" y="5732"/>
                </a:lnTo>
                <a:lnTo>
                  <a:pt x="1634" y="5738"/>
                </a:lnTo>
                <a:lnTo>
                  <a:pt x="1656" y="5742"/>
                </a:lnTo>
                <a:lnTo>
                  <a:pt x="1644" y="5747"/>
                </a:lnTo>
                <a:lnTo>
                  <a:pt x="1633" y="5753"/>
                </a:lnTo>
                <a:lnTo>
                  <a:pt x="1622" y="5756"/>
                </a:lnTo>
                <a:lnTo>
                  <a:pt x="1609" y="5760"/>
                </a:lnTo>
                <a:lnTo>
                  <a:pt x="1597" y="5762"/>
                </a:lnTo>
                <a:lnTo>
                  <a:pt x="1586" y="5764"/>
                </a:lnTo>
                <a:lnTo>
                  <a:pt x="1573" y="5765"/>
                </a:lnTo>
                <a:lnTo>
                  <a:pt x="1561" y="5765"/>
                </a:lnTo>
                <a:lnTo>
                  <a:pt x="1569" y="5779"/>
                </a:lnTo>
                <a:lnTo>
                  <a:pt x="1556" y="5781"/>
                </a:lnTo>
                <a:lnTo>
                  <a:pt x="1543" y="5781"/>
                </a:lnTo>
                <a:lnTo>
                  <a:pt x="1531" y="5781"/>
                </a:lnTo>
                <a:lnTo>
                  <a:pt x="1519" y="5779"/>
                </a:lnTo>
                <a:lnTo>
                  <a:pt x="1506" y="5776"/>
                </a:lnTo>
                <a:lnTo>
                  <a:pt x="1494" y="5773"/>
                </a:lnTo>
                <a:lnTo>
                  <a:pt x="1482" y="5768"/>
                </a:lnTo>
                <a:lnTo>
                  <a:pt x="1470" y="5763"/>
                </a:lnTo>
                <a:lnTo>
                  <a:pt x="1484" y="5777"/>
                </a:lnTo>
                <a:lnTo>
                  <a:pt x="1458" y="5773"/>
                </a:lnTo>
                <a:lnTo>
                  <a:pt x="1432" y="5771"/>
                </a:lnTo>
                <a:lnTo>
                  <a:pt x="1406" y="5769"/>
                </a:lnTo>
                <a:lnTo>
                  <a:pt x="1381" y="5768"/>
                </a:lnTo>
                <a:lnTo>
                  <a:pt x="1399" y="5779"/>
                </a:lnTo>
                <a:lnTo>
                  <a:pt x="1374" y="5777"/>
                </a:lnTo>
                <a:lnTo>
                  <a:pt x="1350" y="5772"/>
                </a:lnTo>
                <a:lnTo>
                  <a:pt x="1324" y="5769"/>
                </a:lnTo>
                <a:lnTo>
                  <a:pt x="1312" y="5769"/>
                </a:lnTo>
                <a:lnTo>
                  <a:pt x="1300" y="5769"/>
                </a:lnTo>
                <a:lnTo>
                  <a:pt x="1316" y="5781"/>
                </a:lnTo>
                <a:lnTo>
                  <a:pt x="1301" y="5780"/>
                </a:lnTo>
                <a:lnTo>
                  <a:pt x="1287" y="5779"/>
                </a:lnTo>
                <a:lnTo>
                  <a:pt x="1272" y="5779"/>
                </a:lnTo>
                <a:lnTo>
                  <a:pt x="1258" y="5779"/>
                </a:lnTo>
                <a:lnTo>
                  <a:pt x="1243" y="5780"/>
                </a:lnTo>
                <a:lnTo>
                  <a:pt x="1229" y="5783"/>
                </a:lnTo>
                <a:lnTo>
                  <a:pt x="1215" y="5786"/>
                </a:lnTo>
                <a:lnTo>
                  <a:pt x="1201" y="5789"/>
                </a:lnTo>
                <a:lnTo>
                  <a:pt x="1225" y="5799"/>
                </a:lnTo>
                <a:lnTo>
                  <a:pt x="1249" y="5807"/>
                </a:lnTo>
                <a:lnTo>
                  <a:pt x="1273" y="5813"/>
                </a:lnTo>
                <a:lnTo>
                  <a:pt x="1298" y="5818"/>
                </a:lnTo>
                <a:lnTo>
                  <a:pt x="1268" y="5823"/>
                </a:lnTo>
                <a:lnTo>
                  <a:pt x="1362" y="5835"/>
                </a:lnTo>
                <a:lnTo>
                  <a:pt x="1346" y="5843"/>
                </a:lnTo>
                <a:lnTo>
                  <a:pt x="1367" y="5848"/>
                </a:lnTo>
                <a:lnTo>
                  <a:pt x="1390" y="5854"/>
                </a:lnTo>
                <a:lnTo>
                  <a:pt x="1413" y="5858"/>
                </a:lnTo>
                <a:lnTo>
                  <a:pt x="1435" y="5861"/>
                </a:lnTo>
                <a:lnTo>
                  <a:pt x="1417" y="5868"/>
                </a:lnTo>
                <a:lnTo>
                  <a:pt x="1430" y="5869"/>
                </a:lnTo>
                <a:lnTo>
                  <a:pt x="1443" y="5871"/>
                </a:lnTo>
                <a:lnTo>
                  <a:pt x="1457" y="5875"/>
                </a:lnTo>
                <a:lnTo>
                  <a:pt x="1470" y="5879"/>
                </a:lnTo>
                <a:lnTo>
                  <a:pt x="1483" y="5884"/>
                </a:lnTo>
                <a:lnTo>
                  <a:pt x="1495" y="5890"/>
                </a:lnTo>
                <a:lnTo>
                  <a:pt x="1507" y="5896"/>
                </a:lnTo>
                <a:lnTo>
                  <a:pt x="1519" y="5904"/>
                </a:lnTo>
                <a:lnTo>
                  <a:pt x="1492" y="5896"/>
                </a:lnTo>
                <a:lnTo>
                  <a:pt x="1506" y="5913"/>
                </a:lnTo>
                <a:lnTo>
                  <a:pt x="1523" y="5930"/>
                </a:lnTo>
                <a:lnTo>
                  <a:pt x="1540" y="5944"/>
                </a:lnTo>
                <a:lnTo>
                  <a:pt x="1560" y="5957"/>
                </a:lnTo>
                <a:lnTo>
                  <a:pt x="1541" y="5956"/>
                </a:lnTo>
                <a:lnTo>
                  <a:pt x="1551" y="5964"/>
                </a:lnTo>
                <a:lnTo>
                  <a:pt x="1560" y="5971"/>
                </a:lnTo>
                <a:lnTo>
                  <a:pt x="1569" y="5978"/>
                </a:lnTo>
                <a:lnTo>
                  <a:pt x="1580" y="5986"/>
                </a:lnTo>
                <a:lnTo>
                  <a:pt x="1590" y="5992"/>
                </a:lnTo>
                <a:lnTo>
                  <a:pt x="1601" y="5998"/>
                </a:lnTo>
                <a:lnTo>
                  <a:pt x="1611" y="6003"/>
                </a:lnTo>
                <a:lnTo>
                  <a:pt x="1623" y="6007"/>
                </a:lnTo>
                <a:lnTo>
                  <a:pt x="1605" y="6010"/>
                </a:lnTo>
                <a:lnTo>
                  <a:pt x="1619" y="6020"/>
                </a:lnTo>
                <a:lnTo>
                  <a:pt x="1632" y="6027"/>
                </a:lnTo>
                <a:lnTo>
                  <a:pt x="1645" y="6032"/>
                </a:lnTo>
                <a:lnTo>
                  <a:pt x="1659" y="6038"/>
                </a:lnTo>
                <a:lnTo>
                  <a:pt x="1687" y="6048"/>
                </a:lnTo>
                <a:lnTo>
                  <a:pt x="1700" y="6056"/>
                </a:lnTo>
                <a:lnTo>
                  <a:pt x="1712" y="6063"/>
                </a:lnTo>
                <a:lnTo>
                  <a:pt x="1693" y="6064"/>
                </a:lnTo>
                <a:lnTo>
                  <a:pt x="1711" y="6073"/>
                </a:lnTo>
                <a:lnTo>
                  <a:pt x="1731" y="6080"/>
                </a:lnTo>
                <a:lnTo>
                  <a:pt x="1751" y="6087"/>
                </a:lnTo>
                <a:lnTo>
                  <a:pt x="1770" y="6092"/>
                </a:lnTo>
                <a:lnTo>
                  <a:pt x="1743" y="6098"/>
                </a:lnTo>
                <a:lnTo>
                  <a:pt x="1754" y="6102"/>
                </a:lnTo>
                <a:lnTo>
                  <a:pt x="1765" y="6105"/>
                </a:lnTo>
                <a:lnTo>
                  <a:pt x="1776" y="6108"/>
                </a:lnTo>
                <a:lnTo>
                  <a:pt x="1788" y="6110"/>
                </a:lnTo>
                <a:lnTo>
                  <a:pt x="1799" y="6111"/>
                </a:lnTo>
                <a:lnTo>
                  <a:pt x="1810" y="6112"/>
                </a:lnTo>
                <a:lnTo>
                  <a:pt x="1823" y="6112"/>
                </a:lnTo>
                <a:lnTo>
                  <a:pt x="1834" y="6111"/>
                </a:lnTo>
                <a:lnTo>
                  <a:pt x="1811" y="6123"/>
                </a:lnTo>
                <a:lnTo>
                  <a:pt x="1830" y="6124"/>
                </a:lnTo>
                <a:lnTo>
                  <a:pt x="1853" y="6125"/>
                </a:lnTo>
                <a:lnTo>
                  <a:pt x="1903" y="6126"/>
                </a:lnTo>
                <a:lnTo>
                  <a:pt x="1929" y="6127"/>
                </a:lnTo>
                <a:lnTo>
                  <a:pt x="1954" y="6130"/>
                </a:lnTo>
                <a:lnTo>
                  <a:pt x="1965" y="6132"/>
                </a:lnTo>
                <a:lnTo>
                  <a:pt x="1975" y="6134"/>
                </a:lnTo>
                <a:lnTo>
                  <a:pt x="1985" y="6137"/>
                </a:lnTo>
                <a:lnTo>
                  <a:pt x="1993" y="6141"/>
                </a:lnTo>
                <a:lnTo>
                  <a:pt x="1991" y="6141"/>
                </a:lnTo>
                <a:lnTo>
                  <a:pt x="1989" y="6141"/>
                </a:lnTo>
                <a:lnTo>
                  <a:pt x="1983" y="6142"/>
                </a:lnTo>
                <a:lnTo>
                  <a:pt x="1974" y="6146"/>
                </a:lnTo>
                <a:lnTo>
                  <a:pt x="1965" y="6153"/>
                </a:lnTo>
                <a:lnTo>
                  <a:pt x="1944" y="6169"/>
                </a:lnTo>
                <a:lnTo>
                  <a:pt x="1922" y="6189"/>
                </a:lnTo>
                <a:lnTo>
                  <a:pt x="1898" y="6209"/>
                </a:lnTo>
                <a:lnTo>
                  <a:pt x="1877" y="6229"/>
                </a:lnTo>
                <a:lnTo>
                  <a:pt x="1853" y="6254"/>
                </a:lnTo>
                <a:lnTo>
                  <a:pt x="1878" y="6254"/>
                </a:lnTo>
                <a:lnTo>
                  <a:pt x="1853" y="6266"/>
                </a:lnTo>
                <a:lnTo>
                  <a:pt x="1827" y="6278"/>
                </a:lnTo>
                <a:lnTo>
                  <a:pt x="1802" y="6293"/>
                </a:lnTo>
                <a:lnTo>
                  <a:pt x="1777" y="6308"/>
                </a:lnTo>
                <a:lnTo>
                  <a:pt x="1807" y="6307"/>
                </a:lnTo>
                <a:lnTo>
                  <a:pt x="1785" y="6321"/>
                </a:lnTo>
                <a:lnTo>
                  <a:pt x="1764" y="6335"/>
                </a:lnTo>
                <a:lnTo>
                  <a:pt x="1743" y="6352"/>
                </a:lnTo>
                <a:lnTo>
                  <a:pt x="1725" y="6369"/>
                </a:lnTo>
                <a:lnTo>
                  <a:pt x="1749" y="6364"/>
                </a:lnTo>
                <a:lnTo>
                  <a:pt x="1728" y="6378"/>
                </a:lnTo>
                <a:lnTo>
                  <a:pt x="1708" y="6396"/>
                </a:lnTo>
                <a:lnTo>
                  <a:pt x="1691" y="6414"/>
                </a:lnTo>
                <a:lnTo>
                  <a:pt x="1674" y="6434"/>
                </a:lnTo>
                <a:lnTo>
                  <a:pt x="1694" y="6430"/>
                </a:lnTo>
                <a:lnTo>
                  <a:pt x="1677" y="6446"/>
                </a:lnTo>
                <a:lnTo>
                  <a:pt x="1662" y="6464"/>
                </a:lnTo>
                <a:lnTo>
                  <a:pt x="1647" y="6482"/>
                </a:lnTo>
                <a:lnTo>
                  <a:pt x="1632" y="6501"/>
                </a:lnTo>
                <a:lnTo>
                  <a:pt x="1651" y="6492"/>
                </a:lnTo>
                <a:lnTo>
                  <a:pt x="1647" y="6501"/>
                </a:lnTo>
                <a:lnTo>
                  <a:pt x="1640" y="6510"/>
                </a:lnTo>
                <a:lnTo>
                  <a:pt x="1634" y="6519"/>
                </a:lnTo>
                <a:lnTo>
                  <a:pt x="1627" y="6526"/>
                </a:lnTo>
                <a:lnTo>
                  <a:pt x="1620" y="6532"/>
                </a:lnTo>
                <a:lnTo>
                  <a:pt x="1610" y="6538"/>
                </a:lnTo>
                <a:lnTo>
                  <a:pt x="1602" y="6543"/>
                </a:lnTo>
                <a:lnTo>
                  <a:pt x="1592" y="6548"/>
                </a:lnTo>
                <a:lnTo>
                  <a:pt x="1611" y="6551"/>
                </a:lnTo>
                <a:lnTo>
                  <a:pt x="1591" y="6566"/>
                </a:lnTo>
                <a:lnTo>
                  <a:pt x="1569" y="6581"/>
                </a:lnTo>
                <a:lnTo>
                  <a:pt x="1548" y="6597"/>
                </a:lnTo>
                <a:lnTo>
                  <a:pt x="1526" y="6611"/>
                </a:lnTo>
                <a:lnTo>
                  <a:pt x="1554" y="6604"/>
                </a:lnTo>
                <a:lnTo>
                  <a:pt x="1533" y="6624"/>
                </a:lnTo>
                <a:lnTo>
                  <a:pt x="1514" y="6644"/>
                </a:lnTo>
                <a:lnTo>
                  <a:pt x="1496" y="6667"/>
                </a:lnTo>
                <a:lnTo>
                  <a:pt x="1480" y="6691"/>
                </a:lnTo>
                <a:lnTo>
                  <a:pt x="1502" y="6679"/>
                </a:lnTo>
                <a:lnTo>
                  <a:pt x="1524" y="6666"/>
                </a:lnTo>
                <a:lnTo>
                  <a:pt x="1545" y="6652"/>
                </a:lnTo>
                <a:lnTo>
                  <a:pt x="1565" y="6636"/>
                </a:lnTo>
                <a:lnTo>
                  <a:pt x="1558" y="6653"/>
                </a:lnTo>
                <a:lnTo>
                  <a:pt x="1592" y="6629"/>
                </a:lnTo>
                <a:lnTo>
                  <a:pt x="1626" y="6605"/>
                </a:lnTo>
                <a:lnTo>
                  <a:pt x="1628" y="6615"/>
                </a:lnTo>
                <a:lnTo>
                  <a:pt x="1648" y="6609"/>
                </a:lnTo>
                <a:lnTo>
                  <a:pt x="1667" y="6603"/>
                </a:lnTo>
                <a:lnTo>
                  <a:pt x="1687" y="6597"/>
                </a:lnTo>
                <a:lnTo>
                  <a:pt x="1705" y="6589"/>
                </a:lnTo>
                <a:lnTo>
                  <a:pt x="1689" y="6608"/>
                </a:lnTo>
                <a:lnTo>
                  <a:pt x="1722" y="6597"/>
                </a:lnTo>
                <a:lnTo>
                  <a:pt x="1737" y="6592"/>
                </a:lnTo>
                <a:lnTo>
                  <a:pt x="1754" y="6587"/>
                </a:lnTo>
                <a:lnTo>
                  <a:pt x="1771" y="6582"/>
                </a:lnTo>
                <a:lnTo>
                  <a:pt x="1788" y="6579"/>
                </a:lnTo>
                <a:lnTo>
                  <a:pt x="1804" y="6577"/>
                </a:lnTo>
                <a:lnTo>
                  <a:pt x="1822" y="6576"/>
                </a:lnTo>
                <a:lnTo>
                  <a:pt x="1807" y="6588"/>
                </a:lnTo>
                <a:lnTo>
                  <a:pt x="1846" y="6583"/>
                </a:lnTo>
                <a:lnTo>
                  <a:pt x="1887" y="6578"/>
                </a:lnTo>
                <a:lnTo>
                  <a:pt x="1871" y="6592"/>
                </a:lnTo>
                <a:lnTo>
                  <a:pt x="1895" y="6587"/>
                </a:lnTo>
                <a:lnTo>
                  <a:pt x="1919" y="6580"/>
                </a:lnTo>
                <a:lnTo>
                  <a:pt x="1941" y="6573"/>
                </a:lnTo>
                <a:lnTo>
                  <a:pt x="1965" y="6566"/>
                </a:lnTo>
                <a:lnTo>
                  <a:pt x="1952" y="6582"/>
                </a:lnTo>
                <a:lnTo>
                  <a:pt x="1999" y="6565"/>
                </a:lnTo>
                <a:lnTo>
                  <a:pt x="2044" y="6545"/>
                </a:lnTo>
                <a:lnTo>
                  <a:pt x="2039" y="6560"/>
                </a:lnTo>
                <a:lnTo>
                  <a:pt x="2083" y="6535"/>
                </a:lnTo>
                <a:lnTo>
                  <a:pt x="2105" y="6524"/>
                </a:lnTo>
                <a:lnTo>
                  <a:pt x="2128" y="6512"/>
                </a:lnTo>
                <a:lnTo>
                  <a:pt x="2117" y="6527"/>
                </a:lnTo>
                <a:lnTo>
                  <a:pt x="2127" y="6523"/>
                </a:lnTo>
                <a:lnTo>
                  <a:pt x="2138" y="6518"/>
                </a:lnTo>
                <a:lnTo>
                  <a:pt x="2160" y="6505"/>
                </a:lnTo>
                <a:lnTo>
                  <a:pt x="2181" y="6494"/>
                </a:lnTo>
                <a:lnTo>
                  <a:pt x="2192" y="6490"/>
                </a:lnTo>
                <a:lnTo>
                  <a:pt x="2202" y="6486"/>
                </a:lnTo>
                <a:lnTo>
                  <a:pt x="2191" y="6510"/>
                </a:lnTo>
                <a:lnTo>
                  <a:pt x="2206" y="6497"/>
                </a:lnTo>
                <a:lnTo>
                  <a:pt x="2226" y="6479"/>
                </a:lnTo>
                <a:lnTo>
                  <a:pt x="2248" y="6457"/>
                </a:lnTo>
                <a:lnTo>
                  <a:pt x="2236" y="6485"/>
                </a:lnTo>
                <a:lnTo>
                  <a:pt x="2252" y="6474"/>
                </a:lnTo>
                <a:lnTo>
                  <a:pt x="2260" y="6468"/>
                </a:lnTo>
                <a:lnTo>
                  <a:pt x="2268" y="6461"/>
                </a:lnTo>
                <a:lnTo>
                  <a:pt x="2275" y="6453"/>
                </a:lnTo>
                <a:lnTo>
                  <a:pt x="2281" y="6444"/>
                </a:lnTo>
                <a:lnTo>
                  <a:pt x="2287" y="6436"/>
                </a:lnTo>
                <a:lnTo>
                  <a:pt x="2288" y="6432"/>
                </a:lnTo>
                <a:lnTo>
                  <a:pt x="2289" y="6428"/>
                </a:lnTo>
                <a:lnTo>
                  <a:pt x="2289" y="6446"/>
                </a:lnTo>
                <a:lnTo>
                  <a:pt x="2297" y="6439"/>
                </a:lnTo>
                <a:lnTo>
                  <a:pt x="2304" y="6430"/>
                </a:lnTo>
                <a:lnTo>
                  <a:pt x="2315" y="6410"/>
                </a:lnTo>
                <a:lnTo>
                  <a:pt x="2322" y="6401"/>
                </a:lnTo>
                <a:lnTo>
                  <a:pt x="2329" y="6391"/>
                </a:lnTo>
                <a:lnTo>
                  <a:pt x="2336" y="6382"/>
                </a:lnTo>
                <a:lnTo>
                  <a:pt x="2344" y="6374"/>
                </a:lnTo>
                <a:lnTo>
                  <a:pt x="2347" y="6373"/>
                </a:lnTo>
                <a:lnTo>
                  <a:pt x="2348" y="6374"/>
                </a:lnTo>
                <a:lnTo>
                  <a:pt x="2348" y="6377"/>
                </a:lnTo>
                <a:lnTo>
                  <a:pt x="2348" y="6382"/>
                </a:lnTo>
                <a:lnTo>
                  <a:pt x="2346" y="6395"/>
                </a:lnTo>
                <a:lnTo>
                  <a:pt x="2342" y="6410"/>
                </a:lnTo>
                <a:lnTo>
                  <a:pt x="2334" y="6440"/>
                </a:lnTo>
                <a:lnTo>
                  <a:pt x="2330" y="6454"/>
                </a:lnTo>
                <a:lnTo>
                  <a:pt x="2351" y="6445"/>
                </a:lnTo>
                <a:lnTo>
                  <a:pt x="2345" y="6456"/>
                </a:lnTo>
                <a:lnTo>
                  <a:pt x="2340" y="6466"/>
                </a:lnTo>
                <a:lnTo>
                  <a:pt x="2336" y="6476"/>
                </a:lnTo>
                <a:lnTo>
                  <a:pt x="2333" y="6488"/>
                </a:lnTo>
                <a:lnTo>
                  <a:pt x="2331" y="6499"/>
                </a:lnTo>
                <a:lnTo>
                  <a:pt x="2329" y="6510"/>
                </a:lnTo>
                <a:lnTo>
                  <a:pt x="2329" y="6522"/>
                </a:lnTo>
                <a:lnTo>
                  <a:pt x="2329" y="6533"/>
                </a:lnTo>
                <a:lnTo>
                  <a:pt x="2343" y="6519"/>
                </a:lnTo>
                <a:lnTo>
                  <a:pt x="2338" y="6538"/>
                </a:lnTo>
                <a:lnTo>
                  <a:pt x="2336" y="6559"/>
                </a:lnTo>
                <a:lnTo>
                  <a:pt x="2336" y="6579"/>
                </a:lnTo>
                <a:lnTo>
                  <a:pt x="2338" y="6599"/>
                </a:lnTo>
                <a:lnTo>
                  <a:pt x="2345" y="6588"/>
                </a:lnTo>
                <a:lnTo>
                  <a:pt x="2348" y="6583"/>
                </a:lnTo>
                <a:lnTo>
                  <a:pt x="2346" y="6595"/>
                </a:lnTo>
                <a:lnTo>
                  <a:pt x="2345" y="6606"/>
                </a:lnTo>
                <a:lnTo>
                  <a:pt x="2344" y="6618"/>
                </a:lnTo>
                <a:lnTo>
                  <a:pt x="2344" y="6630"/>
                </a:lnTo>
                <a:lnTo>
                  <a:pt x="2346" y="6641"/>
                </a:lnTo>
                <a:lnTo>
                  <a:pt x="2347" y="6653"/>
                </a:lnTo>
                <a:lnTo>
                  <a:pt x="2351" y="6663"/>
                </a:lnTo>
                <a:lnTo>
                  <a:pt x="2354" y="6674"/>
                </a:lnTo>
                <a:lnTo>
                  <a:pt x="2357" y="6671"/>
                </a:lnTo>
                <a:lnTo>
                  <a:pt x="2359" y="6668"/>
                </a:lnTo>
                <a:lnTo>
                  <a:pt x="2362" y="6663"/>
                </a:lnTo>
                <a:lnTo>
                  <a:pt x="2364" y="6656"/>
                </a:lnTo>
                <a:lnTo>
                  <a:pt x="2362" y="6679"/>
                </a:lnTo>
                <a:lnTo>
                  <a:pt x="2363" y="6702"/>
                </a:lnTo>
                <a:lnTo>
                  <a:pt x="2365" y="6725"/>
                </a:lnTo>
                <a:lnTo>
                  <a:pt x="2369" y="6747"/>
                </a:lnTo>
                <a:lnTo>
                  <a:pt x="2380" y="6727"/>
                </a:lnTo>
                <a:lnTo>
                  <a:pt x="2385" y="6716"/>
                </a:lnTo>
                <a:lnTo>
                  <a:pt x="2382" y="6728"/>
                </a:lnTo>
                <a:lnTo>
                  <a:pt x="2381" y="6739"/>
                </a:lnTo>
                <a:lnTo>
                  <a:pt x="2380" y="6750"/>
                </a:lnTo>
                <a:lnTo>
                  <a:pt x="2380" y="6763"/>
                </a:lnTo>
                <a:lnTo>
                  <a:pt x="2381" y="6774"/>
                </a:lnTo>
                <a:lnTo>
                  <a:pt x="2383" y="6786"/>
                </a:lnTo>
                <a:lnTo>
                  <a:pt x="2386" y="6796"/>
                </a:lnTo>
                <a:lnTo>
                  <a:pt x="2389" y="6807"/>
                </a:lnTo>
                <a:lnTo>
                  <a:pt x="2398" y="6796"/>
                </a:lnTo>
                <a:lnTo>
                  <a:pt x="2400" y="6793"/>
                </a:lnTo>
                <a:lnTo>
                  <a:pt x="2394" y="6815"/>
                </a:lnTo>
                <a:lnTo>
                  <a:pt x="2391" y="6839"/>
                </a:lnTo>
                <a:lnTo>
                  <a:pt x="2389" y="6863"/>
                </a:lnTo>
                <a:lnTo>
                  <a:pt x="2389" y="6886"/>
                </a:lnTo>
                <a:lnTo>
                  <a:pt x="2405" y="6867"/>
                </a:lnTo>
                <a:lnTo>
                  <a:pt x="2402" y="6890"/>
                </a:lnTo>
                <a:lnTo>
                  <a:pt x="2399" y="6912"/>
                </a:lnTo>
                <a:lnTo>
                  <a:pt x="2398" y="6935"/>
                </a:lnTo>
                <a:lnTo>
                  <a:pt x="2398" y="6959"/>
                </a:lnTo>
                <a:lnTo>
                  <a:pt x="2409" y="6937"/>
                </a:lnTo>
                <a:lnTo>
                  <a:pt x="2408" y="6950"/>
                </a:lnTo>
                <a:lnTo>
                  <a:pt x="2408" y="6965"/>
                </a:lnTo>
                <a:lnTo>
                  <a:pt x="2409" y="6978"/>
                </a:lnTo>
                <a:lnTo>
                  <a:pt x="2411" y="6993"/>
                </a:lnTo>
                <a:lnTo>
                  <a:pt x="2413" y="7006"/>
                </a:lnTo>
                <a:lnTo>
                  <a:pt x="2418" y="7020"/>
                </a:lnTo>
                <a:lnTo>
                  <a:pt x="2422" y="7033"/>
                </a:lnTo>
                <a:lnTo>
                  <a:pt x="2428" y="7045"/>
                </a:lnTo>
                <a:lnTo>
                  <a:pt x="2433" y="6953"/>
                </a:lnTo>
                <a:lnTo>
                  <a:pt x="2440" y="6966"/>
                </a:lnTo>
                <a:lnTo>
                  <a:pt x="2442" y="6865"/>
                </a:lnTo>
                <a:lnTo>
                  <a:pt x="2449" y="6885"/>
                </a:lnTo>
                <a:lnTo>
                  <a:pt x="2454" y="6862"/>
                </a:lnTo>
                <a:lnTo>
                  <a:pt x="2458" y="6839"/>
                </a:lnTo>
                <a:lnTo>
                  <a:pt x="2460" y="6815"/>
                </a:lnTo>
                <a:lnTo>
                  <a:pt x="2462" y="6793"/>
                </a:lnTo>
                <a:lnTo>
                  <a:pt x="2467" y="6834"/>
                </a:lnTo>
                <a:lnTo>
                  <a:pt x="2473" y="6814"/>
                </a:lnTo>
                <a:lnTo>
                  <a:pt x="2478" y="6794"/>
                </a:lnTo>
                <a:lnTo>
                  <a:pt x="2483" y="6773"/>
                </a:lnTo>
                <a:lnTo>
                  <a:pt x="2486" y="6753"/>
                </a:lnTo>
                <a:lnTo>
                  <a:pt x="2490" y="6773"/>
                </a:lnTo>
                <a:lnTo>
                  <a:pt x="2500" y="6753"/>
                </a:lnTo>
                <a:lnTo>
                  <a:pt x="2508" y="6731"/>
                </a:lnTo>
                <a:lnTo>
                  <a:pt x="2515" y="6709"/>
                </a:lnTo>
                <a:lnTo>
                  <a:pt x="2521" y="6687"/>
                </a:lnTo>
                <a:lnTo>
                  <a:pt x="2523" y="6716"/>
                </a:lnTo>
                <a:lnTo>
                  <a:pt x="2532" y="6699"/>
                </a:lnTo>
                <a:lnTo>
                  <a:pt x="2540" y="6679"/>
                </a:lnTo>
                <a:lnTo>
                  <a:pt x="2546" y="6660"/>
                </a:lnTo>
                <a:lnTo>
                  <a:pt x="2550" y="6640"/>
                </a:lnTo>
                <a:lnTo>
                  <a:pt x="2556" y="6666"/>
                </a:lnTo>
                <a:lnTo>
                  <a:pt x="2565" y="6649"/>
                </a:lnTo>
                <a:lnTo>
                  <a:pt x="2573" y="6632"/>
                </a:lnTo>
                <a:lnTo>
                  <a:pt x="2579" y="6613"/>
                </a:lnTo>
                <a:lnTo>
                  <a:pt x="2584" y="6596"/>
                </a:lnTo>
                <a:lnTo>
                  <a:pt x="2589" y="6616"/>
                </a:lnTo>
                <a:lnTo>
                  <a:pt x="2594" y="6606"/>
                </a:lnTo>
                <a:lnTo>
                  <a:pt x="2598" y="6597"/>
                </a:lnTo>
                <a:lnTo>
                  <a:pt x="2605" y="6576"/>
                </a:lnTo>
                <a:lnTo>
                  <a:pt x="2609" y="6555"/>
                </a:lnTo>
                <a:lnTo>
                  <a:pt x="2611" y="6533"/>
                </a:lnTo>
                <a:lnTo>
                  <a:pt x="2616" y="6557"/>
                </a:lnTo>
                <a:lnTo>
                  <a:pt x="2621" y="6541"/>
                </a:lnTo>
                <a:lnTo>
                  <a:pt x="2625" y="6526"/>
                </a:lnTo>
                <a:lnTo>
                  <a:pt x="2627" y="6509"/>
                </a:lnTo>
                <a:lnTo>
                  <a:pt x="2628" y="6493"/>
                </a:lnTo>
                <a:lnTo>
                  <a:pt x="2636" y="6506"/>
                </a:lnTo>
                <a:lnTo>
                  <a:pt x="2637" y="6485"/>
                </a:lnTo>
                <a:lnTo>
                  <a:pt x="2637" y="6463"/>
                </a:lnTo>
                <a:lnTo>
                  <a:pt x="2636" y="6441"/>
                </a:lnTo>
                <a:lnTo>
                  <a:pt x="2633" y="6421"/>
                </a:lnTo>
                <a:lnTo>
                  <a:pt x="2648" y="6443"/>
                </a:lnTo>
                <a:lnTo>
                  <a:pt x="2645" y="6418"/>
                </a:lnTo>
                <a:lnTo>
                  <a:pt x="2641" y="6378"/>
                </a:lnTo>
                <a:lnTo>
                  <a:pt x="2634" y="6328"/>
                </a:lnTo>
                <a:lnTo>
                  <a:pt x="2637" y="6329"/>
                </a:lnTo>
                <a:lnTo>
                  <a:pt x="2641" y="6330"/>
                </a:lnTo>
                <a:lnTo>
                  <a:pt x="2644" y="6332"/>
                </a:lnTo>
                <a:lnTo>
                  <a:pt x="2648" y="6335"/>
                </a:lnTo>
                <a:lnTo>
                  <a:pt x="2656" y="6343"/>
                </a:lnTo>
                <a:lnTo>
                  <a:pt x="2663" y="6354"/>
                </a:lnTo>
                <a:lnTo>
                  <a:pt x="2675" y="6375"/>
                </a:lnTo>
                <a:lnTo>
                  <a:pt x="2684" y="6392"/>
                </a:lnTo>
                <a:lnTo>
                  <a:pt x="2681" y="6374"/>
                </a:lnTo>
                <a:lnTo>
                  <a:pt x="2688" y="6378"/>
                </a:lnTo>
                <a:lnTo>
                  <a:pt x="2693" y="6386"/>
                </a:lnTo>
                <a:lnTo>
                  <a:pt x="2700" y="6395"/>
                </a:lnTo>
                <a:lnTo>
                  <a:pt x="2706" y="6404"/>
                </a:lnTo>
                <a:lnTo>
                  <a:pt x="2717" y="6424"/>
                </a:lnTo>
                <a:lnTo>
                  <a:pt x="2727" y="6437"/>
                </a:lnTo>
                <a:lnTo>
                  <a:pt x="2727" y="6425"/>
                </a:lnTo>
                <a:lnTo>
                  <a:pt x="2730" y="6430"/>
                </a:lnTo>
                <a:lnTo>
                  <a:pt x="2734" y="6436"/>
                </a:lnTo>
                <a:lnTo>
                  <a:pt x="2742" y="6451"/>
                </a:lnTo>
                <a:lnTo>
                  <a:pt x="2750" y="6469"/>
                </a:lnTo>
                <a:lnTo>
                  <a:pt x="2751" y="6448"/>
                </a:lnTo>
                <a:lnTo>
                  <a:pt x="2757" y="6457"/>
                </a:lnTo>
                <a:lnTo>
                  <a:pt x="2760" y="6466"/>
                </a:lnTo>
                <a:lnTo>
                  <a:pt x="2764" y="6476"/>
                </a:lnTo>
                <a:lnTo>
                  <a:pt x="2766" y="6486"/>
                </a:lnTo>
                <a:lnTo>
                  <a:pt x="2768" y="6495"/>
                </a:lnTo>
                <a:lnTo>
                  <a:pt x="2769" y="6505"/>
                </a:lnTo>
                <a:lnTo>
                  <a:pt x="2770" y="6515"/>
                </a:lnTo>
                <a:lnTo>
                  <a:pt x="2770" y="6526"/>
                </a:lnTo>
                <a:lnTo>
                  <a:pt x="2770" y="6519"/>
                </a:lnTo>
                <a:lnTo>
                  <a:pt x="2772" y="6510"/>
                </a:lnTo>
                <a:lnTo>
                  <a:pt x="2776" y="6502"/>
                </a:lnTo>
                <a:lnTo>
                  <a:pt x="2784" y="6541"/>
                </a:lnTo>
                <a:lnTo>
                  <a:pt x="2791" y="6579"/>
                </a:lnTo>
                <a:lnTo>
                  <a:pt x="2791" y="6575"/>
                </a:lnTo>
                <a:lnTo>
                  <a:pt x="2792" y="6571"/>
                </a:lnTo>
                <a:lnTo>
                  <a:pt x="2795" y="6566"/>
                </a:lnTo>
                <a:lnTo>
                  <a:pt x="2798" y="6564"/>
                </a:lnTo>
                <a:lnTo>
                  <a:pt x="2799" y="6563"/>
                </a:lnTo>
                <a:lnTo>
                  <a:pt x="2801" y="6574"/>
                </a:lnTo>
                <a:lnTo>
                  <a:pt x="2804" y="6586"/>
                </a:lnTo>
                <a:lnTo>
                  <a:pt x="2808" y="6597"/>
                </a:lnTo>
                <a:lnTo>
                  <a:pt x="2812" y="6607"/>
                </a:lnTo>
                <a:lnTo>
                  <a:pt x="2818" y="6618"/>
                </a:lnTo>
                <a:lnTo>
                  <a:pt x="2825" y="6628"/>
                </a:lnTo>
                <a:lnTo>
                  <a:pt x="2831" y="6637"/>
                </a:lnTo>
                <a:lnTo>
                  <a:pt x="2839" y="6646"/>
                </a:lnTo>
                <a:lnTo>
                  <a:pt x="2834" y="6635"/>
                </a:lnTo>
                <a:lnTo>
                  <a:pt x="2830" y="6622"/>
                </a:lnTo>
                <a:lnTo>
                  <a:pt x="2828" y="6606"/>
                </a:lnTo>
                <a:lnTo>
                  <a:pt x="2825" y="6590"/>
                </a:lnTo>
                <a:lnTo>
                  <a:pt x="2823" y="6558"/>
                </a:lnTo>
                <a:lnTo>
                  <a:pt x="2820" y="6531"/>
                </a:lnTo>
                <a:lnTo>
                  <a:pt x="2839" y="6552"/>
                </a:lnTo>
                <a:lnTo>
                  <a:pt x="2816" y="6503"/>
                </a:lnTo>
                <a:lnTo>
                  <a:pt x="2793" y="6457"/>
                </a:lnTo>
                <a:lnTo>
                  <a:pt x="2807" y="6472"/>
                </a:lnTo>
                <a:lnTo>
                  <a:pt x="2797" y="6420"/>
                </a:lnTo>
                <a:lnTo>
                  <a:pt x="2788" y="6367"/>
                </a:lnTo>
                <a:lnTo>
                  <a:pt x="2799" y="6387"/>
                </a:lnTo>
                <a:lnTo>
                  <a:pt x="2800" y="6376"/>
                </a:lnTo>
                <a:lnTo>
                  <a:pt x="2799" y="6365"/>
                </a:lnTo>
                <a:lnTo>
                  <a:pt x="2797" y="6342"/>
                </a:lnTo>
                <a:lnTo>
                  <a:pt x="2792" y="6321"/>
                </a:lnTo>
                <a:lnTo>
                  <a:pt x="2788" y="6299"/>
                </a:lnTo>
                <a:lnTo>
                  <a:pt x="2798" y="6321"/>
                </a:lnTo>
                <a:lnTo>
                  <a:pt x="2799" y="6308"/>
                </a:lnTo>
                <a:lnTo>
                  <a:pt x="2798" y="6296"/>
                </a:lnTo>
                <a:lnTo>
                  <a:pt x="2797" y="6284"/>
                </a:lnTo>
                <a:lnTo>
                  <a:pt x="2794" y="6272"/>
                </a:lnTo>
                <a:lnTo>
                  <a:pt x="2790" y="6261"/>
                </a:lnTo>
                <a:lnTo>
                  <a:pt x="2784" y="6249"/>
                </a:lnTo>
                <a:lnTo>
                  <a:pt x="2777" y="6239"/>
                </a:lnTo>
                <a:lnTo>
                  <a:pt x="2770" y="6229"/>
                </a:lnTo>
                <a:lnTo>
                  <a:pt x="2792" y="6249"/>
                </a:lnTo>
                <a:lnTo>
                  <a:pt x="2788" y="6237"/>
                </a:lnTo>
                <a:lnTo>
                  <a:pt x="2783" y="6225"/>
                </a:lnTo>
                <a:lnTo>
                  <a:pt x="2778" y="6212"/>
                </a:lnTo>
                <a:lnTo>
                  <a:pt x="2773" y="6201"/>
                </a:lnTo>
                <a:lnTo>
                  <a:pt x="2766" y="6190"/>
                </a:lnTo>
                <a:lnTo>
                  <a:pt x="2760" y="6178"/>
                </a:lnTo>
                <a:lnTo>
                  <a:pt x="2751" y="6168"/>
                </a:lnTo>
                <a:lnTo>
                  <a:pt x="2743" y="6158"/>
                </a:lnTo>
                <a:lnTo>
                  <a:pt x="2761" y="6162"/>
                </a:lnTo>
                <a:lnTo>
                  <a:pt x="2757" y="6155"/>
                </a:lnTo>
                <a:lnTo>
                  <a:pt x="2750" y="6146"/>
                </a:lnTo>
                <a:lnTo>
                  <a:pt x="2743" y="6137"/>
                </a:lnTo>
                <a:lnTo>
                  <a:pt x="2733" y="6127"/>
                </a:lnTo>
                <a:lnTo>
                  <a:pt x="2711" y="6104"/>
                </a:lnTo>
                <a:lnTo>
                  <a:pt x="2690" y="6080"/>
                </a:lnTo>
                <a:lnTo>
                  <a:pt x="2679" y="6069"/>
                </a:lnTo>
                <a:lnTo>
                  <a:pt x="2670" y="6057"/>
                </a:lnTo>
                <a:lnTo>
                  <a:pt x="2663" y="6045"/>
                </a:lnTo>
                <a:lnTo>
                  <a:pt x="2657" y="6034"/>
                </a:lnTo>
                <a:lnTo>
                  <a:pt x="2656" y="6029"/>
                </a:lnTo>
                <a:lnTo>
                  <a:pt x="2655" y="6024"/>
                </a:lnTo>
                <a:lnTo>
                  <a:pt x="2654" y="6019"/>
                </a:lnTo>
                <a:lnTo>
                  <a:pt x="2655" y="6013"/>
                </a:lnTo>
                <a:lnTo>
                  <a:pt x="2656" y="6009"/>
                </a:lnTo>
                <a:lnTo>
                  <a:pt x="2658" y="6005"/>
                </a:lnTo>
                <a:lnTo>
                  <a:pt x="2661" y="6001"/>
                </a:lnTo>
                <a:lnTo>
                  <a:pt x="2665" y="5997"/>
                </a:lnTo>
                <a:lnTo>
                  <a:pt x="2673" y="5995"/>
                </a:lnTo>
                <a:lnTo>
                  <a:pt x="2681" y="5994"/>
                </a:lnTo>
                <a:lnTo>
                  <a:pt x="2700" y="5992"/>
                </a:lnTo>
                <a:lnTo>
                  <a:pt x="2721" y="5992"/>
                </a:lnTo>
                <a:lnTo>
                  <a:pt x="2743" y="5994"/>
                </a:lnTo>
                <a:lnTo>
                  <a:pt x="2767" y="5997"/>
                </a:lnTo>
                <a:lnTo>
                  <a:pt x="2792" y="6000"/>
                </a:lnTo>
                <a:lnTo>
                  <a:pt x="2843" y="6010"/>
                </a:lnTo>
                <a:lnTo>
                  <a:pt x="2945" y="6033"/>
                </a:lnTo>
                <a:lnTo>
                  <a:pt x="2969" y="6037"/>
                </a:lnTo>
                <a:lnTo>
                  <a:pt x="2991" y="6041"/>
                </a:lnTo>
                <a:lnTo>
                  <a:pt x="3011" y="6043"/>
                </a:lnTo>
                <a:lnTo>
                  <a:pt x="3030" y="6044"/>
                </a:lnTo>
                <a:lnTo>
                  <a:pt x="3071" y="6045"/>
                </a:lnTo>
                <a:lnTo>
                  <a:pt x="3110" y="6046"/>
                </a:lnTo>
                <a:lnTo>
                  <a:pt x="3185" y="6047"/>
                </a:lnTo>
                <a:lnTo>
                  <a:pt x="3220" y="6047"/>
                </a:lnTo>
                <a:lnTo>
                  <a:pt x="3256" y="6049"/>
                </a:lnTo>
                <a:lnTo>
                  <a:pt x="3289" y="6053"/>
                </a:lnTo>
                <a:lnTo>
                  <a:pt x="3321" y="6058"/>
                </a:lnTo>
                <a:lnTo>
                  <a:pt x="3353" y="6065"/>
                </a:lnTo>
                <a:lnTo>
                  <a:pt x="3369" y="6069"/>
                </a:lnTo>
                <a:lnTo>
                  <a:pt x="3384" y="6073"/>
                </a:lnTo>
                <a:lnTo>
                  <a:pt x="3400" y="6079"/>
                </a:lnTo>
                <a:lnTo>
                  <a:pt x="3415" y="6086"/>
                </a:lnTo>
                <a:lnTo>
                  <a:pt x="3431" y="6093"/>
                </a:lnTo>
                <a:lnTo>
                  <a:pt x="3446" y="6101"/>
                </a:lnTo>
                <a:lnTo>
                  <a:pt x="3461" y="6109"/>
                </a:lnTo>
                <a:lnTo>
                  <a:pt x="3476" y="6120"/>
                </a:lnTo>
                <a:lnTo>
                  <a:pt x="3491" y="6130"/>
                </a:lnTo>
                <a:lnTo>
                  <a:pt x="3506" y="6142"/>
                </a:lnTo>
                <a:lnTo>
                  <a:pt x="3520" y="6155"/>
                </a:lnTo>
                <a:lnTo>
                  <a:pt x="3535" y="6169"/>
                </a:lnTo>
                <a:lnTo>
                  <a:pt x="3550" y="6184"/>
                </a:lnTo>
                <a:lnTo>
                  <a:pt x="3565" y="6200"/>
                </a:lnTo>
                <a:lnTo>
                  <a:pt x="3676" y="6328"/>
                </a:lnTo>
                <a:lnTo>
                  <a:pt x="3787" y="6456"/>
                </a:lnTo>
                <a:lnTo>
                  <a:pt x="3843" y="6520"/>
                </a:lnTo>
                <a:lnTo>
                  <a:pt x="3899" y="6583"/>
                </a:lnTo>
                <a:lnTo>
                  <a:pt x="3956" y="6645"/>
                </a:lnTo>
                <a:lnTo>
                  <a:pt x="4014" y="6707"/>
                </a:lnTo>
                <a:lnTo>
                  <a:pt x="4052" y="6746"/>
                </a:lnTo>
                <a:lnTo>
                  <a:pt x="4090" y="6785"/>
                </a:lnTo>
                <a:lnTo>
                  <a:pt x="4165" y="6859"/>
                </a:lnTo>
                <a:lnTo>
                  <a:pt x="4200" y="6896"/>
                </a:lnTo>
                <a:lnTo>
                  <a:pt x="4235" y="6933"/>
                </a:lnTo>
                <a:lnTo>
                  <a:pt x="4267" y="6971"/>
                </a:lnTo>
                <a:lnTo>
                  <a:pt x="4282" y="6991"/>
                </a:lnTo>
                <a:lnTo>
                  <a:pt x="4297" y="7010"/>
                </a:lnTo>
                <a:lnTo>
                  <a:pt x="4310" y="7030"/>
                </a:lnTo>
                <a:lnTo>
                  <a:pt x="4323" y="7050"/>
                </a:lnTo>
                <a:lnTo>
                  <a:pt x="4336" y="7071"/>
                </a:lnTo>
                <a:lnTo>
                  <a:pt x="4347" y="7092"/>
                </a:lnTo>
                <a:lnTo>
                  <a:pt x="4358" y="7113"/>
                </a:lnTo>
                <a:lnTo>
                  <a:pt x="4368" y="7136"/>
                </a:lnTo>
                <a:lnTo>
                  <a:pt x="4377" y="7159"/>
                </a:lnTo>
                <a:lnTo>
                  <a:pt x="4384" y="7181"/>
                </a:lnTo>
                <a:lnTo>
                  <a:pt x="4391" y="7206"/>
                </a:lnTo>
                <a:lnTo>
                  <a:pt x="4397" y="7230"/>
                </a:lnTo>
                <a:lnTo>
                  <a:pt x="4401" y="7256"/>
                </a:lnTo>
                <a:lnTo>
                  <a:pt x="4404" y="7281"/>
                </a:lnTo>
                <a:lnTo>
                  <a:pt x="4406" y="7308"/>
                </a:lnTo>
                <a:lnTo>
                  <a:pt x="4407" y="7336"/>
                </a:lnTo>
                <a:lnTo>
                  <a:pt x="4406" y="7364"/>
                </a:lnTo>
                <a:lnTo>
                  <a:pt x="4404" y="7394"/>
                </a:lnTo>
                <a:lnTo>
                  <a:pt x="4414" y="7393"/>
                </a:lnTo>
                <a:lnTo>
                  <a:pt x="4424" y="7391"/>
                </a:lnTo>
                <a:lnTo>
                  <a:pt x="4433" y="7389"/>
                </a:lnTo>
                <a:lnTo>
                  <a:pt x="4441" y="7386"/>
                </a:lnTo>
                <a:lnTo>
                  <a:pt x="4447" y="7381"/>
                </a:lnTo>
                <a:lnTo>
                  <a:pt x="4453" y="7376"/>
                </a:lnTo>
                <a:lnTo>
                  <a:pt x="4457" y="7372"/>
                </a:lnTo>
                <a:lnTo>
                  <a:pt x="4462" y="7366"/>
                </a:lnTo>
                <a:lnTo>
                  <a:pt x="4466" y="7360"/>
                </a:lnTo>
                <a:lnTo>
                  <a:pt x="4468" y="7354"/>
                </a:lnTo>
                <a:lnTo>
                  <a:pt x="4470" y="7346"/>
                </a:lnTo>
                <a:lnTo>
                  <a:pt x="4472" y="7339"/>
                </a:lnTo>
                <a:lnTo>
                  <a:pt x="4474" y="7323"/>
                </a:lnTo>
                <a:lnTo>
                  <a:pt x="4474" y="7306"/>
                </a:lnTo>
                <a:lnTo>
                  <a:pt x="4472" y="7269"/>
                </a:lnTo>
                <a:lnTo>
                  <a:pt x="4472" y="7250"/>
                </a:lnTo>
                <a:lnTo>
                  <a:pt x="4471" y="7232"/>
                </a:lnTo>
                <a:lnTo>
                  <a:pt x="4472" y="7213"/>
                </a:lnTo>
                <a:lnTo>
                  <a:pt x="4475" y="7195"/>
                </a:lnTo>
                <a:lnTo>
                  <a:pt x="4477" y="7186"/>
                </a:lnTo>
                <a:lnTo>
                  <a:pt x="4480" y="7177"/>
                </a:lnTo>
                <a:lnTo>
                  <a:pt x="4483" y="7169"/>
                </a:lnTo>
                <a:lnTo>
                  <a:pt x="4487" y="7161"/>
                </a:lnTo>
                <a:lnTo>
                  <a:pt x="4540" y="7072"/>
                </a:lnTo>
                <a:lnTo>
                  <a:pt x="4591" y="6981"/>
                </a:lnTo>
                <a:lnTo>
                  <a:pt x="4641" y="6891"/>
                </a:lnTo>
                <a:lnTo>
                  <a:pt x="4689" y="6799"/>
                </a:lnTo>
                <a:lnTo>
                  <a:pt x="4809" y="6568"/>
                </a:lnTo>
                <a:lnTo>
                  <a:pt x="4869" y="6453"/>
                </a:lnTo>
                <a:lnTo>
                  <a:pt x="4929" y="6337"/>
                </a:lnTo>
                <a:lnTo>
                  <a:pt x="4990" y="6223"/>
                </a:lnTo>
                <a:lnTo>
                  <a:pt x="5053" y="6108"/>
                </a:lnTo>
                <a:lnTo>
                  <a:pt x="5117" y="5995"/>
                </a:lnTo>
                <a:lnTo>
                  <a:pt x="5182" y="5881"/>
                </a:lnTo>
                <a:lnTo>
                  <a:pt x="5196" y="5858"/>
                </a:lnTo>
                <a:lnTo>
                  <a:pt x="5212" y="5835"/>
                </a:lnTo>
                <a:lnTo>
                  <a:pt x="5227" y="5813"/>
                </a:lnTo>
                <a:lnTo>
                  <a:pt x="5244" y="5794"/>
                </a:lnTo>
                <a:lnTo>
                  <a:pt x="5260" y="5774"/>
                </a:lnTo>
                <a:lnTo>
                  <a:pt x="5278" y="5756"/>
                </a:lnTo>
                <a:lnTo>
                  <a:pt x="5296" y="5739"/>
                </a:lnTo>
                <a:lnTo>
                  <a:pt x="5315" y="5724"/>
                </a:lnTo>
                <a:lnTo>
                  <a:pt x="5334" y="5708"/>
                </a:lnTo>
                <a:lnTo>
                  <a:pt x="5353" y="5695"/>
                </a:lnTo>
                <a:lnTo>
                  <a:pt x="5374" y="5681"/>
                </a:lnTo>
                <a:lnTo>
                  <a:pt x="5394" y="5670"/>
                </a:lnTo>
                <a:lnTo>
                  <a:pt x="5415" y="5659"/>
                </a:lnTo>
                <a:lnTo>
                  <a:pt x="5437" y="5650"/>
                </a:lnTo>
                <a:lnTo>
                  <a:pt x="5458" y="5640"/>
                </a:lnTo>
                <a:lnTo>
                  <a:pt x="5480" y="5632"/>
                </a:lnTo>
                <a:lnTo>
                  <a:pt x="5503" y="5625"/>
                </a:lnTo>
                <a:lnTo>
                  <a:pt x="5525" y="5619"/>
                </a:lnTo>
                <a:lnTo>
                  <a:pt x="5549" y="5613"/>
                </a:lnTo>
                <a:lnTo>
                  <a:pt x="5573" y="5609"/>
                </a:lnTo>
                <a:lnTo>
                  <a:pt x="5596" y="5605"/>
                </a:lnTo>
                <a:lnTo>
                  <a:pt x="5620" y="5602"/>
                </a:lnTo>
                <a:lnTo>
                  <a:pt x="5645" y="5600"/>
                </a:lnTo>
                <a:lnTo>
                  <a:pt x="5670" y="5599"/>
                </a:lnTo>
                <a:lnTo>
                  <a:pt x="5694" y="5599"/>
                </a:lnTo>
                <a:lnTo>
                  <a:pt x="5720" y="5599"/>
                </a:lnTo>
                <a:lnTo>
                  <a:pt x="5746" y="5600"/>
                </a:lnTo>
                <a:lnTo>
                  <a:pt x="5772" y="5602"/>
                </a:lnTo>
                <a:lnTo>
                  <a:pt x="5797" y="5604"/>
                </a:lnTo>
                <a:lnTo>
                  <a:pt x="5823" y="5607"/>
                </a:lnTo>
                <a:lnTo>
                  <a:pt x="5876" y="5614"/>
                </a:lnTo>
                <a:lnTo>
                  <a:pt x="5909" y="5620"/>
                </a:lnTo>
                <a:lnTo>
                  <a:pt x="5942" y="5624"/>
                </a:lnTo>
                <a:lnTo>
                  <a:pt x="5975" y="5627"/>
                </a:lnTo>
                <a:lnTo>
                  <a:pt x="6008" y="5629"/>
                </a:lnTo>
                <a:lnTo>
                  <a:pt x="6042" y="5630"/>
                </a:lnTo>
                <a:lnTo>
                  <a:pt x="6075" y="5631"/>
                </a:lnTo>
                <a:lnTo>
                  <a:pt x="6142" y="5630"/>
                </a:lnTo>
                <a:lnTo>
                  <a:pt x="6158" y="5630"/>
                </a:lnTo>
                <a:lnTo>
                  <a:pt x="6174" y="5632"/>
                </a:lnTo>
                <a:lnTo>
                  <a:pt x="6189" y="5635"/>
                </a:lnTo>
                <a:lnTo>
                  <a:pt x="6203" y="5638"/>
                </a:lnTo>
                <a:lnTo>
                  <a:pt x="6218" y="5643"/>
                </a:lnTo>
                <a:lnTo>
                  <a:pt x="6232" y="5648"/>
                </a:lnTo>
                <a:lnTo>
                  <a:pt x="6246" y="5656"/>
                </a:lnTo>
                <a:lnTo>
                  <a:pt x="6259" y="5663"/>
                </a:lnTo>
                <a:lnTo>
                  <a:pt x="6286" y="5678"/>
                </a:lnTo>
                <a:lnTo>
                  <a:pt x="6313" y="5696"/>
                </a:lnTo>
                <a:lnTo>
                  <a:pt x="6340" y="5713"/>
                </a:lnTo>
                <a:lnTo>
                  <a:pt x="6368" y="5731"/>
                </a:lnTo>
                <a:lnTo>
                  <a:pt x="6417" y="5759"/>
                </a:lnTo>
                <a:lnTo>
                  <a:pt x="6470" y="5789"/>
                </a:lnTo>
                <a:lnTo>
                  <a:pt x="6526" y="5821"/>
                </a:lnTo>
                <a:lnTo>
                  <a:pt x="6555" y="5838"/>
                </a:lnTo>
                <a:lnTo>
                  <a:pt x="6583" y="5856"/>
                </a:lnTo>
                <a:lnTo>
                  <a:pt x="6611" y="5874"/>
                </a:lnTo>
                <a:lnTo>
                  <a:pt x="6637" y="5894"/>
                </a:lnTo>
                <a:lnTo>
                  <a:pt x="6662" y="5913"/>
                </a:lnTo>
                <a:lnTo>
                  <a:pt x="6687" y="5934"/>
                </a:lnTo>
                <a:lnTo>
                  <a:pt x="6710" y="5955"/>
                </a:lnTo>
                <a:lnTo>
                  <a:pt x="6729" y="5976"/>
                </a:lnTo>
                <a:lnTo>
                  <a:pt x="6748" y="5999"/>
                </a:lnTo>
                <a:lnTo>
                  <a:pt x="6756" y="6010"/>
                </a:lnTo>
                <a:lnTo>
                  <a:pt x="6763" y="6022"/>
                </a:lnTo>
                <a:lnTo>
                  <a:pt x="6752" y="6028"/>
                </a:lnTo>
                <a:lnTo>
                  <a:pt x="6742" y="6032"/>
                </a:lnTo>
                <a:lnTo>
                  <a:pt x="6730" y="6034"/>
                </a:lnTo>
                <a:lnTo>
                  <a:pt x="6719" y="6036"/>
                </a:lnTo>
                <a:lnTo>
                  <a:pt x="6708" y="6037"/>
                </a:lnTo>
                <a:lnTo>
                  <a:pt x="6696" y="6038"/>
                </a:lnTo>
                <a:lnTo>
                  <a:pt x="6685" y="6037"/>
                </a:lnTo>
                <a:lnTo>
                  <a:pt x="6674" y="6036"/>
                </a:lnTo>
                <a:lnTo>
                  <a:pt x="6651" y="6032"/>
                </a:lnTo>
                <a:lnTo>
                  <a:pt x="6627" y="6027"/>
                </a:lnTo>
                <a:lnTo>
                  <a:pt x="6583" y="6014"/>
                </a:lnTo>
                <a:lnTo>
                  <a:pt x="6594" y="6030"/>
                </a:lnTo>
                <a:lnTo>
                  <a:pt x="6584" y="6026"/>
                </a:lnTo>
                <a:lnTo>
                  <a:pt x="6574" y="6023"/>
                </a:lnTo>
                <a:lnTo>
                  <a:pt x="6563" y="6021"/>
                </a:lnTo>
                <a:lnTo>
                  <a:pt x="6552" y="6020"/>
                </a:lnTo>
                <a:lnTo>
                  <a:pt x="6542" y="6020"/>
                </a:lnTo>
                <a:lnTo>
                  <a:pt x="6530" y="6022"/>
                </a:lnTo>
                <a:lnTo>
                  <a:pt x="6520" y="6024"/>
                </a:lnTo>
                <a:lnTo>
                  <a:pt x="6509" y="6027"/>
                </a:lnTo>
                <a:lnTo>
                  <a:pt x="6514" y="6031"/>
                </a:lnTo>
                <a:lnTo>
                  <a:pt x="6517" y="6034"/>
                </a:lnTo>
                <a:lnTo>
                  <a:pt x="6518" y="6037"/>
                </a:lnTo>
                <a:lnTo>
                  <a:pt x="6518" y="6040"/>
                </a:lnTo>
                <a:lnTo>
                  <a:pt x="6516" y="6042"/>
                </a:lnTo>
                <a:lnTo>
                  <a:pt x="6514" y="6044"/>
                </a:lnTo>
                <a:lnTo>
                  <a:pt x="6506" y="6048"/>
                </a:lnTo>
                <a:lnTo>
                  <a:pt x="6494" y="6051"/>
                </a:lnTo>
                <a:lnTo>
                  <a:pt x="6482" y="6053"/>
                </a:lnTo>
                <a:lnTo>
                  <a:pt x="6458" y="6057"/>
                </a:lnTo>
                <a:lnTo>
                  <a:pt x="6479" y="6061"/>
                </a:lnTo>
                <a:lnTo>
                  <a:pt x="6461" y="6065"/>
                </a:lnTo>
                <a:lnTo>
                  <a:pt x="6444" y="6070"/>
                </a:lnTo>
                <a:lnTo>
                  <a:pt x="6427" y="6076"/>
                </a:lnTo>
                <a:lnTo>
                  <a:pt x="6411" y="6084"/>
                </a:lnTo>
                <a:lnTo>
                  <a:pt x="6430" y="6089"/>
                </a:lnTo>
                <a:lnTo>
                  <a:pt x="6369" y="6092"/>
                </a:lnTo>
                <a:lnTo>
                  <a:pt x="6308" y="6096"/>
                </a:lnTo>
                <a:lnTo>
                  <a:pt x="6332" y="6102"/>
                </a:lnTo>
                <a:lnTo>
                  <a:pt x="6345" y="6105"/>
                </a:lnTo>
                <a:lnTo>
                  <a:pt x="6357" y="6106"/>
                </a:lnTo>
                <a:lnTo>
                  <a:pt x="6369" y="6107"/>
                </a:lnTo>
                <a:lnTo>
                  <a:pt x="6382" y="6108"/>
                </a:lnTo>
                <a:lnTo>
                  <a:pt x="6394" y="6107"/>
                </a:lnTo>
                <a:lnTo>
                  <a:pt x="6407" y="6106"/>
                </a:lnTo>
                <a:lnTo>
                  <a:pt x="6375" y="6117"/>
                </a:lnTo>
                <a:lnTo>
                  <a:pt x="6417" y="6120"/>
                </a:lnTo>
                <a:lnTo>
                  <a:pt x="6459" y="6125"/>
                </a:lnTo>
                <a:lnTo>
                  <a:pt x="6428" y="6132"/>
                </a:lnTo>
                <a:lnTo>
                  <a:pt x="6435" y="6135"/>
                </a:lnTo>
                <a:lnTo>
                  <a:pt x="6444" y="6138"/>
                </a:lnTo>
                <a:lnTo>
                  <a:pt x="6455" y="6141"/>
                </a:lnTo>
                <a:lnTo>
                  <a:pt x="6467" y="6143"/>
                </a:lnTo>
                <a:lnTo>
                  <a:pt x="6482" y="6145"/>
                </a:lnTo>
                <a:lnTo>
                  <a:pt x="6496" y="6145"/>
                </a:lnTo>
                <a:lnTo>
                  <a:pt x="6512" y="6144"/>
                </a:lnTo>
                <a:lnTo>
                  <a:pt x="6504" y="6146"/>
                </a:lnTo>
                <a:lnTo>
                  <a:pt x="6489" y="6154"/>
                </a:lnTo>
                <a:lnTo>
                  <a:pt x="6480" y="6158"/>
                </a:lnTo>
                <a:lnTo>
                  <a:pt x="6470" y="6164"/>
                </a:lnTo>
                <a:lnTo>
                  <a:pt x="6461" y="6169"/>
                </a:lnTo>
                <a:lnTo>
                  <a:pt x="6454" y="6176"/>
                </a:lnTo>
                <a:lnTo>
                  <a:pt x="6471" y="6173"/>
                </a:lnTo>
                <a:lnTo>
                  <a:pt x="6437" y="6202"/>
                </a:lnTo>
                <a:lnTo>
                  <a:pt x="6421" y="6218"/>
                </a:lnTo>
                <a:lnTo>
                  <a:pt x="6414" y="6226"/>
                </a:lnTo>
                <a:lnTo>
                  <a:pt x="6407" y="6233"/>
                </a:lnTo>
                <a:lnTo>
                  <a:pt x="6414" y="6231"/>
                </a:lnTo>
                <a:lnTo>
                  <a:pt x="6423" y="6228"/>
                </a:lnTo>
                <a:lnTo>
                  <a:pt x="6426" y="6227"/>
                </a:lnTo>
                <a:lnTo>
                  <a:pt x="6427" y="6228"/>
                </a:lnTo>
                <a:lnTo>
                  <a:pt x="6427" y="6230"/>
                </a:lnTo>
                <a:lnTo>
                  <a:pt x="6423" y="6235"/>
                </a:lnTo>
                <a:lnTo>
                  <a:pt x="6410" y="6251"/>
                </a:lnTo>
                <a:lnTo>
                  <a:pt x="6394" y="6266"/>
                </a:lnTo>
                <a:lnTo>
                  <a:pt x="6379" y="6281"/>
                </a:lnTo>
                <a:lnTo>
                  <a:pt x="6364" y="6295"/>
                </a:lnTo>
                <a:lnTo>
                  <a:pt x="6390" y="6285"/>
                </a:lnTo>
                <a:lnTo>
                  <a:pt x="6382" y="6292"/>
                </a:lnTo>
                <a:lnTo>
                  <a:pt x="6375" y="6300"/>
                </a:lnTo>
                <a:lnTo>
                  <a:pt x="6361" y="6315"/>
                </a:lnTo>
                <a:lnTo>
                  <a:pt x="6349" y="6332"/>
                </a:lnTo>
                <a:lnTo>
                  <a:pt x="6335" y="6348"/>
                </a:lnTo>
                <a:lnTo>
                  <a:pt x="6359" y="6344"/>
                </a:lnTo>
                <a:lnTo>
                  <a:pt x="6341" y="6365"/>
                </a:lnTo>
                <a:lnTo>
                  <a:pt x="6321" y="6385"/>
                </a:lnTo>
                <a:lnTo>
                  <a:pt x="6300" y="6403"/>
                </a:lnTo>
                <a:lnTo>
                  <a:pt x="6279" y="6422"/>
                </a:lnTo>
                <a:lnTo>
                  <a:pt x="6313" y="6414"/>
                </a:lnTo>
                <a:lnTo>
                  <a:pt x="6294" y="6430"/>
                </a:lnTo>
                <a:lnTo>
                  <a:pt x="6276" y="6445"/>
                </a:lnTo>
                <a:lnTo>
                  <a:pt x="6256" y="6460"/>
                </a:lnTo>
                <a:lnTo>
                  <a:pt x="6234" y="6472"/>
                </a:lnTo>
                <a:lnTo>
                  <a:pt x="6255" y="6473"/>
                </a:lnTo>
                <a:lnTo>
                  <a:pt x="6217" y="6497"/>
                </a:lnTo>
                <a:lnTo>
                  <a:pt x="6197" y="6508"/>
                </a:lnTo>
                <a:lnTo>
                  <a:pt x="6179" y="6521"/>
                </a:lnTo>
                <a:lnTo>
                  <a:pt x="6160" y="6534"/>
                </a:lnTo>
                <a:lnTo>
                  <a:pt x="6143" y="6547"/>
                </a:lnTo>
                <a:lnTo>
                  <a:pt x="6126" y="6564"/>
                </a:lnTo>
                <a:lnTo>
                  <a:pt x="6119" y="6572"/>
                </a:lnTo>
                <a:lnTo>
                  <a:pt x="6112" y="6580"/>
                </a:lnTo>
                <a:lnTo>
                  <a:pt x="6148" y="6567"/>
                </a:lnTo>
                <a:lnTo>
                  <a:pt x="6183" y="6552"/>
                </a:lnTo>
                <a:lnTo>
                  <a:pt x="6218" y="6535"/>
                </a:lnTo>
                <a:lnTo>
                  <a:pt x="6253" y="6516"/>
                </a:lnTo>
                <a:lnTo>
                  <a:pt x="6234" y="6539"/>
                </a:lnTo>
                <a:lnTo>
                  <a:pt x="6313" y="6499"/>
                </a:lnTo>
                <a:lnTo>
                  <a:pt x="6309" y="6509"/>
                </a:lnTo>
                <a:lnTo>
                  <a:pt x="6321" y="6507"/>
                </a:lnTo>
                <a:lnTo>
                  <a:pt x="6332" y="6505"/>
                </a:lnTo>
                <a:lnTo>
                  <a:pt x="6344" y="6501"/>
                </a:lnTo>
                <a:lnTo>
                  <a:pt x="6354" y="6496"/>
                </a:lnTo>
                <a:lnTo>
                  <a:pt x="6364" y="6490"/>
                </a:lnTo>
                <a:lnTo>
                  <a:pt x="6375" y="6483"/>
                </a:lnTo>
                <a:lnTo>
                  <a:pt x="6384" y="6476"/>
                </a:lnTo>
                <a:lnTo>
                  <a:pt x="6393" y="6468"/>
                </a:lnTo>
                <a:lnTo>
                  <a:pt x="6383" y="6494"/>
                </a:lnTo>
                <a:lnTo>
                  <a:pt x="6401" y="6486"/>
                </a:lnTo>
                <a:lnTo>
                  <a:pt x="6420" y="6475"/>
                </a:lnTo>
                <a:lnTo>
                  <a:pt x="6436" y="6464"/>
                </a:lnTo>
                <a:lnTo>
                  <a:pt x="6453" y="6451"/>
                </a:lnTo>
                <a:lnTo>
                  <a:pt x="6453" y="6466"/>
                </a:lnTo>
                <a:lnTo>
                  <a:pt x="6486" y="6444"/>
                </a:lnTo>
                <a:lnTo>
                  <a:pt x="6519" y="6424"/>
                </a:lnTo>
                <a:lnTo>
                  <a:pt x="6508" y="6445"/>
                </a:lnTo>
                <a:lnTo>
                  <a:pt x="6496" y="6466"/>
                </a:lnTo>
                <a:lnTo>
                  <a:pt x="6483" y="6486"/>
                </a:lnTo>
                <a:lnTo>
                  <a:pt x="6468" y="6505"/>
                </a:lnTo>
                <a:lnTo>
                  <a:pt x="6491" y="6492"/>
                </a:lnTo>
                <a:lnTo>
                  <a:pt x="6467" y="6536"/>
                </a:lnTo>
                <a:lnTo>
                  <a:pt x="6447" y="6581"/>
                </a:lnTo>
                <a:lnTo>
                  <a:pt x="6468" y="6569"/>
                </a:lnTo>
                <a:lnTo>
                  <a:pt x="6458" y="6595"/>
                </a:lnTo>
                <a:lnTo>
                  <a:pt x="6448" y="6623"/>
                </a:lnTo>
                <a:lnTo>
                  <a:pt x="6444" y="6637"/>
                </a:lnTo>
                <a:lnTo>
                  <a:pt x="6441" y="6652"/>
                </a:lnTo>
                <a:lnTo>
                  <a:pt x="6439" y="6665"/>
                </a:lnTo>
                <a:lnTo>
                  <a:pt x="6437" y="6679"/>
                </a:lnTo>
                <a:lnTo>
                  <a:pt x="6457" y="6665"/>
                </a:lnTo>
                <a:lnTo>
                  <a:pt x="6441" y="6753"/>
                </a:lnTo>
                <a:lnTo>
                  <a:pt x="6457" y="6734"/>
                </a:lnTo>
                <a:lnTo>
                  <a:pt x="6455" y="6759"/>
                </a:lnTo>
                <a:lnTo>
                  <a:pt x="6452" y="6783"/>
                </a:lnTo>
                <a:lnTo>
                  <a:pt x="6447" y="6808"/>
                </a:lnTo>
                <a:lnTo>
                  <a:pt x="6441" y="6833"/>
                </a:lnTo>
                <a:lnTo>
                  <a:pt x="6462" y="6813"/>
                </a:lnTo>
                <a:lnTo>
                  <a:pt x="6456" y="6846"/>
                </a:lnTo>
                <a:lnTo>
                  <a:pt x="6447" y="6878"/>
                </a:lnTo>
                <a:lnTo>
                  <a:pt x="6436" y="6910"/>
                </a:lnTo>
                <a:lnTo>
                  <a:pt x="6423" y="6941"/>
                </a:lnTo>
                <a:lnTo>
                  <a:pt x="6445" y="6929"/>
                </a:lnTo>
                <a:lnTo>
                  <a:pt x="6436" y="6953"/>
                </a:lnTo>
                <a:lnTo>
                  <a:pt x="6426" y="6976"/>
                </a:lnTo>
                <a:lnTo>
                  <a:pt x="6415" y="7000"/>
                </a:lnTo>
                <a:lnTo>
                  <a:pt x="6402" y="7023"/>
                </a:lnTo>
                <a:lnTo>
                  <a:pt x="6429" y="7010"/>
                </a:lnTo>
                <a:lnTo>
                  <a:pt x="6408" y="7042"/>
                </a:lnTo>
                <a:lnTo>
                  <a:pt x="6391" y="7068"/>
                </a:lnTo>
                <a:lnTo>
                  <a:pt x="6380" y="7088"/>
                </a:lnTo>
                <a:lnTo>
                  <a:pt x="6402" y="7077"/>
                </a:lnTo>
                <a:lnTo>
                  <a:pt x="6396" y="7085"/>
                </a:lnTo>
                <a:lnTo>
                  <a:pt x="6381" y="7101"/>
                </a:lnTo>
                <a:lnTo>
                  <a:pt x="6364" y="7122"/>
                </a:lnTo>
                <a:lnTo>
                  <a:pt x="6357" y="7131"/>
                </a:lnTo>
                <a:lnTo>
                  <a:pt x="6353" y="7139"/>
                </a:lnTo>
                <a:lnTo>
                  <a:pt x="6373" y="7130"/>
                </a:lnTo>
                <a:lnTo>
                  <a:pt x="6364" y="7141"/>
                </a:lnTo>
                <a:lnTo>
                  <a:pt x="6357" y="7152"/>
                </a:lnTo>
                <a:lnTo>
                  <a:pt x="6350" y="7164"/>
                </a:lnTo>
                <a:lnTo>
                  <a:pt x="6344" y="7175"/>
                </a:lnTo>
                <a:lnTo>
                  <a:pt x="6339" y="7188"/>
                </a:lnTo>
                <a:lnTo>
                  <a:pt x="6333" y="7201"/>
                </a:lnTo>
                <a:lnTo>
                  <a:pt x="6330" y="7213"/>
                </a:lnTo>
                <a:lnTo>
                  <a:pt x="6327" y="7227"/>
                </a:lnTo>
                <a:lnTo>
                  <a:pt x="6337" y="7216"/>
                </a:lnTo>
                <a:lnTo>
                  <a:pt x="6347" y="7206"/>
                </a:lnTo>
                <a:lnTo>
                  <a:pt x="6356" y="7195"/>
                </a:lnTo>
                <a:lnTo>
                  <a:pt x="6365" y="7182"/>
                </a:lnTo>
                <a:lnTo>
                  <a:pt x="6374" y="7171"/>
                </a:lnTo>
                <a:lnTo>
                  <a:pt x="6381" y="7159"/>
                </a:lnTo>
                <a:lnTo>
                  <a:pt x="6388" y="7145"/>
                </a:lnTo>
                <a:lnTo>
                  <a:pt x="6394" y="7133"/>
                </a:lnTo>
                <a:lnTo>
                  <a:pt x="6399" y="7145"/>
                </a:lnTo>
                <a:lnTo>
                  <a:pt x="6408" y="7132"/>
                </a:lnTo>
                <a:lnTo>
                  <a:pt x="6415" y="7119"/>
                </a:lnTo>
                <a:lnTo>
                  <a:pt x="6422" y="7105"/>
                </a:lnTo>
                <a:lnTo>
                  <a:pt x="6428" y="7091"/>
                </a:lnTo>
                <a:lnTo>
                  <a:pt x="6428" y="7115"/>
                </a:lnTo>
                <a:lnTo>
                  <a:pt x="6463" y="7044"/>
                </a:lnTo>
                <a:lnTo>
                  <a:pt x="6463" y="7064"/>
                </a:lnTo>
                <a:lnTo>
                  <a:pt x="6476" y="7046"/>
                </a:lnTo>
                <a:lnTo>
                  <a:pt x="6484" y="7032"/>
                </a:lnTo>
                <a:lnTo>
                  <a:pt x="6487" y="7026"/>
                </a:lnTo>
                <a:lnTo>
                  <a:pt x="6489" y="7020"/>
                </a:lnTo>
                <a:lnTo>
                  <a:pt x="6489" y="7036"/>
                </a:lnTo>
                <a:lnTo>
                  <a:pt x="6501" y="7021"/>
                </a:lnTo>
                <a:lnTo>
                  <a:pt x="6512" y="7003"/>
                </a:lnTo>
                <a:lnTo>
                  <a:pt x="6521" y="6986"/>
                </a:lnTo>
                <a:lnTo>
                  <a:pt x="6529" y="6968"/>
                </a:lnTo>
                <a:lnTo>
                  <a:pt x="6528" y="6992"/>
                </a:lnTo>
                <a:lnTo>
                  <a:pt x="6545" y="6976"/>
                </a:lnTo>
                <a:lnTo>
                  <a:pt x="6560" y="6961"/>
                </a:lnTo>
                <a:lnTo>
                  <a:pt x="6576" y="6943"/>
                </a:lnTo>
                <a:lnTo>
                  <a:pt x="6590" y="6926"/>
                </a:lnTo>
                <a:lnTo>
                  <a:pt x="6589" y="6940"/>
                </a:lnTo>
                <a:lnTo>
                  <a:pt x="6596" y="6935"/>
                </a:lnTo>
                <a:lnTo>
                  <a:pt x="6602" y="6929"/>
                </a:lnTo>
                <a:lnTo>
                  <a:pt x="6609" y="6924"/>
                </a:lnTo>
                <a:lnTo>
                  <a:pt x="6615" y="6916"/>
                </a:lnTo>
                <a:lnTo>
                  <a:pt x="6624" y="6902"/>
                </a:lnTo>
                <a:lnTo>
                  <a:pt x="6632" y="6887"/>
                </a:lnTo>
                <a:lnTo>
                  <a:pt x="6633" y="6905"/>
                </a:lnTo>
                <a:lnTo>
                  <a:pt x="6642" y="6899"/>
                </a:lnTo>
                <a:lnTo>
                  <a:pt x="6650" y="6892"/>
                </a:lnTo>
                <a:lnTo>
                  <a:pt x="6657" y="6885"/>
                </a:lnTo>
                <a:lnTo>
                  <a:pt x="6664" y="6876"/>
                </a:lnTo>
                <a:lnTo>
                  <a:pt x="6670" y="6868"/>
                </a:lnTo>
                <a:lnTo>
                  <a:pt x="6677" y="6860"/>
                </a:lnTo>
                <a:lnTo>
                  <a:pt x="6682" y="6850"/>
                </a:lnTo>
                <a:lnTo>
                  <a:pt x="6686" y="6840"/>
                </a:lnTo>
                <a:lnTo>
                  <a:pt x="6689" y="6855"/>
                </a:lnTo>
                <a:lnTo>
                  <a:pt x="6696" y="6846"/>
                </a:lnTo>
                <a:lnTo>
                  <a:pt x="6702" y="6838"/>
                </a:lnTo>
                <a:lnTo>
                  <a:pt x="6708" y="6829"/>
                </a:lnTo>
                <a:lnTo>
                  <a:pt x="6713" y="6821"/>
                </a:lnTo>
                <a:lnTo>
                  <a:pt x="6716" y="6810"/>
                </a:lnTo>
                <a:lnTo>
                  <a:pt x="6719" y="6801"/>
                </a:lnTo>
                <a:lnTo>
                  <a:pt x="6721" y="6791"/>
                </a:lnTo>
                <a:lnTo>
                  <a:pt x="6723" y="6779"/>
                </a:lnTo>
                <a:lnTo>
                  <a:pt x="6730" y="6798"/>
                </a:lnTo>
                <a:lnTo>
                  <a:pt x="6733" y="6789"/>
                </a:lnTo>
                <a:lnTo>
                  <a:pt x="6735" y="6779"/>
                </a:lnTo>
                <a:lnTo>
                  <a:pt x="6739" y="6761"/>
                </a:lnTo>
                <a:lnTo>
                  <a:pt x="6743" y="6741"/>
                </a:lnTo>
                <a:lnTo>
                  <a:pt x="6745" y="6732"/>
                </a:lnTo>
                <a:lnTo>
                  <a:pt x="6748" y="6724"/>
                </a:lnTo>
                <a:lnTo>
                  <a:pt x="6756" y="6740"/>
                </a:lnTo>
                <a:lnTo>
                  <a:pt x="6758" y="6729"/>
                </a:lnTo>
                <a:lnTo>
                  <a:pt x="6761" y="6718"/>
                </a:lnTo>
                <a:lnTo>
                  <a:pt x="6768" y="6694"/>
                </a:lnTo>
                <a:lnTo>
                  <a:pt x="6775" y="6676"/>
                </a:lnTo>
                <a:lnTo>
                  <a:pt x="6777" y="6671"/>
                </a:lnTo>
                <a:lnTo>
                  <a:pt x="6777" y="6670"/>
                </a:lnTo>
                <a:lnTo>
                  <a:pt x="6781" y="6656"/>
                </a:lnTo>
                <a:lnTo>
                  <a:pt x="6787" y="6634"/>
                </a:lnTo>
                <a:lnTo>
                  <a:pt x="6792" y="6613"/>
                </a:lnTo>
                <a:lnTo>
                  <a:pt x="6794" y="6604"/>
                </a:lnTo>
                <a:lnTo>
                  <a:pt x="6797" y="6608"/>
                </a:lnTo>
                <a:lnTo>
                  <a:pt x="6800" y="6612"/>
                </a:lnTo>
                <a:lnTo>
                  <a:pt x="6801" y="6618"/>
                </a:lnTo>
                <a:lnTo>
                  <a:pt x="6802" y="6624"/>
                </a:lnTo>
                <a:lnTo>
                  <a:pt x="6803" y="6635"/>
                </a:lnTo>
                <a:lnTo>
                  <a:pt x="6802" y="6648"/>
                </a:lnTo>
                <a:lnTo>
                  <a:pt x="6800" y="6675"/>
                </a:lnTo>
                <a:lnTo>
                  <a:pt x="6799" y="6687"/>
                </a:lnTo>
                <a:lnTo>
                  <a:pt x="6801" y="6697"/>
                </a:lnTo>
                <a:lnTo>
                  <a:pt x="6810" y="6687"/>
                </a:lnTo>
                <a:lnTo>
                  <a:pt x="6812" y="6706"/>
                </a:lnTo>
                <a:lnTo>
                  <a:pt x="6813" y="6726"/>
                </a:lnTo>
                <a:lnTo>
                  <a:pt x="6814" y="6745"/>
                </a:lnTo>
                <a:lnTo>
                  <a:pt x="6813" y="6765"/>
                </a:lnTo>
                <a:lnTo>
                  <a:pt x="6825" y="6759"/>
                </a:lnTo>
                <a:lnTo>
                  <a:pt x="6824" y="6770"/>
                </a:lnTo>
                <a:lnTo>
                  <a:pt x="6824" y="6780"/>
                </a:lnTo>
                <a:lnTo>
                  <a:pt x="6824" y="6791"/>
                </a:lnTo>
                <a:lnTo>
                  <a:pt x="6826" y="6802"/>
                </a:lnTo>
                <a:lnTo>
                  <a:pt x="6828" y="6812"/>
                </a:lnTo>
                <a:lnTo>
                  <a:pt x="6830" y="6823"/>
                </a:lnTo>
                <a:lnTo>
                  <a:pt x="6834" y="6833"/>
                </a:lnTo>
                <a:lnTo>
                  <a:pt x="6838" y="6843"/>
                </a:lnTo>
                <a:lnTo>
                  <a:pt x="6846" y="6828"/>
                </a:lnTo>
                <a:lnTo>
                  <a:pt x="6849" y="6846"/>
                </a:lnTo>
                <a:lnTo>
                  <a:pt x="6854" y="6863"/>
                </a:lnTo>
                <a:lnTo>
                  <a:pt x="6861" y="6879"/>
                </a:lnTo>
                <a:lnTo>
                  <a:pt x="6870" y="6894"/>
                </a:lnTo>
                <a:lnTo>
                  <a:pt x="6879" y="6876"/>
                </a:lnTo>
                <a:lnTo>
                  <a:pt x="6885" y="6896"/>
                </a:lnTo>
                <a:lnTo>
                  <a:pt x="6893" y="6914"/>
                </a:lnTo>
                <a:lnTo>
                  <a:pt x="6901" y="6933"/>
                </a:lnTo>
                <a:lnTo>
                  <a:pt x="6911" y="6952"/>
                </a:lnTo>
                <a:lnTo>
                  <a:pt x="6916" y="6929"/>
                </a:lnTo>
                <a:lnTo>
                  <a:pt x="6934" y="6961"/>
                </a:lnTo>
                <a:lnTo>
                  <a:pt x="6954" y="6993"/>
                </a:lnTo>
                <a:lnTo>
                  <a:pt x="6957" y="6969"/>
                </a:lnTo>
                <a:lnTo>
                  <a:pt x="6968" y="6985"/>
                </a:lnTo>
                <a:lnTo>
                  <a:pt x="6980" y="7000"/>
                </a:lnTo>
                <a:lnTo>
                  <a:pt x="7000" y="7032"/>
                </a:lnTo>
                <a:lnTo>
                  <a:pt x="7002" y="7014"/>
                </a:lnTo>
                <a:lnTo>
                  <a:pt x="7011" y="7031"/>
                </a:lnTo>
                <a:lnTo>
                  <a:pt x="7021" y="7046"/>
                </a:lnTo>
                <a:lnTo>
                  <a:pt x="7032" y="7061"/>
                </a:lnTo>
                <a:lnTo>
                  <a:pt x="7045" y="7074"/>
                </a:lnTo>
                <a:lnTo>
                  <a:pt x="7045" y="7057"/>
                </a:lnTo>
                <a:lnTo>
                  <a:pt x="7066" y="7083"/>
                </a:lnTo>
                <a:lnTo>
                  <a:pt x="7085" y="7112"/>
                </a:lnTo>
                <a:lnTo>
                  <a:pt x="7091" y="7101"/>
                </a:lnTo>
                <a:lnTo>
                  <a:pt x="7115" y="7130"/>
                </a:lnTo>
                <a:lnTo>
                  <a:pt x="7139" y="7158"/>
                </a:lnTo>
                <a:lnTo>
                  <a:pt x="7140" y="7144"/>
                </a:lnTo>
                <a:lnTo>
                  <a:pt x="7152" y="7159"/>
                </a:lnTo>
                <a:lnTo>
                  <a:pt x="7162" y="7171"/>
                </a:lnTo>
                <a:lnTo>
                  <a:pt x="7172" y="7182"/>
                </a:lnTo>
                <a:lnTo>
                  <a:pt x="7179" y="7170"/>
                </a:lnTo>
                <a:lnTo>
                  <a:pt x="7194" y="7206"/>
                </a:lnTo>
                <a:lnTo>
                  <a:pt x="7211" y="7241"/>
                </a:lnTo>
                <a:lnTo>
                  <a:pt x="7216" y="7219"/>
                </a:lnTo>
                <a:lnTo>
                  <a:pt x="7224" y="7241"/>
                </a:lnTo>
                <a:lnTo>
                  <a:pt x="7234" y="7263"/>
                </a:lnTo>
                <a:lnTo>
                  <a:pt x="7246" y="7284"/>
                </a:lnTo>
                <a:lnTo>
                  <a:pt x="7258" y="7305"/>
                </a:lnTo>
                <a:lnTo>
                  <a:pt x="7259" y="7281"/>
                </a:lnTo>
                <a:lnTo>
                  <a:pt x="7269" y="7302"/>
                </a:lnTo>
                <a:lnTo>
                  <a:pt x="7280" y="7323"/>
                </a:lnTo>
                <a:lnTo>
                  <a:pt x="7288" y="7344"/>
                </a:lnTo>
                <a:lnTo>
                  <a:pt x="7296" y="7366"/>
                </a:lnTo>
                <a:lnTo>
                  <a:pt x="7299" y="7344"/>
                </a:lnTo>
                <a:lnTo>
                  <a:pt x="7313" y="7368"/>
                </a:lnTo>
                <a:lnTo>
                  <a:pt x="7326" y="7391"/>
                </a:lnTo>
                <a:lnTo>
                  <a:pt x="7341" y="7413"/>
                </a:lnTo>
                <a:lnTo>
                  <a:pt x="7357" y="7435"/>
                </a:lnTo>
                <a:lnTo>
                  <a:pt x="7359" y="7421"/>
                </a:lnTo>
                <a:lnTo>
                  <a:pt x="7359" y="7407"/>
                </a:lnTo>
                <a:lnTo>
                  <a:pt x="7358" y="7394"/>
                </a:lnTo>
                <a:lnTo>
                  <a:pt x="7356" y="7379"/>
                </a:lnTo>
                <a:lnTo>
                  <a:pt x="7352" y="7366"/>
                </a:lnTo>
                <a:lnTo>
                  <a:pt x="7347" y="7354"/>
                </a:lnTo>
                <a:lnTo>
                  <a:pt x="7340" y="7341"/>
                </a:lnTo>
                <a:lnTo>
                  <a:pt x="7333" y="7329"/>
                </a:lnTo>
                <a:lnTo>
                  <a:pt x="7356" y="7337"/>
                </a:lnTo>
                <a:lnTo>
                  <a:pt x="7347" y="7330"/>
                </a:lnTo>
                <a:lnTo>
                  <a:pt x="7339" y="7322"/>
                </a:lnTo>
                <a:lnTo>
                  <a:pt x="7332" y="7313"/>
                </a:lnTo>
                <a:lnTo>
                  <a:pt x="7327" y="7304"/>
                </a:lnTo>
                <a:lnTo>
                  <a:pt x="7316" y="7287"/>
                </a:lnTo>
                <a:lnTo>
                  <a:pt x="7303" y="7268"/>
                </a:lnTo>
                <a:lnTo>
                  <a:pt x="7317" y="7276"/>
                </a:lnTo>
                <a:lnTo>
                  <a:pt x="7325" y="7281"/>
                </a:lnTo>
                <a:lnTo>
                  <a:pt x="7298" y="7243"/>
                </a:lnTo>
                <a:lnTo>
                  <a:pt x="7272" y="7204"/>
                </a:lnTo>
                <a:lnTo>
                  <a:pt x="7290" y="7211"/>
                </a:lnTo>
                <a:lnTo>
                  <a:pt x="7274" y="7178"/>
                </a:lnTo>
                <a:lnTo>
                  <a:pt x="7258" y="7145"/>
                </a:lnTo>
                <a:lnTo>
                  <a:pt x="7278" y="7160"/>
                </a:lnTo>
                <a:lnTo>
                  <a:pt x="7278" y="7138"/>
                </a:lnTo>
                <a:lnTo>
                  <a:pt x="7277" y="7117"/>
                </a:lnTo>
                <a:lnTo>
                  <a:pt x="7272" y="7097"/>
                </a:lnTo>
                <a:lnTo>
                  <a:pt x="7267" y="7077"/>
                </a:lnTo>
                <a:lnTo>
                  <a:pt x="7282" y="7089"/>
                </a:lnTo>
                <a:lnTo>
                  <a:pt x="7284" y="7078"/>
                </a:lnTo>
                <a:lnTo>
                  <a:pt x="7285" y="7067"/>
                </a:lnTo>
                <a:lnTo>
                  <a:pt x="7284" y="7057"/>
                </a:lnTo>
                <a:lnTo>
                  <a:pt x="7283" y="7045"/>
                </a:lnTo>
                <a:lnTo>
                  <a:pt x="7281" y="7035"/>
                </a:lnTo>
                <a:lnTo>
                  <a:pt x="7277" y="7025"/>
                </a:lnTo>
                <a:lnTo>
                  <a:pt x="7272" y="7015"/>
                </a:lnTo>
                <a:lnTo>
                  <a:pt x="7267" y="7006"/>
                </a:lnTo>
                <a:lnTo>
                  <a:pt x="7282" y="7010"/>
                </a:lnTo>
                <a:lnTo>
                  <a:pt x="7282" y="6986"/>
                </a:lnTo>
                <a:lnTo>
                  <a:pt x="7281" y="6956"/>
                </a:lnTo>
                <a:lnTo>
                  <a:pt x="7279" y="6941"/>
                </a:lnTo>
                <a:lnTo>
                  <a:pt x="7275" y="6928"/>
                </a:lnTo>
                <a:lnTo>
                  <a:pt x="7272" y="6915"/>
                </a:lnTo>
                <a:lnTo>
                  <a:pt x="7267" y="6905"/>
                </a:lnTo>
                <a:lnTo>
                  <a:pt x="7282" y="6919"/>
                </a:lnTo>
                <a:lnTo>
                  <a:pt x="7283" y="6904"/>
                </a:lnTo>
                <a:lnTo>
                  <a:pt x="7283" y="6890"/>
                </a:lnTo>
                <a:lnTo>
                  <a:pt x="7282" y="6875"/>
                </a:lnTo>
                <a:lnTo>
                  <a:pt x="7281" y="6861"/>
                </a:lnTo>
                <a:lnTo>
                  <a:pt x="7278" y="6846"/>
                </a:lnTo>
                <a:lnTo>
                  <a:pt x="7274" y="6833"/>
                </a:lnTo>
                <a:lnTo>
                  <a:pt x="7270" y="6819"/>
                </a:lnTo>
                <a:lnTo>
                  <a:pt x="7265" y="6806"/>
                </a:lnTo>
                <a:lnTo>
                  <a:pt x="7274" y="6808"/>
                </a:lnTo>
                <a:lnTo>
                  <a:pt x="7280" y="6809"/>
                </a:lnTo>
                <a:lnTo>
                  <a:pt x="7273" y="6790"/>
                </a:lnTo>
                <a:lnTo>
                  <a:pt x="7265" y="6770"/>
                </a:lnTo>
                <a:lnTo>
                  <a:pt x="7256" y="6752"/>
                </a:lnTo>
                <a:lnTo>
                  <a:pt x="7246" y="6734"/>
                </a:lnTo>
                <a:lnTo>
                  <a:pt x="7261" y="6738"/>
                </a:lnTo>
                <a:lnTo>
                  <a:pt x="7252" y="6716"/>
                </a:lnTo>
                <a:lnTo>
                  <a:pt x="7240" y="6696"/>
                </a:lnTo>
                <a:lnTo>
                  <a:pt x="7228" y="6676"/>
                </a:lnTo>
                <a:lnTo>
                  <a:pt x="7214" y="6658"/>
                </a:lnTo>
                <a:lnTo>
                  <a:pt x="7232" y="6660"/>
                </a:lnTo>
                <a:lnTo>
                  <a:pt x="7216" y="6641"/>
                </a:lnTo>
                <a:lnTo>
                  <a:pt x="7202" y="6625"/>
                </a:lnTo>
                <a:lnTo>
                  <a:pt x="7189" y="6607"/>
                </a:lnTo>
                <a:lnTo>
                  <a:pt x="7177" y="6589"/>
                </a:lnTo>
                <a:lnTo>
                  <a:pt x="7171" y="6580"/>
                </a:lnTo>
                <a:lnTo>
                  <a:pt x="7168" y="6572"/>
                </a:lnTo>
                <a:lnTo>
                  <a:pt x="7165" y="6564"/>
                </a:lnTo>
                <a:lnTo>
                  <a:pt x="7163" y="6558"/>
                </a:lnTo>
                <a:lnTo>
                  <a:pt x="7164" y="6553"/>
                </a:lnTo>
                <a:lnTo>
                  <a:pt x="7164" y="6551"/>
                </a:lnTo>
                <a:lnTo>
                  <a:pt x="7166" y="6548"/>
                </a:lnTo>
                <a:lnTo>
                  <a:pt x="7166" y="6551"/>
                </a:lnTo>
                <a:lnTo>
                  <a:pt x="7167" y="6553"/>
                </a:lnTo>
                <a:lnTo>
                  <a:pt x="7174" y="6560"/>
                </a:lnTo>
                <a:lnTo>
                  <a:pt x="7197" y="6581"/>
                </a:lnTo>
                <a:lnTo>
                  <a:pt x="7222" y="6603"/>
                </a:lnTo>
                <a:lnTo>
                  <a:pt x="7236" y="6616"/>
                </a:lnTo>
                <a:lnTo>
                  <a:pt x="7231" y="6597"/>
                </a:lnTo>
                <a:lnTo>
                  <a:pt x="7248" y="6611"/>
                </a:lnTo>
                <a:lnTo>
                  <a:pt x="7265" y="6625"/>
                </a:lnTo>
                <a:lnTo>
                  <a:pt x="7284" y="6636"/>
                </a:lnTo>
                <a:lnTo>
                  <a:pt x="7303" y="6646"/>
                </a:lnTo>
                <a:lnTo>
                  <a:pt x="7299" y="6632"/>
                </a:lnTo>
                <a:lnTo>
                  <a:pt x="7306" y="6639"/>
                </a:lnTo>
                <a:lnTo>
                  <a:pt x="7314" y="6645"/>
                </a:lnTo>
                <a:lnTo>
                  <a:pt x="7322" y="6652"/>
                </a:lnTo>
                <a:lnTo>
                  <a:pt x="7330" y="6657"/>
                </a:lnTo>
                <a:lnTo>
                  <a:pt x="7339" y="6662"/>
                </a:lnTo>
                <a:lnTo>
                  <a:pt x="7349" y="6666"/>
                </a:lnTo>
                <a:lnTo>
                  <a:pt x="7358" y="6669"/>
                </a:lnTo>
                <a:lnTo>
                  <a:pt x="7367" y="6672"/>
                </a:lnTo>
                <a:lnTo>
                  <a:pt x="7360" y="6659"/>
                </a:lnTo>
                <a:lnTo>
                  <a:pt x="7380" y="6666"/>
                </a:lnTo>
                <a:lnTo>
                  <a:pt x="7399" y="6672"/>
                </a:lnTo>
                <a:lnTo>
                  <a:pt x="7418" y="6678"/>
                </a:lnTo>
                <a:lnTo>
                  <a:pt x="7437" y="6682"/>
                </a:lnTo>
                <a:lnTo>
                  <a:pt x="7428" y="6670"/>
                </a:lnTo>
                <a:lnTo>
                  <a:pt x="7468" y="6685"/>
                </a:lnTo>
                <a:lnTo>
                  <a:pt x="7509" y="6697"/>
                </a:lnTo>
                <a:lnTo>
                  <a:pt x="7505" y="6686"/>
                </a:lnTo>
                <a:lnTo>
                  <a:pt x="7521" y="6693"/>
                </a:lnTo>
                <a:lnTo>
                  <a:pt x="7536" y="6699"/>
                </a:lnTo>
                <a:lnTo>
                  <a:pt x="7553" y="6704"/>
                </a:lnTo>
                <a:lnTo>
                  <a:pt x="7568" y="6708"/>
                </a:lnTo>
                <a:lnTo>
                  <a:pt x="7560" y="6693"/>
                </a:lnTo>
                <a:lnTo>
                  <a:pt x="7581" y="6703"/>
                </a:lnTo>
                <a:lnTo>
                  <a:pt x="7601" y="6712"/>
                </a:lnTo>
                <a:lnTo>
                  <a:pt x="7622" y="6721"/>
                </a:lnTo>
                <a:lnTo>
                  <a:pt x="7643" y="6728"/>
                </a:lnTo>
                <a:lnTo>
                  <a:pt x="7635" y="6709"/>
                </a:lnTo>
                <a:lnTo>
                  <a:pt x="7651" y="6721"/>
                </a:lnTo>
                <a:lnTo>
                  <a:pt x="7667" y="6732"/>
                </a:lnTo>
                <a:lnTo>
                  <a:pt x="7684" y="6742"/>
                </a:lnTo>
                <a:lnTo>
                  <a:pt x="7700" y="6752"/>
                </a:lnTo>
                <a:lnTo>
                  <a:pt x="7696" y="6737"/>
                </a:lnTo>
                <a:lnTo>
                  <a:pt x="7719" y="6755"/>
                </a:lnTo>
                <a:lnTo>
                  <a:pt x="7737" y="6767"/>
                </a:lnTo>
                <a:lnTo>
                  <a:pt x="7746" y="6772"/>
                </a:lnTo>
                <a:lnTo>
                  <a:pt x="7752" y="6774"/>
                </a:lnTo>
                <a:lnTo>
                  <a:pt x="7747" y="6760"/>
                </a:lnTo>
                <a:lnTo>
                  <a:pt x="7754" y="6768"/>
                </a:lnTo>
                <a:lnTo>
                  <a:pt x="7762" y="6776"/>
                </a:lnTo>
                <a:lnTo>
                  <a:pt x="7770" y="6782"/>
                </a:lnTo>
                <a:lnTo>
                  <a:pt x="7780" y="6788"/>
                </a:lnTo>
                <a:lnTo>
                  <a:pt x="7790" y="6792"/>
                </a:lnTo>
                <a:lnTo>
                  <a:pt x="7800" y="6795"/>
                </a:lnTo>
                <a:lnTo>
                  <a:pt x="7811" y="6798"/>
                </a:lnTo>
                <a:lnTo>
                  <a:pt x="7823" y="6799"/>
                </a:lnTo>
                <a:lnTo>
                  <a:pt x="7808" y="6785"/>
                </a:lnTo>
                <a:lnTo>
                  <a:pt x="7819" y="6790"/>
                </a:lnTo>
                <a:lnTo>
                  <a:pt x="7830" y="6795"/>
                </a:lnTo>
                <a:lnTo>
                  <a:pt x="7842" y="6799"/>
                </a:lnTo>
                <a:lnTo>
                  <a:pt x="7854" y="6803"/>
                </a:lnTo>
                <a:lnTo>
                  <a:pt x="7866" y="6805"/>
                </a:lnTo>
                <a:lnTo>
                  <a:pt x="7877" y="6808"/>
                </a:lnTo>
                <a:lnTo>
                  <a:pt x="7890" y="6810"/>
                </a:lnTo>
                <a:lnTo>
                  <a:pt x="7902" y="6811"/>
                </a:lnTo>
                <a:lnTo>
                  <a:pt x="7891" y="6801"/>
                </a:lnTo>
                <a:lnTo>
                  <a:pt x="7878" y="6792"/>
                </a:lnTo>
                <a:lnTo>
                  <a:pt x="7866" y="6782"/>
                </a:lnTo>
                <a:lnTo>
                  <a:pt x="7854" y="6774"/>
                </a:lnTo>
                <a:lnTo>
                  <a:pt x="7840" y="6766"/>
                </a:lnTo>
                <a:lnTo>
                  <a:pt x="7827" y="6759"/>
                </a:lnTo>
                <a:lnTo>
                  <a:pt x="7814" y="6753"/>
                </a:lnTo>
                <a:lnTo>
                  <a:pt x="7800" y="6747"/>
                </a:lnTo>
                <a:lnTo>
                  <a:pt x="7818" y="6744"/>
                </a:lnTo>
                <a:lnTo>
                  <a:pt x="7770" y="6721"/>
                </a:lnTo>
                <a:lnTo>
                  <a:pt x="7724" y="6699"/>
                </a:lnTo>
                <a:lnTo>
                  <a:pt x="7750" y="6695"/>
                </a:lnTo>
                <a:lnTo>
                  <a:pt x="7709" y="6671"/>
                </a:lnTo>
                <a:lnTo>
                  <a:pt x="7667" y="6648"/>
                </a:lnTo>
                <a:lnTo>
                  <a:pt x="7688" y="6646"/>
                </a:lnTo>
                <a:lnTo>
                  <a:pt x="7652" y="6621"/>
                </a:lnTo>
                <a:lnTo>
                  <a:pt x="7614" y="6597"/>
                </a:lnTo>
                <a:lnTo>
                  <a:pt x="7637" y="6598"/>
                </a:lnTo>
                <a:lnTo>
                  <a:pt x="7606" y="6571"/>
                </a:lnTo>
                <a:lnTo>
                  <a:pt x="7576" y="6544"/>
                </a:lnTo>
                <a:lnTo>
                  <a:pt x="7599" y="6548"/>
                </a:lnTo>
                <a:lnTo>
                  <a:pt x="7577" y="6523"/>
                </a:lnTo>
                <a:lnTo>
                  <a:pt x="7554" y="6499"/>
                </a:lnTo>
                <a:lnTo>
                  <a:pt x="7561" y="6499"/>
                </a:lnTo>
                <a:lnTo>
                  <a:pt x="7575" y="6500"/>
                </a:lnTo>
                <a:lnTo>
                  <a:pt x="7572" y="6491"/>
                </a:lnTo>
                <a:lnTo>
                  <a:pt x="7567" y="6482"/>
                </a:lnTo>
                <a:lnTo>
                  <a:pt x="7562" y="6474"/>
                </a:lnTo>
                <a:lnTo>
                  <a:pt x="7557" y="6466"/>
                </a:lnTo>
                <a:lnTo>
                  <a:pt x="7550" y="6459"/>
                </a:lnTo>
                <a:lnTo>
                  <a:pt x="7543" y="6453"/>
                </a:lnTo>
                <a:lnTo>
                  <a:pt x="7536" y="6445"/>
                </a:lnTo>
                <a:lnTo>
                  <a:pt x="7528" y="6439"/>
                </a:lnTo>
                <a:lnTo>
                  <a:pt x="7552" y="6444"/>
                </a:lnTo>
                <a:lnTo>
                  <a:pt x="7541" y="6430"/>
                </a:lnTo>
                <a:lnTo>
                  <a:pt x="7529" y="6418"/>
                </a:lnTo>
                <a:lnTo>
                  <a:pt x="7516" y="6406"/>
                </a:lnTo>
                <a:lnTo>
                  <a:pt x="7501" y="6397"/>
                </a:lnTo>
                <a:lnTo>
                  <a:pt x="7520" y="6389"/>
                </a:lnTo>
                <a:lnTo>
                  <a:pt x="7504" y="6376"/>
                </a:lnTo>
                <a:lnTo>
                  <a:pt x="7488" y="6362"/>
                </a:lnTo>
                <a:lnTo>
                  <a:pt x="7473" y="6348"/>
                </a:lnTo>
                <a:lnTo>
                  <a:pt x="7459" y="6333"/>
                </a:lnTo>
                <a:lnTo>
                  <a:pt x="7482" y="6332"/>
                </a:lnTo>
                <a:lnTo>
                  <a:pt x="7472" y="6324"/>
                </a:lnTo>
                <a:lnTo>
                  <a:pt x="7462" y="6316"/>
                </a:lnTo>
                <a:lnTo>
                  <a:pt x="7452" y="6309"/>
                </a:lnTo>
                <a:lnTo>
                  <a:pt x="7441" y="6303"/>
                </a:lnTo>
                <a:lnTo>
                  <a:pt x="7430" y="6298"/>
                </a:lnTo>
                <a:lnTo>
                  <a:pt x="7419" y="6294"/>
                </a:lnTo>
                <a:lnTo>
                  <a:pt x="7406" y="6291"/>
                </a:lnTo>
                <a:lnTo>
                  <a:pt x="7394" y="6288"/>
                </a:lnTo>
                <a:lnTo>
                  <a:pt x="7412" y="6280"/>
                </a:lnTo>
                <a:lnTo>
                  <a:pt x="7396" y="6271"/>
                </a:lnTo>
                <a:lnTo>
                  <a:pt x="7381" y="6264"/>
                </a:lnTo>
                <a:lnTo>
                  <a:pt x="7364" y="6259"/>
                </a:lnTo>
                <a:lnTo>
                  <a:pt x="7348" y="6257"/>
                </a:lnTo>
                <a:lnTo>
                  <a:pt x="7371" y="6251"/>
                </a:lnTo>
                <a:lnTo>
                  <a:pt x="7351" y="6241"/>
                </a:lnTo>
                <a:lnTo>
                  <a:pt x="7329" y="6233"/>
                </a:lnTo>
                <a:lnTo>
                  <a:pt x="7306" y="6227"/>
                </a:lnTo>
                <a:lnTo>
                  <a:pt x="7285" y="6221"/>
                </a:lnTo>
                <a:lnTo>
                  <a:pt x="7306" y="6215"/>
                </a:lnTo>
                <a:lnTo>
                  <a:pt x="7287" y="6209"/>
                </a:lnTo>
                <a:lnTo>
                  <a:pt x="7251" y="6195"/>
                </a:lnTo>
                <a:lnTo>
                  <a:pt x="7217" y="6180"/>
                </a:lnTo>
                <a:lnTo>
                  <a:pt x="7206" y="6175"/>
                </a:lnTo>
                <a:lnTo>
                  <a:pt x="7203" y="6173"/>
                </a:lnTo>
                <a:lnTo>
                  <a:pt x="7203" y="6172"/>
                </a:lnTo>
                <a:lnTo>
                  <a:pt x="7204" y="6171"/>
                </a:lnTo>
                <a:lnTo>
                  <a:pt x="7208" y="6171"/>
                </a:lnTo>
                <a:lnTo>
                  <a:pt x="7220" y="6171"/>
                </a:lnTo>
                <a:lnTo>
                  <a:pt x="7255" y="6174"/>
                </a:lnTo>
                <a:lnTo>
                  <a:pt x="7312" y="6180"/>
                </a:lnTo>
                <a:lnTo>
                  <a:pt x="7299" y="6168"/>
                </a:lnTo>
                <a:lnTo>
                  <a:pt x="7327" y="6168"/>
                </a:lnTo>
                <a:lnTo>
                  <a:pt x="7354" y="6165"/>
                </a:lnTo>
                <a:lnTo>
                  <a:pt x="7382" y="6160"/>
                </a:lnTo>
                <a:lnTo>
                  <a:pt x="7407" y="6152"/>
                </a:lnTo>
                <a:lnTo>
                  <a:pt x="7393" y="6148"/>
                </a:lnTo>
                <a:lnTo>
                  <a:pt x="7416" y="6141"/>
                </a:lnTo>
                <a:lnTo>
                  <a:pt x="7434" y="6135"/>
                </a:lnTo>
                <a:lnTo>
                  <a:pt x="7442" y="6132"/>
                </a:lnTo>
                <a:lnTo>
                  <a:pt x="7449" y="6129"/>
                </a:lnTo>
                <a:lnTo>
                  <a:pt x="7433" y="6122"/>
                </a:lnTo>
                <a:lnTo>
                  <a:pt x="7457" y="6114"/>
                </a:lnTo>
                <a:lnTo>
                  <a:pt x="7478" y="6107"/>
                </a:lnTo>
                <a:lnTo>
                  <a:pt x="7496" y="6099"/>
                </a:lnTo>
                <a:lnTo>
                  <a:pt x="7471" y="6098"/>
                </a:lnTo>
                <a:lnTo>
                  <a:pt x="7554" y="6056"/>
                </a:lnTo>
                <a:lnTo>
                  <a:pt x="7538" y="6053"/>
                </a:lnTo>
                <a:lnTo>
                  <a:pt x="7542" y="6049"/>
                </a:lnTo>
                <a:lnTo>
                  <a:pt x="7547" y="6048"/>
                </a:lnTo>
                <a:lnTo>
                  <a:pt x="7551" y="6048"/>
                </a:lnTo>
                <a:lnTo>
                  <a:pt x="7555" y="6049"/>
                </a:lnTo>
                <a:lnTo>
                  <a:pt x="7559" y="6051"/>
                </a:lnTo>
                <a:lnTo>
                  <a:pt x="7562" y="6054"/>
                </a:lnTo>
                <a:lnTo>
                  <a:pt x="7566" y="6058"/>
                </a:lnTo>
                <a:lnTo>
                  <a:pt x="7569" y="6063"/>
                </a:lnTo>
                <a:lnTo>
                  <a:pt x="7568" y="6049"/>
                </a:lnTo>
                <a:lnTo>
                  <a:pt x="7584" y="6057"/>
                </a:lnTo>
                <a:lnTo>
                  <a:pt x="7597" y="6065"/>
                </a:lnTo>
                <a:lnTo>
                  <a:pt x="7612" y="6074"/>
                </a:lnTo>
                <a:lnTo>
                  <a:pt x="7625" y="6084"/>
                </a:lnTo>
                <a:lnTo>
                  <a:pt x="7615" y="6070"/>
                </a:lnTo>
                <a:lnTo>
                  <a:pt x="7604" y="6059"/>
                </a:lnTo>
                <a:lnTo>
                  <a:pt x="7583" y="6035"/>
                </a:lnTo>
                <a:lnTo>
                  <a:pt x="7605" y="6025"/>
                </a:lnTo>
                <a:lnTo>
                  <a:pt x="7616" y="6020"/>
                </a:lnTo>
                <a:lnTo>
                  <a:pt x="7596" y="6018"/>
                </a:lnTo>
                <a:lnTo>
                  <a:pt x="7634" y="6000"/>
                </a:lnTo>
                <a:lnTo>
                  <a:pt x="7672" y="5984"/>
                </a:lnTo>
                <a:lnTo>
                  <a:pt x="7658" y="5980"/>
                </a:lnTo>
                <a:lnTo>
                  <a:pt x="7676" y="5973"/>
                </a:lnTo>
                <a:lnTo>
                  <a:pt x="7694" y="5965"/>
                </a:lnTo>
                <a:lnTo>
                  <a:pt x="7710" y="5954"/>
                </a:lnTo>
                <a:lnTo>
                  <a:pt x="7726" y="5941"/>
                </a:lnTo>
                <a:lnTo>
                  <a:pt x="7714" y="5942"/>
                </a:lnTo>
                <a:lnTo>
                  <a:pt x="7701" y="5944"/>
                </a:lnTo>
                <a:lnTo>
                  <a:pt x="7689" y="5947"/>
                </a:lnTo>
                <a:lnTo>
                  <a:pt x="7676" y="5952"/>
                </a:lnTo>
                <a:lnTo>
                  <a:pt x="7665" y="5957"/>
                </a:lnTo>
                <a:lnTo>
                  <a:pt x="7654" y="5962"/>
                </a:lnTo>
                <a:lnTo>
                  <a:pt x="7643" y="5968"/>
                </a:lnTo>
                <a:lnTo>
                  <a:pt x="7633" y="5975"/>
                </a:lnTo>
                <a:lnTo>
                  <a:pt x="7637" y="5960"/>
                </a:lnTo>
                <a:lnTo>
                  <a:pt x="7617" y="5969"/>
                </a:lnTo>
                <a:lnTo>
                  <a:pt x="7593" y="5978"/>
                </a:lnTo>
                <a:lnTo>
                  <a:pt x="7571" y="5986"/>
                </a:lnTo>
                <a:lnTo>
                  <a:pt x="7560" y="5989"/>
                </a:lnTo>
                <a:lnTo>
                  <a:pt x="7553" y="5987"/>
                </a:lnTo>
                <a:lnTo>
                  <a:pt x="7546" y="5984"/>
                </a:lnTo>
                <a:lnTo>
                  <a:pt x="7538" y="5980"/>
                </a:lnTo>
                <a:lnTo>
                  <a:pt x="7532" y="5976"/>
                </a:lnTo>
                <a:lnTo>
                  <a:pt x="7525" y="5971"/>
                </a:lnTo>
                <a:lnTo>
                  <a:pt x="7519" y="5965"/>
                </a:lnTo>
                <a:lnTo>
                  <a:pt x="7513" y="5959"/>
                </a:lnTo>
                <a:lnTo>
                  <a:pt x="7507" y="5953"/>
                </a:lnTo>
                <a:lnTo>
                  <a:pt x="7526" y="5959"/>
                </a:lnTo>
                <a:lnTo>
                  <a:pt x="7512" y="5935"/>
                </a:lnTo>
                <a:lnTo>
                  <a:pt x="7496" y="5911"/>
                </a:lnTo>
                <a:lnTo>
                  <a:pt x="7479" y="5890"/>
                </a:lnTo>
                <a:lnTo>
                  <a:pt x="7459" y="5869"/>
                </a:lnTo>
                <a:lnTo>
                  <a:pt x="7480" y="5875"/>
                </a:lnTo>
                <a:lnTo>
                  <a:pt x="7471" y="5866"/>
                </a:lnTo>
                <a:lnTo>
                  <a:pt x="7450" y="5844"/>
                </a:lnTo>
                <a:lnTo>
                  <a:pt x="7437" y="5832"/>
                </a:lnTo>
                <a:lnTo>
                  <a:pt x="7425" y="5822"/>
                </a:lnTo>
                <a:lnTo>
                  <a:pt x="7415" y="5812"/>
                </a:lnTo>
                <a:lnTo>
                  <a:pt x="7405" y="5808"/>
                </a:lnTo>
                <a:lnTo>
                  <a:pt x="7436" y="5805"/>
                </a:lnTo>
                <a:lnTo>
                  <a:pt x="7428" y="5793"/>
                </a:lnTo>
                <a:lnTo>
                  <a:pt x="7419" y="5780"/>
                </a:lnTo>
                <a:lnTo>
                  <a:pt x="7399" y="5758"/>
                </a:lnTo>
                <a:lnTo>
                  <a:pt x="7381" y="5735"/>
                </a:lnTo>
                <a:lnTo>
                  <a:pt x="7371" y="5723"/>
                </a:lnTo>
                <a:lnTo>
                  <a:pt x="7364" y="5710"/>
                </a:lnTo>
                <a:lnTo>
                  <a:pt x="7397" y="5713"/>
                </a:lnTo>
                <a:lnTo>
                  <a:pt x="7386" y="5706"/>
                </a:lnTo>
                <a:lnTo>
                  <a:pt x="7370" y="5695"/>
                </a:lnTo>
                <a:lnTo>
                  <a:pt x="7358" y="5686"/>
                </a:lnTo>
                <a:lnTo>
                  <a:pt x="7356" y="5683"/>
                </a:lnTo>
                <a:lnTo>
                  <a:pt x="7356" y="5681"/>
                </a:lnTo>
                <a:lnTo>
                  <a:pt x="7358" y="5681"/>
                </a:lnTo>
                <a:lnTo>
                  <a:pt x="7372" y="5683"/>
                </a:lnTo>
                <a:lnTo>
                  <a:pt x="7388" y="5686"/>
                </a:lnTo>
                <a:lnTo>
                  <a:pt x="7403" y="5690"/>
                </a:lnTo>
                <a:lnTo>
                  <a:pt x="7419" y="5695"/>
                </a:lnTo>
                <a:lnTo>
                  <a:pt x="7450" y="5705"/>
                </a:lnTo>
                <a:lnTo>
                  <a:pt x="7465" y="5710"/>
                </a:lnTo>
                <a:lnTo>
                  <a:pt x="7480" y="5714"/>
                </a:lnTo>
                <a:lnTo>
                  <a:pt x="7479" y="5696"/>
                </a:lnTo>
                <a:lnTo>
                  <a:pt x="7486" y="5701"/>
                </a:lnTo>
                <a:lnTo>
                  <a:pt x="7494" y="5705"/>
                </a:lnTo>
                <a:lnTo>
                  <a:pt x="7504" y="5710"/>
                </a:lnTo>
                <a:lnTo>
                  <a:pt x="7517" y="5715"/>
                </a:lnTo>
                <a:lnTo>
                  <a:pt x="7531" y="5719"/>
                </a:lnTo>
                <a:lnTo>
                  <a:pt x="7538" y="5720"/>
                </a:lnTo>
                <a:lnTo>
                  <a:pt x="7546" y="5720"/>
                </a:lnTo>
                <a:lnTo>
                  <a:pt x="7554" y="5720"/>
                </a:lnTo>
                <a:lnTo>
                  <a:pt x="7561" y="5718"/>
                </a:lnTo>
                <a:lnTo>
                  <a:pt x="7551" y="5699"/>
                </a:lnTo>
                <a:lnTo>
                  <a:pt x="7596" y="5704"/>
                </a:lnTo>
                <a:lnTo>
                  <a:pt x="7632" y="5708"/>
                </a:lnTo>
                <a:lnTo>
                  <a:pt x="7657" y="5710"/>
                </a:lnTo>
                <a:lnTo>
                  <a:pt x="7643" y="5698"/>
                </a:lnTo>
                <a:lnTo>
                  <a:pt x="7651" y="5698"/>
                </a:lnTo>
                <a:lnTo>
                  <a:pt x="7668" y="5698"/>
                </a:lnTo>
                <a:lnTo>
                  <a:pt x="7679" y="5698"/>
                </a:lnTo>
                <a:lnTo>
                  <a:pt x="7690" y="5697"/>
                </a:lnTo>
                <a:lnTo>
                  <a:pt x="7701" y="5694"/>
                </a:lnTo>
                <a:lnTo>
                  <a:pt x="7711" y="5691"/>
                </a:lnTo>
                <a:lnTo>
                  <a:pt x="7709" y="5675"/>
                </a:lnTo>
                <a:lnTo>
                  <a:pt x="7719" y="5676"/>
                </a:lnTo>
                <a:lnTo>
                  <a:pt x="7741" y="5677"/>
                </a:lnTo>
                <a:lnTo>
                  <a:pt x="7757" y="5677"/>
                </a:lnTo>
                <a:lnTo>
                  <a:pt x="7772" y="5676"/>
                </a:lnTo>
                <a:lnTo>
                  <a:pt x="7789" y="5675"/>
                </a:lnTo>
                <a:lnTo>
                  <a:pt x="7804" y="5672"/>
                </a:lnTo>
                <a:lnTo>
                  <a:pt x="7798" y="5659"/>
                </a:lnTo>
                <a:lnTo>
                  <a:pt x="7832" y="5656"/>
                </a:lnTo>
                <a:lnTo>
                  <a:pt x="7863" y="5652"/>
                </a:lnTo>
                <a:lnTo>
                  <a:pt x="7892" y="5647"/>
                </a:lnTo>
                <a:lnTo>
                  <a:pt x="7877" y="5626"/>
                </a:lnTo>
                <a:lnTo>
                  <a:pt x="7893" y="5628"/>
                </a:lnTo>
                <a:lnTo>
                  <a:pt x="7907" y="5629"/>
                </a:lnTo>
                <a:lnTo>
                  <a:pt x="7923" y="5629"/>
                </a:lnTo>
                <a:lnTo>
                  <a:pt x="7938" y="5629"/>
                </a:lnTo>
                <a:lnTo>
                  <a:pt x="7953" y="5628"/>
                </a:lnTo>
                <a:lnTo>
                  <a:pt x="7968" y="5627"/>
                </a:lnTo>
                <a:lnTo>
                  <a:pt x="7983" y="5624"/>
                </a:lnTo>
                <a:lnTo>
                  <a:pt x="7998" y="5621"/>
                </a:lnTo>
                <a:lnTo>
                  <a:pt x="7985" y="5606"/>
                </a:lnTo>
                <a:lnTo>
                  <a:pt x="8015" y="5601"/>
                </a:lnTo>
                <a:lnTo>
                  <a:pt x="8045" y="5598"/>
                </a:lnTo>
                <a:lnTo>
                  <a:pt x="8076" y="5597"/>
                </a:lnTo>
                <a:lnTo>
                  <a:pt x="8107" y="5598"/>
                </a:lnTo>
                <a:lnTo>
                  <a:pt x="8083" y="5578"/>
                </a:lnTo>
                <a:lnTo>
                  <a:pt x="8210" y="5607"/>
                </a:lnTo>
                <a:lnTo>
                  <a:pt x="8192" y="5587"/>
                </a:lnTo>
                <a:lnTo>
                  <a:pt x="8207" y="5585"/>
                </a:lnTo>
                <a:lnTo>
                  <a:pt x="8224" y="5585"/>
                </a:lnTo>
                <a:lnTo>
                  <a:pt x="8239" y="5587"/>
                </a:lnTo>
                <a:lnTo>
                  <a:pt x="8255" y="5591"/>
                </a:lnTo>
                <a:lnTo>
                  <a:pt x="8270" y="5596"/>
                </a:lnTo>
                <a:lnTo>
                  <a:pt x="8285" y="5603"/>
                </a:lnTo>
                <a:lnTo>
                  <a:pt x="8298" y="5611"/>
                </a:lnTo>
                <a:lnTo>
                  <a:pt x="8311" y="5622"/>
                </a:lnTo>
                <a:lnTo>
                  <a:pt x="8314" y="5597"/>
                </a:lnTo>
                <a:lnTo>
                  <a:pt x="8327" y="5605"/>
                </a:lnTo>
                <a:lnTo>
                  <a:pt x="8341" y="5611"/>
                </a:lnTo>
                <a:lnTo>
                  <a:pt x="8355" y="5615"/>
                </a:lnTo>
                <a:lnTo>
                  <a:pt x="8369" y="5620"/>
                </a:lnTo>
                <a:lnTo>
                  <a:pt x="8384" y="5621"/>
                </a:lnTo>
                <a:lnTo>
                  <a:pt x="8399" y="5621"/>
                </a:lnTo>
                <a:lnTo>
                  <a:pt x="8413" y="5620"/>
                </a:lnTo>
                <a:lnTo>
                  <a:pt x="8429" y="5617"/>
                </a:lnTo>
                <a:lnTo>
                  <a:pt x="8415" y="5608"/>
                </a:lnTo>
                <a:lnTo>
                  <a:pt x="8385" y="5591"/>
                </a:lnTo>
                <a:lnTo>
                  <a:pt x="8350" y="5573"/>
                </a:lnTo>
                <a:lnTo>
                  <a:pt x="8335" y="5567"/>
                </a:lnTo>
                <a:lnTo>
                  <a:pt x="8325" y="5564"/>
                </a:lnTo>
                <a:lnTo>
                  <a:pt x="8356" y="5559"/>
                </a:lnTo>
                <a:lnTo>
                  <a:pt x="8341" y="5556"/>
                </a:lnTo>
                <a:lnTo>
                  <a:pt x="8306" y="5547"/>
                </a:lnTo>
                <a:lnTo>
                  <a:pt x="8286" y="5543"/>
                </a:lnTo>
                <a:lnTo>
                  <a:pt x="8265" y="5540"/>
                </a:lnTo>
                <a:lnTo>
                  <a:pt x="8246" y="5539"/>
                </a:lnTo>
                <a:lnTo>
                  <a:pt x="8239" y="5539"/>
                </a:lnTo>
                <a:lnTo>
                  <a:pt x="8232" y="5539"/>
                </a:lnTo>
                <a:lnTo>
                  <a:pt x="8258" y="5514"/>
                </a:lnTo>
                <a:lnTo>
                  <a:pt x="8183" y="5514"/>
                </a:lnTo>
                <a:lnTo>
                  <a:pt x="8144" y="5513"/>
                </a:lnTo>
                <a:lnTo>
                  <a:pt x="8106" y="5511"/>
                </a:lnTo>
                <a:lnTo>
                  <a:pt x="8146" y="5496"/>
                </a:lnTo>
                <a:lnTo>
                  <a:pt x="8135" y="5490"/>
                </a:lnTo>
                <a:lnTo>
                  <a:pt x="8124" y="5484"/>
                </a:lnTo>
                <a:lnTo>
                  <a:pt x="8108" y="5476"/>
                </a:lnTo>
                <a:lnTo>
                  <a:pt x="8092" y="5470"/>
                </a:lnTo>
                <a:lnTo>
                  <a:pt x="8073" y="5466"/>
                </a:lnTo>
                <a:lnTo>
                  <a:pt x="8064" y="5465"/>
                </a:lnTo>
                <a:lnTo>
                  <a:pt x="8056" y="5464"/>
                </a:lnTo>
                <a:lnTo>
                  <a:pt x="8048" y="5465"/>
                </a:lnTo>
                <a:lnTo>
                  <a:pt x="8039" y="5466"/>
                </a:lnTo>
                <a:lnTo>
                  <a:pt x="8061" y="5446"/>
                </a:lnTo>
                <a:lnTo>
                  <a:pt x="8053" y="5444"/>
                </a:lnTo>
                <a:lnTo>
                  <a:pt x="8031" y="5439"/>
                </a:lnTo>
                <a:lnTo>
                  <a:pt x="8018" y="5437"/>
                </a:lnTo>
                <a:lnTo>
                  <a:pt x="8002" y="5435"/>
                </a:lnTo>
                <a:lnTo>
                  <a:pt x="7987" y="5435"/>
                </a:lnTo>
                <a:lnTo>
                  <a:pt x="7971" y="5435"/>
                </a:lnTo>
                <a:lnTo>
                  <a:pt x="7988" y="5416"/>
                </a:lnTo>
                <a:lnTo>
                  <a:pt x="7975" y="5413"/>
                </a:lnTo>
                <a:lnTo>
                  <a:pt x="7961" y="5410"/>
                </a:lnTo>
                <a:lnTo>
                  <a:pt x="7942" y="5408"/>
                </a:lnTo>
                <a:lnTo>
                  <a:pt x="7922" y="5406"/>
                </a:lnTo>
                <a:lnTo>
                  <a:pt x="7899" y="5406"/>
                </a:lnTo>
                <a:lnTo>
                  <a:pt x="7877" y="5407"/>
                </a:lnTo>
                <a:lnTo>
                  <a:pt x="7867" y="5409"/>
                </a:lnTo>
                <a:lnTo>
                  <a:pt x="7857" y="5411"/>
                </a:lnTo>
                <a:lnTo>
                  <a:pt x="7893" y="5393"/>
                </a:lnTo>
                <a:lnTo>
                  <a:pt x="7878" y="5386"/>
                </a:lnTo>
                <a:lnTo>
                  <a:pt x="7863" y="5379"/>
                </a:lnTo>
                <a:lnTo>
                  <a:pt x="7847" y="5374"/>
                </a:lnTo>
                <a:lnTo>
                  <a:pt x="7830" y="5371"/>
                </a:lnTo>
                <a:lnTo>
                  <a:pt x="7814" y="5369"/>
                </a:lnTo>
                <a:lnTo>
                  <a:pt x="7797" y="5369"/>
                </a:lnTo>
                <a:lnTo>
                  <a:pt x="7780" y="5369"/>
                </a:lnTo>
                <a:lnTo>
                  <a:pt x="7763" y="5371"/>
                </a:lnTo>
                <a:lnTo>
                  <a:pt x="7795" y="5352"/>
                </a:lnTo>
                <a:lnTo>
                  <a:pt x="7767" y="5347"/>
                </a:lnTo>
                <a:lnTo>
                  <a:pt x="7739" y="5342"/>
                </a:lnTo>
                <a:lnTo>
                  <a:pt x="7711" y="5339"/>
                </a:lnTo>
                <a:lnTo>
                  <a:pt x="7684" y="5336"/>
                </a:lnTo>
                <a:lnTo>
                  <a:pt x="7698" y="5325"/>
                </a:lnTo>
                <a:lnTo>
                  <a:pt x="7663" y="5314"/>
                </a:lnTo>
                <a:lnTo>
                  <a:pt x="7634" y="5305"/>
                </a:lnTo>
                <a:lnTo>
                  <a:pt x="7604" y="5294"/>
                </a:lnTo>
                <a:lnTo>
                  <a:pt x="7590" y="5288"/>
                </a:lnTo>
                <a:lnTo>
                  <a:pt x="7576" y="5281"/>
                </a:lnTo>
                <a:lnTo>
                  <a:pt x="7564" y="5275"/>
                </a:lnTo>
                <a:lnTo>
                  <a:pt x="7555" y="5269"/>
                </a:lnTo>
                <a:lnTo>
                  <a:pt x="7548" y="5264"/>
                </a:lnTo>
                <a:lnTo>
                  <a:pt x="7546" y="5261"/>
                </a:lnTo>
                <a:lnTo>
                  <a:pt x="7545" y="5258"/>
                </a:lnTo>
                <a:lnTo>
                  <a:pt x="7543" y="5255"/>
                </a:lnTo>
                <a:lnTo>
                  <a:pt x="7545" y="5252"/>
                </a:lnTo>
                <a:lnTo>
                  <a:pt x="7546" y="5250"/>
                </a:lnTo>
                <a:lnTo>
                  <a:pt x="7549" y="5246"/>
                </a:lnTo>
                <a:lnTo>
                  <a:pt x="7562" y="5244"/>
                </a:lnTo>
                <a:lnTo>
                  <a:pt x="7577" y="5240"/>
                </a:lnTo>
                <a:lnTo>
                  <a:pt x="7596" y="5235"/>
                </a:lnTo>
                <a:lnTo>
                  <a:pt x="7617" y="5229"/>
                </a:lnTo>
                <a:lnTo>
                  <a:pt x="7638" y="5220"/>
                </a:lnTo>
                <a:lnTo>
                  <a:pt x="7649" y="5214"/>
                </a:lnTo>
                <a:lnTo>
                  <a:pt x="7658" y="5209"/>
                </a:lnTo>
                <a:lnTo>
                  <a:pt x="7668" y="5203"/>
                </a:lnTo>
                <a:lnTo>
                  <a:pt x="7676" y="5196"/>
                </a:lnTo>
                <a:lnTo>
                  <a:pt x="7654" y="5183"/>
                </a:lnTo>
                <a:lnTo>
                  <a:pt x="7669" y="5177"/>
                </a:lnTo>
                <a:lnTo>
                  <a:pt x="7686" y="5171"/>
                </a:lnTo>
                <a:lnTo>
                  <a:pt x="7705" y="5163"/>
                </a:lnTo>
                <a:lnTo>
                  <a:pt x="7727" y="5154"/>
                </a:lnTo>
                <a:lnTo>
                  <a:pt x="7748" y="5142"/>
                </a:lnTo>
                <a:lnTo>
                  <a:pt x="7757" y="5136"/>
                </a:lnTo>
                <a:lnTo>
                  <a:pt x="7766" y="5129"/>
                </a:lnTo>
                <a:lnTo>
                  <a:pt x="7774" y="5123"/>
                </a:lnTo>
                <a:lnTo>
                  <a:pt x="7781" y="5116"/>
                </a:lnTo>
                <a:lnTo>
                  <a:pt x="7757" y="5109"/>
                </a:lnTo>
                <a:lnTo>
                  <a:pt x="7768" y="5102"/>
                </a:lnTo>
                <a:lnTo>
                  <a:pt x="7781" y="5095"/>
                </a:lnTo>
                <a:lnTo>
                  <a:pt x="7796" y="5085"/>
                </a:lnTo>
                <a:lnTo>
                  <a:pt x="7811" y="5072"/>
                </a:lnTo>
                <a:lnTo>
                  <a:pt x="7828" y="5059"/>
                </a:lnTo>
                <a:lnTo>
                  <a:pt x="7842" y="5043"/>
                </a:lnTo>
                <a:lnTo>
                  <a:pt x="7849" y="5036"/>
                </a:lnTo>
                <a:lnTo>
                  <a:pt x="7854" y="5028"/>
                </a:lnTo>
                <a:lnTo>
                  <a:pt x="7823" y="5028"/>
                </a:lnTo>
                <a:lnTo>
                  <a:pt x="7864" y="4996"/>
                </a:lnTo>
                <a:lnTo>
                  <a:pt x="7937" y="4939"/>
                </a:lnTo>
                <a:lnTo>
                  <a:pt x="7914" y="4940"/>
                </a:lnTo>
                <a:lnTo>
                  <a:pt x="7924" y="4933"/>
                </a:lnTo>
                <a:lnTo>
                  <a:pt x="7950" y="4916"/>
                </a:lnTo>
                <a:lnTo>
                  <a:pt x="7978" y="4893"/>
                </a:lnTo>
                <a:lnTo>
                  <a:pt x="7992" y="4882"/>
                </a:lnTo>
                <a:lnTo>
                  <a:pt x="8002" y="4872"/>
                </a:lnTo>
                <a:lnTo>
                  <a:pt x="7969" y="4873"/>
                </a:lnTo>
                <a:lnTo>
                  <a:pt x="8001" y="4857"/>
                </a:lnTo>
                <a:lnTo>
                  <a:pt x="8058" y="4828"/>
                </a:lnTo>
                <a:lnTo>
                  <a:pt x="8038" y="4816"/>
                </a:lnTo>
                <a:lnTo>
                  <a:pt x="8049" y="4815"/>
                </a:lnTo>
                <a:lnTo>
                  <a:pt x="8059" y="4812"/>
                </a:lnTo>
                <a:lnTo>
                  <a:pt x="8072" y="4809"/>
                </a:lnTo>
                <a:lnTo>
                  <a:pt x="8089" y="4805"/>
                </a:lnTo>
                <a:lnTo>
                  <a:pt x="8106" y="4799"/>
                </a:lnTo>
                <a:lnTo>
                  <a:pt x="8125" y="4792"/>
                </a:lnTo>
                <a:lnTo>
                  <a:pt x="8143" y="4782"/>
                </a:lnTo>
                <a:lnTo>
                  <a:pt x="8117" y="4770"/>
                </a:lnTo>
                <a:lnTo>
                  <a:pt x="8127" y="4767"/>
                </a:lnTo>
                <a:lnTo>
                  <a:pt x="8152" y="4761"/>
                </a:lnTo>
                <a:lnTo>
                  <a:pt x="8180" y="4752"/>
                </a:lnTo>
                <a:lnTo>
                  <a:pt x="8195" y="4746"/>
                </a:lnTo>
                <a:lnTo>
                  <a:pt x="8206" y="4740"/>
                </a:lnTo>
                <a:lnTo>
                  <a:pt x="8183" y="4734"/>
                </a:lnTo>
                <a:lnTo>
                  <a:pt x="8199" y="4730"/>
                </a:lnTo>
                <a:lnTo>
                  <a:pt x="8216" y="4725"/>
                </a:lnTo>
                <a:lnTo>
                  <a:pt x="8231" y="4718"/>
                </a:lnTo>
                <a:lnTo>
                  <a:pt x="8246" y="4709"/>
                </a:lnTo>
                <a:lnTo>
                  <a:pt x="8261" y="4700"/>
                </a:lnTo>
                <a:lnTo>
                  <a:pt x="8274" y="4689"/>
                </a:lnTo>
                <a:lnTo>
                  <a:pt x="8287" y="4677"/>
                </a:lnTo>
                <a:lnTo>
                  <a:pt x="8299" y="4665"/>
                </a:lnTo>
                <a:lnTo>
                  <a:pt x="8289" y="4662"/>
                </a:lnTo>
                <a:lnTo>
                  <a:pt x="8277" y="4661"/>
                </a:lnTo>
                <a:lnTo>
                  <a:pt x="8264" y="4659"/>
                </a:lnTo>
                <a:lnTo>
                  <a:pt x="8249" y="4658"/>
                </a:lnTo>
                <a:lnTo>
                  <a:pt x="8232" y="4658"/>
                </a:lnTo>
                <a:lnTo>
                  <a:pt x="8225" y="4659"/>
                </a:lnTo>
                <a:lnTo>
                  <a:pt x="8218" y="4661"/>
                </a:lnTo>
                <a:lnTo>
                  <a:pt x="8210" y="4663"/>
                </a:lnTo>
                <a:lnTo>
                  <a:pt x="8204" y="4666"/>
                </a:lnTo>
                <a:lnTo>
                  <a:pt x="8236" y="4648"/>
                </a:lnTo>
                <a:lnTo>
                  <a:pt x="8227" y="4649"/>
                </a:lnTo>
                <a:lnTo>
                  <a:pt x="8216" y="4650"/>
                </a:lnTo>
                <a:lnTo>
                  <a:pt x="8201" y="4653"/>
                </a:lnTo>
                <a:lnTo>
                  <a:pt x="8185" y="4657"/>
                </a:lnTo>
                <a:lnTo>
                  <a:pt x="8168" y="4663"/>
                </a:lnTo>
                <a:lnTo>
                  <a:pt x="8160" y="4667"/>
                </a:lnTo>
                <a:lnTo>
                  <a:pt x="8152" y="4671"/>
                </a:lnTo>
                <a:lnTo>
                  <a:pt x="8143" y="4676"/>
                </a:lnTo>
                <a:lnTo>
                  <a:pt x="8136" y="4683"/>
                </a:lnTo>
                <a:lnTo>
                  <a:pt x="8154" y="4655"/>
                </a:lnTo>
                <a:lnTo>
                  <a:pt x="8144" y="4656"/>
                </a:lnTo>
                <a:lnTo>
                  <a:pt x="8134" y="4658"/>
                </a:lnTo>
                <a:lnTo>
                  <a:pt x="8121" y="4661"/>
                </a:lnTo>
                <a:lnTo>
                  <a:pt x="8105" y="4665"/>
                </a:lnTo>
                <a:lnTo>
                  <a:pt x="8090" y="4671"/>
                </a:lnTo>
                <a:lnTo>
                  <a:pt x="8074" y="4679"/>
                </a:lnTo>
                <a:lnTo>
                  <a:pt x="8067" y="4685"/>
                </a:lnTo>
                <a:lnTo>
                  <a:pt x="8061" y="4690"/>
                </a:lnTo>
                <a:lnTo>
                  <a:pt x="8067" y="4673"/>
                </a:lnTo>
                <a:lnTo>
                  <a:pt x="8052" y="4675"/>
                </a:lnTo>
                <a:lnTo>
                  <a:pt x="8034" y="4678"/>
                </a:lnTo>
                <a:lnTo>
                  <a:pt x="8014" y="4683"/>
                </a:lnTo>
                <a:lnTo>
                  <a:pt x="7990" y="4689"/>
                </a:lnTo>
                <a:lnTo>
                  <a:pt x="7965" y="4697"/>
                </a:lnTo>
                <a:lnTo>
                  <a:pt x="7953" y="4701"/>
                </a:lnTo>
                <a:lnTo>
                  <a:pt x="7941" y="4706"/>
                </a:lnTo>
                <a:lnTo>
                  <a:pt x="7930" y="4712"/>
                </a:lnTo>
                <a:lnTo>
                  <a:pt x="7920" y="4719"/>
                </a:lnTo>
                <a:lnTo>
                  <a:pt x="7943" y="4694"/>
                </a:lnTo>
                <a:lnTo>
                  <a:pt x="7929" y="4697"/>
                </a:lnTo>
                <a:lnTo>
                  <a:pt x="7897" y="4704"/>
                </a:lnTo>
                <a:lnTo>
                  <a:pt x="7878" y="4708"/>
                </a:lnTo>
                <a:lnTo>
                  <a:pt x="7860" y="4715"/>
                </a:lnTo>
                <a:lnTo>
                  <a:pt x="7843" y="4721"/>
                </a:lnTo>
                <a:lnTo>
                  <a:pt x="7837" y="4724"/>
                </a:lnTo>
                <a:lnTo>
                  <a:pt x="7831" y="4727"/>
                </a:lnTo>
                <a:lnTo>
                  <a:pt x="7857" y="4708"/>
                </a:lnTo>
                <a:lnTo>
                  <a:pt x="7845" y="4708"/>
                </a:lnTo>
                <a:lnTo>
                  <a:pt x="7832" y="4709"/>
                </a:lnTo>
                <a:lnTo>
                  <a:pt x="7815" y="4710"/>
                </a:lnTo>
                <a:lnTo>
                  <a:pt x="7795" y="4713"/>
                </a:lnTo>
                <a:lnTo>
                  <a:pt x="7775" y="4719"/>
                </a:lnTo>
                <a:lnTo>
                  <a:pt x="7765" y="4722"/>
                </a:lnTo>
                <a:lnTo>
                  <a:pt x="7755" y="4726"/>
                </a:lnTo>
                <a:lnTo>
                  <a:pt x="7746" y="4730"/>
                </a:lnTo>
                <a:lnTo>
                  <a:pt x="7736" y="4736"/>
                </a:lnTo>
                <a:lnTo>
                  <a:pt x="7780" y="4696"/>
                </a:lnTo>
                <a:lnTo>
                  <a:pt x="7767" y="4698"/>
                </a:lnTo>
                <a:lnTo>
                  <a:pt x="7735" y="4706"/>
                </a:lnTo>
                <a:lnTo>
                  <a:pt x="7715" y="4712"/>
                </a:lnTo>
                <a:lnTo>
                  <a:pt x="7694" y="4720"/>
                </a:lnTo>
                <a:lnTo>
                  <a:pt x="7674" y="4728"/>
                </a:lnTo>
                <a:lnTo>
                  <a:pt x="7656" y="4738"/>
                </a:lnTo>
                <a:lnTo>
                  <a:pt x="7674" y="4712"/>
                </a:lnTo>
                <a:lnTo>
                  <a:pt x="7627" y="4724"/>
                </a:lnTo>
                <a:lnTo>
                  <a:pt x="7595" y="4732"/>
                </a:lnTo>
                <a:lnTo>
                  <a:pt x="7561" y="4741"/>
                </a:lnTo>
                <a:lnTo>
                  <a:pt x="7527" y="4751"/>
                </a:lnTo>
                <a:lnTo>
                  <a:pt x="7496" y="4762"/>
                </a:lnTo>
                <a:lnTo>
                  <a:pt x="7483" y="4767"/>
                </a:lnTo>
                <a:lnTo>
                  <a:pt x="7471" y="4772"/>
                </a:lnTo>
                <a:lnTo>
                  <a:pt x="7461" y="4778"/>
                </a:lnTo>
                <a:lnTo>
                  <a:pt x="7454" y="4784"/>
                </a:lnTo>
                <a:lnTo>
                  <a:pt x="7463" y="4766"/>
                </a:lnTo>
                <a:lnTo>
                  <a:pt x="7450" y="4772"/>
                </a:lnTo>
                <a:lnTo>
                  <a:pt x="7435" y="4780"/>
                </a:lnTo>
                <a:lnTo>
                  <a:pt x="7405" y="4800"/>
                </a:lnTo>
                <a:lnTo>
                  <a:pt x="7390" y="4809"/>
                </a:lnTo>
                <a:lnTo>
                  <a:pt x="7374" y="4817"/>
                </a:lnTo>
                <a:lnTo>
                  <a:pt x="7367" y="4820"/>
                </a:lnTo>
                <a:lnTo>
                  <a:pt x="7360" y="4822"/>
                </a:lnTo>
                <a:lnTo>
                  <a:pt x="7353" y="4823"/>
                </a:lnTo>
                <a:lnTo>
                  <a:pt x="7347" y="4823"/>
                </a:lnTo>
                <a:lnTo>
                  <a:pt x="7345" y="4823"/>
                </a:lnTo>
                <a:lnTo>
                  <a:pt x="7344" y="4822"/>
                </a:lnTo>
                <a:lnTo>
                  <a:pt x="7341" y="4819"/>
                </a:lnTo>
                <a:lnTo>
                  <a:pt x="7340" y="4812"/>
                </a:lnTo>
                <a:lnTo>
                  <a:pt x="7340" y="4806"/>
                </a:lnTo>
                <a:lnTo>
                  <a:pt x="7345" y="4789"/>
                </a:lnTo>
                <a:lnTo>
                  <a:pt x="7350" y="4768"/>
                </a:lnTo>
                <a:lnTo>
                  <a:pt x="7357" y="4747"/>
                </a:lnTo>
                <a:lnTo>
                  <a:pt x="7365" y="4728"/>
                </a:lnTo>
                <a:lnTo>
                  <a:pt x="7371" y="4712"/>
                </a:lnTo>
                <a:lnTo>
                  <a:pt x="7376" y="4703"/>
                </a:lnTo>
                <a:lnTo>
                  <a:pt x="7350" y="4724"/>
                </a:lnTo>
                <a:lnTo>
                  <a:pt x="7355" y="4701"/>
                </a:lnTo>
                <a:lnTo>
                  <a:pt x="7361" y="4679"/>
                </a:lnTo>
                <a:lnTo>
                  <a:pt x="7368" y="4657"/>
                </a:lnTo>
                <a:lnTo>
                  <a:pt x="7378" y="4636"/>
                </a:lnTo>
                <a:lnTo>
                  <a:pt x="7354" y="4645"/>
                </a:lnTo>
                <a:lnTo>
                  <a:pt x="7364" y="4621"/>
                </a:lnTo>
                <a:lnTo>
                  <a:pt x="7373" y="4596"/>
                </a:lnTo>
                <a:lnTo>
                  <a:pt x="7383" y="4571"/>
                </a:lnTo>
                <a:lnTo>
                  <a:pt x="7390" y="4545"/>
                </a:lnTo>
                <a:lnTo>
                  <a:pt x="7359" y="4566"/>
                </a:lnTo>
                <a:lnTo>
                  <a:pt x="7364" y="4554"/>
                </a:lnTo>
                <a:lnTo>
                  <a:pt x="7369" y="4540"/>
                </a:lnTo>
                <a:lnTo>
                  <a:pt x="7373" y="4527"/>
                </a:lnTo>
                <a:lnTo>
                  <a:pt x="7376" y="4513"/>
                </a:lnTo>
                <a:lnTo>
                  <a:pt x="7379" y="4500"/>
                </a:lnTo>
                <a:lnTo>
                  <a:pt x="7381" y="4486"/>
                </a:lnTo>
                <a:lnTo>
                  <a:pt x="7381" y="4472"/>
                </a:lnTo>
                <a:lnTo>
                  <a:pt x="7381" y="4458"/>
                </a:lnTo>
                <a:lnTo>
                  <a:pt x="7361" y="4485"/>
                </a:lnTo>
                <a:lnTo>
                  <a:pt x="7358" y="4472"/>
                </a:lnTo>
                <a:lnTo>
                  <a:pt x="7357" y="4461"/>
                </a:lnTo>
                <a:lnTo>
                  <a:pt x="7357" y="4451"/>
                </a:lnTo>
                <a:lnTo>
                  <a:pt x="7359" y="4441"/>
                </a:lnTo>
                <a:lnTo>
                  <a:pt x="7363" y="4434"/>
                </a:lnTo>
                <a:lnTo>
                  <a:pt x="7365" y="4430"/>
                </a:lnTo>
                <a:lnTo>
                  <a:pt x="7369" y="4427"/>
                </a:lnTo>
                <a:lnTo>
                  <a:pt x="7372" y="4425"/>
                </a:lnTo>
                <a:lnTo>
                  <a:pt x="7378" y="4422"/>
                </a:lnTo>
                <a:lnTo>
                  <a:pt x="7388" y="4419"/>
                </a:lnTo>
                <a:lnTo>
                  <a:pt x="7382" y="4413"/>
                </a:lnTo>
                <a:lnTo>
                  <a:pt x="7378" y="4408"/>
                </a:lnTo>
                <a:lnTo>
                  <a:pt x="7376" y="4404"/>
                </a:lnTo>
                <a:lnTo>
                  <a:pt x="7376" y="4400"/>
                </a:lnTo>
                <a:lnTo>
                  <a:pt x="7378" y="4395"/>
                </a:lnTo>
                <a:lnTo>
                  <a:pt x="7382" y="4392"/>
                </a:lnTo>
                <a:lnTo>
                  <a:pt x="7386" y="4388"/>
                </a:lnTo>
                <a:lnTo>
                  <a:pt x="7392" y="4385"/>
                </a:lnTo>
                <a:lnTo>
                  <a:pt x="7405" y="4377"/>
                </a:lnTo>
                <a:lnTo>
                  <a:pt x="7421" y="4371"/>
                </a:lnTo>
                <a:lnTo>
                  <a:pt x="7453" y="4361"/>
                </a:lnTo>
                <a:lnTo>
                  <a:pt x="7435" y="4361"/>
                </a:lnTo>
                <a:lnTo>
                  <a:pt x="7441" y="4357"/>
                </a:lnTo>
                <a:lnTo>
                  <a:pt x="7451" y="4352"/>
                </a:lnTo>
                <a:lnTo>
                  <a:pt x="7473" y="4342"/>
                </a:lnTo>
                <a:lnTo>
                  <a:pt x="7493" y="4336"/>
                </a:lnTo>
                <a:lnTo>
                  <a:pt x="7502" y="4333"/>
                </a:lnTo>
                <a:lnTo>
                  <a:pt x="7482" y="4333"/>
                </a:lnTo>
                <a:lnTo>
                  <a:pt x="7461" y="4335"/>
                </a:lnTo>
                <a:lnTo>
                  <a:pt x="7441" y="4340"/>
                </a:lnTo>
                <a:lnTo>
                  <a:pt x="7423" y="4348"/>
                </a:lnTo>
                <a:lnTo>
                  <a:pt x="7427" y="4331"/>
                </a:lnTo>
                <a:lnTo>
                  <a:pt x="7391" y="4355"/>
                </a:lnTo>
                <a:lnTo>
                  <a:pt x="7372" y="4366"/>
                </a:lnTo>
                <a:lnTo>
                  <a:pt x="7353" y="4376"/>
                </a:lnTo>
                <a:lnTo>
                  <a:pt x="7359" y="4350"/>
                </a:lnTo>
                <a:lnTo>
                  <a:pt x="7361" y="4338"/>
                </a:lnTo>
                <a:lnTo>
                  <a:pt x="7362" y="4330"/>
                </a:lnTo>
                <a:lnTo>
                  <a:pt x="7361" y="4327"/>
                </a:lnTo>
                <a:lnTo>
                  <a:pt x="7360" y="4324"/>
                </a:lnTo>
                <a:lnTo>
                  <a:pt x="7359" y="4323"/>
                </a:lnTo>
                <a:lnTo>
                  <a:pt x="7357" y="4322"/>
                </a:lnTo>
                <a:lnTo>
                  <a:pt x="7354" y="4322"/>
                </a:lnTo>
                <a:lnTo>
                  <a:pt x="7350" y="4323"/>
                </a:lnTo>
                <a:lnTo>
                  <a:pt x="7338" y="4329"/>
                </a:lnTo>
                <a:lnTo>
                  <a:pt x="7349" y="4308"/>
                </a:lnTo>
                <a:lnTo>
                  <a:pt x="7358" y="4288"/>
                </a:lnTo>
                <a:lnTo>
                  <a:pt x="7366" y="4267"/>
                </a:lnTo>
                <a:lnTo>
                  <a:pt x="7347" y="4270"/>
                </a:lnTo>
                <a:lnTo>
                  <a:pt x="7355" y="4253"/>
                </a:lnTo>
                <a:lnTo>
                  <a:pt x="7363" y="4235"/>
                </a:lnTo>
                <a:lnTo>
                  <a:pt x="7373" y="4218"/>
                </a:lnTo>
                <a:lnTo>
                  <a:pt x="7384" y="4201"/>
                </a:lnTo>
                <a:lnTo>
                  <a:pt x="7360" y="4209"/>
                </a:lnTo>
                <a:lnTo>
                  <a:pt x="7375" y="4160"/>
                </a:lnTo>
                <a:lnTo>
                  <a:pt x="7389" y="4110"/>
                </a:lnTo>
                <a:lnTo>
                  <a:pt x="7369" y="4125"/>
                </a:lnTo>
                <a:lnTo>
                  <a:pt x="7375" y="4102"/>
                </a:lnTo>
                <a:lnTo>
                  <a:pt x="7380" y="4084"/>
                </a:lnTo>
                <a:lnTo>
                  <a:pt x="7383" y="4067"/>
                </a:lnTo>
                <a:lnTo>
                  <a:pt x="7371" y="4070"/>
                </a:lnTo>
                <a:lnTo>
                  <a:pt x="7371" y="4056"/>
                </a:lnTo>
                <a:lnTo>
                  <a:pt x="7370" y="4040"/>
                </a:lnTo>
                <a:lnTo>
                  <a:pt x="7367" y="4010"/>
                </a:lnTo>
                <a:lnTo>
                  <a:pt x="7375" y="4017"/>
                </a:lnTo>
                <a:lnTo>
                  <a:pt x="7379" y="3996"/>
                </a:lnTo>
                <a:lnTo>
                  <a:pt x="7388" y="4004"/>
                </a:lnTo>
                <a:lnTo>
                  <a:pt x="7411" y="4024"/>
                </a:lnTo>
                <a:lnTo>
                  <a:pt x="7424" y="4037"/>
                </a:lnTo>
                <a:lnTo>
                  <a:pt x="7436" y="4050"/>
                </a:lnTo>
                <a:lnTo>
                  <a:pt x="7448" y="4063"/>
                </a:lnTo>
                <a:lnTo>
                  <a:pt x="7455" y="4075"/>
                </a:lnTo>
                <a:lnTo>
                  <a:pt x="7438" y="4044"/>
                </a:lnTo>
                <a:lnTo>
                  <a:pt x="7422" y="4015"/>
                </a:lnTo>
                <a:lnTo>
                  <a:pt x="7406" y="3985"/>
                </a:lnTo>
                <a:lnTo>
                  <a:pt x="7399" y="3969"/>
                </a:lnTo>
                <a:lnTo>
                  <a:pt x="7393" y="3954"/>
                </a:lnTo>
                <a:lnTo>
                  <a:pt x="7406" y="3965"/>
                </a:lnTo>
                <a:lnTo>
                  <a:pt x="7400" y="3931"/>
                </a:lnTo>
                <a:lnTo>
                  <a:pt x="7392" y="3898"/>
                </a:lnTo>
                <a:lnTo>
                  <a:pt x="7387" y="3882"/>
                </a:lnTo>
                <a:lnTo>
                  <a:pt x="7382" y="3865"/>
                </a:lnTo>
                <a:lnTo>
                  <a:pt x="7375" y="3850"/>
                </a:lnTo>
                <a:lnTo>
                  <a:pt x="7368" y="3834"/>
                </a:lnTo>
                <a:lnTo>
                  <a:pt x="7388" y="3834"/>
                </a:lnTo>
                <a:lnTo>
                  <a:pt x="7371" y="3808"/>
                </a:lnTo>
                <a:lnTo>
                  <a:pt x="7356" y="3782"/>
                </a:lnTo>
                <a:lnTo>
                  <a:pt x="7342" y="3754"/>
                </a:lnTo>
                <a:lnTo>
                  <a:pt x="7332" y="3725"/>
                </a:lnTo>
                <a:lnTo>
                  <a:pt x="7356" y="3739"/>
                </a:lnTo>
                <a:lnTo>
                  <a:pt x="7346" y="3727"/>
                </a:lnTo>
                <a:lnTo>
                  <a:pt x="7330" y="3707"/>
                </a:lnTo>
                <a:lnTo>
                  <a:pt x="7323" y="3697"/>
                </a:lnTo>
                <a:lnTo>
                  <a:pt x="7317" y="3688"/>
                </a:lnTo>
                <a:lnTo>
                  <a:pt x="7315" y="3681"/>
                </a:lnTo>
                <a:lnTo>
                  <a:pt x="7314" y="3677"/>
                </a:lnTo>
                <a:lnTo>
                  <a:pt x="7315" y="3674"/>
                </a:lnTo>
                <a:lnTo>
                  <a:pt x="7317" y="3674"/>
                </a:lnTo>
                <a:lnTo>
                  <a:pt x="7321" y="3675"/>
                </a:lnTo>
                <a:lnTo>
                  <a:pt x="7332" y="3683"/>
                </a:lnTo>
                <a:lnTo>
                  <a:pt x="7348" y="3694"/>
                </a:lnTo>
                <a:lnTo>
                  <a:pt x="7365" y="3708"/>
                </a:lnTo>
                <a:lnTo>
                  <a:pt x="7399" y="3737"/>
                </a:lnTo>
                <a:lnTo>
                  <a:pt x="7420" y="3754"/>
                </a:lnTo>
                <a:lnTo>
                  <a:pt x="7417" y="3733"/>
                </a:lnTo>
                <a:lnTo>
                  <a:pt x="7438" y="3744"/>
                </a:lnTo>
                <a:lnTo>
                  <a:pt x="7465" y="3760"/>
                </a:lnTo>
                <a:lnTo>
                  <a:pt x="7490" y="3773"/>
                </a:lnTo>
                <a:lnTo>
                  <a:pt x="7499" y="3778"/>
                </a:lnTo>
                <a:lnTo>
                  <a:pt x="7505" y="3781"/>
                </a:lnTo>
                <a:lnTo>
                  <a:pt x="7495" y="3765"/>
                </a:lnTo>
                <a:lnTo>
                  <a:pt x="7523" y="3774"/>
                </a:lnTo>
                <a:lnTo>
                  <a:pt x="7551" y="3783"/>
                </a:lnTo>
                <a:lnTo>
                  <a:pt x="7580" y="3790"/>
                </a:lnTo>
                <a:lnTo>
                  <a:pt x="7607" y="3794"/>
                </a:lnTo>
                <a:lnTo>
                  <a:pt x="7599" y="3781"/>
                </a:lnTo>
                <a:lnTo>
                  <a:pt x="7628" y="3785"/>
                </a:lnTo>
                <a:lnTo>
                  <a:pt x="7658" y="3786"/>
                </a:lnTo>
                <a:lnTo>
                  <a:pt x="7688" y="3786"/>
                </a:lnTo>
                <a:lnTo>
                  <a:pt x="7717" y="3785"/>
                </a:lnTo>
                <a:lnTo>
                  <a:pt x="7696" y="3769"/>
                </a:lnTo>
                <a:lnTo>
                  <a:pt x="7754" y="3769"/>
                </a:lnTo>
                <a:lnTo>
                  <a:pt x="7811" y="3769"/>
                </a:lnTo>
                <a:lnTo>
                  <a:pt x="7807" y="3759"/>
                </a:lnTo>
                <a:lnTo>
                  <a:pt x="7826" y="3760"/>
                </a:lnTo>
                <a:lnTo>
                  <a:pt x="7844" y="3762"/>
                </a:lnTo>
                <a:lnTo>
                  <a:pt x="7863" y="3766"/>
                </a:lnTo>
                <a:lnTo>
                  <a:pt x="7881" y="3771"/>
                </a:lnTo>
                <a:lnTo>
                  <a:pt x="7898" y="3776"/>
                </a:lnTo>
                <a:lnTo>
                  <a:pt x="7916" y="3784"/>
                </a:lnTo>
                <a:lnTo>
                  <a:pt x="7952" y="3798"/>
                </a:lnTo>
                <a:lnTo>
                  <a:pt x="7938" y="3776"/>
                </a:lnTo>
                <a:lnTo>
                  <a:pt x="7953" y="3783"/>
                </a:lnTo>
                <a:lnTo>
                  <a:pt x="7968" y="3790"/>
                </a:lnTo>
                <a:lnTo>
                  <a:pt x="7997" y="3804"/>
                </a:lnTo>
                <a:lnTo>
                  <a:pt x="8025" y="3821"/>
                </a:lnTo>
                <a:lnTo>
                  <a:pt x="8052" y="3838"/>
                </a:lnTo>
                <a:lnTo>
                  <a:pt x="8040" y="3820"/>
                </a:lnTo>
                <a:lnTo>
                  <a:pt x="8067" y="3834"/>
                </a:lnTo>
                <a:lnTo>
                  <a:pt x="8092" y="3851"/>
                </a:lnTo>
                <a:lnTo>
                  <a:pt x="8116" y="3868"/>
                </a:lnTo>
                <a:lnTo>
                  <a:pt x="8138" y="3888"/>
                </a:lnTo>
                <a:lnTo>
                  <a:pt x="8140" y="3873"/>
                </a:lnTo>
                <a:lnTo>
                  <a:pt x="8162" y="3889"/>
                </a:lnTo>
                <a:lnTo>
                  <a:pt x="8172" y="3895"/>
                </a:lnTo>
                <a:lnTo>
                  <a:pt x="8183" y="3901"/>
                </a:lnTo>
                <a:lnTo>
                  <a:pt x="8193" y="3906"/>
                </a:lnTo>
                <a:lnTo>
                  <a:pt x="8204" y="3910"/>
                </a:lnTo>
                <a:lnTo>
                  <a:pt x="8218" y="3915"/>
                </a:lnTo>
                <a:lnTo>
                  <a:pt x="8231" y="3918"/>
                </a:lnTo>
                <a:lnTo>
                  <a:pt x="8225" y="3916"/>
                </a:lnTo>
                <a:lnTo>
                  <a:pt x="8219" y="3912"/>
                </a:lnTo>
                <a:lnTo>
                  <a:pt x="8206" y="3904"/>
                </a:lnTo>
                <a:lnTo>
                  <a:pt x="8194" y="3895"/>
                </a:lnTo>
                <a:lnTo>
                  <a:pt x="8182" y="3883"/>
                </a:lnTo>
                <a:lnTo>
                  <a:pt x="8157" y="3859"/>
                </a:lnTo>
                <a:lnTo>
                  <a:pt x="8146" y="3848"/>
                </a:lnTo>
                <a:lnTo>
                  <a:pt x="8135" y="3838"/>
                </a:lnTo>
                <a:lnTo>
                  <a:pt x="8162" y="3839"/>
                </a:lnTo>
                <a:lnTo>
                  <a:pt x="8130" y="3817"/>
                </a:lnTo>
                <a:lnTo>
                  <a:pt x="8099" y="3796"/>
                </a:lnTo>
                <a:lnTo>
                  <a:pt x="8035" y="3753"/>
                </a:lnTo>
                <a:lnTo>
                  <a:pt x="8063" y="3749"/>
                </a:lnTo>
                <a:lnTo>
                  <a:pt x="8052" y="3738"/>
                </a:lnTo>
                <a:lnTo>
                  <a:pt x="8040" y="3726"/>
                </a:lnTo>
                <a:lnTo>
                  <a:pt x="8019" y="3702"/>
                </a:lnTo>
                <a:lnTo>
                  <a:pt x="7997" y="3677"/>
                </a:lnTo>
                <a:lnTo>
                  <a:pt x="7987" y="3666"/>
                </a:lnTo>
                <a:lnTo>
                  <a:pt x="7974" y="3656"/>
                </a:lnTo>
                <a:lnTo>
                  <a:pt x="8007" y="3656"/>
                </a:lnTo>
                <a:lnTo>
                  <a:pt x="7987" y="3636"/>
                </a:lnTo>
                <a:lnTo>
                  <a:pt x="7965" y="3618"/>
                </a:lnTo>
                <a:lnTo>
                  <a:pt x="7942" y="3600"/>
                </a:lnTo>
                <a:lnTo>
                  <a:pt x="7919" y="3585"/>
                </a:lnTo>
                <a:lnTo>
                  <a:pt x="7944" y="3584"/>
                </a:lnTo>
                <a:lnTo>
                  <a:pt x="7900" y="3555"/>
                </a:lnTo>
                <a:lnTo>
                  <a:pt x="7856" y="3526"/>
                </a:lnTo>
                <a:lnTo>
                  <a:pt x="7882" y="3524"/>
                </a:lnTo>
                <a:lnTo>
                  <a:pt x="7867" y="3516"/>
                </a:lnTo>
                <a:lnTo>
                  <a:pt x="7851" y="3508"/>
                </a:lnTo>
                <a:lnTo>
                  <a:pt x="7815" y="3494"/>
                </a:lnTo>
                <a:lnTo>
                  <a:pt x="7797" y="3487"/>
                </a:lnTo>
                <a:lnTo>
                  <a:pt x="7782" y="3478"/>
                </a:lnTo>
                <a:lnTo>
                  <a:pt x="7773" y="3474"/>
                </a:lnTo>
                <a:lnTo>
                  <a:pt x="7766" y="3469"/>
                </a:lnTo>
                <a:lnTo>
                  <a:pt x="7760" y="3464"/>
                </a:lnTo>
                <a:lnTo>
                  <a:pt x="7755" y="3458"/>
                </a:lnTo>
                <a:lnTo>
                  <a:pt x="7754" y="3456"/>
                </a:lnTo>
                <a:lnTo>
                  <a:pt x="7753" y="3455"/>
                </a:lnTo>
                <a:lnTo>
                  <a:pt x="7754" y="3453"/>
                </a:lnTo>
                <a:lnTo>
                  <a:pt x="7755" y="3451"/>
                </a:lnTo>
                <a:lnTo>
                  <a:pt x="7759" y="3448"/>
                </a:lnTo>
                <a:lnTo>
                  <a:pt x="7765" y="3444"/>
                </a:lnTo>
                <a:lnTo>
                  <a:pt x="7772" y="3441"/>
                </a:lnTo>
                <a:lnTo>
                  <a:pt x="7783" y="3438"/>
                </a:lnTo>
                <a:lnTo>
                  <a:pt x="7804" y="3433"/>
                </a:lnTo>
                <a:lnTo>
                  <a:pt x="7829" y="3429"/>
                </a:lnTo>
                <a:lnTo>
                  <a:pt x="7852" y="3425"/>
                </a:lnTo>
                <a:lnTo>
                  <a:pt x="7871" y="3422"/>
                </a:lnTo>
                <a:lnTo>
                  <a:pt x="7884" y="3419"/>
                </a:lnTo>
                <a:lnTo>
                  <a:pt x="7859" y="3411"/>
                </a:lnTo>
                <a:lnTo>
                  <a:pt x="7893" y="3405"/>
                </a:lnTo>
                <a:lnTo>
                  <a:pt x="7926" y="3400"/>
                </a:lnTo>
                <a:lnTo>
                  <a:pt x="7960" y="3395"/>
                </a:lnTo>
                <a:lnTo>
                  <a:pt x="7994" y="3392"/>
                </a:lnTo>
                <a:lnTo>
                  <a:pt x="7974" y="3381"/>
                </a:lnTo>
                <a:lnTo>
                  <a:pt x="8007" y="3373"/>
                </a:lnTo>
                <a:lnTo>
                  <a:pt x="8040" y="3365"/>
                </a:lnTo>
                <a:lnTo>
                  <a:pt x="8072" y="3357"/>
                </a:lnTo>
                <a:lnTo>
                  <a:pt x="8105" y="3348"/>
                </a:lnTo>
                <a:lnTo>
                  <a:pt x="8076" y="3338"/>
                </a:lnTo>
                <a:lnTo>
                  <a:pt x="8107" y="3328"/>
                </a:lnTo>
                <a:lnTo>
                  <a:pt x="8137" y="3317"/>
                </a:lnTo>
                <a:lnTo>
                  <a:pt x="8168" y="3304"/>
                </a:lnTo>
                <a:lnTo>
                  <a:pt x="8197" y="3291"/>
                </a:lnTo>
                <a:lnTo>
                  <a:pt x="8169" y="3289"/>
                </a:lnTo>
                <a:lnTo>
                  <a:pt x="8216" y="3262"/>
                </a:lnTo>
                <a:lnTo>
                  <a:pt x="8260" y="3234"/>
                </a:lnTo>
                <a:lnTo>
                  <a:pt x="8236" y="3233"/>
                </a:lnTo>
                <a:lnTo>
                  <a:pt x="8245" y="3225"/>
                </a:lnTo>
                <a:lnTo>
                  <a:pt x="8255" y="3219"/>
                </a:lnTo>
                <a:lnTo>
                  <a:pt x="8264" y="3213"/>
                </a:lnTo>
                <a:lnTo>
                  <a:pt x="8274" y="3207"/>
                </a:lnTo>
                <a:lnTo>
                  <a:pt x="8295" y="3197"/>
                </a:lnTo>
                <a:lnTo>
                  <a:pt x="8316" y="3190"/>
                </a:lnTo>
                <a:lnTo>
                  <a:pt x="8360" y="3175"/>
                </a:lnTo>
                <a:lnTo>
                  <a:pt x="8381" y="3168"/>
                </a:lnTo>
                <a:lnTo>
                  <a:pt x="8403" y="3161"/>
                </a:lnTo>
                <a:lnTo>
                  <a:pt x="8368" y="3153"/>
                </a:lnTo>
                <a:lnTo>
                  <a:pt x="8395" y="3146"/>
                </a:lnTo>
                <a:lnTo>
                  <a:pt x="8421" y="3137"/>
                </a:lnTo>
                <a:lnTo>
                  <a:pt x="8446" y="3128"/>
                </a:lnTo>
                <a:lnTo>
                  <a:pt x="8472" y="3119"/>
                </a:lnTo>
                <a:lnTo>
                  <a:pt x="8467" y="3105"/>
                </a:lnTo>
                <a:lnTo>
                  <a:pt x="8578" y="3104"/>
                </a:lnTo>
                <a:lnTo>
                  <a:pt x="8557" y="3092"/>
                </a:lnTo>
                <a:lnTo>
                  <a:pt x="8573" y="3092"/>
                </a:lnTo>
                <a:lnTo>
                  <a:pt x="8591" y="3093"/>
                </a:lnTo>
                <a:lnTo>
                  <a:pt x="8625" y="3091"/>
                </a:lnTo>
                <a:lnTo>
                  <a:pt x="8660" y="3088"/>
                </a:lnTo>
                <a:lnTo>
                  <a:pt x="8694" y="3084"/>
                </a:lnTo>
                <a:lnTo>
                  <a:pt x="8652" y="3069"/>
                </a:lnTo>
                <a:lnTo>
                  <a:pt x="8615" y="3058"/>
                </a:lnTo>
                <a:lnTo>
                  <a:pt x="8599" y="3054"/>
                </a:lnTo>
                <a:lnTo>
                  <a:pt x="8586" y="3051"/>
                </a:lnTo>
                <a:close/>
                <a:moveTo>
                  <a:pt x="3431" y="5456"/>
                </a:moveTo>
                <a:lnTo>
                  <a:pt x="3415" y="5464"/>
                </a:lnTo>
                <a:lnTo>
                  <a:pt x="3424" y="5468"/>
                </a:lnTo>
                <a:lnTo>
                  <a:pt x="3433" y="5470"/>
                </a:lnTo>
                <a:lnTo>
                  <a:pt x="3443" y="5471"/>
                </a:lnTo>
                <a:lnTo>
                  <a:pt x="3453" y="5472"/>
                </a:lnTo>
                <a:lnTo>
                  <a:pt x="3464" y="5473"/>
                </a:lnTo>
                <a:lnTo>
                  <a:pt x="3474" y="5474"/>
                </a:lnTo>
                <a:lnTo>
                  <a:pt x="3483" y="5476"/>
                </a:lnTo>
                <a:lnTo>
                  <a:pt x="3494" y="5480"/>
                </a:lnTo>
                <a:lnTo>
                  <a:pt x="3457" y="5489"/>
                </a:lnTo>
                <a:lnTo>
                  <a:pt x="3430" y="5495"/>
                </a:lnTo>
                <a:lnTo>
                  <a:pt x="3412" y="5498"/>
                </a:lnTo>
                <a:lnTo>
                  <a:pt x="3412" y="5497"/>
                </a:lnTo>
                <a:lnTo>
                  <a:pt x="3401" y="5497"/>
                </a:lnTo>
                <a:lnTo>
                  <a:pt x="3390" y="5498"/>
                </a:lnTo>
                <a:lnTo>
                  <a:pt x="3379" y="5500"/>
                </a:lnTo>
                <a:lnTo>
                  <a:pt x="3370" y="5502"/>
                </a:lnTo>
                <a:lnTo>
                  <a:pt x="3354" y="5507"/>
                </a:lnTo>
                <a:lnTo>
                  <a:pt x="3349" y="5509"/>
                </a:lnTo>
                <a:lnTo>
                  <a:pt x="3367" y="5522"/>
                </a:lnTo>
                <a:lnTo>
                  <a:pt x="3356" y="5528"/>
                </a:lnTo>
                <a:lnTo>
                  <a:pt x="3345" y="5533"/>
                </a:lnTo>
                <a:lnTo>
                  <a:pt x="3335" y="5536"/>
                </a:lnTo>
                <a:lnTo>
                  <a:pt x="3325" y="5537"/>
                </a:lnTo>
                <a:lnTo>
                  <a:pt x="3315" y="5537"/>
                </a:lnTo>
                <a:lnTo>
                  <a:pt x="3306" y="5535"/>
                </a:lnTo>
                <a:lnTo>
                  <a:pt x="3297" y="5532"/>
                </a:lnTo>
                <a:lnTo>
                  <a:pt x="3287" y="5528"/>
                </a:lnTo>
                <a:lnTo>
                  <a:pt x="3279" y="5522"/>
                </a:lnTo>
                <a:lnTo>
                  <a:pt x="3272" y="5516"/>
                </a:lnTo>
                <a:lnTo>
                  <a:pt x="3264" y="5507"/>
                </a:lnTo>
                <a:lnTo>
                  <a:pt x="3257" y="5499"/>
                </a:lnTo>
                <a:lnTo>
                  <a:pt x="3250" y="5489"/>
                </a:lnTo>
                <a:lnTo>
                  <a:pt x="3243" y="5478"/>
                </a:lnTo>
                <a:lnTo>
                  <a:pt x="3232" y="5456"/>
                </a:lnTo>
                <a:lnTo>
                  <a:pt x="3222" y="5432"/>
                </a:lnTo>
                <a:lnTo>
                  <a:pt x="3212" y="5406"/>
                </a:lnTo>
                <a:lnTo>
                  <a:pt x="3205" y="5379"/>
                </a:lnTo>
                <a:lnTo>
                  <a:pt x="3200" y="5354"/>
                </a:lnTo>
                <a:lnTo>
                  <a:pt x="3196" y="5329"/>
                </a:lnTo>
                <a:lnTo>
                  <a:pt x="3194" y="5306"/>
                </a:lnTo>
                <a:lnTo>
                  <a:pt x="3194" y="5286"/>
                </a:lnTo>
                <a:lnTo>
                  <a:pt x="3196" y="5268"/>
                </a:lnTo>
                <a:lnTo>
                  <a:pt x="3216" y="5278"/>
                </a:lnTo>
                <a:lnTo>
                  <a:pt x="3198" y="5281"/>
                </a:lnTo>
                <a:lnTo>
                  <a:pt x="3216" y="5295"/>
                </a:lnTo>
                <a:lnTo>
                  <a:pt x="3228" y="5301"/>
                </a:lnTo>
                <a:lnTo>
                  <a:pt x="3217" y="5306"/>
                </a:lnTo>
                <a:lnTo>
                  <a:pt x="3224" y="5311"/>
                </a:lnTo>
                <a:lnTo>
                  <a:pt x="3230" y="5316"/>
                </a:lnTo>
                <a:lnTo>
                  <a:pt x="3243" y="5322"/>
                </a:lnTo>
                <a:lnTo>
                  <a:pt x="3253" y="5326"/>
                </a:lnTo>
                <a:lnTo>
                  <a:pt x="3259" y="5327"/>
                </a:lnTo>
                <a:lnTo>
                  <a:pt x="3245" y="5327"/>
                </a:lnTo>
                <a:lnTo>
                  <a:pt x="3257" y="5338"/>
                </a:lnTo>
                <a:lnTo>
                  <a:pt x="3269" y="5349"/>
                </a:lnTo>
                <a:lnTo>
                  <a:pt x="3283" y="5357"/>
                </a:lnTo>
                <a:lnTo>
                  <a:pt x="3299" y="5363"/>
                </a:lnTo>
                <a:lnTo>
                  <a:pt x="3287" y="5370"/>
                </a:lnTo>
                <a:lnTo>
                  <a:pt x="3293" y="5375"/>
                </a:lnTo>
                <a:lnTo>
                  <a:pt x="3300" y="5379"/>
                </a:lnTo>
                <a:lnTo>
                  <a:pt x="3315" y="5388"/>
                </a:lnTo>
                <a:lnTo>
                  <a:pt x="3329" y="5394"/>
                </a:lnTo>
                <a:lnTo>
                  <a:pt x="3335" y="5396"/>
                </a:lnTo>
                <a:lnTo>
                  <a:pt x="3325" y="5399"/>
                </a:lnTo>
                <a:lnTo>
                  <a:pt x="3333" y="5404"/>
                </a:lnTo>
                <a:lnTo>
                  <a:pt x="3342" y="5408"/>
                </a:lnTo>
                <a:lnTo>
                  <a:pt x="3360" y="5417"/>
                </a:lnTo>
                <a:lnTo>
                  <a:pt x="3379" y="5425"/>
                </a:lnTo>
                <a:lnTo>
                  <a:pt x="3364" y="5429"/>
                </a:lnTo>
                <a:lnTo>
                  <a:pt x="3371" y="5433"/>
                </a:lnTo>
                <a:lnTo>
                  <a:pt x="3381" y="5437"/>
                </a:lnTo>
                <a:lnTo>
                  <a:pt x="3403" y="5446"/>
                </a:lnTo>
                <a:lnTo>
                  <a:pt x="3431" y="5456"/>
                </a:lnTo>
                <a:close/>
                <a:moveTo>
                  <a:pt x="3297" y="5557"/>
                </a:moveTo>
                <a:lnTo>
                  <a:pt x="3297" y="5557"/>
                </a:lnTo>
                <a:lnTo>
                  <a:pt x="3291" y="5548"/>
                </a:lnTo>
                <a:lnTo>
                  <a:pt x="3319" y="5551"/>
                </a:lnTo>
                <a:lnTo>
                  <a:pt x="3313" y="5552"/>
                </a:lnTo>
                <a:lnTo>
                  <a:pt x="3306" y="5554"/>
                </a:lnTo>
                <a:lnTo>
                  <a:pt x="3297" y="5557"/>
                </a:lnTo>
                <a:close/>
                <a:moveTo>
                  <a:pt x="2171" y="5193"/>
                </a:moveTo>
                <a:lnTo>
                  <a:pt x="2171" y="5193"/>
                </a:lnTo>
                <a:lnTo>
                  <a:pt x="2171" y="5184"/>
                </a:lnTo>
                <a:lnTo>
                  <a:pt x="2172" y="5174"/>
                </a:lnTo>
                <a:lnTo>
                  <a:pt x="2176" y="5156"/>
                </a:lnTo>
                <a:lnTo>
                  <a:pt x="2181" y="5134"/>
                </a:lnTo>
                <a:lnTo>
                  <a:pt x="2178" y="5138"/>
                </a:lnTo>
                <a:lnTo>
                  <a:pt x="2175" y="5143"/>
                </a:lnTo>
                <a:lnTo>
                  <a:pt x="2169" y="5158"/>
                </a:lnTo>
                <a:lnTo>
                  <a:pt x="2164" y="5173"/>
                </a:lnTo>
                <a:lnTo>
                  <a:pt x="2161" y="5186"/>
                </a:lnTo>
                <a:lnTo>
                  <a:pt x="2136" y="5169"/>
                </a:lnTo>
                <a:lnTo>
                  <a:pt x="2112" y="5153"/>
                </a:lnTo>
                <a:lnTo>
                  <a:pt x="2092" y="5136"/>
                </a:lnTo>
                <a:lnTo>
                  <a:pt x="2072" y="5119"/>
                </a:lnTo>
                <a:lnTo>
                  <a:pt x="2055" y="5100"/>
                </a:lnTo>
                <a:lnTo>
                  <a:pt x="2038" y="5082"/>
                </a:lnTo>
                <a:lnTo>
                  <a:pt x="2022" y="5063"/>
                </a:lnTo>
                <a:lnTo>
                  <a:pt x="2007" y="5043"/>
                </a:lnTo>
                <a:lnTo>
                  <a:pt x="1994" y="5023"/>
                </a:lnTo>
                <a:lnTo>
                  <a:pt x="1980" y="5002"/>
                </a:lnTo>
                <a:lnTo>
                  <a:pt x="1954" y="4959"/>
                </a:lnTo>
                <a:lnTo>
                  <a:pt x="1900" y="4863"/>
                </a:lnTo>
                <a:lnTo>
                  <a:pt x="1894" y="4853"/>
                </a:lnTo>
                <a:lnTo>
                  <a:pt x="1890" y="4843"/>
                </a:lnTo>
                <a:lnTo>
                  <a:pt x="1887" y="4834"/>
                </a:lnTo>
                <a:lnTo>
                  <a:pt x="1885" y="4825"/>
                </a:lnTo>
                <a:lnTo>
                  <a:pt x="1884" y="4817"/>
                </a:lnTo>
                <a:lnTo>
                  <a:pt x="1884" y="4809"/>
                </a:lnTo>
                <a:lnTo>
                  <a:pt x="1884" y="4801"/>
                </a:lnTo>
                <a:lnTo>
                  <a:pt x="1886" y="4794"/>
                </a:lnTo>
                <a:lnTo>
                  <a:pt x="1888" y="4788"/>
                </a:lnTo>
                <a:lnTo>
                  <a:pt x="1891" y="4782"/>
                </a:lnTo>
                <a:lnTo>
                  <a:pt x="1895" y="4775"/>
                </a:lnTo>
                <a:lnTo>
                  <a:pt x="1899" y="4769"/>
                </a:lnTo>
                <a:lnTo>
                  <a:pt x="1910" y="4759"/>
                </a:lnTo>
                <a:lnTo>
                  <a:pt x="1923" y="4750"/>
                </a:lnTo>
                <a:lnTo>
                  <a:pt x="1937" y="4740"/>
                </a:lnTo>
                <a:lnTo>
                  <a:pt x="1954" y="4732"/>
                </a:lnTo>
                <a:lnTo>
                  <a:pt x="1970" y="4725"/>
                </a:lnTo>
                <a:lnTo>
                  <a:pt x="1987" y="4718"/>
                </a:lnTo>
                <a:lnTo>
                  <a:pt x="2021" y="4704"/>
                </a:lnTo>
                <a:lnTo>
                  <a:pt x="2036" y="4697"/>
                </a:lnTo>
                <a:lnTo>
                  <a:pt x="2051" y="4690"/>
                </a:lnTo>
                <a:lnTo>
                  <a:pt x="2047" y="4688"/>
                </a:lnTo>
                <a:lnTo>
                  <a:pt x="2043" y="4686"/>
                </a:lnTo>
                <a:lnTo>
                  <a:pt x="2032" y="4684"/>
                </a:lnTo>
                <a:lnTo>
                  <a:pt x="2019" y="4682"/>
                </a:lnTo>
                <a:lnTo>
                  <a:pt x="2038" y="4678"/>
                </a:lnTo>
                <a:lnTo>
                  <a:pt x="2057" y="4673"/>
                </a:lnTo>
                <a:lnTo>
                  <a:pt x="2075" y="4667"/>
                </a:lnTo>
                <a:lnTo>
                  <a:pt x="2093" y="4659"/>
                </a:lnTo>
                <a:lnTo>
                  <a:pt x="2109" y="4649"/>
                </a:lnTo>
                <a:lnTo>
                  <a:pt x="2125" y="4636"/>
                </a:lnTo>
                <a:lnTo>
                  <a:pt x="2138" y="4623"/>
                </a:lnTo>
                <a:lnTo>
                  <a:pt x="2152" y="4608"/>
                </a:lnTo>
                <a:lnTo>
                  <a:pt x="2117" y="4609"/>
                </a:lnTo>
                <a:lnTo>
                  <a:pt x="2138" y="4593"/>
                </a:lnTo>
                <a:lnTo>
                  <a:pt x="2158" y="4575"/>
                </a:lnTo>
                <a:lnTo>
                  <a:pt x="2175" y="4556"/>
                </a:lnTo>
                <a:lnTo>
                  <a:pt x="2192" y="4535"/>
                </a:lnTo>
                <a:lnTo>
                  <a:pt x="2155" y="4532"/>
                </a:lnTo>
                <a:lnTo>
                  <a:pt x="2183" y="4510"/>
                </a:lnTo>
                <a:lnTo>
                  <a:pt x="2210" y="4489"/>
                </a:lnTo>
                <a:lnTo>
                  <a:pt x="2238" y="4468"/>
                </a:lnTo>
                <a:lnTo>
                  <a:pt x="2265" y="4446"/>
                </a:lnTo>
                <a:lnTo>
                  <a:pt x="2242" y="4441"/>
                </a:lnTo>
                <a:lnTo>
                  <a:pt x="2251" y="4441"/>
                </a:lnTo>
                <a:lnTo>
                  <a:pt x="2260" y="4440"/>
                </a:lnTo>
                <a:lnTo>
                  <a:pt x="2279" y="4436"/>
                </a:lnTo>
                <a:lnTo>
                  <a:pt x="2302" y="4430"/>
                </a:lnTo>
                <a:lnTo>
                  <a:pt x="2326" y="4423"/>
                </a:lnTo>
                <a:lnTo>
                  <a:pt x="2351" y="4416"/>
                </a:lnTo>
                <a:lnTo>
                  <a:pt x="2376" y="4409"/>
                </a:lnTo>
                <a:lnTo>
                  <a:pt x="2390" y="4407"/>
                </a:lnTo>
                <a:lnTo>
                  <a:pt x="2403" y="4406"/>
                </a:lnTo>
                <a:lnTo>
                  <a:pt x="2415" y="4405"/>
                </a:lnTo>
                <a:lnTo>
                  <a:pt x="2428" y="4406"/>
                </a:lnTo>
                <a:lnTo>
                  <a:pt x="2413" y="4423"/>
                </a:lnTo>
                <a:lnTo>
                  <a:pt x="2438" y="4424"/>
                </a:lnTo>
                <a:lnTo>
                  <a:pt x="2463" y="4424"/>
                </a:lnTo>
                <a:lnTo>
                  <a:pt x="2490" y="4422"/>
                </a:lnTo>
                <a:lnTo>
                  <a:pt x="2513" y="4420"/>
                </a:lnTo>
                <a:lnTo>
                  <a:pt x="2553" y="4416"/>
                </a:lnTo>
                <a:lnTo>
                  <a:pt x="2568" y="4413"/>
                </a:lnTo>
                <a:lnTo>
                  <a:pt x="2546" y="4433"/>
                </a:lnTo>
                <a:lnTo>
                  <a:pt x="2563" y="4431"/>
                </a:lnTo>
                <a:lnTo>
                  <a:pt x="2580" y="4428"/>
                </a:lnTo>
                <a:lnTo>
                  <a:pt x="2596" y="4425"/>
                </a:lnTo>
                <a:lnTo>
                  <a:pt x="2610" y="4421"/>
                </a:lnTo>
                <a:lnTo>
                  <a:pt x="2632" y="4413"/>
                </a:lnTo>
                <a:lnTo>
                  <a:pt x="2641" y="4410"/>
                </a:lnTo>
                <a:lnTo>
                  <a:pt x="2631" y="4433"/>
                </a:lnTo>
                <a:lnTo>
                  <a:pt x="2639" y="4432"/>
                </a:lnTo>
                <a:lnTo>
                  <a:pt x="2649" y="4431"/>
                </a:lnTo>
                <a:lnTo>
                  <a:pt x="2664" y="4429"/>
                </a:lnTo>
                <a:lnTo>
                  <a:pt x="2664" y="4444"/>
                </a:lnTo>
                <a:lnTo>
                  <a:pt x="2666" y="4476"/>
                </a:lnTo>
                <a:lnTo>
                  <a:pt x="2668" y="4564"/>
                </a:lnTo>
                <a:lnTo>
                  <a:pt x="2669" y="4608"/>
                </a:lnTo>
                <a:lnTo>
                  <a:pt x="2668" y="4628"/>
                </a:lnTo>
                <a:lnTo>
                  <a:pt x="2667" y="4644"/>
                </a:lnTo>
                <a:lnTo>
                  <a:pt x="2666" y="4658"/>
                </a:lnTo>
                <a:lnTo>
                  <a:pt x="2664" y="4667"/>
                </a:lnTo>
                <a:lnTo>
                  <a:pt x="2663" y="4670"/>
                </a:lnTo>
                <a:lnTo>
                  <a:pt x="2661" y="4672"/>
                </a:lnTo>
                <a:lnTo>
                  <a:pt x="2659" y="4672"/>
                </a:lnTo>
                <a:lnTo>
                  <a:pt x="2657" y="4670"/>
                </a:lnTo>
                <a:lnTo>
                  <a:pt x="2659" y="4673"/>
                </a:lnTo>
                <a:lnTo>
                  <a:pt x="2661" y="4676"/>
                </a:lnTo>
                <a:lnTo>
                  <a:pt x="2663" y="4685"/>
                </a:lnTo>
                <a:lnTo>
                  <a:pt x="2663" y="4695"/>
                </a:lnTo>
                <a:lnTo>
                  <a:pt x="2662" y="4707"/>
                </a:lnTo>
                <a:lnTo>
                  <a:pt x="2659" y="4720"/>
                </a:lnTo>
                <a:lnTo>
                  <a:pt x="2656" y="4734"/>
                </a:lnTo>
                <a:lnTo>
                  <a:pt x="2650" y="4750"/>
                </a:lnTo>
                <a:lnTo>
                  <a:pt x="2645" y="4764"/>
                </a:lnTo>
                <a:lnTo>
                  <a:pt x="2633" y="4795"/>
                </a:lnTo>
                <a:lnTo>
                  <a:pt x="2620" y="4822"/>
                </a:lnTo>
                <a:lnTo>
                  <a:pt x="2607" y="4844"/>
                </a:lnTo>
                <a:lnTo>
                  <a:pt x="2602" y="4853"/>
                </a:lnTo>
                <a:lnTo>
                  <a:pt x="2598" y="4859"/>
                </a:lnTo>
                <a:lnTo>
                  <a:pt x="2620" y="4853"/>
                </a:lnTo>
                <a:lnTo>
                  <a:pt x="2589" y="4910"/>
                </a:lnTo>
                <a:lnTo>
                  <a:pt x="2556" y="4968"/>
                </a:lnTo>
                <a:lnTo>
                  <a:pt x="2523" y="5025"/>
                </a:lnTo>
                <a:lnTo>
                  <a:pt x="2488" y="5082"/>
                </a:lnTo>
                <a:lnTo>
                  <a:pt x="2494" y="5071"/>
                </a:lnTo>
                <a:lnTo>
                  <a:pt x="2501" y="5061"/>
                </a:lnTo>
                <a:lnTo>
                  <a:pt x="2509" y="5051"/>
                </a:lnTo>
                <a:lnTo>
                  <a:pt x="2517" y="5041"/>
                </a:lnTo>
                <a:lnTo>
                  <a:pt x="2535" y="5023"/>
                </a:lnTo>
                <a:lnTo>
                  <a:pt x="2553" y="5005"/>
                </a:lnTo>
                <a:lnTo>
                  <a:pt x="2571" y="4988"/>
                </a:lnTo>
                <a:lnTo>
                  <a:pt x="2590" y="4969"/>
                </a:lnTo>
                <a:lnTo>
                  <a:pt x="2598" y="4959"/>
                </a:lnTo>
                <a:lnTo>
                  <a:pt x="2606" y="4949"/>
                </a:lnTo>
                <a:lnTo>
                  <a:pt x="2613" y="4938"/>
                </a:lnTo>
                <a:lnTo>
                  <a:pt x="2620" y="4927"/>
                </a:lnTo>
                <a:lnTo>
                  <a:pt x="2624" y="4943"/>
                </a:lnTo>
                <a:lnTo>
                  <a:pt x="2632" y="4929"/>
                </a:lnTo>
                <a:lnTo>
                  <a:pt x="2644" y="4912"/>
                </a:lnTo>
                <a:lnTo>
                  <a:pt x="2671" y="4877"/>
                </a:lnTo>
                <a:lnTo>
                  <a:pt x="2704" y="4836"/>
                </a:lnTo>
                <a:lnTo>
                  <a:pt x="2716" y="4863"/>
                </a:lnTo>
                <a:lnTo>
                  <a:pt x="2794" y="4785"/>
                </a:lnTo>
                <a:lnTo>
                  <a:pt x="2788" y="4815"/>
                </a:lnTo>
                <a:lnTo>
                  <a:pt x="2809" y="4796"/>
                </a:lnTo>
                <a:lnTo>
                  <a:pt x="2825" y="4826"/>
                </a:lnTo>
                <a:lnTo>
                  <a:pt x="2842" y="4856"/>
                </a:lnTo>
                <a:lnTo>
                  <a:pt x="2861" y="4885"/>
                </a:lnTo>
                <a:lnTo>
                  <a:pt x="2880" y="4915"/>
                </a:lnTo>
                <a:lnTo>
                  <a:pt x="2923" y="4974"/>
                </a:lnTo>
                <a:lnTo>
                  <a:pt x="2964" y="5035"/>
                </a:lnTo>
                <a:lnTo>
                  <a:pt x="2984" y="5066"/>
                </a:lnTo>
                <a:lnTo>
                  <a:pt x="3004" y="5097"/>
                </a:lnTo>
                <a:lnTo>
                  <a:pt x="3023" y="5128"/>
                </a:lnTo>
                <a:lnTo>
                  <a:pt x="3039" y="5159"/>
                </a:lnTo>
                <a:lnTo>
                  <a:pt x="3053" y="5191"/>
                </a:lnTo>
                <a:lnTo>
                  <a:pt x="3060" y="5206"/>
                </a:lnTo>
                <a:lnTo>
                  <a:pt x="3066" y="5223"/>
                </a:lnTo>
                <a:lnTo>
                  <a:pt x="3071" y="5239"/>
                </a:lnTo>
                <a:lnTo>
                  <a:pt x="3075" y="5255"/>
                </a:lnTo>
                <a:lnTo>
                  <a:pt x="3078" y="5271"/>
                </a:lnTo>
                <a:lnTo>
                  <a:pt x="3081" y="5288"/>
                </a:lnTo>
                <a:lnTo>
                  <a:pt x="3028" y="5287"/>
                </a:lnTo>
                <a:lnTo>
                  <a:pt x="2972" y="5287"/>
                </a:lnTo>
                <a:lnTo>
                  <a:pt x="2857" y="5290"/>
                </a:lnTo>
                <a:lnTo>
                  <a:pt x="2737" y="5292"/>
                </a:lnTo>
                <a:lnTo>
                  <a:pt x="2676" y="5293"/>
                </a:lnTo>
                <a:lnTo>
                  <a:pt x="2615" y="5292"/>
                </a:lnTo>
                <a:lnTo>
                  <a:pt x="2556" y="5289"/>
                </a:lnTo>
                <a:lnTo>
                  <a:pt x="2496" y="5285"/>
                </a:lnTo>
                <a:lnTo>
                  <a:pt x="2467" y="5281"/>
                </a:lnTo>
                <a:lnTo>
                  <a:pt x="2437" y="5277"/>
                </a:lnTo>
                <a:lnTo>
                  <a:pt x="2408" y="5273"/>
                </a:lnTo>
                <a:lnTo>
                  <a:pt x="2380" y="5268"/>
                </a:lnTo>
                <a:lnTo>
                  <a:pt x="2353" y="5262"/>
                </a:lnTo>
                <a:lnTo>
                  <a:pt x="2325" y="5255"/>
                </a:lnTo>
                <a:lnTo>
                  <a:pt x="2298" y="5247"/>
                </a:lnTo>
                <a:lnTo>
                  <a:pt x="2271" y="5238"/>
                </a:lnTo>
                <a:lnTo>
                  <a:pt x="2245" y="5229"/>
                </a:lnTo>
                <a:lnTo>
                  <a:pt x="2220" y="5218"/>
                </a:lnTo>
                <a:lnTo>
                  <a:pt x="2195" y="5205"/>
                </a:lnTo>
                <a:lnTo>
                  <a:pt x="2171" y="5193"/>
                </a:lnTo>
                <a:close/>
                <a:moveTo>
                  <a:pt x="2184" y="5219"/>
                </a:moveTo>
                <a:lnTo>
                  <a:pt x="2179" y="5231"/>
                </a:lnTo>
                <a:lnTo>
                  <a:pt x="2178" y="5227"/>
                </a:lnTo>
                <a:lnTo>
                  <a:pt x="2175" y="5214"/>
                </a:lnTo>
                <a:lnTo>
                  <a:pt x="2184" y="5219"/>
                </a:lnTo>
                <a:close/>
                <a:moveTo>
                  <a:pt x="1871" y="5389"/>
                </a:moveTo>
                <a:lnTo>
                  <a:pt x="1871" y="5389"/>
                </a:lnTo>
                <a:lnTo>
                  <a:pt x="1864" y="5386"/>
                </a:lnTo>
                <a:lnTo>
                  <a:pt x="1858" y="5380"/>
                </a:lnTo>
                <a:lnTo>
                  <a:pt x="1854" y="5374"/>
                </a:lnTo>
                <a:lnTo>
                  <a:pt x="1851" y="5366"/>
                </a:lnTo>
                <a:lnTo>
                  <a:pt x="1862" y="5376"/>
                </a:lnTo>
                <a:lnTo>
                  <a:pt x="1871" y="5389"/>
                </a:lnTo>
                <a:close/>
                <a:moveTo>
                  <a:pt x="2532" y="2985"/>
                </a:moveTo>
                <a:lnTo>
                  <a:pt x="2548" y="2979"/>
                </a:lnTo>
                <a:lnTo>
                  <a:pt x="2544" y="2985"/>
                </a:lnTo>
                <a:lnTo>
                  <a:pt x="2542" y="2987"/>
                </a:lnTo>
                <a:lnTo>
                  <a:pt x="2541" y="2988"/>
                </a:lnTo>
                <a:lnTo>
                  <a:pt x="2539" y="2989"/>
                </a:lnTo>
                <a:lnTo>
                  <a:pt x="2536" y="2988"/>
                </a:lnTo>
                <a:lnTo>
                  <a:pt x="2534" y="2987"/>
                </a:lnTo>
                <a:lnTo>
                  <a:pt x="2532" y="2985"/>
                </a:lnTo>
                <a:close/>
                <a:moveTo>
                  <a:pt x="1998" y="4369"/>
                </a:moveTo>
                <a:lnTo>
                  <a:pt x="1998" y="4369"/>
                </a:lnTo>
                <a:lnTo>
                  <a:pt x="1997" y="4366"/>
                </a:lnTo>
                <a:lnTo>
                  <a:pt x="1997" y="4363"/>
                </a:lnTo>
                <a:lnTo>
                  <a:pt x="1998" y="4360"/>
                </a:lnTo>
                <a:lnTo>
                  <a:pt x="2000" y="4358"/>
                </a:lnTo>
                <a:lnTo>
                  <a:pt x="2002" y="4357"/>
                </a:lnTo>
                <a:lnTo>
                  <a:pt x="2005" y="4357"/>
                </a:lnTo>
                <a:lnTo>
                  <a:pt x="2014" y="4358"/>
                </a:lnTo>
                <a:lnTo>
                  <a:pt x="1998" y="4369"/>
                </a:lnTo>
                <a:close/>
                <a:moveTo>
                  <a:pt x="1949" y="4451"/>
                </a:moveTo>
                <a:lnTo>
                  <a:pt x="1949" y="4451"/>
                </a:lnTo>
                <a:lnTo>
                  <a:pt x="1947" y="4433"/>
                </a:lnTo>
                <a:lnTo>
                  <a:pt x="1947" y="4417"/>
                </a:lnTo>
                <a:lnTo>
                  <a:pt x="1950" y="4402"/>
                </a:lnTo>
                <a:lnTo>
                  <a:pt x="1952" y="4395"/>
                </a:lnTo>
                <a:lnTo>
                  <a:pt x="1954" y="4389"/>
                </a:lnTo>
                <a:lnTo>
                  <a:pt x="1957" y="4384"/>
                </a:lnTo>
                <a:lnTo>
                  <a:pt x="1960" y="4378"/>
                </a:lnTo>
                <a:lnTo>
                  <a:pt x="1965" y="4374"/>
                </a:lnTo>
                <a:lnTo>
                  <a:pt x="1969" y="4370"/>
                </a:lnTo>
                <a:lnTo>
                  <a:pt x="1975" y="4367"/>
                </a:lnTo>
                <a:lnTo>
                  <a:pt x="1982" y="4364"/>
                </a:lnTo>
                <a:lnTo>
                  <a:pt x="1988" y="4362"/>
                </a:lnTo>
                <a:lnTo>
                  <a:pt x="1996" y="4361"/>
                </a:lnTo>
                <a:lnTo>
                  <a:pt x="1983" y="4385"/>
                </a:lnTo>
                <a:lnTo>
                  <a:pt x="1967" y="4415"/>
                </a:lnTo>
                <a:lnTo>
                  <a:pt x="1949" y="4451"/>
                </a:lnTo>
                <a:close/>
                <a:moveTo>
                  <a:pt x="2804" y="4375"/>
                </a:moveTo>
                <a:lnTo>
                  <a:pt x="2804" y="4375"/>
                </a:lnTo>
                <a:lnTo>
                  <a:pt x="2783" y="4406"/>
                </a:lnTo>
                <a:lnTo>
                  <a:pt x="2762" y="4436"/>
                </a:lnTo>
                <a:lnTo>
                  <a:pt x="2740" y="4466"/>
                </a:lnTo>
                <a:lnTo>
                  <a:pt x="2720" y="4498"/>
                </a:lnTo>
                <a:lnTo>
                  <a:pt x="2711" y="4478"/>
                </a:lnTo>
                <a:lnTo>
                  <a:pt x="2703" y="4461"/>
                </a:lnTo>
                <a:lnTo>
                  <a:pt x="2696" y="4442"/>
                </a:lnTo>
                <a:lnTo>
                  <a:pt x="2693" y="4433"/>
                </a:lnTo>
                <a:lnTo>
                  <a:pt x="2690" y="4423"/>
                </a:lnTo>
                <a:lnTo>
                  <a:pt x="2705" y="4420"/>
                </a:lnTo>
                <a:lnTo>
                  <a:pt x="2721" y="4416"/>
                </a:lnTo>
                <a:lnTo>
                  <a:pt x="2735" y="4411"/>
                </a:lnTo>
                <a:lnTo>
                  <a:pt x="2749" y="4405"/>
                </a:lnTo>
                <a:lnTo>
                  <a:pt x="2764" y="4399"/>
                </a:lnTo>
                <a:lnTo>
                  <a:pt x="2777" y="4393"/>
                </a:lnTo>
                <a:lnTo>
                  <a:pt x="2791" y="4385"/>
                </a:lnTo>
                <a:lnTo>
                  <a:pt x="2804" y="4375"/>
                </a:lnTo>
                <a:close/>
                <a:moveTo>
                  <a:pt x="3060" y="5149"/>
                </a:moveTo>
                <a:lnTo>
                  <a:pt x="3060" y="5149"/>
                </a:lnTo>
                <a:lnTo>
                  <a:pt x="3067" y="5153"/>
                </a:lnTo>
                <a:lnTo>
                  <a:pt x="3071" y="5157"/>
                </a:lnTo>
                <a:lnTo>
                  <a:pt x="3074" y="5160"/>
                </a:lnTo>
                <a:lnTo>
                  <a:pt x="3072" y="5162"/>
                </a:lnTo>
                <a:lnTo>
                  <a:pt x="3069" y="5162"/>
                </a:lnTo>
                <a:lnTo>
                  <a:pt x="3067" y="5162"/>
                </a:lnTo>
                <a:lnTo>
                  <a:pt x="3065" y="5161"/>
                </a:lnTo>
                <a:lnTo>
                  <a:pt x="3063" y="5159"/>
                </a:lnTo>
                <a:lnTo>
                  <a:pt x="3062" y="5156"/>
                </a:lnTo>
                <a:lnTo>
                  <a:pt x="3060" y="5149"/>
                </a:lnTo>
                <a:close/>
                <a:moveTo>
                  <a:pt x="3073" y="5168"/>
                </a:moveTo>
                <a:lnTo>
                  <a:pt x="3073" y="5168"/>
                </a:lnTo>
                <a:lnTo>
                  <a:pt x="3110" y="5192"/>
                </a:lnTo>
                <a:lnTo>
                  <a:pt x="3100" y="5197"/>
                </a:lnTo>
                <a:lnTo>
                  <a:pt x="3124" y="5203"/>
                </a:lnTo>
                <a:lnTo>
                  <a:pt x="3138" y="5207"/>
                </a:lnTo>
                <a:lnTo>
                  <a:pt x="3122" y="5210"/>
                </a:lnTo>
                <a:lnTo>
                  <a:pt x="3138" y="5214"/>
                </a:lnTo>
                <a:lnTo>
                  <a:pt x="3143" y="5217"/>
                </a:lnTo>
                <a:lnTo>
                  <a:pt x="3148" y="5219"/>
                </a:lnTo>
                <a:lnTo>
                  <a:pt x="3152" y="5222"/>
                </a:lnTo>
                <a:lnTo>
                  <a:pt x="3156" y="5225"/>
                </a:lnTo>
                <a:lnTo>
                  <a:pt x="3158" y="5228"/>
                </a:lnTo>
                <a:lnTo>
                  <a:pt x="3159" y="5231"/>
                </a:lnTo>
                <a:lnTo>
                  <a:pt x="3159" y="5235"/>
                </a:lnTo>
                <a:lnTo>
                  <a:pt x="3159" y="5239"/>
                </a:lnTo>
                <a:lnTo>
                  <a:pt x="3157" y="5249"/>
                </a:lnTo>
                <a:lnTo>
                  <a:pt x="3152" y="5260"/>
                </a:lnTo>
                <a:lnTo>
                  <a:pt x="3147" y="5273"/>
                </a:lnTo>
                <a:lnTo>
                  <a:pt x="3137" y="5263"/>
                </a:lnTo>
                <a:lnTo>
                  <a:pt x="3127" y="5252"/>
                </a:lnTo>
                <a:lnTo>
                  <a:pt x="3116" y="5238"/>
                </a:lnTo>
                <a:lnTo>
                  <a:pt x="3106" y="5224"/>
                </a:lnTo>
                <a:lnTo>
                  <a:pt x="3089" y="5194"/>
                </a:lnTo>
                <a:lnTo>
                  <a:pt x="3073" y="5168"/>
                </a:lnTo>
                <a:close/>
                <a:moveTo>
                  <a:pt x="3226" y="5172"/>
                </a:moveTo>
                <a:lnTo>
                  <a:pt x="3232" y="5179"/>
                </a:lnTo>
                <a:lnTo>
                  <a:pt x="3224" y="5177"/>
                </a:lnTo>
                <a:lnTo>
                  <a:pt x="3226" y="5172"/>
                </a:lnTo>
                <a:close/>
                <a:moveTo>
                  <a:pt x="3287" y="4949"/>
                </a:moveTo>
                <a:lnTo>
                  <a:pt x="3276" y="4952"/>
                </a:lnTo>
                <a:lnTo>
                  <a:pt x="3277" y="4960"/>
                </a:lnTo>
                <a:lnTo>
                  <a:pt x="3279" y="4968"/>
                </a:lnTo>
                <a:lnTo>
                  <a:pt x="3281" y="4976"/>
                </a:lnTo>
                <a:lnTo>
                  <a:pt x="3284" y="4984"/>
                </a:lnTo>
                <a:lnTo>
                  <a:pt x="3290" y="4996"/>
                </a:lnTo>
                <a:lnTo>
                  <a:pt x="3293" y="5000"/>
                </a:lnTo>
                <a:lnTo>
                  <a:pt x="3279" y="4996"/>
                </a:lnTo>
                <a:lnTo>
                  <a:pt x="3302" y="5035"/>
                </a:lnTo>
                <a:lnTo>
                  <a:pt x="3319" y="5065"/>
                </a:lnTo>
                <a:lnTo>
                  <a:pt x="3304" y="5063"/>
                </a:lnTo>
                <a:lnTo>
                  <a:pt x="3305" y="5069"/>
                </a:lnTo>
                <a:lnTo>
                  <a:pt x="3307" y="5074"/>
                </a:lnTo>
                <a:lnTo>
                  <a:pt x="3313" y="5084"/>
                </a:lnTo>
                <a:lnTo>
                  <a:pt x="3319" y="5093"/>
                </a:lnTo>
                <a:lnTo>
                  <a:pt x="3327" y="5100"/>
                </a:lnTo>
                <a:lnTo>
                  <a:pt x="3333" y="5105"/>
                </a:lnTo>
                <a:lnTo>
                  <a:pt x="3338" y="5109"/>
                </a:lnTo>
                <a:lnTo>
                  <a:pt x="3344" y="5113"/>
                </a:lnTo>
                <a:lnTo>
                  <a:pt x="3331" y="5118"/>
                </a:lnTo>
                <a:lnTo>
                  <a:pt x="3346" y="5135"/>
                </a:lnTo>
                <a:lnTo>
                  <a:pt x="3364" y="5154"/>
                </a:lnTo>
                <a:lnTo>
                  <a:pt x="3372" y="5163"/>
                </a:lnTo>
                <a:lnTo>
                  <a:pt x="3379" y="5172"/>
                </a:lnTo>
                <a:lnTo>
                  <a:pt x="3386" y="5181"/>
                </a:lnTo>
                <a:lnTo>
                  <a:pt x="3392" y="5192"/>
                </a:lnTo>
                <a:lnTo>
                  <a:pt x="3393" y="5193"/>
                </a:lnTo>
                <a:lnTo>
                  <a:pt x="3392" y="5193"/>
                </a:lnTo>
                <a:lnTo>
                  <a:pt x="3388" y="5193"/>
                </a:lnTo>
                <a:lnTo>
                  <a:pt x="3378" y="5187"/>
                </a:lnTo>
                <a:lnTo>
                  <a:pt x="3358" y="5174"/>
                </a:lnTo>
                <a:lnTo>
                  <a:pt x="3370" y="5196"/>
                </a:lnTo>
                <a:lnTo>
                  <a:pt x="3359" y="5195"/>
                </a:lnTo>
                <a:lnTo>
                  <a:pt x="3347" y="5192"/>
                </a:lnTo>
                <a:lnTo>
                  <a:pt x="3327" y="5186"/>
                </a:lnTo>
                <a:lnTo>
                  <a:pt x="3305" y="5179"/>
                </a:lnTo>
                <a:lnTo>
                  <a:pt x="3294" y="5177"/>
                </a:lnTo>
                <a:lnTo>
                  <a:pt x="3282" y="5176"/>
                </a:lnTo>
                <a:lnTo>
                  <a:pt x="3290" y="5197"/>
                </a:lnTo>
                <a:lnTo>
                  <a:pt x="3280" y="5189"/>
                </a:lnTo>
                <a:lnTo>
                  <a:pt x="3271" y="5183"/>
                </a:lnTo>
                <a:lnTo>
                  <a:pt x="3264" y="5178"/>
                </a:lnTo>
                <a:lnTo>
                  <a:pt x="3257" y="5176"/>
                </a:lnTo>
                <a:lnTo>
                  <a:pt x="3250" y="5175"/>
                </a:lnTo>
                <a:lnTo>
                  <a:pt x="3245" y="5174"/>
                </a:lnTo>
                <a:lnTo>
                  <a:pt x="3237" y="5173"/>
                </a:lnTo>
                <a:lnTo>
                  <a:pt x="3234" y="5171"/>
                </a:lnTo>
                <a:lnTo>
                  <a:pt x="3232" y="5169"/>
                </a:lnTo>
                <a:lnTo>
                  <a:pt x="3231" y="5165"/>
                </a:lnTo>
                <a:lnTo>
                  <a:pt x="3231" y="5160"/>
                </a:lnTo>
                <a:lnTo>
                  <a:pt x="3232" y="5141"/>
                </a:lnTo>
                <a:lnTo>
                  <a:pt x="3237" y="5109"/>
                </a:lnTo>
                <a:lnTo>
                  <a:pt x="3244" y="5057"/>
                </a:lnTo>
                <a:lnTo>
                  <a:pt x="3252" y="5003"/>
                </a:lnTo>
                <a:lnTo>
                  <a:pt x="3259" y="4949"/>
                </a:lnTo>
                <a:lnTo>
                  <a:pt x="3264" y="4895"/>
                </a:lnTo>
                <a:lnTo>
                  <a:pt x="3271" y="4915"/>
                </a:lnTo>
                <a:lnTo>
                  <a:pt x="3278" y="4932"/>
                </a:lnTo>
                <a:lnTo>
                  <a:pt x="3287" y="4949"/>
                </a:lnTo>
                <a:close/>
                <a:moveTo>
                  <a:pt x="3175" y="4492"/>
                </a:moveTo>
                <a:lnTo>
                  <a:pt x="3175" y="4492"/>
                </a:lnTo>
                <a:lnTo>
                  <a:pt x="3161" y="4471"/>
                </a:lnTo>
                <a:lnTo>
                  <a:pt x="3152" y="4458"/>
                </a:lnTo>
                <a:lnTo>
                  <a:pt x="3147" y="4450"/>
                </a:lnTo>
                <a:lnTo>
                  <a:pt x="3145" y="4445"/>
                </a:lnTo>
                <a:lnTo>
                  <a:pt x="3145" y="4442"/>
                </a:lnTo>
                <a:lnTo>
                  <a:pt x="3146" y="4439"/>
                </a:lnTo>
                <a:lnTo>
                  <a:pt x="3147" y="4435"/>
                </a:lnTo>
                <a:lnTo>
                  <a:pt x="3152" y="4423"/>
                </a:lnTo>
                <a:lnTo>
                  <a:pt x="3159" y="4405"/>
                </a:lnTo>
                <a:lnTo>
                  <a:pt x="3168" y="4377"/>
                </a:lnTo>
                <a:lnTo>
                  <a:pt x="3174" y="4356"/>
                </a:lnTo>
                <a:lnTo>
                  <a:pt x="3177" y="4333"/>
                </a:lnTo>
                <a:lnTo>
                  <a:pt x="3182" y="4286"/>
                </a:lnTo>
                <a:lnTo>
                  <a:pt x="3184" y="4263"/>
                </a:lnTo>
                <a:lnTo>
                  <a:pt x="3189" y="4240"/>
                </a:lnTo>
                <a:lnTo>
                  <a:pt x="3192" y="4229"/>
                </a:lnTo>
                <a:lnTo>
                  <a:pt x="3195" y="4219"/>
                </a:lnTo>
                <a:lnTo>
                  <a:pt x="3199" y="4207"/>
                </a:lnTo>
                <a:lnTo>
                  <a:pt x="3203" y="4197"/>
                </a:lnTo>
                <a:lnTo>
                  <a:pt x="3208" y="4202"/>
                </a:lnTo>
                <a:lnTo>
                  <a:pt x="3212" y="4208"/>
                </a:lnTo>
                <a:lnTo>
                  <a:pt x="3215" y="4216"/>
                </a:lnTo>
                <a:lnTo>
                  <a:pt x="3218" y="4224"/>
                </a:lnTo>
                <a:lnTo>
                  <a:pt x="3225" y="4241"/>
                </a:lnTo>
                <a:lnTo>
                  <a:pt x="3228" y="4263"/>
                </a:lnTo>
                <a:lnTo>
                  <a:pt x="3231" y="4286"/>
                </a:lnTo>
                <a:lnTo>
                  <a:pt x="3232" y="4310"/>
                </a:lnTo>
                <a:lnTo>
                  <a:pt x="3232" y="4337"/>
                </a:lnTo>
                <a:lnTo>
                  <a:pt x="3232" y="4364"/>
                </a:lnTo>
                <a:lnTo>
                  <a:pt x="3229" y="4418"/>
                </a:lnTo>
                <a:lnTo>
                  <a:pt x="3225" y="4469"/>
                </a:lnTo>
                <a:lnTo>
                  <a:pt x="3222" y="4515"/>
                </a:lnTo>
                <a:lnTo>
                  <a:pt x="3219" y="4549"/>
                </a:lnTo>
                <a:lnTo>
                  <a:pt x="3215" y="4538"/>
                </a:lnTo>
                <a:lnTo>
                  <a:pt x="3209" y="4526"/>
                </a:lnTo>
                <a:lnTo>
                  <a:pt x="3201" y="4513"/>
                </a:lnTo>
                <a:lnTo>
                  <a:pt x="3192" y="4500"/>
                </a:lnTo>
                <a:lnTo>
                  <a:pt x="3175" y="4478"/>
                </a:lnTo>
                <a:lnTo>
                  <a:pt x="3168" y="4470"/>
                </a:lnTo>
                <a:lnTo>
                  <a:pt x="3175" y="4492"/>
                </a:lnTo>
                <a:close/>
                <a:moveTo>
                  <a:pt x="3104" y="4459"/>
                </a:moveTo>
                <a:lnTo>
                  <a:pt x="3107" y="4485"/>
                </a:lnTo>
                <a:lnTo>
                  <a:pt x="3110" y="4483"/>
                </a:lnTo>
                <a:lnTo>
                  <a:pt x="3118" y="4472"/>
                </a:lnTo>
                <a:lnTo>
                  <a:pt x="3120" y="4477"/>
                </a:lnTo>
                <a:lnTo>
                  <a:pt x="3124" y="4483"/>
                </a:lnTo>
                <a:lnTo>
                  <a:pt x="3128" y="4488"/>
                </a:lnTo>
                <a:lnTo>
                  <a:pt x="3133" y="4493"/>
                </a:lnTo>
                <a:lnTo>
                  <a:pt x="3145" y="4503"/>
                </a:lnTo>
                <a:lnTo>
                  <a:pt x="3156" y="4510"/>
                </a:lnTo>
                <a:lnTo>
                  <a:pt x="3139" y="4520"/>
                </a:lnTo>
                <a:lnTo>
                  <a:pt x="3150" y="4526"/>
                </a:lnTo>
                <a:lnTo>
                  <a:pt x="3161" y="4533"/>
                </a:lnTo>
                <a:lnTo>
                  <a:pt x="3170" y="4540"/>
                </a:lnTo>
                <a:lnTo>
                  <a:pt x="3178" y="4549"/>
                </a:lnTo>
                <a:lnTo>
                  <a:pt x="3185" y="4559"/>
                </a:lnTo>
                <a:lnTo>
                  <a:pt x="3192" y="4568"/>
                </a:lnTo>
                <a:lnTo>
                  <a:pt x="3197" y="4579"/>
                </a:lnTo>
                <a:lnTo>
                  <a:pt x="3201" y="4591"/>
                </a:lnTo>
                <a:lnTo>
                  <a:pt x="3179" y="4585"/>
                </a:lnTo>
                <a:lnTo>
                  <a:pt x="3194" y="4601"/>
                </a:lnTo>
                <a:lnTo>
                  <a:pt x="3212" y="4623"/>
                </a:lnTo>
                <a:lnTo>
                  <a:pt x="3222" y="4635"/>
                </a:lnTo>
                <a:lnTo>
                  <a:pt x="3229" y="4645"/>
                </a:lnTo>
                <a:lnTo>
                  <a:pt x="3234" y="4655"/>
                </a:lnTo>
                <a:lnTo>
                  <a:pt x="3235" y="4658"/>
                </a:lnTo>
                <a:lnTo>
                  <a:pt x="3236" y="4661"/>
                </a:lnTo>
                <a:lnTo>
                  <a:pt x="3218" y="4652"/>
                </a:lnTo>
                <a:lnTo>
                  <a:pt x="3224" y="4662"/>
                </a:lnTo>
                <a:lnTo>
                  <a:pt x="3229" y="4672"/>
                </a:lnTo>
                <a:lnTo>
                  <a:pt x="3233" y="4683"/>
                </a:lnTo>
                <a:lnTo>
                  <a:pt x="3235" y="4693"/>
                </a:lnTo>
                <a:lnTo>
                  <a:pt x="3238" y="4703"/>
                </a:lnTo>
                <a:lnTo>
                  <a:pt x="3239" y="4713"/>
                </a:lnTo>
                <a:lnTo>
                  <a:pt x="3242" y="4736"/>
                </a:lnTo>
                <a:lnTo>
                  <a:pt x="3236" y="4734"/>
                </a:lnTo>
                <a:lnTo>
                  <a:pt x="3239" y="4743"/>
                </a:lnTo>
                <a:lnTo>
                  <a:pt x="3241" y="4754"/>
                </a:lnTo>
                <a:lnTo>
                  <a:pt x="3245" y="4778"/>
                </a:lnTo>
                <a:lnTo>
                  <a:pt x="3247" y="4806"/>
                </a:lnTo>
                <a:lnTo>
                  <a:pt x="3248" y="4837"/>
                </a:lnTo>
                <a:lnTo>
                  <a:pt x="3248" y="4870"/>
                </a:lnTo>
                <a:lnTo>
                  <a:pt x="3246" y="4905"/>
                </a:lnTo>
                <a:lnTo>
                  <a:pt x="3243" y="4940"/>
                </a:lnTo>
                <a:lnTo>
                  <a:pt x="3238" y="4975"/>
                </a:lnTo>
                <a:lnTo>
                  <a:pt x="3232" y="5009"/>
                </a:lnTo>
                <a:lnTo>
                  <a:pt x="3224" y="5042"/>
                </a:lnTo>
                <a:lnTo>
                  <a:pt x="3215" y="5072"/>
                </a:lnTo>
                <a:lnTo>
                  <a:pt x="3210" y="5087"/>
                </a:lnTo>
                <a:lnTo>
                  <a:pt x="3205" y="5100"/>
                </a:lnTo>
                <a:lnTo>
                  <a:pt x="3199" y="5111"/>
                </a:lnTo>
                <a:lnTo>
                  <a:pt x="3193" y="5123"/>
                </a:lnTo>
                <a:lnTo>
                  <a:pt x="3186" y="5133"/>
                </a:lnTo>
                <a:lnTo>
                  <a:pt x="3180" y="5141"/>
                </a:lnTo>
                <a:lnTo>
                  <a:pt x="3173" y="5149"/>
                </a:lnTo>
                <a:lnTo>
                  <a:pt x="3166" y="5155"/>
                </a:lnTo>
                <a:lnTo>
                  <a:pt x="3158" y="5159"/>
                </a:lnTo>
                <a:lnTo>
                  <a:pt x="3149" y="5161"/>
                </a:lnTo>
                <a:lnTo>
                  <a:pt x="3160" y="5172"/>
                </a:lnTo>
                <a:lnTo>
                  <a:pt x="3125" y="5156"/>
                </a:lnTo>
                <a:lnTo>
                  <a:pt x="3090" y="5140"/>
                </a:lnTo>
                <a:lnTo>
                  <a:pt x="3099" y="5155"/>
                </a:lnTo>
                <a:lnTo>
                  <a:pt x="3081" y="5146"/>
                </a:lnTo>
                <a:lnTo>
                  <a:pt x="3066" y="5136"/>
                </a:lnTo>
                <a:lnTo>
                  <a:pt x="3050" y="5124"/>
                </a:lnTo>
                <a:lnTo>
                  <a:pt x="3036" y="5109"/>
                </a:lnTo>
                <a:lnTo>
                  <a:pt x="3023" y="5095"/>
                </a:lnTo>
                <a:lnTo>
                  <a:pt x="3010" y="5078"/>
                </a:lnTo>
                <a:lnTo>
                  <a:pt x="2998" y="5061"/>
                </a:lnTo>
                <a:lnTo>
                  <a:pt x="2986" y="5043"/>
                </a:lnTo>
                <a:lnTo>
                  <a:pt x="2965" y="5006"/>
                </a:lnTo>
                <a:lnTo>
                  <a:pt x="2945" y="4968"/>
                </a:lnTo>
                <a:lnTo>
                  <a:pt x="2926" y="4931"/>
                </a:lnTo>
                <a:lnTo>
                  <a:pt x="2907" y="4897"/>
                </a:lnTo>
                <a:lnTo>
                  <a:pt x="2881" y="4852"/>
                </a:lnTo>
                <a:lnTo>
                  <a:pt x="2871" y="4833"/>
                </a:lnTo>
                <a:lnTo>
                  <a:pt x="2864" y="4818"/>
                </a:lnTo>
                <a:lnTo>
                  <a:pt x="2859" y="4804"/>
                </a:lnTo>
                <a:lnTo>
                  <a:pt x="2857" y="4793"/>
                </a:lnTo>
                <a:lnTo>
                  <a:pt x="2856" y="4783"/>
                </a:lnTo>
                <a:lnTo>
                  <a:pt x="2857" y="4772"/>
                </a:lnTo>
                <a:lnTo>
                  <a:pt x="2860" y="4762"/>
                </a:lnTo>
                <a:lnTo>
                  <a:pt x="2864" y="4752"/>
                </a:lnTo>
                <a:lnTo>
                  <a:pt x="2871" y="4740"/>
                </a:lnTo>
                <a:lnTo>
                  <a:pt x="2879" y="4728"/>
                </a:lnTo>
                <a:lnTo>
                  <a:pt x="2901" y="4697"/>
                </a:lnTo>
                <a:lnTo>
                  <a:pt x="2914" y="4678"/>
                </a:lnTo>
                <a:lnTo>
                  <a:pt x="2930" y="4656"/>
                </a:lnTo>
                <a:lnTo>
                  <a:pt x="2933" y="4678"/>
                </a:lnTo>
                <a:lnTo>
                  <a:pt x="2955" y="4651"/>
                </a:lnTo>
                <a:lnTo>
                  <a:pt x="2973" y="4625"/>
                </a:lnTo>
                <a:lnTo>
                  <a:pt x="2991" y="4598"/>
                </a:lnTo>
                <a:lnTo>
                  <a:pt x="3001" y="4615"/>
                </a:lnTo>
                <a:lnTo>
                  <a:pt x="3013" y="4598"/>
                </a:lnTo>
                <a:lnTo>
                  <a:pt x="3024" y="4583"/>
                </a:lnTo>
                <a:lnTo>
                  <a:pt x="3033" y="4568"/>
                </a:lnTo>
                <a:lnTo>
                  <a:pt x="3040" y="4555"/>
                </a:lnTo>
                <a:lnTo>
                  <a:pt x="3049" y="4535"/>
                </a:lnTo>
                <a:lnTo>
                  <a:pt x="3052" y="4527"/>
                </a:lnTo>
                <a:lnTo>
                  <a:pt x="3059" y="4556"/>
                </a:lnTo>
                <a:lnTo>
                  <a:pt x="3070" y="4540"/>
                </a:lnTo>
                <a:lnTo>
                  <a:pt x="3079" y="4525"/>
                </a:lnTo>
                <a:lnTo>
                  <a:pt x="3086" y="4508"/>
                </a:lnTo>
                <a:lnTo>
                  <a:pt x="3093" y="4493"/>
                </a:lnTo>
                <a:lnTo>
                  <a:pt x="3098" y="4479"/>
                </a:lnTo>
                <a:lnTo>
                  <a:pt x="3101" y="4469"/>
                </a:lnTo>
                <a:lnTo>
                  <a:pt x="3104" y="4459"/>
                </a:lnTo>
                <a:close/>
                <a:moveTo>
                  <a:pt x="2612" y="3000"/>
                </a:moveTo>
                <a:lnTo>
                  <a:pt x="2602" y="3023"/>
                </a:lnTo>
                <a:lnTo>
                  <a:pt x="2625" y="3011"/>
                </a:lnTo>
                <a:lnTo>
                  <a:pt x="2645" y="2999"/>
                </a:lnTo>
                <a:lnTo>
                  <a:pt x="2666" y="2985"/>
                </a:lnTo>
                <a:lnTo>
                  <a:pt x="2686" y="2970"/>
                </a:lnTo>
                <a:lnTo>
                  <a:pt x="2676" y="2995"/>
                </a:lnTo>
                <a:lnTo>
                  <a:pt x="2686" y="2989"/>
                </a:lnTo>
                <a:lnTo>
                  <a:pt x="2695" y="2983"/>
                </a:lnTo>
                <a:lnTo>
                  <a:pt x="2710" y="2968"/>
                </a:lnTo>
                <a:lnTo>
                  <a:pt x="2726" y="2954"/>
                </a:lnTo>
                <a:lnTo>
                  <a:pt x="2742" y="2939"/>
                </a:lnTo>
                <a:lnTo>
                  <a:pt x="2748" y="2955"/>
                </a:lnTo>
                <a:lnTo>
                  <a:pt x="2753" y="2963"/>
                </a:lnTo>
                <a:lnTo>
                  <a:pt x="2756" y="2969"/>
                </a:lnTo>
                <a:lnTo>
                  <a:pt x="2736" y="2972"/>
                </a:lnTo>
                <a:lnTo>
                  <a:pt x="2742" y="2992"/>
                </a:lnTo>
                <a:lnTo>
                  <a:pt x="2749" y="3013"/>
                </a:lnTo>
                <a:lnTo>
                  <a:pt x="2758" y="3036"/>
                </a:lnTo>
                <a:lnTo>
                  <a:pt x="2766" y="3060"/>
                </a:lnTo>
                <a:lnTo>
                  <a:pt x="2772" y="3084"/>
                </a:lnTo>
                <a:lnTo>
                  <a:pt x="2777" y="3107"/>
                </a:lnTo>
                <a:lnTo>
                  <a:pt x="2778" y="3118"/>
                </a:lnTo>
                <a:lnTo>
                  <a:pt x="2778" y="3129"/>
                </a:lnTo>
                <a:lnTo>
                  <a:pt x="2778" y="3139"/>
                </a:lnTo>
                <a:lnTo>
                  <a:pt x="2776" y="3149"/>
                </a:lnTo>
                <a:lnTo>
                  <a:pt x="2776" y="3146"/>
                </a:lnTo>
                <a:lnTo>
                  <a:pt x="2776" y="3143"/>
                </a:lnTo>
                <a:lnTo>
                  <a:pt x="2772" y="3136"/>
                </a:lnTo>
                <a:lnTo>
                  <a:pt x="2766" y="3129"/>
                </a:lnTo>
                <a:lnTo>
                  <a:pt x="2758" y="3121"/>
                </a:lnTo>
                <a:lnTo>
                  <a:pt x="2747" y="3111"/>
                </a:lnTo>
                <a:lnTo>
                  <a:pt x="2735" y="3102"/>
                </a:lnTo>
                <a:lnTo>
                  <a:pt x="2708" y="3083"/>
                </a:lnTo>
                <a:lnTo>
                  <a:pt x="2680" y="3065"/>
                </a:lnTo>
                <a:lnTo>
                  <a:pt x="2655" y="3049"/>
                </a:lnTo>
                <a:lnTo>
                  <a:pt x="2620" y="3027"/>
                </a:lnTo>
                <a:lnTo>
                  <a:pt x="2611" y="3057"/>
                </a:lnTo>
                <a:lnTo>
                  <a:pt x="2610" y="3052"/>
                </a:lnTo>
                <a:lnTo>
                  <a:pt x="2609" y="3049"/>
                </a:lnTo>
                <a:lnTo>
                  <a:pt x="2606" y="3044"/>
                </a:lnTo>
                <a:lnTo>
                  <a:pt x="2603" y="3039"/>
                </a:lnTo>
                <a:lnTo>
                  <a:pt x="2598" y="3033"/>
                </a:lnTo>
                <a:lnTo>
                  <a:pt x="2591" y="3027"/>
                </a:lnTo>
                <a:lnTo>
                  <a:pt x="2581" y="3020"/>
                </a:lnTo>
                <a:lnTo>
                  <a:pt x="2588" y="3015"/>
                </a:lnTo>
                <a:lnTo>
                  <a:pt x="2593" y="3010"/>
                </a:lnTo>
                <a:lnTo>
                  <a:pt x="2603" y="3005"/>
                </a:lnTo>
                <a:lnTo>
                  <a:pt x="2610" y="3001"/>
                </a:lnTo>
                <a:lnTo>
                  <a:pt x="2612" y="3000"/>
                </a:lnTo>
                <a:close/>
                <a:moveTo>
                  <a:pt x="2222" y="2836"/>
                </a:moveTo>
                <a:lnTo>
                  <a:pt x="2222" y="2836"/>
                </a:lnTo>
                <a:lnTo>
                  <a:pt x="2232" y="2837"/>
                </a:lnTo>
                <a:lnTo>
                  <a:pt x="2236" y="2838"/>
                </a:lnTo>
                <a:lnTo>
                  <a:pt x="2231" y="2842"/>
                </a:lnTo>
                <a:lnTo>
                  <a:pt x="2229" y="2843"/>
                </a:lnTo>
                <a:lnTo>
                  <a:pt x="2227" y="2843"/>
                </a:lnTo>
                <a:lnTo>
                  <a:pt x="2226" y="2842"/>
                </a:lnTo>
                <a:lnTo>
                  <a:pt x="2224" y="2841"/>
                </a:lnTo>
                <a:lnTo>
                  <a:pt x="2222" y="2836"/>
                </a:lnTo>
                <a:close/>
                <a:moveTo>
                  <a:pt x="2143" y="2760"/>
                </a:moveTo>
                <a:lnTo>
                  <a:pt x="2145" y="2767"/>
                </a:lnTo>
                <a:lnTo>
                  <a:pt x="2138" y="2760"/>
                </a:lnTo>
                <a:lnTo>
                  <a:pt x="2143" y="2760"/>
                </a:lnTo>
                <a:close/>
                <a:moveTo>
                  <a:pt x="2231" y="2849"/>
                </a:moveTo>
                <a:lnTo>
                  <a:pt x="2231" y="2849"/>
                </a:lnTo>
                <a:lnTo>
                  <a:pt x="2246" y="2849"/>
                </a:lnTo>
                <a:lnTo>
                  <a:pt x="2240" y="2862"/>
                </a:lnTo>
                <a:lnTo>
                  <a:pt x="2231" y="2849"/>
                </a:lnTo>
                <a:close/>
                <a:moveTo>
                  <a:pt x="2324" y="2881"/>
                </a:moveTo>
                <a:lnTo>
                  <a:pt x="2318" y="2906"/>
                </a:lnTo>
                <a:lnTo>
                  <a:pt x="2307" y="2899"/>
                </a:lnTo>
                <a:lnTo>
                  <a:pt x="2298" y="2891"/>
                </a:lnTo>
                <a:lnTo>
                  <a:pt x="2279" y="2874"/>
                </a:lnTo>
                <a:lnTo>
                  <a:pt x="2265" y="2860"/>
                </a:lnTo>
                <a:lnTo>
                  <a:pt x="2254" y="2848"/>
                </a:lnTo>
                <a:lnTo>
                  <a:pt x="2286" y="2847"/>
                </a:lnTo>
                <a:lnTo>
                  <a:pt x="2301" y="2847"/>
                </a:lnTo>
                <a:lnTo>
                  <a:pt x="2316" y="2849"/>
                </a:lnTo>
                <a:lnTo>
                  <a:pt x="2291" y="2859"/>
                </a:lnTo>
                <a:lnTo>
                  <a:pt x="2318" y="2863"/>
                </a:lnTo>
                <a:lnTo>
                  <a:pt x="2346" y="2866"/>
                </a:lnTo>
                <a:lnTo>
                  <a:pt x="2374" y="2868"/>
                </a:lnTo>
                <a:lnTo>
                  <a:pt x="2402" y="2869"/>
                </a:lnTo>
                <a:lnTo>
                  <a:pt x="2372" y="2877"/>
                </a:lnTo>
                <a:lnTo>
                  <a:pt x="2466" y="2902"/>
                </a:lnTo>
                <a:lnTo>
                  <a:pt x="2450" y="2910"/>
                </a:lnTo>
                <a:lnTo>
                  <a:pt x="2459" y="2912"/>
                </a:lnTo>
                <a:lnTo>
                  <a:pt x="2467" y="2910"/>
                </a:lnTo>
                <a:lnTo>
                  <a:pt x="2485" y="2908"/>
                </a:lnTo>
                <a:lnTo>
                  <a:pt x="2503" y="2904"/>
                </a:lnTo>
                <a:lnTo>
                  <a:pt x="2522" y="2900"/>
                </a:lnTo>
                <a:lnTo>
                  <a:pt x="2541" y="2896"/>
                </a:lnTo>
                <a:lnTo>
                  <a:pt x="2559" y="2893"/>
                </a:lnTo>
                <a:lnTo>
                  <a:pt x="2567" y="2892"/>
                </a:lnTo>
                <a:lnTo>
                  <a:pt x="2574" y="2892"/>
                </a:lnTo>
                <a:lnTo>
                  <a:pt x="2581" y="2893"/>
                </a:lnTo>
                <a:lnTo>
                  <a:pt x="2588" y="2894"/>
                </a:lnTo>
                <a:lnTo>
                  <a:pt x="2588" y="2901"/>
                </a:lnTo>
                <a:lnTo>
                  <a:pt x="2586" y="2907"/>
                </a:lnTo>
                <a:lnTo>
                  <a:pt x="2583" y="2914"/>
                </a:lnTo>
                <a:lnTo>
                  <a:pt x="2579" y="2919"/>
                </a:lnTo>
                <a:lnTo>
                  <a:pt x="2574" y="2924"/>
                </a:lnTo>
                <a:lnTo>
                  <a:pt x="2569" y="2928"/>
                </a:lnTo>
                <a:lnTo>
                  <a:pt x="2562" y="2931"/>
                </a:lnTo>
                <a:lnTo>
                  <a:pt x="2554" y="2935"/>
                </a:lnTo>
                <a:lnTo>
                  <a:pt x="2581" y="2926"/>
                </a:lnTo>
                <a:lnTo>
                  <a:pt x="2567" y="2936"/>
                </a:lnTo>
                <a:lnTo>
                  <a:pt x="2559" y="2942"/>
                </a:lnTo>
                <a:lnTo>
                  <a:pt x="2550" y="2951"/>
                </a:lnTo>
                <a:lnTo>
                  <a:pt x="2543" y="2959"/>
                </a:lnTo>
                <a:lnTo>
                  <a:pt x="2537" y="2967"/>
                </a:lnTo>
                <a:lnTo>
                  <a:pt x="2533" y="2975"/>
                </a:lnTo>
                <a:lnTo>
                  <a:pt x="2532" y="2981"/>
                </a:lnTo>
                <a:lnTo>
                  <a:pt x="2532" y="2985"/>
                </a:lnTo>
                <a:lnTo>
                  <a:pt x="2507" y="2968"/>
                </a:lnTo>
                <a:lnTo>
                  <a:pt x="2498" y="2963"/>
                </a:lnTo>
                <a:lnTo>
                  <a:pt x="2491" y="2992"/>
                </a:lnTo>
                <a:lnTo>
                  <a:pt x="2482" y="2983"/>
                </a:lnTo>
                <a:lnTo>
                  <a:pt x="2472" y="2973"/>
                </a:lnTo>
                <a:lnTo>
                  <a:pt x="2460" y="2964"/>
                </a:lnTo>
                <a:lnTo>
                  <a:pt x="2447" y="2954"/>
                </a:lnTo>
                <a:lnTo>
                  <a:pt x="2420" y="2935"/>
                </a:lnTo>
                <a:lnTo>
                  <a:pt x="2392" y="2918"/>
                </a:lnTo>
                <a:lnTo>
                  <a:pt x="2365" y="2903"/>
                </a:lnTo>
                <a:lnTo>
                  <a:pt x="2343" y="2891"/>
                </a:lnTo>
                <a:lnTo>
                  <a:pt x="2324" y="2881"/>
                </a:lnTo>
                <a:close/>
                <a:moveTo>
                  <a:pt x="1741" y="3383"/>
                </a:moveTo>
                <a:lnTo>
                  <a:pt x="1741" y="3383"/>
                </a:lnTo>
                <a:lnTo>
                  <a:pt x="1739" y="3353"/>
                </a:lnTo>
                <a:lnTo>
                  <a:pt x="1746" y="3362"/>
                </a:lnTo>
                <a:lnTo>
                  <a:pt x="1750" y="3365"/>
                </a:lnTo>
                <a:lnTo>
                  <a:pt x="1752" y="3368"/>
                </a:lnTo>
                <a:lnTo>
                  <a:pt x="1752" y="3371"/>
                </a:lnTo>
                <a:lnTo>
                  <a:pt x="1751" y="3375"/>
                </a:lnTo>
                <a:lnTo>
                  <a:pt x="1748" y="3378"/>
                </a:lnTo>
                <a:lnTo>
                  <a:pt x="1741" y="3383"/>
                </a:lnTo>
                <a:close/>
                <a:moveTo>
                  <a:pt x="1753" y="3455"/>
                </a:moveTo>
                <a:lnTo>
                  <a:pt x="1753" y="3455"/>
                </a:lnTo>
                <a:lnTo>
                  <a:pt x="1755" y="3370"/>
                </a:lnTo>
                <a:lnTo>
                  <a:pt x="1769" y="3382"/>
                </a:lnTo>
                <a:lnTo>
                  <a:pt x="1782" y="3391"/>
                </a:lnTo>
                <a:lnTo>
                  <a:pt x="1795" y="3398"/>
                </a:lnTo>
                <a:lnTo>
                  <a:pt x="1775" y="3402"/>
                </a:lnTo>
                <a:lnTo>
                  <a:pt x="1778" y="3407"/>
                </a:lnTo>
                <a:lnTo>
                  <a:pt x="1784" y="3411"/>
                </a:lnTo>
                <a:lnTo>
                  <a:pt x="1795" y="3421"/>
                </a:lnTo>
                <a:lnTo>
                  <a:pt x="1808" y="3430"/>
                </a:lnTo>
                <a:lnTo>
                  <a:pt x="1823" y="3437"/>
                </a:lnTo>
                <a:lnTo>
                  <a:pt x="1846" y="3449"/>
                </a:lnTo>
                <a:lnTo>
                  <a:pt x="1858" y="3453"/>
                </a:lnTo>
                <a:lnTo>
                  <a:pt x="1835" y="3458"/>
                </a:lnTo>
                <a:lnTo>
                  <a:pt x="1845" y="3464"/>
                </a:lnTo>
                <a:lnTo>
                  <a:pt x="1860" y="3472"/>
                </a:lnTo>
                <a:lnTo>
                  <a:pt x="1894" y="3490"/>
                </a:lnTo>
                <a:lnTo>
                  <a:pt x="1937" y="3510"/>
                </a:lnTo>
                <a:lnTo>
                  <a:pt x="1912" y="3521"/>
                </a:lnTo>
                <a:lnTo>
                  <a:pt x="1980" y="3584"/>
                </a:lnTo>
                <a:lnTo>
                  <a:pt x="1966" y="3593"/>
                </a:lnTo>
                <a:lnTo>
                  <a:pt x="1985" y="3611"/>
                </a:lnTo>
                <a:lnTo>
                  <a:pt x="2003" y="3631"/>
                </a:lnTo>
                <a:lnTo>
                  <a:pt x="2022" y="3654"/>
                </a:lnTo>
                <a:lnTo>
                  <a:pt x="2007" y="3659"/>
                </a:lnTo>
                <a:lnTo>
                  <a:pt x="2021" y="3676"/>
                </a:lnTo>
                <a:lnTo>
                  <a:pt x="2036" y="3693"/>
                </a:lnTo>
                <a:lnTo>
                  <a:pt x="2053" y="3709"/>
                </a:lnTo>
                <a:lnTo>
                  <a:pt x="2069" y="3724"/>
                </a:lnTo>
                <a:lnTo>
                  <a:pt x="2096" y="3747"/>
                </a:lnTo>
                <a:lnTo>
                  <a:pt x="2106" y="3756"/>
                </a:lnTo>
                <a:lnTo>
                  <a:pt x="2083" y="3758"/>
                </a:lnTo>
                <a:lnTo>
                  <a:pt x="2098" y="3773"/>
                </a:lnTo>
                <a:lnTo>
                  <a:pt x="2117" y="3790"/>
                </a:lnTo>
                <a:lnTo>
                  <a:pt x="2136" y="3804"/>
                </a:lnTo>
                <a:lnTo>
                  <a:pt x="2157" y="3819"/>
                </a:lnTo>
                <a:lnTo>
                  <a:pt x="2190" y="3841"/>
                </a:lnTo>
                <a:lnTo>
                  <a:pt x="2203" y="3850"/>
                </a:lnTo>
                <a:lnTo>
                  <a:pt x="2176" y="3855"/>
                </a:lnTo>
                <a:lnTo>
                  <a:pt x="2198" y="3869"/>
                </a:lnTo>
                <a:lnTo>
                  <a:pt x="2220" y="3882"/>
                </a:lnTo>
                <a:lnTo>
                  <a:pt x="2241" y="3892"/>
                </a:lnTo>
                <a:lnTo>
                  <a:pt x="2261" y="3901"/>
                </a:lnTo>
                <a:lnTo>
                  <a:pt x="2291" y="3914"/>
                </a:lnTo>
                <a:lnTo>
                  <a:pt x="2302" y="3918"/>
                </a:lnTo>
                <a:lnTo>
                  <a:pt x="2286" y="3934"/>
                </a:lnTo>
                <a:lnTo>
                  <a:pt x="2303" y="3945"/>
                </a:lnTo>
                <a:lnTo>
                  <a:pt x="2323" y="3956"/>
                </a:lnTo>
                <a:lnTo>
                  <a:pt x="2342" y="3965"/>
                </a:lnTo>
                <a:lnTo>
                  <a:pt x="2361" y="3973"/>
                </a:lnTo>
                <a:lnTo>
                  <a:pt x="2392" y="3984"/>
                </a:lnTo>
                <a:lnTo>
                  <a:pt x="2404" y="3988"/>
                </a:lnTo>
                <a:lnTo>
                  <a:pt x="2392" y="3999"/>
                </a:lnTo>
                <a:lnTo>
                  <a:pt x="2429" y="4019"/>
                </a:lnTo>
                <a:lnTo>
                  <a:pt x="2447" y="4028"/>
                </a:lnTo>
                <a:lnTo>
                  <a:pt x="2467" y="4036"/>
                </a:lnTo>
                <a:lnTo>
                  <a:pt x="2468" y="4037"/>
                </a:lnTo>
                <a:lnTo>
                  <a:pt x="2469" y="4038"/>
                </a:lnTo>
                <a:lnTo>
                  <a:pt x="2469" y="4040"/>
                </a:lnTo>
                <a:lnTo>
                  <a:pt x="2468" y="4042"/>
                </a:lnTo>
                <a:lnTo>
                  <a:pt x="2464" y="4045"/>
                </a:lnTo>
                <a:lnTo>
                  <a:pt x="2458" y="4050"/>
                </a:lnTo>
                <a:lnTo>
                  <a:pt x="2449" y="4055"/>
                </a:lnTo>
                <a:lnTo>
                  <a:pt x="2439" y="4059"/>
                </a:lnTo>
                <a:lnTo>
                  <a:pt x="2415" y="4068"/>
                </a:lnTo>
                <a:lnTo>
                  <a:pt x="2390" y="4076"/>
                </a:lnTo>
                <a:lnTo>
                  <a:pt x="2365" y="4083"/>
                </a:lnTo>
                <a:lnTo>
                  <a:pt x="2345" y="4088"/>
                </a:lnTo>
                <a:lnTo>
                  <a:pt x="2338" y="4089"/>
                </a:lnTo>
                <a:lnTo>
                  <a:pt x="2334" y="4089"/>
                </a:lnTo>
                <a:lnTo>
                  <a:pt x="2345" y="4099"/>
                </a:lnTo>
                <a:lnTo>
                  <a:pt x="2354" y="4105"/>
                </a:lnTo>
                <a:lnTo>
                  <a:pt x="2357" y="4106"/>
                </a:lnTo>
                <a:lnTo>
                  <a:pt x="2359" y="4105"/>
                </a:lnTo>
                <a:lnTo>
                  <a:pt x="2356" y="4108"/>
                </a:lnTo>
                <a:lnTo>
                  <a:pt x="2352" y="4110"/>
                </a:lnTo>
                <a:lnTo>
                  <a:pt x="2338" y="4116"/>
                </a:lnTo>
                <a:lnTo>
                  <a:pt x="2321" y="4120"/>
                </a:lnTo>
                <a:lnTo>
                  <a:pt x="2300" y="4125"/>
                </a:lnTo>
                <a:lnTo>
                  <a:pt x="2260" y="4133"/>
                </a:lnTo>
                <a:lnTo>
                  <a:pt x="2243" y="4136"/>
                </a:lnTo>
                <a:lnTo>
                  <a:pt x="2232" y="4140"/>
                </a:lnTo>
                <a:lnTo>
                  <a:pt x="2257" y="4159"/>
                </a:lnTo>
                <a:lnTo>
                  <a:pt x="2236" y="4161"/>
                </a:lnTo>
                <a:lnTo>
                  <a:pt x="2215" y="4163"/>
                </a:lnTo>
                <a:lnTo>
                  <a:pt x="2196" y="4166"/>
                </a:lnTo>
                <a:lnTo>
                  <a:pt x="2176" y="4170"/>
                </a:lnTo>
                <a:lnTo>
                  <a:pt x="2157" y="4175"/>
                </a:lnTo>
                <a:lnTo>
                  <a:pt x="2137" y="4181"/>
                </a:lnTo>
                <a:lnTo>
                  <a:pt x="2118" y="4188"/>
                </a:lnTo>
                <a:lnTo>
                  <a:pt x="2099" y="4196"/>
                </a:lnTo>
                <a:lnTo>
                  <a:pt x="2133" y="4202"/>
                </a:lnTo>
                <a:lnTo>
                  <a:pt x="2114" y="4208"/>
                </a:lnTo>
                <a:lnTo>
                  <a:pt x="2095" y="4214"/>
                </a:lnTo>
                <a:lnTo>
                  <a:pt x="2056" y="4222"/>
                </a:lnTo>
                <a:lnTo>
                  <a:pt x="2018" y="4230"/>
                </a:lnTo>
                <a:lnTo>
                  <a:pt x="1978" y="4239"/>
                </a:lnTo>
                <a:lnTo>
                  <a:pt x="1982" y="4224"/>
                </a:lnTo>
                <a:lnTo>
                  <a:pt x="1983" y="4211"/>
                </a:lnTo>
                <a:lnTo>
                  <a:pt x="1983" y="4202"/>
                </a:lnTo>
                <a:lnTo>
                  <a:pt x="1983" y="4196"/>
                </a:lnTo>
                <a:lnTo>
                  <a:pt x="1982" y="4192"/>
                </a:lnTo>
                <a:lnTo>
                  <a:pt x="1980" y="4189"/>
                </a:lnTo>
                <a:lnTo>
                  <a:pt x="1978" y="4188"/>
                </a:lnTo>
                <a:lnTo>
                  <a:pt x="1960" y="4203"/>
                </a:lnTo>
                <a:lnTo>
                  <a:pt x="1964" y="4190"/>
                </a:lnTo>
                <a:lnTo>
                  <a:pt x="1968" y="4175"/>
                </a:lnTo>
                <a:lnTo>
                  <a:pt x="1970" y="4162"/>
                </a:lnTo>
                <a:lnTo>
                  <a:pt x="1971" y="4148"/>
                </a:lnTo>
                <a:lnTo>
                  <a:pt x="1971" y="4134"/>
                </a:lnTo>
                <a:lnTo>
                  <a:pt x="1970" y="4120"/>
                </a:lnTo>
                <a:lnTo>
                  <a:pt x="1967" y="4105"/>
                </a:lnTo>
                <a:lnTo>
                  <a:pt x="1964" y="4092"/>
                </a:lnTo>
                <a:lnTo>
                  <a:pt x="1950" y="4134"/>
                </a:lnTo>
                <a:lnTo>
                  <a:pt x="1953" y="4117"/>
                </a:lnTo>
                <a:lnTo>
                  <a:pt x="1955" y="4098"/>
                </a:lnTo>
                <a:lnTo>
                  <a:pt x="1956" y="4079"/>
                </a:lnTo>
                <a:lnTo>
                  <a:pt x="1955" y="4061"/>
                </a:lnTo>
                <a:lnTo>
                  <a:pt x="1953" y="4042"/>
                </a:lnTo>
                <a:lnTo>
                  <a:pt x="1951" y="4024"/>
                </a:lnTo>
                <a:lnTo>
                  <a:pt x="1947" y="4006"/>
                </a:lnTo>
                <a:lnTo>
                  <a:pt x="1943" y="3989"/>
                </a:lnTo>
                <a:lnTo>
                  <a:pt x="1931" y="4019"/>
                </a:lnTo>
                <a:lnTo>
                  <a:pt x="1930" y="3999"/>
                </a:lnTo>
                <a:lnTo>
                  <a:pt x="1927" y="3981"/>
                </a:lnTo>
                <a:lnTo>
                  <a:pt x="1924" y="3963"/>
                </a:lnTo>
                <a:lnTo>
                  <a:pt x="1921" y="3948"/>
                </a:lnTo>
                <a:lnTo>
                  <a:pt x="1915" y="3925"/>
                </a:lnTo>
                <a:lnTo>
                  <a:pt x="1912" y="3917"/>
                </a:lnTo>
                <a:lnTo>
                  <a:pt x="1898" y="3940"/>
                </a:lnTo>
                <a:lnTo>
                  <a:pt x="1895" y="3900"/>
                </a:lnTo>
                <a:lnTo>
                  <a:pt x="1891" y="3860"/>
                </a:lnTo>
                <a:lnTo>
                  <a:pt x="1869" y="3871"/>
                </a:lnTo>
                <a:lnTo>
                  <a:pt x="1870" y="3860"/>
                </a:lnTo>
                <a:lnTo>
                  <a:pt x="1870" y="3849"/>
                </a:lnTo>
                <a:lnTo>
                  <a:pt x="1870" y="3836"/>
                </a:lnTo>
                <a:lnTo>
                  <a:pt x="1868" y="3825"/>
                </a:lnTo>
                <a:lnTo>
                  <a:pt x="1866" y="3814"/>
                </a:lnTo>
                <a:lnTo>
                  <a:pt x="1863" y="3802"/>
                </a:lnTo>
                <a:lnTo>
                  <a:pt x="1860" y="3791"/>
                </a:lnTo>
                <a:lnTo>
                  <a:pt x="1855" y="3781"/>
                </a:lnTo>
                <a:lnTo>
                  <a:pt x="1842" y="3811"/>
                </a:lnTo>
                <a:lnTo>
                  <a:pt x="1838" y="3787"/>
                </a:lnTo>
                <a:lnTo>
                  <a:pt x="1833" y="3762"/>
                </a:lnTo>
                <a:lnTo>
                  <a:pt x="1827" y="3738"/>
                </a:lnTo>
                <a:lnTo>
                  <a:pt x="1818" y="3715"/>
                </a:lnTo>
                <a:lnTo>
                  <a:pt x="1811" y="3737"/>
                </a:lnTo>
                <a:lnTo>
                  <a:pt x="1806" y="3708"/>
                </a:lnTo>
                <a:lnTo>
                  <a:pt x="1802" y="3675"/>
                </a:lnTo>
                <a:lnTo>
                  <a:pt x="1798" y="3639"/>
                </a:lnTo>
                <a:lnTo>
                  <a:pt x="1796" y="3643"/>
                </a:lnTo>
                <a:lnTo>
                  <a:pt x="1793" y="3649"/>
                </a:lnTo>
                <a:lnTo>
                  <a:pt x="1787" y="3656"/>
                </a:lnTo>
                <a:lnTo>
                  <a:pt x="1782" y="3660"/>
                </a:lnTo>
                <a:lnTo>
                  <a:pt x="1778" y="3662"/>
                </a:lnTo>
                <a:lnTo>
                  <a:pt x="1783" y="3643"/>
                </a:lnTo>
                <a:lnTo>
                  <a:pt x="1785" y="3624"/>
                </a:lnTo>
                <a:lnTo>
                  <a:pt x="1786" y="3604"/>
                </a:lnTo>
                <a:lnTo>
                  <a:pt x="1785" y="3585"/>
                </a:lnTo>
                <a:lnTo>
                  <a:pt x="1783" y="3566"/>
                </a:lnTo>
                <a:lnTo>
                  <a:pt x="1778" y="3547"/>
                </a:lnTo>
                <a:lnTo>
                  <a:pt x="1772" y="3528"/>
                </a:lnTo>
                <a:lnTo>
                  <a:pt x="1765" y="3510"/>
                </a:lnTo>
                <a:lnTo>
                  <a:pt x="1752" y="3547"/>
                </a:lnTo>
                <a:lnTo>
                  <a:pt x="1753" y="3455"/>
                </a:lnTo>
                <a:close/>
                <a:moveTo>
                  <a:pt x="1949" y="5712"/>
                </a:moveTo>
                <a:lnTo>
                  <a:pt x="1949" y="5712"/>
                </a:lnTo>
                <a:lnTo>
                  <a:pt x="1934" y="5709"/>
                </a:lnTo>
                <a:lnTo>
                  <a:pt x="1922" y="5706"/>
                </a:lnTo>
                <a:lnTo>
                  <a:pt x="1909" y="5702"/>
                </a:lnTo>
                <a:lnTo>
                  <a:pt x="1927" y="5718"/>
                </a:lnTo>
                <a:lnTo>
                  <a:pt x="1913" y="5718"/>
                </a:lnTo>
                <a:lnTo>
                  <a:pt x="1901" y="5715"/>
                </a:lnTo>
                <a:lnTo>
                  <a:pt x="1874" y="5711"/>
                </a:lnTo>
                <a:lnTo>
                  <a:pt x="1849" y="5707"/>
                </a:lnTo>
                <a:lnTo>
                  <a:pt x="1836" y="5705"/>
                </a:lnTo>
                <a:lnTo>
                  <a:pt x="1823" y="5704"/>
                </a:lnTo>
                <a:lnTo>
                  <a:pt x="1841" y="5717"/>
                </a:lnTo>
                <a:lnTo>
                  <a:pt x="1832" y="5717"/>
                </a:lnTo>
                <a:lnTo>
                  <a:pt x="1810" y="5718"/>
                </a:lnTo>
                <a:lnTo>
                  <a:pt x="1812" y="5708"/>
                </a:lnTo>
                <a:lnTo>
                  <a:pt x="1813" y="5699"/>
                </a:lnTo>
                <a:lnTo>
                  <a:pt x="1815" y="5680"/>
                </a:lnTo>
                <a:lnTo>
                  <a:pt x="1813" y="5643"/>
                </a:lnTo>
                <a:lnTo>
                  <a:pt x="1821" y="5652"/>
                </a:lnTo>
                <a:lnTo>
                  <a:pt x="1824" y="5654"/>
                </a:lnTo>
                <a:lnTo>
                  <a:pt x="1826" y="5656"/>
                </a:lnTo>
                <a:lnTo>
                  <a:pt x="1829" y="5657"/>
                </a:lnTo>
                <a:lnTo>
                  <a:pt x="1831" y="5656"/>
                </a:lnTo>
                <a:lnTo>
                  <a:pt x="1833" y="5656"/>
                </a:lnTo>
                <a:lnTo>
                  <a:pt x="1834" y="5654"/>
                </a:lnTo>
                <a:lnTo>
                  <a:pt x="1837" y="5647"/>
                </a:lnTo>
                <a:lnTo>
                  <a:pt x="1838" y="5640"/>
                </a:lnTo>
                <a:lnTo>
                  <a:pt x="1839" y="5630"/>
                </a:lnTo>
                <a:lnTo>
                  <a:pt x="1839" y="5619"/>
                </a:lnTo>
                <a:lnTo>
                  <a:pt x="1838" y="5593"/>
                </a:lnTo>
                <a:lnTo>
                  <a:pt x="1835" y="5566"/>
                </a:lnTo>
                <a:lnTo>
                  <a:pt x="1831" y="5541"/>
                </a:lnTo>
                <a:lnTo>
                  <a:pt x="1827" y="5524"/>
                </a:lnTo>
                <a:lnTo>
                  <a:pt x="1846" y="5564"/>
                </a:lnTo>
                <a:lnTo>
                  <a:pt x="1848" y="5545"/>
                </a:lnTo>
                <a:lnTo>
                  <a:pt x="1851" y="5526"/>
                </a:lnTo>
                <a:lnTo>
                  <a:pt x="1857" y="5487"/>
                </a:lnTo>
                <a:lnTo>
                  <a:pt x="1860" y="5466"/>
                </a:lnTo>
                <a:lnTo>
                  <a:pt x="1863" y="5446"/>
                </a:lnTo>
                <a:lnTo>
                  <a:pt x="1864" y="5428"/>
                </a:lnTo>
                <a:lnTo>
                  <a:pt x="1864" y="5410"/>
                </a:lnTo>
                <a:lnTo>
                  <a:pt x="1871" y="5423"/>
                </a:lnTo>
                <a:lnTo>
                  <a:pt x="1879" y="5435"/>
                </a:lnTo>
                <a:lnTo>
                  <a:pt x="1890" y="5451"/>
                </a:lnTo>
                <a:lnTo>
                  <a:pt x="1862" y="5440"/>
                </a:lnTo>
                <a:lnTo>
                  <a:pt x="1875" y="5459"/>
                </a:lnTo>
                <a:lnTo>
                  <a:pt x="1888" y="5478"/>
                </a:lnTo>
                <a:lnTo>
                  <a:pt x="1899" y="5499"/>
                </a:lnTo>
                <a:lnTo>
                  <a:pt x="1907" y="5521"/>
                </a:lnTo>
                <a:lnTo>
                  <a:pt x="1888" y="5500"/>
                </a:lnTo>
                <a:lnTo>
                  <a:pt x="1891" y="5511"/>
                </a:lnTo>
                <a:lnTo>
                  <a:pt x="1894" y="5522"/>
                </a:lnTo>
                <a:lnTo>
                  <a:pt x="1898" y="5533"/>
                </a:lnTo>
                <a:lnTo>
                  <a:pt x="1903" y="5543"/>
                </a:lnTo>
                <a:lnTo>
                  <a:pt x="1909" y="5553"/>
                </a:lnTo>
                <a:lnTo>
                  <a:pt x="1916" y="5562"/>
                </a:lnTo>
                <a:lnTo>
                  <a:pt x="1923" y="5571"/>
                </a:lnTo>
                <a:lnTo>
                  <a:pt x="1931" y="5579"/>
                </a:lnTo>
                <a:lnTo>
                  <a:pt x="1909" y="5573"/>
                </a:lnTo>
                <a:lnTo>
                  <a:pt x="1934" y="5606"/>
                </a:lnTo>
                <a:lnTo>
                  <a:pt x="1959" y="5640"/>
                </a:lnTo>
                <a:lnTo>
                  <a:pt x="1938" y="5633"/>
                </a:lnTo>
                <a:lnTo>
                  <a:pt x="1950" y="5646"/>
                </a:lnTo>
                <a:lnTo>
                  <a:pt x="1960" y="5661"/>
                </a:lnTo>
                <a:lnTo>
                  <a:pt x="1971" y="5676"/>
                </a:lnTo>
                <a:lnTo>
                  <a:pt x="1982" y="5692"/>
                </a:lnTo>
                <a:lnTo>
                  <a:pt x="1986" y="5699"/>
                </a:lnTo>
                <a:lnTo>
                  <a:pt x="1988" y="5706"/>
                </a:lnTo>
                <a:lnTo>
                  <a:pt x="1989" y="5711"/>
                </a:lnTo>
                <a:lnTo>
                  <a:pt x="1989" y="5715"/>
                </a:lnTo>
                <a:lnTo>
                  <a:pt x="1988" y="5718"/>
                </a:lnTo>
                <a:lnTo>
                  <a:pt x="1986" y="5719"/>
                </a:lnTo>
                <a:lnTo>
                  <a:pt x="1980" y="5720"/>
                </a:lnTo>
                <a:lnTo>
                  <a:pt x="1949" y="5712"/>
                </a:lnTo>
                <a:close/>
                <a:moveTo>
                  <a:pt x="2226" y="5453"/>
                </a:moveTo>
                <a:lnTo>
                  <a:pt x="2226" y="5453"/>
                </a:lnTo>
                <a:lnTo>
                  <a:pt x="2217" y="5447"/>
                </a:lnTo>
                <a:lnTo>
                  <a:pt x="2208" y="5442"/>
                </a:lnTo>
                <a:lnTo>
                  <a:pt x="2201" y="5437"/>
                </a:lnTo>
                <a:lnTo>
                  <a:pt x="2193" y="5431"/>
                </a:lnTo>
                <a:lnTo>
                  <a:pt x="2187" y="5424"/>
                </a:lnTo>
                <a:lnTo>
                  <a:pt x="2179" y="5417"/>
                </a:lnTo>
                <a:lnTo>
                  <a:pt x="2173" y="5409"/>
                </a:lnTo>
                <a:lnTo>
                  <a:pt x="2168" y="5401"/>
                </a:lnTo>
                <a:lnTo>
                  <a:pt x="2172" y="5419"/>
                </a:lnTo>
                <a:lnTo>
                  <a:pt x="2156" y="5409"/>
                </a:lnTo>
                <a:lnTo>
                  <a:pt x="2139" y="5399"/>
                </a:lnTo>
                <a:lnTo>
                  <a:pt x="2124" y="5387"/>
                </a:lnTo>
                <a:lnTo>
                  <a:pt x="2109" y="5374"/>
                </a:lnTo>
                <a:lnTo>
                  <a:pt x="2121" y="5399"/>
                </a:lnTo>
                <a:lnTo>
                  <a:pt x="2105" y="5387"/>
                </a:lnTo>
                <a:lnTo>
                  <a:pt x="2090" y="5374"/>
                </a:lnTo>
                <a:lnTo>
                  <a:pt x="2074" y="5364"/>
                </a:lnTo>
                <a:lnTo>
                  <a:pt x="2058" y="5354"/>
                </a:lnTo>
                <a:lnTo>
                  <a:pt x="2065" y="5373"/>
                </a:lnTo>
                <a:lnTo>
                  <a:pt x="2052" y="5360"/>
                </a:lnTo>
                <a:lnTo>
                  <a:pt x="2038" y="5347"/>
                </a:lnTo>
                <a:lnTo>
                  <a:pt x="2023" y="5337"/>
                </a:lnTo>
                <a:lnTo>
                  <a:pt x="2007" y="5328"/>
                </a:lnTo>
                <a:lnTo>
                  <a:pt x="2011" y="5342"/>
                </a:lnTo>
                <a:lnTo>
                  <a:pt x="2004" y="5338"/>
                </a:lnTo>
                <a:lnTo>
                  <a:pt x="1996" y="5334"/>
                </a:lnTo>
                <a:lnTo>
                  <a:pt x="1989" y="5329"/>
                </a:lnTo>
                <a:lnTo>
                  <a:pt x="1983" y="5323"/>
                </a:lnTo>
                <a:lnTo>
                  <a:pt x="1970" y="5310"/>
                </a:lnTo>
                <a:lnTo>
                  <a:pt x="1960" y="5296"/>
                </a:lnTo>
                <a:lnTo>
                  <a:pt x="1966" y="5318"/>
                </a:lnTo>
                <a:lnTo>
                  <a:pt x="1939" y="5294"/>
                </a:lnTo>
                <a:lnTo>
                  <a:pt x="1913" y="5269"/>
                </a:lnTo>
                <a:lnTo>
                  <a:pt x="1916" y="5290"/>
                </a:lnTo>
                <a:lnTo>
                  <a:pt x="1913" y="5277"/>
                </a:lnTo>
                <a:lnTo>
                  <a:pt x="1911" y="5263"/>
                </a:lnTo>
                <a:lnTo>
                  <a:pt x="1908" y="5232"/>
                </a:lnTo>
                <a:lnTo>
                  <a:pt x="1907" y="5217"/>
                </a:lnTo>
                <a:lnTo>
                  <a:pt x="1905" y="5201"/>
                </a:lnTo>
                <a:lnTo>
                  <a:pt x="1902" y="5187"/>
                </a:lnTo>
                <a:lnTo>
                  <a:pt x="1898" y="5173"/>
                </a:lnTo>
                <a:lnTo>
                  <a:pt x="1921" y="5198"/>
                </a:lnTo>
                <a:lnTo>
                  <a:pt x="1920" y="5172"/>
                </a:lnTo>
                <a:lnTo>
                  <a:pt x="1921" y="5144"/>
                </a:lnTo>
                <a:lnTo>
                  <a:pt x="1923" y="5121"/>
                </a:lnTo>
                <a:lnTo>
                  <a:pt x="1926" y="5105"/>
                </a:lnTo>
                <a:lnTo>
                  <a:pt x="1903" y="5058"/>
                </a:lnTo>
                <a:lnTo>
                  <a:pt x="1888" y="5024"/>
                </a:lnTo>
                <a:lnTo>
                  <a:pt x="1873" y="4987"/>
                </a:lnTo>
                <a:lnTo>
                  <a:pt x="1866" y="4968"/>
                </a:lnTo>
                <a:lnTo>
                  <a:pt x="1860" y="4950"/>
                </a:lnTo>
                <a:lnTo>
                  <a:pt x="1856" y="4933"/>
                </a:lnTo>
                <a:lnTo>
                  <a:pt x="1853" y="4917"/>
                </a:lnTo>
                <a:lnTo>
                  <a:pt x="1851" y="4902"/>
                </a:lnTo>
                <a:lnTo>
                  <a:pt x="1851" y="4890"/>
                </a:lnTo>
                <a:lnTo>
                  <a:pt x="1852" y="4885"/>
                </a:lnTo>
                <a:lnTo>
                  <a:pt x="1853" y="4880"/>
                </a:lnTo>
                <a:lnTo>
                  <a:pt x="1855" y="4876"/>
                </a:lnTo>
                <a:lnTo>
                  <a:pt x="1858" y="4873"/>
                </a:lnTo>
                <a:lnTo>
                  <a:pt x="1856" y="4875"/>
                </a:lnTo>
                <a:lnTo>
                  <a:pt x="1854" y="4878"/>
                </a:lnTo>
                <a:lnTo>
                  <a:pt x="1853" y="4885"/>
                </a:lnTo>
                <a:lnTo>
                  <a:pt x="1854" y="4893"/>
                </a:lnTo>
                <a:lnTo>
                  <a:pt x="1857" y="4902"/>
                </a:lnTo>
                <a:lnTo>
                  <a:pt x="1862" y="4912"/>
                </a:lnTo>
                <a:lnTo>
                  <a:pt x="1868" y="4924"/>
                </a:lnTo>
                <a:lnTo>
                  <a:pt x="1876" y="4936"/>
                </a:lnTo>
                <a:lnTo>
                  <a:pt x="1887" y="4950"/>
                </a:lnTo>
                <a:lnTo>
                  <a:pt x="1909" y="4979"/>
                </a:lnTo>
                <a:lnTo>
                  <a:pt x="1937" y="5010"/>
                </a:lnTo>
                <a:lnTo>
                  <a:pt x="1967" y="5043"/>
                </a:lnTo>
                <a:lnTo>
                  <a:pt x="1999" y="5077"/>
                </a:lnTo>
                <a:lnTo>
                  <a:pt x="2064" y="5144"/>
                </a:lnTo>
                <a:lnTo>
                  <a:pt x="2094" y="5176"/>
                </a:lnTo>
                <a:lnTo>
                  <a:pt x="2122" y="5206"/>
                </a:lnTo>
                <a:lnTo>
                  <a:pt x="2146" y="5233"/>
                </a:lnTo>
                <a:lnTo>
                  <a:pt x="2165" y="5257"/>
                </a:lnTo>
                <a:lnTo>
                  <a:pt x="2172" y="5267"/>
                </a:lnTo>
                <a:lnTo>
                  <a:pt x="2177" y="5276"/>
                </a:lnTo>
                <a:lnTo>
                  <a:pt x="2181" y="5284"/>
                </a:lnTo>
                <a:lnTo>
                  <a:pt x="2183" y="5291"/>
                </a:lnTo>
                <a:lnTo>
                  <a:pt x="2169" y="5276"/>
                </a:lnTo>
                <a:lnTo>
                  <a:pt x="2177" y="5299"/>
                </a:lnTo>
                <a:lnTo>
                  <a:pt x="2188" y="5322"/>
                </a:lnTo>
                <a:lnTo>
                  <a:pt x="2198" y="5344"/>
                </a:lnTo>
                <a:lnTo>
                  <a:pt x="2209" y="5367"/>
                </a:lnTo>
                <a:lnTo>
                  <a:pt x="2197" y="5355"/>
                </a:lnTo>
                <a:lnTo>
                  <a:pt x="2212" y="5404"/>
                </a:lnTo>
                <a:lnTo>
                  <a:pt x="2226" y="5453"/>
                </a:lnTo>
                <a:close/>
                <a:moveTo>
                  <a:pt x="3421" y="6024"/>
                </a:moveTo>
                <a:lnTo>
                  <a:pt x="3421" y="6024"/>
                </a:lnTo>
                <a:lnTo>
                  <a:pt x="3424" y="6040"/>
                </a:lnTo>
                <a:lnTo>
                  <a:pt x="3405" y="6035"/>
                </a:lnTo>
                <a:lnTo>
                  <a:pt x="3386" y="6030"/>
                </a:lnTo>
                <a:lnTo>
                  <a:pt x="3368" y="6026"/>
                </a:lnTo>
                <a:lnTo>
                  <a:pt x="3349" y="6023"/>
                </a:lnTo>
                <a:lnTo>
                  <a:pt x="3330" y="6020"/>
                </a:lnTo>
                <a:lnTo>
                  <a:pt x="3310" y="6018"/>
                </a:lnTo>
                <a:lnTo>
                  <a:pt x="3272" y="6015"/>
                </a:lnTo>
                <a:lnTo>
                  <a:pt x="3232" y="6014"/>
                </a:lnTo>
                <a:lnTo>
                  <a:pt x="3192" y="6015"/>
                </a:lnTo>
                <a:lnTo>
                  <a:pt x="3151" y="6017"/>
                </a:lnTo>
                <a:lnTo>
                  <a:pt x="3110" y="6020"/>
                </a:lnTo>
                <a:lnTo>
                  <a:pt x="3029" y="6024"/>
                </a:lnTo>
                <a:lnTo>
                  <a:pt x="2989" y="6026"/>
                </a:lnTo>
                <a:lnTo>
                  <a:pt x="2948" y="6027"/>
                </a:lnTo>
                <a:lnTo>
                  <a:pt x="2908" y="6026"/>
                </a:lnTo>
                <a:lnTo>
                  <a:pt x="2869" y="6023"/>
                </a:lnTo>
                <a:lnTo>
                  <a:pt x="2849" y="6021"/>
                </a:lnTo>
                <a:lnTo>
                  <a:pt x="2830" y="6019"/>
                </a:lnTo>
                <a:lnTo>
                  <a:pt x="2810" y="6014"/>
                </a:lnTo>
                <a:lnTo>
                  <a:pt x="2792" y="6010"/>
                </a:lnTo>
                <a:lnTo>
                  <a:pt x="2770" y="6005"/>
                </a:lnTo>
                <a:lnTo>
                  <a:pt x="2750" y="6000"/>
                </a:lnTo>
                <a:lnTo>
                  <a:pt x="2734" y="5994"/>
                </a:lnTo>
                <a:lnTo>
                  <a:pt x="2718" y="5987"/>
                </a:lnTo>
                <a:lnTo>
                  <a:pt x="2706" y="5980"/>
                </a:lnTo>
                <a:lnTo>
                  <a:pt x="2695" y="5973"/>
                </a:lnTo>
                <a:lnTo>
                  <a:pt x="2686" y="5965"/>
                </a:lnTo>
                <a:lnTo>
                  <a:pt x="2677" y="5957"/>
                </a:lnTo>
                <a:lnTo>
                  <a:pt x="2671" y="5948"/>
                </a:lnTo>
                <a:lnTo>
                  <a:pt x="2666" y="5940"/>
                </a:lnTo>
                <a:lnTo>
                  <a:pt x="2663" y="5931"/>
                </a:lnTo>
                <a:lnTo>
                  <a:pt x="2660" y="5922"/>
                </a:lnTo>
                <a:lnTo>
                  <a:pt x="2659" y="5911"/>
                </a:lnTo>
                <a:lnTo>
                  <a:pt x="2658" y="5901"/>
                </a:lnTo>
                <a:lnTo>
                  <a:pt x="2659" y="5891"/>
                </a:lnTo>
                <a:lnTo>
                  <a:pt x="2660" y="5879"/>
                </a:lnTo>
                <a:lnTo>
                  <a:pt x="2664" y="5856"/>
                </a:lnTo>
                <a:lnTo>
                  <a:pt x="2669" y="5831"/>
                </a:lnTo>
                <a:lnTo>
                  <a:pt x="2675" y="5804"/>
                </a:lnTo>
                <a:lnTo>
                  <a:pt x="2681" y="5776"/>
                </a:lnTo>
                <a:lnTo>
                  <a:pt x="2687" y="5745"/>
                </a:lnTo>
                <a:lnTo>
                  <a:pt x="2689" y="5730"/>
                </a:lnTo>
                <a:lnTo>
                  <a:pt x="2690" y="5713"/>
                </a:lnTo>
                <a:lnTo>
                  <a:pt x="2691" y="5697"/>
                </a:lnTo>
                <a:lnTo>
                  <a:pt x="2691" y="5679"/>
                </a:lnTo>
                <a:lnTo>
                  <a:pt x="2690" y="5662"/>
                </a:lnTo>
                <a:lnTo>
                  <a:pt x="2687" y="5644"/>
                </a:lnTo>
                <a:lnTo>
                  <a:pt x="2679" y="5656"/>
                </a:lnTo>
                <a:lnTo>
                  <a:pt x="2679" y="5639"/>
                </a:lnTo>
                <a:lnTo>
                  <a:pt x="2678" y="5623"/>
                </a:lnTo>
                <a:lnTo>
                  <a:pt x="2676" y="5606"/>
                </a:lnTo>
                <a:lnTo>
                  <a:pt x="2674" y="5591"/>
                </a:lnTo>
                <a:lnTo>
                  <a:pt x="2668" y="5607"/>
                </a:lnTo>
                <a:lnTo>
                  <a:pt x="2667" y="5573"/>
                </a:lnTo>
                <a:lnTo>
                  <a:pt x="2665" y="5539"/>
                </a:lnTo>
                <a:lnTo>
                  <a:pt x="2654" y="5556"/>
                </a:lnTo>
                <a:lnTo>
                  <a:pt x="2656" y="5541"/>
                </a:lnTo>
                <a:lnTo>
                  <a:pt x="2657" y="5527"/>
                </a:lnTo>
                <a:lnTo>
                  <a:pt x="2657" y="5511"/>
                </a:lnTo>
                <a:lnTo>
                  <a:pt x="2656" y="5497"/>
                </a:lnTo>
                <a:lnTo>
                  <a:pt x="2649" y="5508"/>
                </a:lnTo>
                <a:lnTo>
                  <a:pt x="2650" y="5496"/>
                </a:lnTo>
                <a:lnTo>
                  <a:pt x="2654" y="5484"/>
                </a:lnTo>
                <a:lnTo>
                  <a:pt x="2658" y="5473"/>
                </a:lnTo>
                <a:lnTo>
                  <a:pt x="2664" y="5463"/>
                </a:lnTo>
                <a:lnTo>
                  <a:pt x="2671" y="5454"/>
                </a:lnTo>
                <a:lnTo>
                  <a:pt x="2679" y="5445"/>
                </a:lnTo>
                <a:lnTo>
                  <a:pt x="2689" y="5437"/>
                </a:lnTo>
                <a:lnTo>
                  <a:pt x="2700" y="5430"/>
                </a:lnTo>
                <a:lnTo>
                  <a:pt x="2686" y="5440"/>
                </a:lnTo>
                <a:lnTo>
                  <a:pt x="2672" y="5448"/>
                </a:lnTo>
                <a:lnTo>
                  <a:pt x="2660" y="5457"/>
                </a:lnTo>
                <a:lnTo>
                  <a:pt x="2648" y="5465"/>
                </a:lnTo>
                <a:lnTo>
                  <a:pt x="2639" y="5475"/>
                </a:lnTo>
                <a:lnTo>
                  <a:pt x="2635" y="5480"/>
                </a:lnTo>
                <a:lnTo>
                  <a:pt x="2631" y="5487"/>
                </a:lnTo>
                <a:lnTo>
                  <a:pt x="2628" y="5494"/>
                </a:lnTo>
                <a:lnTo>
                  <a:pt x="2626" y="5501"/>
                </a:lnTo>
                <a:lnTo>
                  <a:pt x="2624" y="5510"/>
                </a:lnTo>
                <a:lnTo>
                  <a:pt x="2622" y="5520"/>
                </a:lnTo>
                <a:lnTo>
                  <a:pt x="2619" y="5499"/>
                </a:lnTo>
                <a:lnTo>
                  <a:pt x="2614" y="5513"/>
                </a:lnTo>
                <a:lnTo>
                  <a:pt x="2609" y="5528"/>
                </a:lnTo>
                <a:lnTo>
                  <a:pt x="2603" y="5541"/>
                </a:lnTo>
                <a:lnTo>
                  <a:pt x="2598" y="5551"/>
                </a:lnTo>
                <a:lnTo>
                  <a:pt x="2597" y="5565"/>
                </a:lnTo>
                <a:lnTo>
                  <a:pt x="2594" y="5579"/>
                </a:lnTo>
                <a:lnTo>
                  <a:pt x="2589" y="5593"/>
                </a:lnTo>
                <a:lnTo>
                  <a:pt x="2581" y="5605"/>
                </a:lnTo>
                <a:lnTo>
                  <a:pt x="2579" y="5596"/>
                </a:lnTo>
                <a:lnTo>
                  <a:pt x="2574" y="5605"/>
                </a:lnTo>
                <a:lnTo>
                  <a:pt x="2566" y="5620"/>
                </a:lnTo>
                <a:lnTo>
                  <a:pt x="2561" y="5626"/>
                </a:lnTo>
                <a:lnTo>
                  <a:pt x="2556" y="5632"/>
                </a:lnTo>
                <a:lnTo>
                  <a:pt x="2552" y="5635"/>
                </a:lnTo>
                <a:lnTo>
                  <a:pt x="2549" y="5636"/>
                </a:lnTo>
                <a:lnTo>
                  <a:pt x="2547" y="5636"/>
                </a:lnTo>
                <a:lnTo>
                  <a:pt x="2544" y="5634"/>
                </a:lnTo>
                <a:lnTo>
                  <a:pt x="2541" y="5631"/>
                </a:lnTo>
                <a:lnTo>
                  <a:pt x="2536" y="5624"/>
                </a:lnTo>
                <a:lnTo>
                  <a:pt x="2532" y="5614"/>
                </a:lnTo>
                <a:lnTo>
                  <a:pt x="2529" y="5604"/>
                </a:lnTo>
                <a:lnTo>
                  <a:pt x="2527" y="5593"/>
                </a:lnTo>
                <a:lnTo>
                  <a:pt x="2525" y="5581"/>
                </a:lnTo>
                <a:lnTo>
                  <a:pt x="2523" y="5565"/>
                </a:lnTo>
                <a:lnTo>
                  <a:pt x="2515" y="5588"/>
                </a:lnTo>
                <a:lnTo>
                  <a:pt x="2509" y="5569"/>
                </a:lnTo>
                <a:lnTo>
                  <a:pt x="2504" y="5551"/>
                </a:lnTo>
                <a:lnTo>
                  <a:pt x="2497" y="5532"/>
                </a:lnTo>
                <a:lnTo>
                  <a:pt x="2490" y="5514"/>
                </a:lnTo>
                <a:lnTo>
                  <a:pt x="2487" y="5539"/>
                </a:lnTo>
                <a:lnTo>
                  <a:pt x="2477" y="5521"/>
                </a:lnTo>
                <a:lnTo>
                  <a:pt x="2467" y="5504"/>
                </a:lnTo>
                <a:lnTo>
                  <a:pt x="2456" y="5488"/>
                </a:lnTo>
                <a:lnTo>
                  <a:pt x="2443" y="5473"/>
                </a:lnTo>
                <a:lnTo>
                  <a:pt x="2441" y="5494"/>
                </a:lnTo>
                <a:lnTo>
                  <a:pt x="2432" y="5476"/>
                </a:lnTo>
                <a:lnTo>
                  <a:pt x="2421" y="5460"/>
                </a:lnTo>
                <a:lnTo>
                  <a:pt x="2407" y="5445"/>
                </a:lnTo>
                <a:lnTo>
                  <a:pt x="2393" y="5432"/>
                </a:lnTo>
                <a:lnTo>
                  <a:pt x="2396" y="5460"/>
                </a:lnTo>
                <a:lnTo>
                  <a:pt x="2375" y="5436"/>
                </a:lnTo>
                <a:lnTo>
                  <a:pt x="2354" y="5413"/>
                </a:lnTo>
                <a:lnTo>
                  <a:pt x="2351" y="5432"/>
                </a:lnTo>
                <a:lnTo>
                  <a:pt x="2341" y="5416"/>
                </a:lnTo>
                <a:lnTo>
                  <a:pt x="2330" y="5399"/>
                </a:lnTo>
                <a:lnTo>
                  <a:pt x="2318" y="5384"/>
                </a:lnTo>
                <a:lnTo>
                  <a:pt x="2304" y="5370"/>
                </a:lnTo>
                <a:lnTo>
                  <a:pt x="2307" y="5405"/>
                </a:lnTo>
                <a:lnTo>
                  <a:pt x="2296" y="5388"/>
                </a:lnTo>
                <a:lnTo>
                  <a:pt x="2284" y="5371"/>
                </a:lnTo>
                <a:lnTo>
                  <a:pt x="2269" y="5356"/>
                </a:lnTo>
                <a:lnTo>
                  <a:pt x="2254" y="5342"/>
                </a:lnTo>
                <a:lnTo>
                  <a:pt x="2253" y="5360"/>
                </a:lnTo>
                <a:lnTo>
                  <a:pt x="2241" y="5341"/>
                </a:lnTo>
                <a:lnTo>
                  <a:pt x="2230" y="5322"/>
                </a:lnTo>
                <a:lnTo>
                  <a:pt x="2220" y="5301"/>
                </a:lnTo>
                <a:lnTo>
                  <a:pt x="2210" y="5281"/>
                </a:lnTo>
                <a:lnTo>
                  <a:pt x="2205" y="5298"/>
                </a:lnTo>
                <a:lnTo>
                  <a:pt x="2199" y="5279"/>
                </a:lnTo>
                <a:lnTo>
                  <a:pt x="2194" y="5260"/>
                </a:lnTo>
                <a:lnTo>
                  <a:pt x="2191" y="5240"/>
                </a:lnTo>
                <a:lnTo>
                  <a:pt x="2188" y="5221"/>
                </a:lnTo>
                <a:lnTo>
                  <a:pt x="2207" y="5230"/>
                </a:lnTo>
                <a:lnTo>
                  <a:pt x="2228" y="5238"/>
                </a:lnTo>
                <a:lnTo>
                  <a:pt x="2248" y="5246"/>
                </a:lnTo>
                <a:lnTo>
                  <a:pt x="2268" y="5253"/>
                </a:lnTo>
                <a:lnTo>
                  <a:pt x="2310" y="5266"/>
                </a:lnTo>
                <a:lnTo>
                  <a:pt x="2352" y="5276"/>
                </a:lnTo>
                <a:lnTo>
                  <a:pt x="2394" y="5285"/>
                </a:lnTo>
                <a:lnTo>
                  <a:pt x="2437" y="5292"/>
                </a:lnTo>
                <a:lnTo>
                  <a:pt x="2480" y="5298"/>
                </a:lnTo>
                <a:lnTo>
                  <a:pt x="2524" y="5302"/>
                </a:lnTo>
                <a:lnTo>
                  <a:pt x="2567" y="5306"/>
                </a:lnTo>
                <a:lnTo>
                  <a:pt x="2611" y="5309"/>
                </a:lnTo>
                <a:lnTo>
                  <a:pt x="2698" y="5316"/>
                </a:lnTo>
                <a:lnTo>
                  <a:pt x="2785" y="5323"/>
                </a:lnTo>
                <a:lnTo>
                  <a:pt x="2829" y="5328"/>
                </a:lnTo>
                <a:lnTo>
                  <a:pt x="2871" y="5333"/>
                </a:lnTo>
                <a:lnTo>
                  <a:pt x="2887" y="5335"/>
                </a:lnTo>
                <a:lnTo>
                  <a:pt x="2903" y="5336"/>
                </a:lnTo>
                <a:lnTo>
                  <a:pt x="2937" y="5335"/>
                </a:lnTo>
                <a:lnTo>
                  <a:pt x="2973" y="5333"/>
                </a:lnTo>
                <a:lnTo>
                  <a:pt x="2991" y="5333"/>
                </a:lnTo>
                <a:lnTo>
                  <a:pt x="3008" y="5334"/>
                </a:lnTo>
                <a:lnTo>
                  <a:pt x="3025" y="5335"/>
                </a:lnTo>
                <a:lnTo>
                  <a:pt x="3041" y="5338"/>
                </a:lnTo>
                <a:lnTo>
                  <a:pt x="3057" y="5342"/>
                </a:lnTo>
                <a:lnTo>
                  <a:pt x="3071" y="5347"/>
                </a:lnTo>
                <a:lnTo>
                  <a:pt x="3078" y="5352"/>
                </a:lnTo>
                <a:lnTo>
                  <a:pt x="3084" y="5356"/>
                </a:lnTo>
                <a:lnTo>
                  <a:pt x="3091" y="5361"/>
                </a:lnTo>
                <a:lnTo>
                  <a:pt x="3096" y="5366"/>
                </a:lnTo>
                <a:lnTo>
                  <a:pt x="3101" y="5372"/>
                </a:lnTo>
                <a:lnTo>
                  <a:pt x="3105" y="5378"/>
                </a:lnTo>
                <a:lnTo>
                  <a:pt x="3110" y="5387"/>
                </a:lnTo>
                <a:lnTo>
                  <a:pt x="3113" y="5395"/>
                </a:lnTo>
                <a:lnTo>
                  <a:pt x="3117" y="5404"/>
                </a:lnTo>
                <a:lnTo>
                  <a:pt x="3124" y="5414"/>
                </a:lnTo>
                <a:lnTo>
                  <a:pt x="3131" y="5425"/>
                </a:lnTo>
                <a:lnTo>
                  <a:pt x="3139" y="5437"/>
                </a:lnTo>
                <a:lnTo>
                  <a:pt x="3159" y="5461"/>
                </a:lnTo>
                <a:lnTo>
                  <a:pt x="3179" y="5486"/>
                </a:lnTo>
                <a:lnTo>
                  <a:pt x="3223" y="5534"/>
                </a:lnTo>
                <a:lnTo>
                  <a:pt x="3241" y="5557"/>
                </a:lnTo>
                <a:lnTo>
                  <a:pt x="3248" y="5567"/>
                </a:lnTo>
                <a:lnTo>
                  <a:pt x="3254" y="5576"/>
                </a:lnTo>
                <a:lnTo>
                  <a:pt x="3231" y="5589"/>
                </a:lnTo>
                <a:lnTo>
                  <a:pt x="3238" y="5590"/>
                </a:lnTo>
                <a:lnTo>
                  <a:pt x="3244" y="5593"/>
                </a:lnTo>
                <a:lnTo>
                  <a:pt x="3257" y="5599"/>
                </a:lnTo>
                <a:lnTo>
                  <a:pt x="3269" y="5607"/>
                </a:lnTo>
                <a:lnTo>
                  <a:pt x="3280" y="5619"/>
                </a:lnTo>
                <a:lnTo>
                  <a:pt x="3292" y="5630"/>
                </a:lnTo>
                <a:lnTo>
                  <a:pt x="3302" y="5643"/>
                </a:lnTo>
                <a:lnTo>
                  <a:pt x="3312" y="5659"/>
                </a:lnTo>
                <a:lnTo>
                  <a:pt x="3323" y="5674"/>
                </a:lnTo>
                <a:lnTo>
                  <a:pt x="3332" y="5691"/>
                </a:lnTo>
                <a:lnTo>
                  <a:pt x="3340" y="5707"/>
                </a:lnTo>
                <a:lnTo>
                  <a:pt x="3357" y="5740"/>
                </a:lnTo>
                <a:lnTo>
                  <a:pt x="3384" y="5800"/>
                </a:lnTo>
                <a:lnTo>
                  <a:pt x="3423" y="5869"/>
                </a:lnTo>
                <a:lnTo>
                  <a:pt x="3441" y="5903"/>
                </a:lnTo>
                <a:lnTo>
                  <a:pt x="3460" y="5938"/>
                </a:lnTo>
                <a:lnTo>
                  <a:pt x="3444" y="5957"/>
                </a:lnTo>
                <a:lnTo>
                  <a:pt x="3437" y="5967"/>
                </a:lnTo>
                <a:lnTo>
                  <a:pt x="3431" y="5977"/>
                </a:lnTo>
                <a:lnTo>
                  <a:pt x="3426" y="5989"/>
                </a:lnTo>
                <a:lnTo>
                  <a:pt x="3423" y="6000"/>
                </a:lnTo>
                <a:lnTo>
                  <a:pt x="3420" y="6012"/>
                </a:lnTo>
                <a:lnTo>
                  <a:pt x="3421" y="6024"/>
                </a:lnTo>
                <a:close/>
                <a:moveTo>
                  <a:pt x="3502" y="6075"/>
                </a:moveTo>
                <a:lnTo>
                  <a:pt x="3502" y="6075"/>
                </a:lnTo>
                <a:lnTo>
                  <a:pt x="3492" y="6070"/>
                </a:lnTo>
                <a:lnTo>
                  <a:pt x="3482" y="6065"/>
                </a:lnTo>
                <a:lnTo>
                  <a:pt x="3474" y="6059"/>
                </a:lnTo>
                <a:lnTo>
                  <a:pt x="3467" y="6054"/>
                </a:lnTo>
                <a:lnTo>
                  <a:pt x="3461" y="6047"/>
                </a:lnTo>
                <a:lnTo>
                  <a:pt x="3455" y="6041"/>
                </a:lnTo>
                <a:lnTo>
                  <a:pt x="3452" y="6035"/>
                </a:lnTo>
                <a:lnTo>
                  <a:pt x="3450" y="6028"/>
                </a:lnTo>
                <a:lnTo>
                  <a:pt x="3448" y="6022"/>
                </a:lnTo>
                <a:lnTo>
                  <a:pt x="3448" y="6014"/>
                </a:lnTo>
                <a:lnTo>
                  <a:pt x="3449" y="6006"/>
                </a:lnTo>
                <a:lnTo>
                  <a:pt x="3451" y="5998"/>
                </a:lnTo>
                <a:lnTo>
                  <a:pt x="3454" y="5990"/>
                </a:lnTo>
                <a:lnTo>
                  <a:pt x="3459" y="5981"/>
                </a:lnTo>
                <a:lnTo>
                  <a:pt x="3464" y="5972"/>
                </a:lnTo>
                <a:lnTo>
                  <a:pt x="3470" y="5962"/>
                </a:lnTo>
                <a:lnTo>
                  <a:pt x="3482" y="5988"/>
                </a:lnTo>
                <a:lnTo>
                  <a:pt x="3487" y="6002"/>
                </a:lnTo>
                <a:lnTo>
                  <a:pt x="3493" y="6017"/>
                </a:lnTo>
                <a:lnTo>
                  <a:pt x="3497" y="6032"/>
                </a:lnTo>
                <a:lnTo>
                  <a:pt x="3500" y="6047"/>
                </a:lnTo>
                <a:lnTo>
                  <a:pt x="3502" y="6062"/>
                </a:lnTo>
                <a:lnTo>
                  <a:pt x="3502" y="6075"/>
                </a:lnTo>
                <a:close/>
                <a:moveTo>
                  <a:pt x="3498" y="5894"/>
                </a:moveTo>
                <a:lnTo>
                  <a:pt x="3498" y="5894"/>
                </a:lnTo>
                <a:lnTo>
                  <a:pt x="3476" y="5856"/>
                </a:lnTo>
                <a:lnTo>
                  <a:pt x="3454" y="5819"/>
                </a:lnTo>
                <a:lnTo>
                  <a:pt x="3411" y="5741"/>
                </a:lnTo>
                <a:lnTo>
                  <a:pt x="3367" y="5666"/>
                </a:lnTo>
                <a:lnTo>
                  <a:pt x="3344" y="5629"/>
                </a:lnTo>
                <a:lnTo>
                  <a:pt x="3320" y="5592"/>
                </a:lnTo>
                <a:lnTo>
                  <a:pt x="3336" y="5585"/>
                </a:lnTo>
                <a:lnTo>
                  <a:pt x="3351" y="5578"/>
                </a:lnTo>
                <a:lnTo>
                  <a:pt x="3360" y="5575"/>
                </a:lnTo>
                <a:lnTo>
                  <a:pt x="3368" y="5573"/>
                </a:lnTo>
                <a:lnTo>
                  <a:pt x="3376" y="5572"/>
                </a:lnTo>
                <a:lnTo>
                  <a:pt x="3385" y="5572"/>
                </a:lnTo>
                <a:lnTo>
                  <a:pt x="3364" y="5583"/>
                </a:lnTo>
                <a:lnTo>
                  <a:pt x="3391" y="5584"/>
                </a:lnTo>
                <a:lnTo>
                  <a:pt x="3417" y="5584"/>
                </a:lnTo>
                <a:lnTo>
                  <a:pt x="3444" y="5581"/>
                </a:lnTo>
                <a:lnTo>
                  <a:pt x="3470" y="5577"/>
                </a:lnTo>
                <a:lnTo>
                  <a:pt x="3455" y="5591"/>
                </a:lnTo>
                <a:lnTo>
                  <a:pt x="3483" y="5588"/>
                </a:lnTo>
                <a:lnTo>
                  <a:pt x="3511" y="5585"/>
                </a:lnTo>
                <a:lnTo>
                  <a:pt x="3539" y="5583"/>
                </a:lnTo>
                <a:lnTo>
                  <a:pt x="3567" y="5580"/>
                </a:lnTo>
                <a:lnTo>
                  <a:pt x="3546" y="5594"/>
                </a:lnTo>
                <a:lnTo>
                  <a:pt x="3564" y="5593"/>
                </a:lnTo>
                <a:lnTo>
                  <a:pt x="3580" y="5591"/>
                </a:lnTo>
                <a:lnTo>
                  <a:pt x="3597" y="5588"/>
                </a:lnTo>
                <a:lnTo>
                  <a:pt x="3613" y="5584"/>
                </a:lnTo>
                <a:lnTo>
                  <a:pt x="3647" y="5576"/>
                </a:lnTo>
                <a:lnTo>
                  <a:pt x="3664" y="5574"/>
                </a:lnTo>
                <a:lnTo>
                  <a:pt x="3679" y="5573"/>
                </a:lnTo>
                <a:lnTo>
                  <a:pt x="3672" y="5596"/>
                </a:lnTo>
                <a:lnTo>
                  <a:pt x="3664" y="5618"/>
                </a:lnTo>
                <a:lnTo>
                  <a:pt x="3655" y="5639"/>
                </a:lnTo>
                <a:lnTo>
                  <a:pt x="3646" y="5661"/>
                </a:lnTo>
                <a:lnTo>
                  <a:pt x="3636" y="5681"/>
                </a:lnTo>
                <a:lnTo>
                  <a:pt x="3626" y="5702"/>
                </a:lnTo>
                <a:lnTo>
                  <a:pt x="3603" y="5741"/>
                </a:lnTo>
                <a:lnTo>
                  <a:pt x="3579" y="5780"/>
                </a:lnTo>
                <a:lnTo>
                  <a:pt x="3553" y="5819"/>
                </a:lnTo>
                <a:lnTo>
                  <a:pt x="3527" y="5856"/>
                </a:lnTo>
                <a:lnTo>
                  <a:pt x="3498" y="5894"/>
                </a:lnTo>
                <a:close/>
                <a:moveTo>
                  <a:pt x="6997" y="3717"/>
                </a:moveTo>
                <a:lnTo>
                  <a:pt x="6997" y="3717"/>
                </a:lnTo>
                <a:lnTo>
                  <a:pt x="6985" y="3727"/>
                </a:lnTo>
                <a:lnTo>
                  <a:pt x="6971" y="3736"/>
                </a:lnTo>
                <a:lnTo>
                  <a:pt x="6957" y="3745"/>
                </a:lnTo>
                <a:lnTo>
                  <a:pt x="6968" y="3727"/>
                </a:lnTo>
                <a:lnTo>
                  <a:pt x="6953" y="3733"/>
                </a:lnTo>
                <a:lnTo>
                  <a:pt x="6931" y="3741"/>
                </a:lnTo>
                <a:lnTo>
                  <a:pt x="6905" y="3754"/>
                </a:lnTo>
                <a:lnTo>
                  <a:pt x="6919" y="3731"/>
                </a:lnTo>
                <a:lnTo>
                  <a:pt x="6897" y="3737"/>
                </a:lnTo>
                <a:lnTo>
                  <a:pt x="6876" y="3745"/>
                </a:lnTo>
                <a:lnTo>
                  <a:pt x="6855" y="3755"/>
                </a:lnTo>
                <a:lnTo>
                  <a:pt x="6835" y="3766"/>
                </a:lnTo>
                <a:lnTo>
                  <a:pt x="6850" y="3745"/>
                </a:lnTo>
                <a:lnTo>
                  <a:pt x="6836" y="3757"/>
                </a:lnTo>
                <a:lnTo>
                  <a:pt x="6821" y="3768"/>
                </a:lnTo>
                <a:lnTo>
                  <a:pt x="6804" y="3780"/>
                </a:lnTo>
                <a:lnTo>
                  <a:pt x="6789" y="3792"/>
                </a:lnTo>
                <a:lnTo>
                  <a:pt x="6798" y="3776"/>
                </a:lnTo>
                <a:lnTo>
                  <a:pt x="6808" y="3761"/>
                </a:lnTo>
                <a:lnTo>
                  <a:pt x="6779" y="3788"/>
                </a:lnTo>
                <a:lnTo>
                  <a:pt x="6758" y="3806"/>
                </a:lnTo>
                <a:lnTo>
                  <a:pt x="6760" y="3803"/>
                </a:lnTo>
                <a:lnTo>
                  <a:pt x="6762" y="3800"/>
                </a:lnTo>
                <a:lnTo>
                  <a:pt x="6763" y="3794"/>
                </a:lnTo>
                <a:lnTo>
                  <a:pt x="6763" y="3789"/>
                </a:lnTo>
                <a:lnTo>
                  <a:pt x="6763" y="3787"/>
                </a:lnTo>
                <a:lnTo>
                  <a:pt x="6752" y="3795"/>
                </a:lnTo>
                <a:lnTo>
                  <a:pt x="6741" y="3803"/>
                </a:lnTo>
                <a:lnTo>
                  <a:pt x="6720" y="3822"/>
                </a:lnTo>
                <a:lnTo>
                  <a:pt x="6698" y="3841"/>
                </a:lnTo>
                <a:lnTo>
                  <a:pt x="6698" y="3829"/>
                </a:lnTo>
                <a:lnTo>
                  <a:pt x="6698" y="3817"/>
                </a:lnTo>
                <a:lnTo>
                  <a:pt x="6699" y="3792"/>
                </a:lnTo>
                <a:lnTo>
                  <a:pt x="6703" y="3767"/>
                </a:lnTo>
                <a:lnTo>
                  <a:pt x="6710" y="3743"/>
                </a:lnTo>
                <a:lnTo>
                  <a:pt x="6690" y="3769"/>
                </a:lnTo>
                <a:lnTo>
                  <a:pt x="6694" y="3727"/>
                </a:lnTo>
                <a:lnTo>
                  <a:pt x="6700" y="3685"/>
                </a:lnTo>
                <a:lnTo>
                  <a:pt x="6686" y="3710"/>
                </a:lnTo>
                <a:lnTo>
                  <a:pt x="6687" y="3700"/>
                </a:lnTo>
                <a:lnTo>
                  <a:pt x="6688" y="3688"/>
                </a:lnTo>
                <a:lnTo>
                  <a:pt x="6688" y="3661"/>
                </a:lnTo>
                <a:lnTo>
                  <a:pt x="6686" y="3639"/>
                </a:lnTo>
                <a:lnTo>
                  <a:pt x="6685" y="3630"/>
                </a:lnTo>
                <a:lnTo>
                  <a:pt x="6678" y="3636"/>
                </a:lnTo>
                <a:lnTo>
                  <a:pt x="6671" y="3643"/>
                </a:lnTo>
                <a:lnTo>
                  <a:pt x="6665" y="3651"/>
                </a:lnTo>
                <a:lnTo>
                  <a:pt x="6665" y="3638"/>
                </a:lnTo>
                <a:lnTo>
                  <a:pt x="6664" y="3624"/>
                </a:lnTo>
                <a:lnTo>
                  <a:pt x="6661" y="3609"/>
                </a:lnTo>
                <a:lnTo>
                  <a:pt x="6657" y="3595"/>
                </a:lnTo>
                <a:lnTo>
                  <a:pt x="6650" y="3572"/>
                </a:lnTo>
                <a:lnTo>
                  <a:pt x="6647" y="3562"/>
                </a:lnTo>
                <a:lnTo>
                  <a:pt x="6640" y="3581"/>
                </a:lnTo>
                <a:lnTo>
                  <a:pt x="6643" y="3573"/>
                </a:lnTo>
                <a:lnTo>
                  <a:pt x="6647" y="3567"/>
                </a:lnTo>
                <a:lnTo>
                  <a:pt x="6651" y="3560"/>
                </a:lnTo>
                <a:lnTo>
                  <a:pt x="6657" y="3554"/>
                </a:lnTo>
                <a:lnTo>
                  <a:pt x="6669" y="3540"/>
                </a:lnTo>
                <a:lnTo>
                  <a:pt x="6685" y="3528"/>
                </a:lnTo>
                <a:lnTo>
                  <a:pt x="6703" y="3516"/>
                </a:lnTo>
                <a:lnTo>
                  <a:pt x="6723" y="3504"/>
                </a:lnTo>
                <a:lnTo>
                  <a:pt x="6744" y="3493"/>
                </a:lnTo>
                <a:lnTo>
                  <a:pt x="6765" y="3482"/>
                </a:lnTo>
                <a:lnTo>
                  <a:pt x="6812" y="3461"/>
                </a:lnTo>
                <a:lnTo>
                  <a:pt x="6858" y="3441"/>
                </a:lnTo>
                <a:lnTo>
                  <a:pt x="6939" y="3409"/>
                </a:lnTo>
                <a:lnTo>
                  <a:pt x="6947" y="3421"/>
                </a:lnTo>
                <a:lnTo>
                  <a:pt x="6954" y="3433"/>
                </a:lnTo>
                <a:lnTo>
                  <a:pt x="6959" y="3447"/>
                </a:lnTo>
                <a:lnTo>
                  <a:pt x="6964" y="3460"/>
                </a:lnTo>
                <a:lnTo>
                  <a:pt x="6973" y="3488"/>
                </a:lnTo>
                <a:lnTo>
                  <a:pt x="6981" y="3517"/>
                </a:lnTo>
                <a:lnTo>
                  <a:pt x="6988" y="3547"/>
                </a:lnTo>
                <a:lnTo>
                  <a:pt x="6996" y="3575"/>
                </a:lnTo>
                <a:lnTo>
                  <a:pt x="7000" y="3590"/>
                </a:lnTo>
                <a:lnTo>
                  <a:pt x="7005" y="3604"/>
                </a:lnTo>
                <a:lnTo>
                  <a:pt x="7012" y="3618"/>
                </a:lnTo>
                <a:lnTo>
                  <a:pt x="7019" y="3631"/>
                </a:lnTo>
                <a:lnTo>
                  <a:pt x="7022" y="3589"/>
                </a:lnTo>
                <a:lnTo>
                  <a:pt x="7034" y="3605"/>
                </a:lnTo>
                <a:lnTo>
                  <a:pt x="7043" y="3622"/>
                </a:lnTo>
                <a:lnTo>
                  <a:pt x="7047" y="3630"/>
                </a:lnTo>
                <a:lnTo>
                  <a:pt x="7049" y="3637"/>
                </a:lnTo>
                <a:lnTo>
                  <a:pt x="7051" y="3645"/>
                </a:lnTo>
                <a:lnTo>
                  <a:pt x="7052" y="3653"/>
                </a:lnTo>
                <a:lnTo>
                  <a:pt x="7052" y="3660"/>
                </a:lnTo>
                <a:lnTo>
                  <a:pt x="7051" y="3667"/>
                </a:lnTo>
                <a:lnTo>
                  <a:pt x="7049" y="3674"/>
                </a:lnTo>
                <a:lnTo>
                  <a:pt x="7047" y="3682"/>
                </a:lnTo>
                <a:lnTo>
                  <a:pt x="7043" y="3689"/>
                </a:lnTo>
                <a:lnTo>
                  <a:pt x="7037" y="3695"/>
                </a:lnTo>
                <a:lnTo>
                  <a:pt x="7032" y="3701"/>
                </a:lnTo>
                <a:lnTo>
                  <a:pt x="7025" y="3707"/>
                </a:lnTo>
                <a:lnTo>
                  <a:pt x="7025" y="3694"/>
                </a:lnTo>
                <a:lnTo>
                  <a:pt x="7017" y="3699"/>
                </a:lnTo>
                <a:lnTo>
                  <a:pt x="7009" y="3706"/>
                </a:lnTo>
                <a:lnTo>
                  <a:pt x="6997" y="3717"/>
                </a:lnTo>
                <a:close/>
                <a:moveTo>
                  <a:pt x="6950" y="4643"/>
                </a:moveTo>
                <a:lnTo>
                  <a:pt x="6950" y="4643"/>
                </a:lnTo>
                <a:lnTo>
                  <a:pt x="6958" y="4641"/>
                </a:lnTo>
                <a:lnTo>
                  <a:pt x="6957" y="4644"/>
                </a:lnTo>
                <a:lnTo>
                  <a:pt x="6955" y="4645"/>
                </a:lnTo>
                <a:lnTo>
                  <a:pt x="6953" y="4645"/>
                </a:lnTo>
                <a:lnTo>
                  <a:pt x="6950" y="4643"/>
                </a:lnTo>
                <a:close/>
                <a:moveTo>
                  <a:pt x="7166" y="5886"/>
                </a:moveTo>
                <a:lnTo>
                  <a:pt x="7156" y="5890"/>
                </a:lnTo>
                <a:lnTo>
                  <a:pt x="7159" y="5886"/>
                </a:lnTo>
                <a:lnTo>
                  <a:pt x="7161" y="5884"/>
                </a:lnTo>
                <a:lnTo>
                  <a:pt x="7163" y="5884"/>
                </a:lnTo>
                <a:lnTo>
                  <a:pt x="7166" y="5886"/>
                </a:lnTo>
                <a:close/>
                <a:moveTo>
                  <a:pt x="6970" y="5892"/>
                </a:moveTo>
                <a:lnTo>
                  <a:pt x="6984" y="5900"/>
                </a:lnTo>
                <a:lnTo>
                  <a:pt x="6971" y="5910"/>
                </a:lnTo>
                <a:lnTo>
                  <a:pt x="6970" y="5892"/>
                </a:lnTo>
                <a:close/>
                <a:moveTo>
                  <a:pt x="5740" y="4512"/>
                </a:moveTo>
                <a:lnTo>
                  <a:pt x="5740" y="4512"/>
                </a:lnTo>
                <a:lnTo>
                  <a:pt x="5719" y="4509"/>
                </a:lnTo>
                <a:lnTo>
                  <a:pt x="5696" y="4507"/>
                </a:lnTo>
                <a:lnTo>
                  <a:pt x="5675" y="4507"/>
                </a:lnTo>
                <a:lnTo>
                  <a:pt x="5653" y="4509"/>
                </a:lnTo>
                <a:lnTo>
                  <a:pt x="5671" y="4520"/>
                </a:lnTo>
                <a:lnTo>
                  <a:pt x="5643" y="4521"/>
                </a:lnTo>
                <a:lnTo>
                  <a:pt x="5616" y="4523"/>
                </a:lnTo>
                <a:lnTo>
                  <a:pt x="5588" y="4526"/>
                </a:lnTo>
                <a:lnTo>
                  <a:pt x="5561" y="4530"/>
                </a:lnTo>
                <a:lnTo>
                  <a:pt x="5587" y="4539"/>
                </a:lnTo>
                <a:lnTo>
                  <a:pt x="5572" y="4543"/>
                </a:lnTo>
                <a:lnTo>
                  <a:pt x="5556" y="4545"/>
                </a:lnTo>
                <a:lnTo>
                  <a:pt x="5541" y="4546"/>
                </a:lnTo>
                <a:lnTo>
                  <a:pt x="5525" y="4545"/>
                </a:lnTo>
                <a:lnTo>
                  <a:pt x="5549" y="4478"/>
                </a:lnTo>
                <a:lnTo>
                  <a:pt x="5571" y="4411"/>
                </a:lnTo>
                <a:lnTo>
                  <a:pt x="5590" y="4344"/>
                </a:lnTo>
                <a:lnTo>
                  <a:pt x="5610" y="4276"/>
                </a:lnTo>
                <a:lnTo>
                  <a:pt x="5625" y="4289"/>
                </a:lnTo>
                <a:lnTo>
                  <a:pt x="5640" y="4302"/>
                </a:lnTo>
                <a:lnTo>
                  <a:pt x="5653" y="4316"/>
                </a:lnTo>
                <a:lnTo>
                  <a:pt x="5659" y="4324"/>
                </a:lnTo>
                <a:lnTo>
                  <a:pt x="5664" y="4332"/>
                </a:lnTo>
                <a:lnTo>
                  <a:pt x="5642" y="4322"/>
                </a:lnTo>
                <a:lnTo>
                  <a:pt x="5716" y="4391"/>
                </a:lnTo>
                <a:lnTo>
                  <a:pt x="5691" y="4386"/>
                </a:lnTo>
                <a:lnTo>
                  <a:pt x="5703" y="4397"/>
                </a:lnTo>
                <a:lnTo>
                  <a:pt x="5714" y="4406"/>
                </a:lnTo>
                <a:lnTo>
                  <a:pt x="5736" y="4424"/>
                </a:lnTo>
                <a:lnTo>
                  <a:pt x="5746" y="4432"/>
                </a:lnTo>
                <a:lnTo>
                  <a:pt x="5756" y="4440"/>
                </a:lnTo>
                <a:lnTo>
                  <a:pt x="5765" y="4451"/>
                </a:lnTo>
                <a:lnTo>
                  <a:pt x="5775" y="4463"/>
                </a:lnTo>
                <a:lnTo>
                  <a:pt x="5756" y="4460"/>
                </a:lnTo>
                <a:lnTo>
                  <a:pt x="5770" y="4469"/>
                </a:lnTo>
                <a:lnTo>
                  <a:pt x="5783" y="4479"/>
                </a:lnTo>
                <a:lnTo>
                  <a:pt x="5795" y="4491"/>
                </a:lnTo>
                <a:lnTo>
                  <a:pt x="5807" y="4502"/>
                </a:lnTo>
                <a:lnTo>
                  <a:pt x="5797" y="4504"/>
                </a:lnTo>
                <a:lnTo>
                  <a:pt x="5788" y="4506"/>
                </a:lnTo>
                <a:lnTo>
                  <a:pt x="5779" y="4507"/>
                </a:lnTo>
                <a:lnTo>
                  <a:pt x="5769" y="4507"/>
                </a:lnTo>
                <a:lnTo>
                  <a:pt x="5759" y="4507"/>
                </a:lnTo>
                <a:lnTo>
                  <a:pt x="5750" y="4505"/>
                </a:lnTo>
                <a:lnTo>
                  <a:pt x="5741" y="4503"/>
                </a:lnTo>
                <a:lnTo>
                  <a:pt x="5731" y="4501"/>
                </a:lnTo>
                <a:lnTo>
                  <a:pt x="5740" y="4512"/>
                </a:lnTo>
                <a:close/>
                <a:moveTo>
                  <a:pt x="5468" y="4095"/>
                </a:moveTo>
                <a:lnTo>
                  <a:pt x="5468" y="4095"/>
                </a:lnTo>
                <a:lnTo>
                  <a:pt x="5475" y="4100"/>
                </a:lnTo>
                <a:lnTo>
                  <a:pt x="5482" y="4104"/>
                </a:lnTo>
                <a:lnTo>
                  <a:pt x="5487" y="4109"/>
                </a:lnTo>
                <a:lnTo>
                  <a:pt x="5492" y="4115"/>
                </a:lnTo>
                <a:lnTo>
                  <a:pt x="5498" y="4122"/>
                </a:lnTo>
                <a:lnTo>
                  <a:pt x="5501" y="4125"/>
                </a:lnTo>
                <a:lnTo>
                  <a:pt x="5475" y="4123"/>
                </a:lnTo>
                <a:lnTo>
                  <a:pt x="5491" y="4134"/>
                </a:lnTo>
                <a:lnTo>
                  <a:pt x="5508" y="4146"/>
                </a:lnTo>
                <a:lnTo>
                  <a:pt x="5524" y="4159"/>
                </a:lnTo>
                <a:lnTo>
                  <a:pt x="5539" y="4173"/>
                </a:lnTo>
                <a:lnTo>
                  <a:pt x="5522" y="4173"/>
                </a:lnTo>
                <a:lnTo>
                  <a:pt x="5527" y="4178"/>
                </a:lnTo>
                <a:lnTo>
                  <a:pt x="5532" y="4186"/>
                </a:lnTo>
                <a:lnTo>
                  <a:pt x="5537" y="4194"/>
                </a:lnTo>
                <a:lnTo>
                  <a:pt x="5540" y="4203"/>
                </a:lnTo>
                <a:lnTo>
                  <a:pt x="5542" y="4214"/>
                </a:lnTo>
                <a:lnTo>
                  <a:pt x="5543" y="4226"/>
                </a:lnTo>
                <a:lnTo>
                  <a:pt x="5544" y="4238"/>
                </a:lnTo>
                <a:lnTo>
                  <a:pt x="5544" y="4252"/>
                </a:lnTo>
                <a:lnTo>
                  <a:pt x="5542" y="4281"/>
                </a:lnTo>
                <a:lnTo>
                  <a:pt x="5538" y="4312"/>
                </a:lnTo>
                <a:lnTo>
                  <a:pt x="5531" y="4344"/>
                </a:lnTo>
                <a:lnTo>
                  <a:pt x="5522" y="4377"/>
                </a:lnTo>
                <a:lnTo>
                  <a:pt x="5512" y="4409"/>
                </a:lnTo>
                <a:lnTo>
                  <a:pt x="5499" y="4440"/>
                </a:lnTo>
                <a:lnTo>
                  <a:pt x="5487" y="4468"/>
                </a:lnTo>
                <a:lnTo>
                  <a:pt x="5480" y="4482"/>
                </a:lnTo>
                <a:lnTo>
                  <a:pt x="5473" y="4494"/>
                </a:lnTo>
                <a:lnTo>
                  <a:pt x="5465" y="4505"/>
                </a:lnTo>
                <a:lnTo>
                  <a:pt x="5457" y="4516"/>
                </a:lnTo>
                <a:lnTo>
                  <a:pt x="5450" y="4524"/>
                </a:lnTo>
                <a:lnTo>
                  <a:pt x="5442" y="4531"/>
                </a:lnTo>
                <a:lnTo>
                  <a:pt x="5434" y="4537"/>
                </a:lnTo>
                <a:lnTo>
                  <a:pt x="5425" y="4541"/>
                </a:lnTo>
                <a:lnTo>
                  <a:pt x="5418" y="4544"/>
                </a:lnTo>
                <a:lnTo>
                  <a:pt x="5410" y="4545"/>
                </a:lnTo>
                <a:lnTo>
                  <a:pt x="5432" y="4558"/>
                </a:lnTo>
                <a:lnTo>
                  <a:pt x="5427" y="4557"/>
                </a:lnTo>
                <a:lnTo>
                  <a:pt x="5422" y="4555"/>
                </a:lnTo>
                <a:lnTo>
                  <a:pt x="5413" y="4550"/>
                </a:lnTo>
                <a:lnTo>
                  <a:pt x="5405" y="4542"/>
                </a:lnTo>
                <a:lnTo>
                  <a:pt x="5397" y="4533"/>
                </a:lnTo>
                <a:lnTo>
                  <a:pt x="5390" y="4522"/>
                </a:lnTo>
                <a:lnTo>
                  <a:pt x="5384" y="4509"/>
                </a:lnTo>
                <a:lnTo>
                  <a:pt x="5379" y="4495"/>
                </a:lnTo>
                <a:lnTo>
                  <a:pt x="5374" y="4478"/>
                </a:lnTo>
                <a:lnTo>
                  <a:pt x="5370" y="4461"/>
                </a:lnTo>
                <a:lnTo>
                  <a:pt x="5367" y="4442"/>
                </a:lnTo>
                <a:lnTo>
                  <a:pt x="5363" y="4423"/>
                </a:lnTo>
                <a:lnTo>
                  <a:pt x="5360" y="4403"/>
                </a:lnTo>
                <a:lnTo>
                  <a:pt x="5356" y="4360"/>
                </a:lnTo>
                <a:lnTo>
                  <a:pt x="5354" y="4315"/>
                </a:lnTo>
                <a:lnTo>
                  <a:pt x="5353" y="4268"/>
                </a:lnTo>
                <a:lnTo>
                  <a:pt x="5353" y="4223"/>
                </a:lnTo>
                <a:lnTo>
                  <a:pt x="5354" y="4136"/>
                </a:lnTo>
                <a:lnTo>
                  <a:pt x="5355" y="4063"/>
                </a:lnTo>
                <a:lnTo>
                  <a:pt x="5355" y="4035"/>
                </a:lnTo>
                <a:lnTo>
                  <a:pt x="5355" y="4014"/>
                </a:lnTo>
                <a:lnTo>
                  <a:pt x="5380" y="4024"/>
                </a:lnTo>
                <a:lnTo>
                  <a:pt x="5403" y="4034"/>
                </a:lnTo>
                <a:lnTo>
                  <a:pt x="5414" y="4040"/>
                </a:lnTo>
                <a:lnTo>
                  <a:pt x="5425" y="4048"/>
                </a:lnTo>
                <a:lnTo>
                  <a:pt x="5436" y="4056"/>
                </a:lnTo>
                <a:lnTo>
                  <a:pt x="5446" y="4064"/>
                </a:lnTo>
                <a:lnTo>
                  <a:pt x="5427" y="4067"/>
                </a:lnTo>
                <a:lnTo>
                  <a:pt x="5430" y="4070"/>
                </a:lnTo>
                <a:lnTo>
                  <a:pt x="5439" y="4077"/>
                </a:lnTo>
                <a:lnTo>
                  <a:pt x="5452" y="4087"/>
                </a:lnTo>
                <a:lnTo>
                  <a:pt x="5459" y="4091"/>
                </a:lnTo>
                <a:lnTo>
                  <a:pt x="5468" y="4095"/>
                </a:lnTo>
                <a:close/>
                <a:moveTo>
                  <a:pt x="5622" y="4265"/>
                </a:moveTo>
                <a:lnTo>
                  <a:pt x="5614" y="4263"/>
                </a:lnTo>
                <a:lnTo>
                  <a:pt x="5615" y="4260"/>
                </a:lnTo>
                <a:lnTo>
                  <a:pt x="5622" y="4265"/>
                </a:lnTo>
                <a:close/>
                <a:moveTo>
                  <a:pt x="5779" y="3985"/>
                </a:moveTo>
                <a:lnTo>
                  <a:pt x="5779" y="3985"/>
                </a:lnTo>
                <a:lnTo>
                  <a:pt x="5771" y="3981"/>
                </a:lnTo>
                <a:lnTo>
                  <a:pt x="5755" y="3973"/>
                </a:lnTo>
                <a:lnTo>
                  <a:pt x="5713" y="3958"/>
                </a:lnTo>
                <a:lnTo>
                  <a:pt x="5718" y="3947"/>
                </a:lnTo>
                <a:lnTo>
                  <a:pt x="5724" y="3935"/>
                </a:lnTo>
                <a:lnTo>
                  <a:pt x="5739" y="3911"/>
                </a:lnTo>
                <a:lnTo>
                  <a:pt x="5755" y="3888"/>
                </a:lnTo>
                <a:lnTo>
                  <a:pt x="5773" y="3863"/>
                </a:lnTo>
                <a:lnTo>
                  <a:pt x="5789" y="3839"/>
                </a:lnTo>
                <a:lnTo>
                  <a:pt x="5804" y="3816"/>
                </a:lnTo>
                <a:lnTo>
                  <a:pt x="5810" y="3803"/>
                </a:lnTo>
                <a:lnTo>
                  <a:pt x="5815" y="3792"/>
                </a:lnTo>
                <a:lnTo>
                  <a:pt x="5819" y="3780"/>
                </a:lnTo>
                <a:lnTo>
                  <a:pt x="5821" y="3768"/>
                </a:lnTo>
                <a:lnTo>
                  <a:pt x="5823" y="3783"/>
                </a:lnTo>
                <a:lnTo>
                  <a:pt x="5825" y="3797"/>
                </a:lnTo>
                <a:lnTo>
                  <a:pt x="5825" y="3812"/>
                </a:lnTo>
                <a:lnTo>
                  <a:pt x="5825" y="3827"/>
                </a:lnTo>
                <a:lnTo>
                  <a:pt x="5812" y="3817"/>
                </a:lnTo>
                <a:lnTo>
                  <a:pt x="5812" y="3840"/>
                </a:lnTo>
                <a:lnTo>
                  <a:pt x="5815" y="3863"/>
                </a:lnTo>
                <a:lnTo>
                  <a:pt x="5819" y="3887"/>
                </a:lnTo>
                <a:lnTo>
                  <a:pt x="5825" y="3908"/>
                </a:lnTo>
                <a:lnTo>
                  <a:pt x="5812" y="3901"/>
                </a:lnTo>
                <a:lnTo>
                  <a:pt x="5818" y="3919"/>
                </a:lnTo>
                <a:lnTo>
                  <a:pt x="5823" y="3934"/>
                </a:lnTo>
                <a:lnTo>
                  <a:pt x="5827" y="3951"/>
                </a:lnTo>
                <a:lnTo>
                  <a:pt x="5830" y="3968"/>
                </a:lnTo>
                <a:lnTo>
                  <a:pt x="5832" y="3983"/>
                </a:lnTo>
                <a:lnTo>
                  <a:pt x="5832" y="3989"/>
                </a:lnTo>
                <a:lnTo>
                  <a:pt x="5831" y="3993"/>
                </a:lnTo>
                <a:lnTo>
                  <a:pt x="5829" y="3997"/>
                </a:lnTo>
                <a:lnTo>
                  <a:pt x="5827" y="3999"/>
                </a:lnTo>
                <a:lnTo>
                  <a:pt x="5779" y="3985"/>
                </a:lnTo>
                <a:close/>
                <a:moveTo>
                  <a:pt x="5911" y="3448"/>
                </a:moveTo>
                <a:lnTo>
                  <a:pt x="5911" y="3448"/>
                </a:lnTo>
                <a:lnTo>
                  <a:pt x="5911" y="3455"/>
                </a:lnTo>
                <a:lnTo>
                  <a:pt x="5911" y="3463"/>
                </a:lnTo>
                <a:lnTo>
                  <a:pt x="5908" y="3480"/>
                </a:lnTo>
                <a:lnTo>
                  <a:pt x="5904" y="3492"/>
                </a:lnTo>
                <a:lnTo>
                  <a:pt x="5903" y="3496"/>
                </a:lnTo>
                <a:lnTo>
                  <a:pt x="5895" y="3493"/>
                </a:lnTo>
                <a:lnTo>
                  <a:pt x="5891" y="3488"/>
                </a:lnTo>
                <a:lnTo>
                  <a:pt x="5889" y="3483"/>
                </a:lnTo>
                <a:lnTo>
                  <a:pt x="5889" y="3477"/>
                </a:lnTo>
                <a:lnTo>
                  <a:pt x="5891" y="3471"/>
                </a:lnTo>
                <a:lnTo>
                  <a:pt x="5896" y="3464"/>
                </a:lnTo>
                <a:lnTo>
                  <a:pt x="5903" y="3456"/>
                </a:lnTo>
                <a:lnTo>
                  <a:pt x="5911" y="3448"/>
                </a:lnTo>
                <a:close/>
                <a:moveTo>
                  <a:pt x="5886" y="3506"/>
                </a:moveTo>
                <a:lnTo>
                  <a:pt x="5886" y="3506"/>
                </a:lnTo>
                <a:lnTo>
                  <a:pt x="5888" y="3522"/>
                </a:lnTo>
                <a:lnTo>
                  <a:pt x="5889" y="3536"/>
                </a:lnTo>
                <a:lnTo>
                  <a:pt x="5889" y="3543"/>
                </a:lnTo>
                <a:lnTo>
                  <a:pt x="5888" y="3550"/>
                </a:lnTo>
                <a:lnTo>
                  <a:pt x="5886" y="3557"/>
                </a:lnTo>
                <a:lnTo>
                  <a:pt x="5882" y="3565"/>
                </a:lnTo>
                <a:lnTo>
                  <a:pt x="5866" y="3551"/>
                </a:lnTo>
                <a:lnTo>
                  <a:pt x="5867" y="3570"/>
                </a:lnTo>
                <a:lnTo>
                  <a:pt x="5867" y="3590"/>
                </a:lnTo>
                <a:lnTo>
                  <a:pt x="5864" y="3609"/>
                </a:lnTo>
                <a:lnTo>
                  <a:pt x="5860" y="3629"/>
                </a:lnTo>
                <a:lnTo>
                  <a:pt x="5848" y="3619"/>
                </a:lnTo>
                <a:lnTo>
                  <a:pt x="5847" y="3655"/>
                </a:lnTo>
                <a:lnTo>
                  <a:pt x="5846" y="3691"/>
                </a:lnTo>
                <a:lnTo>
                  <a:pt x="5830" y="3688"/>
                </a:lnTo>
                <a:lnTo>
                  <a:pt x="5830" y="3692"/>
                </a:lnTo>
                <a:lnTo>
                  <a:pt x="5829" y="3696"/>
                </a:lnTo>
                <a:lnTo>
                  <a:pt x="5825" y="3703"/>
                </a:lnTo>
                <a:lnTo>
                  <a:pt x="5820" y="3710"/>
                </a:lnTo>
                <a:lnTo>
                  <a:pt x="5813" y="3716"/>
                </a:lnTo>
                <a:lnTo>
                  <a:pt x="5806" y="3720"/>
                </a:lnTo>
                <a:lnTo>
                  <a:pt x="5797" y="3722"/>
                </a:lnTo>
                <a:lnTo>
                  <a:pt x="5789" y="3723"/>
                </a:lnTo>
                <a:lnTo>
                  <a:pt x="5782" y="3721"/>
                </a:lnTo>
                <a:lnTo>
                  <a:pt x="5793" y="3693"/>
                </a:lnTo>
                <a:lnTo>
                  <a:pt x="5806" y="3666"/>
                </a:lnTo>
                <a:lnTo>
                  <a:pt x="5819" y="3639"/>
                </a:lnTo>
                <a:lnTo>
                  <a:pt x="5832" y="3613"/>
                </a:lnTo>
                <a:lnTo>
                  <a:pt x="5860" y="3560"/>
                </a:lnTo>
                <a:lnTo>
                  <a:pt x="5874" y="3533"/>
                </a:lnTo>
                <a:lnTo>
                  <a:pt x="5886" y="3506"/>
                </a:lnTo>
                <a:close/>
                <a:moveTo>
                  <a:pt x="6230" y="3715"/>
                </a:moveTo>
                <a:lnTo>
                  <a:pt x="6230" y="3715"/>
                </a:lnTo>
                <a:lnTo>
                  <a:pt x="6225" y="3700"/>
                </a:lnTo>
                <a:lnTo>
                  <a:pt x="6219" y="3686"/>
                </a:lnTo>
                <a:lnTo>
                  <a:pt x="6212" y="3670"/>
                </a:lnTo>
                <a:lnTo>
                  <a:pt x="6208" y="3692"/>
                </a:lnTo>
                <a:lnTo>
                  <a:pt x="6198" y="3674"/>
                </a:lnTo>
                <a:lnTo>
                  <a:pt x="6191" y="3656"/>
                </a:lnTo>
                <a:lnTo>
                  <a:pt x="6243" y="3647"/>
                </a:lnTo>
                <a:lnTo>
                  <a:pt x="6287" y="3637"/>
                </a:lnTo>
                <a:lnTo>
                  <a:pt x="6288" y="3636"/>
                </a:lnTo>
                <a:lnTo>
                  <a:pt x="6288" y="3640"/>
                </a:lnTo>
                <a:lnTo>
                  <a:pt x="6284" y="3655"/>
                </a:lnTo>
                <a:lnTo>
                  <a:pt x="6279" y="3676"/>
                </a:lnTo>
                <a:lnTo>
                  <a:pt x="6270" y="3700"/>
                </a:lnTo>
                <a:lnTo>
                  <a:pt x="6265" y="3710"/>
                </a:lnTo>
                <a:lnTo>
                  <a:pt x="6261" y="3721"/>
                </a:lnTo>
                <a:lnTo>
                  <a:pt x="6256" y="3728"/>
                </a:lnTo>
                <a:lnTo>
                  <a:pt x="6251" y="3733"/>
                </a:lnTo>
                <a:lnTo>
                  <a:pt x="6248" y="3734"/>
                </a:lnTo>
                <a:lnTo>
                  <a:pt x="6246" y="3735"/>
                </a:lnTo>
                <a:lnTo>
                  <a:pt x="6243" y="3734"/>
                </a:lnTo>
                <a:lnTo>
                  <a:pt x="6241" y="3733"/>
                </a:lnTo>
                <a:lnTo>
                  <a:pt x="6238" y="3730"/>
                </a:lnTo>
                <a:lnTo>
                  <a:pt x="6235" y="3726"/>
                </a:lnTo>
                <a:lnTo>
                  <a:pt x="6230" y="3715"/>
                </a:lnTo>
                <a:close/>
                <a:moveTo>
                  <a:pt x="6614" y="3220"/>
                </a:moveTo>
                <a:lnTo>
                  <a:pt x="6591" y="3223"/>
                </a:lnTo>
                <a:lnTo>
                  <a:pt x="6593" y="3210"/>
                </a:lnTo>
                <a:lnTo>
                  <a:pt x="6614" y="3220"/>
                </a:lnTo>
                <a:close/>
                <a:moveTo>
                  <a:pt x="6604" y="3449"/>
                </a:moveTo>
                <a:lnTo>
                  <a:pt x="6587" y="3486"/>
                </a:lnTo>
                <a:lnTo>
                  <a:pt x="6585" y="3471"/>
                </a:lnTo>
                <a:lnTo>
                  <a:pt x="6584" y="3458"/>
                </a:lnTo>
                <a:lnTo>
                  <a:pt x="6583" y="3443"/>
                </a:lnTo>
                <a:lnTo>
                  <a:pt x="6583" y="3430"/>
                </a:lnTo>
                <a:lnTo>
                  <a:pt x="6584" y="3416"/>
                </a:lnTo>
                <a:lnTo>
                  <a:pt x="6585" y="3401"/>
                </a:lnTo>
                <a:lnTo>
                  <a:pt x="6587" y="3388"/>
                </a:lnTo>
                <a:lnTo>
                  <a:pt x="6589" y="3373"/>
                </a:lnTo>
                <a:lnTo>
                  <a:pt x="6567" y="3388"/>
                </a:lnTo>
                <a:lnTo>
                  <a:pt x="6575" y="3358"/>
                </a:lnTo>
                <a:lnTo>
                  <a:pt x="6582" y="3328"/>
                </a:lnTo>
                <a:lnTo>
                  <a:pt x="6588" y="3297"/>
                </a:lnTo>
                <a:lnTo>
                  <a:pt x="6593" y="3266"/>
                </a:lnTo>
                <a:lnTo>
                  <a:pt x="6577" y="3285"/>
                </a:lnTo>
                <a:lnTo>
                  <a:pt x="6580" y="3276"/>
                </a:lnTo>
                <a:lnTo>
                  <a:pt x="6583" y="3265"/>
                </a:lnTo>
                <a:lnTo>
                  <a:pt x="6589" y="3237"/>
                </a:lnTo>
                <a:lnTo>
                  <a:pt x="6625" y="3253"/>
                </a:lnTo>
                <a:lnTo>
                  <a:pt x="6662" y="3265"/>
                </a:lnTo>
                <a:lnTo>
                  <a:pt x="6700" y="3277"/>
                </a:lnTo>
                <a:lnTo>
                  <a:pt x="6738" y="3287"/>
                </a:lnTo>
                <a:lnTo>
                  <a:pt x="6698" y="3294"/>
                </a:lnTo>
                <a:lnTo>
                  <a:pt x="6711" y="3299"/>
                </a:lnTo>
                <a:lnTo>
                  <a:pt x="6725" y="3304"/>
                </a:lnTo>
                <a:lnTo>
                  <a:pt x="6753" y="3311"/>
                </a:lnTo>
                <a:lnTo>
                  <a:pt x="6783" y="3319"/>
                </a:lnTo>
                <a:lnTo>
                  <a:pt x="6812" y="3327"/>
                </a:lnTo>
                <a:lnTo>
                  <a:pt x="6825" y="3331"/>
                </a:lnTo>
                <a:lnTo>
                  <a:pt x="6838" y="3336"/>
                </a:lnTo>
                <a:lnTo>
                  <a:pt x="6850" y="3341"/>
                </a:lnTo>
                <a:lnTo>
                  <a:pt x="6861" y="3348"/>
                </a:lnTo>
                <a:lnTo>
                  <a:pt x="6870" y="3355"/>
                </a:lnTo>
                <a:lnTo>
                  <a:pt x="6879" y="3363"/>
                </a:lnTo>
                <a:lnTo>
                  <a:pt x="6885" y="3373"/>
                </a:lnTo>
                <a:lnTo>
                  <a:pt x="6890" y="3385"/>
                </a:lnTo>
                <a:lnTo>
                  <a:pt x="6890" y="3389"/>
                </a:lnTo>
                <a:lnTo>
                  <a:pt x="6889" y="3394"/>
                </a:lnTo>
                <a:lnTo>
                  <a:pt x="6887" y="3399"/>
                </a:lnTo>
                <a:lnTo>
                  <a:pt x="6884" y="3404"/>
                </a:lnTo>
                <a:lnTo>
                  <a:pt x="6880" y="3409"/>
                </a:lnTo>
                <a:lnTo>
                  <a:pt x="6873" y="3415"/>
                </a:lnTo>
                <a:lnTo>
                  <a:pt x="6859" y="3425"/>
                </a:lnTo>
                <a:lnTo>
                  <a:pt x="6843" y="3436"/>
                </a:lnTo>
                <a:lnTo>
                  <a:pt x="6822" y="3447"/>
                </a:lnTo>
                <a:lnTo>
                  <a:pt x="6800" y="3458"/>
                </a:lnTo>
                <a:lnTo>
                  <a:pt x="6778" y="3468"/>
                </a:lnTo>
                <a:lnTo>
                  <a:pt x="6731" y="3488"/>
                </a:lnTo>
                <a:lnTo>
                  <a:pt x="6688" y="3504"/>
                </a:lnTo>
                <a:lnTo>
                  <a:pt x="6653" y="3517"/>
                </a:lnTo>
                <a:lnTo>
                  <a:pt x="6632" y="3523"/>
                </a:lnTo>
                <a:lnTo>
                  <a:pt x="6628" y="3507"/>
                </a:lnTo>
                <a:lnTo>
                  <a:pt x="6622" y="3519"/>
                </a:lnTo>
                <a:lnTo>
                  <a:pt x="6619" y="3525"/>
                </a:lnTo>
                <a:lnTo>
                  <a:pt x="6615" y="3528"/>
                </a:lnTo>
                <a:lnTo>
                  <a:pt x="6612" y="3507"/>
                </a:lnTo>
                <a:lnTo>
                  <a:pt x="6608" y="3482"/>
                </a:lnTo>
                <a:lnTo>
                  <a:pt x="6604" y="3449"/>
                </a:lnTo>
                <a:close/>
                <a:moveTo>
                  <a:pt x="6887" y="2309"/>
                </a:moveTo>
                <a:lnTo>
                  <a:pt x="6882" y="2291"/>
                </a:lnTo>
                <a:lnTo>
                  <a:pt x="6887" y="2294"/>
                </a:lnTo>
                <a:lnTo>
                  <a:pt x="6889" y="2296"/>
                </a:lnTo>
                <a:lnTo>
                  <a:pt x="6890" y="2298"/>
                </a:lnTo>
                <a:lnTo>
                  <a:pt x="6890" y="2301"/>
                </a:lnTo>
                <a:lnTo>
                  <a:pt x="6890" y="2303"/>
                </a:lnTo>
                <a:lnTo>
                  <a:pt x="6887" y="2309"/>
                </a:lnTo>
                <a:close/>
                <a:moveTo>
                  <a:pt x="6886" y="2315"/>
                </a:moveTo>
                <a:lnTo>
                  <a:pt x="6886" y="2315"/>
                </a:lnTo>
                <a:lnTo>
                  <a:pt x="6884" y="2323"/>
                </a:lnTo>
                <a:lnTo>
                  <a:pt x="6876" y="2311"/>
                </a:lnTo>
                <a:lnTo>
                  <a:pt x="6886" y="2315"/>
                </a:lnTo>
                <a:close/>
                <a:moveTo>
                  <a:pt x="6971" y="4670"/>
                </a:moveTo>
                <a:lnTo>
                  <a:pt x="6971" y="4670"/>
                </a:lnTo>
                <a:lnTo>
                  <a:pt x="6967" y="4659"/>
                </a:lnTo>
                <a:lnTo>
                  <a:pt x="6966" y="4648"/>
                </a:lnTo>
                <a:lnTo>
                  <a:pt x="6963" y="4644"/>
                </a:lnTo>
                <a:lnTo>
                  <a:pt x="6962" y="4642"/>
                </a:lnTo>
                <a:lnTo>
                  <a:pt x="6962" y="4640"/>
                </a:lnTo>
                <a:lnTo>
                  <a:pt x="6964" y="4639"/>
                </a:lnTo>
                <a:lnTo>
                  <a:pt x="6970" y="4637"/>
                </a:lnTo>
                <a:lnTo>
                  <a:pt x="6979" y="4634"/>
                </a:lnTo>
                <a:lnTo>
                  <a:pt x="6974" y="4655"/>
                </a:lnTo>
                <a:lnTo>
                  <a:pt x="6971" y="4670"/>
                </a:lnTo>
                <a:close/>
                <a:moveTo>
                  <a:pt x="6939" y="4683"/>
                </a:moveTo>
                <a:lnTo>
                  <a:pt x="6939" y="4683"/>
                </a:lnTo>
                <a:lnTo>
                  <a:pt x="6934" y="4699"/>
                </a:lnTo>
                <a:lnTo>
                  <a:pt x="6930" y="4712"/>
                </a:lnTo>
                <a:lnTo>
                  <a:pt x="6929" y="4720"/>
                </a:lnTo>
                <a:lnTo>
                  <a:pt x="6928" y="4727"/>
                </a:lnTo>
                <a:lnTo>
                  <a:pt x="6929" y="4735"/>
                </a:lnTo>
                <a:lnTo>
                  <a:pt x="6929" y="4743"/>
                </a:lnTo>
                <a:lnTo>
                  <a:pt x="6920" y="4713"/>
                </a:lnTo>
                <a:lnTo>
                  <a:pt x="6910" y="4735"/>
                </a:lnTo>
                <a:lnTo>
                  <a:pt x="6901" y="4756"/>
                </a:lnTo>
                <a:lnTo>
                  <a:pt x="6895" y="4777"/>
                </a:lnTo>
                <a:lnTo>
                  <a:pt x="6888" y="4799"/>
                </a:lnTo>
                <a:lnTo>
                  <a:pt x="6878" y="4779"/>
                </a:lnTo>
                <a:lnTo>
                  <a:pt x="6871" y="4802"/>
                </a:lnTo>
                <a:lnTo>
                  <a:pt x="6866" y="4822"/>
                </a:lnTo>
                <a:lnTo>
                  <a:pt x="6859" y="4838"/>
                </a:lnTo>
                <a:lnTo>
                  <a:pt x="6851" y="4851"/>
                </a:lnTo>
                <a:lnTo>
                  <a:pt x="6847" y="4856"/>
                </a:lnTo>
                <a:lnTo>
                  <a:pt x="6843" y="4860"/>
                </a:lnTo>
                <a:lnTo>
                  <a:pt x="6838" y="4863"/>
                </a:lnTo>
                <a:lnTo>
                  <a:pt x="6834" y="4866"/>
                </a:lnTo>
                <a:lnTo>
                  <a:pt x="6829" y="4868"/>
                </a:lnTo>
                <a:lnTo>
                  <a:pt x="6825" y="4869"/>
                </a:lnTo>
                <a:lnTo>
                  <a:pt x="6820" y="4870"/>
                </a:lnTo>
                <a:lnTo>
                  <a:pt x="6815" y="4870"/>
                </a:lnTo>
                <a:lnTo>
                  <a:pt x="6811" y="4869"/>
                </a:lnTo>
                <a:lnTo>
                  <a:pt x="6805" y="4867"/>
                </a:lnTo>
                <a:lnTo>
                  <a:pt x="6795" y="4863"/>
                </a:lnTo>
                <a:lnTo>
                  <a:pt x="6786" y="4856"/>
                </a:lnTo>
                <a:lnTo>
                  <a:pt x="6776" y="4845"/>
                </a:lnTo>
                <a:lnTo>
                  <a:pt x="6766" y="4834"/>
                </a:lnTo>
                <a:lnTo>
                  <a:pt x="6757" y="4820"/>
                </a:lnTo>
                <a:lnTo>
                  <a:pt x="6748" y="4804"/>
                </a:lnTo>
                <a:lnTo>
                  <a:pt x="6739" y="4787"/>
                </a:lnTo>
                <a:lnTo>
                  <a:pt x="6729" y="4806"/>
                </a:lnTo>
                <a:lnTo>
                  <a:pt x="6722" y="4791"/>
                </a:lnTo>
                <a:lnTo>
                  <a:pt x="6706" y="4755"/>
                </a:lnTo>
                <a:lnTo>
                  <a:pt x="6737" y="4747"/>
                </a:lnTo>
                <a:lnTo>
                  <a:pt x="6725" y="4735"/>
                </a:lnTo>
                <a:lnTo>
                  <a:pt x="6751" y="4736"/>
                </a:lnTo>
                <a:lnTo>
                  <a:pt x="6777" y="4735"/>
                </a:lnTo>
                <a:lnTo>
                  <a:pt x="6801" y="4732"/>
                </a:lnTo>
                <a:lnTo>
                  <a:pt x="6814" y="4729"/>
                </a:lnTo>
                <a:lnTo>
                  <a:pt x="6826" y="4726"/>
                </a:lnTo>
                <a:lnTo>
                  <a:pt x="6809" y="4716"/>
                </a:lnTo>
                <a:lnTo>
                  <a:pt x="6821" y="4715"/>
                </a:lnTo>
                <a:lnTo>
                  <a:pt x="6832" y="4712"/>
                </a:lnTo>
                <a:lnTo>
                  <a:pt x="6844" y="4710"/>
                </a:lnTo>
                <a:lnTo>
                  <a:pt x="6856" y="4707"/>
                </a:lnTo>
                <a:lnTo>
                  <a:pt x="6867" y="4703"/>
                </a:lnTo>
                <a:lnTo>
                  <a:pt x="6878" y="4699"/>
                </a:lnTo>
                <a:lnTo>
                  <a:pt x="6889" y="4694"/>
                </a:lnTo>
                <a:lnTo>
                  <a:pt x="6899" y="4688"/>
                </a:lnTo>
                <a:lnTo>
                  <a:pt x="6876" y="4678"/>
                </a:lnTo>
                <a:lnTo>
                  <a:pt x="6894" y="4676"/>
                </a:lnTo>
                <a:lnTo>
                  <a:pt x="6914" y="4673"/>
                </a:lnTo>
                <a:lnTo>
                  <a:pt x="6931" y="4667"/>
                </a:lnTo>
                <a:lnTo>
                  <a:pt x="6949" y="4659"/>
                </a:lnTo>
                <a:lnTo>
                  <a:pt x="6945" y="4670"/>
                </a:lnTo>
                <a:lnTo>
                  <a:pt x="6939" y="4683"/>
                </a:lnTo>
                <a:close/>
                <a:moveTo>
                  <a:pt x="6802" y="2011"/>
                </a:moveTo>
                <a:lnTo>
                  <a:pt x="6802" y="2011"/>
                </a:lnTo>
                <a:lnTo>
                  <a:pt x="6877" y="2001"/>
                </a:lnTo>
                <a:lnTo>
                  <a:pt x="6843" y="1982"/>
                </a:lnTo>
                <a:lnTo>
                  <a:pt x="6862" y="1983"/>
                </a:lnTo>
                <a:lnTo>
                  <a:pt x="6882" y="1984"/>
                </a:lnTo>
                <a:lnTo>
                  <a:pt x="6901" y="1983"/>
                </a:lnTo>
                <a:lnTo>
                  <a:pt x="6921" y="1982"/>
                </a:lnTo>
                <a:lnTo>
                  <a:pt x="6940" y="1979"/>
                </a:lnTo>
                <a:lnTo>
                  <a:pt x="6959" y="1974"/>
                </a:lnTo>
                <a:lnTo>
                  <a:pt x="6978" y="1969"/>
                </a:lnTo>
                <a:lnTo>
                  <a:pt x="6995" y="1962"/>
                </a:lnTo>
                <a:lnTo>
                  <a:pt x="6973" y="1948"/>
                </a:lnTo>
                <a:lnTo>
                  <a:pt x="6995" y="1948"/>
                </a:lnTo>
                <a:lnTo>
                  <a:pt x="7006" y="1947"/>
                </a:lnTo>
                <a:lnTo>
                  <a:pt x="7018" y="1945"/>
                </a:lnTo>
                <a:lnTo>
                  <a:pt x="7029" y="1942"/>
                </a:lnTo>
                <a:lnTo>
                  <a:pt x="7039" y="1939"/>
                </a:lnTo>
                <a:lnTo>
                  <a:pt x="7050" y="1935"/>
                </a:lnTo>
                <a:lnTo>
                  <a:pt x="7060" y="1930"/>
                </a:lnTo>
                <a:lnTo>
                  <a:pt x="7059" y="1947"/>
                </a:lnTo>
                <a:lnTo>
                  <a:pt x="7056" y="1963"/>
                </a:lnTo>
                <a:lnTo>
                  <a:pt x="7052" y="1980"/>
                </a:lnTo>
                <a:lnTo>
                  <a:pt x="7047" y="1995"/>
                </a:lnTo>
                <a:lnTo>
                  <a:pt x="7040" y="2011"/>
                </a:lnTo>
                <a:lnTo>
                  <a:pt x="7032" y="2025"/>
                </a:lnTo>
                <a:lnTo>
                  <a:pt x="7024" y="2039"/>
                </a:lnTo>
                <a:lnTo>
                  <a:pt x="7015" y="2052"/>
                </a:lnTo>
                <a:lnTo>
                  <a:pt x="7012" y="2028"/>
                </a:lnTo>
                <a:lnTo>
                  <a:pt x="7009" y="2037"/>
                </a:lnTo>
                <a:lnTo>
                  <a:pt x="7004" y="2047"/>
                </a:lnTo>
                <a:lnTo>
                  <a:pt x="7000" y="2054"/>
                </a:lnTo>
                <a:lnTo>
                  <a:pt x="6996" y="2061"/>
                </a:lnTo>
                <a:lnTo>
                  <a:pt x="6991" y="2067"/>
                </a:lnTo>
                <a:lnTo>
                  <a:pt x="6985" y="2071"/>
                </a:lnTo>
                <a:lnTo>
                  <a:pt x="6979" y="2075"/>
                </a:lnTo>
                <a:lnTo>
                  <a:pt x="6972" y="2078"/>
                </a:lnTo>
                <a:lnTo>
                  <a:pt x="6965" y="2080"/>
                </a:lnTo>
                <a:lnTo>
                  <a:pt x="6958" y="2080"/>
                </a:lnTo>
                <a:lnTo>
                  <a:pt x="6950" y="2080"/>
                </a:lnTo>
                <a:lnTo>
                  <a:pt x="6943" y="2079"/>
                </a:lnTo>
                <a:lnTo>
                  <a:pt x="6933" y="2076"/>
                </a:lnTo>
                <a:lnTo>
                  <a:pt x="6925" y="2072"/>
                </a:lnTo>
                <a:lnTo>
                  <a:pt x="6916" y="2068"/>
                </a:lnTo>
                <a:lnTo>
                  <a:pt x="6905" y="2064"/>
                </a:lnTo>
                <a:lnTo>
                  <a:pt x="6928" y="2041"/>
                </a:lnTo>
                <a:lnTo>
                  <a:pt x="6913" y="2040"/>
                </a:lnTo>
                <a:lnTo>
                  <a:pt x="6894" y="2038"/>
                </a:lnTo>
                <a:lnTo>
                  <a:pt x="6854" y="2036"/>
                </a:lnTo>
                <a:lnTo>
                  <a:pt x="6806" y="2034"/>
                </a:lnTo>
                <a:lnTo>
                  <a:pt x="6831" y="2020"/>
                </a:lnTo>
                <a:lnTo>
                  <a:pt x="6819" y="2020"/>
                </a:lnTo>
                <a:lnTo>
                  <a:pt x="6802" y="2020"/>
                </a:lnTo>
                <a:lnTo>
                  <a:pt x="6765" y="2021"/>
                </a:lnTo>
                <a:lnTo>
                  <a:pt x="6720" y="2023"/>
                </a:lnTo>
                <a:lnTo>
                  <a:pt x="6747" y="2019"/>
                </a:lnTo>
                <a:lnTo>
                  <a:pt x="6802" y="2011"/>
                </a:lnTo>
                <a:close/>
                <a:moveTo>
                  <a:pt x="6335" y="2097"/>
                </a:moveTo>
                <a:lnTo>
                  <a:pt x="6335" y="2097"/>
                </a:lnTo>
                <a:lnTo>
                  <a:pt x="6344" y="2107"/>
                </a:lnTo>
                <a:lnTo>
                  <a:pt x="6354" y="2118"/>
                </a:lnTo>
                <a:lnTo>
                  <a:pt x="6365" y="2128"/>
                </a:lnTo>
                <a:lnTo>
                  <a:pt x="6379" y="2138"/>
                </a:lnTo>
                <a:lnTo>
                  <a:pt x="6407" y="2158"/>
                </a:lnTo>
                <a:lnTo>
                  <a:pt x="6436" y="2176"/>
                </a:lnTo>
                <a:lnTo>
                  <a:pt x="6498" y="2212"/>
                </a:lnTo>
                <a:lnTo>
                  <a:pt x="6526" y="2228"/>
                </a:lnTo>
                <a:lnTo>
                  <a:pt x="6551" y="2242"/>
                </a:lnTo>
                <a:lnTo>
                  <a:pt x="6551" y="2238"/>
                </a:lnTo>
                <a:lnTo>
                  <a:pt x="6550" y="2233"/>
                </a:lnTo>
                <a:lnTo>
                  <a:pt x="6547" y="2222"/>
                </a:lnTo>
                <a:lnTo>
                  <a:pt x="6541" y="2209"/>
                </a:lnTo>
                <a:lnTo>
                  <a:pt x="6554" y="2225"/>
                </a:lnTo>
                <a:lnTo>
                  <a:pt x="6568" y="2240"/>
                </a:lnTo>
                <a:lnTo>
                  <a:pt x="6584" y="2254"/>
                </a:lnTo>
                <a:lnTo>
                  <a:pt x="6601" y="2265"/>
                </a:lnTo>
                <a:lnTo>
                  <a:pt x="6619" y="2275"/>
                </a:lnTo>
                <a:lnTo>
                  <a:pt x="6638" y="2284"/>
                </a:lnTo>
                <a:lnTo>
                  <a:pt x="6658" y="2290"/>
                </a:lnTo>
                <a:lnTo>
                  <a:pt x="6679" y="2293"/>
                </a:lnTo>
                <a:lnTo>
                  <a:pt x="6659" y="2262"/>
                </a:lnTo>
                <a:lnTo>
                  <a:pt x="6685" y="2273"/>
                </a:lnTo>
                <a:lnTo>
                  <a:pt x="6712" y="2283"/>
                </a:lnTo>
                <a:lnTo>
                  <a:pt x="6739" y="2289"/>
                </a:lnTo>
                <a:lnTo>
                  <a:pt x="6767" y="2293"/>
                </a:lnTo>
                <a:lnTo>
                  <a:pt x="6751" y="2257"/>
                </a:lnTo>
                <a:lnTo>
                  <a:pt x="6790" y="2272"/>
                </a:lnTo>
                <a:lnTo>
                  <a:pt x="6805" y="2280"/>
                </a:lnTo>
                <a:lnTo>
                  <a:pt x="6820" y="2287"/>
                </a:lnTo>
                <a:lnTo>
                  <a:pt x="6831" y="2294"/>
                </a:lnTo>
                <a:lnTo>
                  <a:pt x="6842" y="2301"/>
                </a:lnTo>
                <a:lnTo>
                  <a:pt x="6850" y="2309"/>
                </a:lnTo>
                <a:lnTo>
                  <a:pt x="6856" y="2319"/>
                </a:lnTo>
                <a:lnTo>
                  <a:pt x="6861" y="2329"/>
                </a:lnTo>
                <a:lnTo>
                  <a:pt x="6864" y="2340"/>
                </a:lnTo>
                <a:lnTo>
                  <a:pt x="6866" y="2353"/>
                </a:lnTo>
                <a:lnTo>
                  <a:pt x="6867" y="2366"/>
                </a:lnTo>
                <a:lnTo>
                  <a:pt x="6867" y="2382"/>
                </a:lnTo>
                <a:lnTo>
                  <a:pt x="6865" y="2399"/>
                </a:lnTo>
                <a:lnTo>
                  <a:pt x="6861" y="2440"/>
                </a:lnTo>
                <a:lnTo>
                  <a:pt x="6852" y="2416"/>
                </a:lnTo>
                <a:lnTo>
                  <a:pt x="6850" y="2428"/>
                </a:lnTo>
                <a:lnTo>
                  <a:pt x="6848" y="2448"/>
                </a:lnTo>
                <a:lnTo>
                  <a:pt x="6846" y="2471"/>
                </a:lnTo>
                <a:lnTo>
                  <a:pt x="6843" y="2496"/>
                </a:lnTo>
                <a:lnTo>
                  <a:pt x="6839" y="2519"/>
                </a:lnTo>
                <a:lnTo>
                  <a:pt x="6836" y="2528"/>
                </a:lnTo>
                <a:lnTo>
                  <a:pt x="6834" y="2536"/>
                </a:lnTo>
                <a:lnTo>
                  <a:pt x="6831" y="2542"/>
                </a:lnTo>
                <a:lnTo>
                  <a:pt x="6828" y="2548"/>
                </a:lnTo>
                <a:lnTo>
                  <a:pt x="6827" y="2549"/>
                </a:lnTo>
                <a:lnTo>
                  <a:pt x="6825" y="2549"/>
                </a:lnTo>
                <a:lnTo>
                  <a:pt x="6823" y="2549"/>
                </a:lnTo>
                <a:lnTo>
                  <a:pt x="6821" y="2548"/>
                </a:lnTo>
                <a:lnTo>
                  <a:pt x="6815" y="2542"/>
                </a:lnTo>
                <a:lnTo>
                  <a:pt x="6810" y="2536"/>
                </a:lnTo>
                <a:lnTo>
                  <a:pt x="6804" y="2529"/>
                </a:lnTo>
                <a:lnTo>
                  <a:pt x="6799" y="2522"/>
                </a:lnTo>
                <a:lnTo>
                  <a:pt x="6790" y="2506"/>
                </a:lnTo>
                <a:lnTo>
                  <a:pt x="6781" y="2490"/>
                </a:lnTo>
                <a:lnTo>
                  <a:pt x="6764" y="2455"/>
                </a:lnTo>
                <a:lnTo>
                  <a:pt x="6756" y="2439"/>
                </a:lnTo>
                <a:lnTo>
                  <a:pt x="6747" y="2425"/>
                </a:lnTo>
                <a:lnTo>
                  <a:pt x="6747" y="2451"/>
                </a:lnTo>
                <a:lnTo>
                  <a:pt x="6716" y="2408"/>
                </a:lnTo>
                <a:lnTo>
                  <a:pt x="6683" y="2366"/>
                </a:lnTo>
                <a:lnTo>
                  <a:pt x="6685" y="2392"/>
                </a:lnTo>
                <a:lnTo>
                  <a:pt x="6667" y="2369"/>
                </a:lnTo>
                <a:lnTo>
                  <a:pt x="6649" y="2348"/>
                </a:lnTo>
                <a:lnTo>
                  <a:pt x="6628" y="2327"/>
                </a:lnTo>
                <a:lnTo>
                  <a:pt x="6607" y="2308"/>
                </a:lnTo>
                <a:lnTo>
                  <a:pt x="6610" y="2340"/>
                </a:lnTo>
                <a:lnTo>
                  <a:pt x="6598" y="2330"/>
                </a:lnTo>
                <a:lnTo>
                  <a:pt x="6586" y="2320"/>
                </a:lnTo>
                <a:lnTo>
                  <a:pt x="6560" y="2300"/>
                </a:lnTo>
                <a:lnTo>
                  <a:pt x="6534" y="2281"/>
                </a:lnTo>
                <a:lnTo>
                  <a:pt x="6522" y="2269"/>
                </a:lnTo>
                <a:lnTo>
                  <a:pt x="6511" y="2258"/>
                </a:lnTo>
                <a:lnTo>
                  <a:pt x="6509" y="2288"/>
                </a:lnTo>
                <a:lnTo>
                  <a:pt x="6462" y="2227"/>
                </a:lnTo>
                <a:lnTo>
                  <a:pt x="6439" y="2196"/>
                </a:lnTo>
                <a:lnTo>
                  <a:pt x="6414" y="2166"/>
                </a:lnTo>
                <a:lnTo>
                  <a:pt x="6417" y="2193"/>
                </a:lnTo>
                <a:lnTo>
                  <a:pt x="6407" y="2183"/>
                </a:lnTo>
                <a:lnTo>
                  <a:pt x="6395" y="2172"/>
                </a:lnTo>
                <a:lnTo>
                  <a:pt x="6368" y="2150"/>
                </a:lnTo>
                <a:lnTo>
                  <a:pt x="6356" y="2137"/>
                </a:lnTo>
                <a:lnTo>
                  <a:pt x="6345" y="2126"/>
                </a:lnTo>
                <a:lnTo>
                  <a:pt x="6336" y="2114"/>
                </a:lnTo>
                <a:lnTo>
                  <a:pt x="6333" y="2108"/>
                </a:lnTo>
                <a:lnTo>
                  <a:pt x="6331" y="2102"/>
                </a:lnTo>
                <a:lnTo>
                  <a:pt x="6335" y="2116"/>
                </a:lnTo>
                <a:lnTo>
                  <a:pt x="6340" y="2128"/>
                </a:lnTo>
                <a:lnTo>
                  <a:pt x="6345" y="2139"/>
                </a:lnTo>
                <a:lnTo>
                  <a:pt x="6351" y="2150"/>
                </a:lnTo>
                <a:lnTo>
                  <a:pt x="6357" y="2160"/>
                </a:lnTo>
                <a:lnTo>
                  <a:pt x="6364" y="2169"/>
                </a:lnTo>
                <a:lnTo>
                  <a:pt x="6381" y="2190"/>
                </a:lnTo>
                <a:lnTo>
                  <a:pt x="6367" y="2193"/>
                </a:lnTo>
                <a:lnTo>
                  <a:pt x="6388" y="2215"/>
                </a:lnTo>
                <a:lnTo>
                  <a:pt x="6408" y="2237"/>
                </a:lnTo>
                <a:lnTo>
                  <a:pt x="6425" y="2261"/>
                </a:lnTo>
                <a:lnTo>
                  <a:pt x="6441" y="2287"/>
                </a:lnTo>
                <a:lnTo>
                  <a:pt x="6422" y="2276"/>
                </a:lnTo>
                <a:lnTo>
                  <a:pt x="6442" y="2302"/>
                </a:lnTo>
                <a:lnTo>
                  <a:pt x="6460" y="2329"/>
                </a:lnTo>
                <a:lnTo>
                  <a:pt x="6477" y="2357"/>
                </a:lnTo>
                <a:lnTo>
                  <a:pt x="6484" y="2371"/>
                </a:lnTo>
                <a:lnTo>
                  <a:pt x="6491" y="2386"/>
                </a:lnTo>
                <a:lnTo>
                  <a:pt x="6468" y="2374"/>
                </a:lnTo>
                <a:lnTo>
                  <a:pt x="6486" y="2408"/>
                </a:lnTo>
                <a:lnTo>
                  <a:pt x="6493" y="2425"/>
                </a:lnTo>
                <a:lnTo>
                  <a:pt x="6500" y="2442"/>
                </a:lnTo>
                <a:lnTo>
                  <a:pt x="6507" y="2460"/>
                </a:lnTo>
                <a:lnTo>
                  <a:pt x="6512" y="2478"/>
                </a:lnTo>
                <a:lnTo>
                  <a:pt x="6515" y="2496"/>
                </a:lnTo>
                <a:lnTo>
                  <a:pt x="6518" y="2515"/>
                </a:lnTo>
                <a:lnTo>
                  <a:pt x="6507" y="2512"/>
                </a:lnTo>
                <a:lnTo>
                  <a:pt x="6511" y="2568"/>
                </a:lnTo>
                <a:lnTo>
                  <a:pt x="6514" y="2626"/>
                </a:lnTo>
                <a:lnTo>
                  <a:pt x="6498" y="2606"/>
                </a:lnTo>
                <a:lnTo>
                  <a:pt x="6498" y="2636"/>
                </a:lnTo>
                <a:lnTo>
                  <a:pt x="6500" y="2666"/>
                </a:lnTo>
                <a:lnTo>
                  <a:pt x="6503" y="2695"/>
                </a:lnTo>
                <a:lnTo>
                  <a:pt x="6510" y="2725"/>
                </a:lnTo>
                <a:lnTo>
                  <a:pt x="6495" y="2716"/>
                </a:lnTo>
                <a:lnTo>
                  <a:pt x="6501" y="2745"/>
                </a:lnTo>
                <a:lnTo>
                  <a:pt x="6511" y="2772"/>
                </a:lnTo>
                <a:lnTo>
                  <a:pt x="6521" y="2800"/>
                </a:lnTo>
                <a:lnTo>
                  <a:pt x="6532" y="2827"/>
                </a:lnTo>
                <a:lnTo>
                  <a:pt x="6516" y="2818"/>
                </a:lnTo>
                <a:lnTo>
                  <a:pt x="6519" y="2824"/>
                </a:lnTo>
                <a:lnTo>
                  <a:pt x="6524" y="2833"/>
                </a:lnTo>
                <a:lnTo>
                  <a:pt x="6540" y="2857"/>
                </a:lnTo>
                <a:lnTo>
                  <a:pt x="6556" y="2883"/>
                </a:lnTo>
                <a:lnTo>
                  <a:pt x="6569" y="2903"/>
                </a:lnTo>
                <a:lnTo>
                  <a:pt x="6549" y="2901"/>
                </a:lnTo>
                <a:lnTo>
                  <a:pt x="6567" y="2921"/>
                </a:lnTo>
                <a:lnTo>
                  <a:pt x="6597" y="2953"/>
                </a:lnTo>
                <a:lnTo>
                  <a:pt x="6613" y="2969"/>
                </a:lnTo>
                <a:lnTo>
                  <a:pt x="6625" y="2984"/>
                </a:lnTo>
                <a:lnTo>
                  <a:pt x="6633" y="2995"/>
                </a:lnTo>
                <a:lnTo>
                  <a:pt x="6634" y="2998"/>
                </a:lnTo>
                <a:lnTo>
                  <a:pt x="6634" y="3001"/>
                </a:lnTo>
                <a:lnTo>
                  <a:pt x="6631" y="3002"/>
                </a:lnTo>
                <a:lnTo>
                  <a:pt x="6628" y="3002"/>
                </a:lnTo>
                <a:lnTo>
                  <a:pt x="6621" y="2999"/>
                </a:lnTo>
                <a:lnTo>
                  <a:pt x="6611" y="2994"/>
                </a:lnTo>
                <a:lnTo>
                  <a:pt x="6600" y="2988"/>
                </a:lnTo>
                <a:lnTo>
                  <a:pt x="6580" y="2973"/>
                </a:lnTo>
                <a:lnTo>
                  <a:pt x="6566" y="2964"/>
                </a:lnTo>
                <a:lnTo>
                  <a:pt x="6583" y="2987"/>
                </a:lnTo>
                <a:lnTo>
                  <a:pt x="6553" y="2979"/>
                </a:lnTo>
                <a:lnTo>
                  <a:pt x="6525" y="2967"/>
                </a:lnTo>
                <a:lnTo>
                  <a:pt x="6497" y="2954"/>
                </a:lnTo>
                <a:lnTo>
                  <a:pt x="6470" y="2938"/>
                </a:lnTo>
                <a:lnTo>
                  <a:pt x="6473" y="2958"/>
                </a:lnTo>
                <a:lnTo>
                  <a:pt x="6456" y="2952"/>
                </a:lnTo>
                <a:lnTo>
                  <a:pt x="6440" y="2947"/>
                </a:lnTo>
                <a:lnTo>
                  <a:pt x="6423" y="2941"/>
                </a:lnTo>
                <a:lnTo>
                  <a:pt x="6407" y="2938"/>
                </a:lnTo>
                <a:lnTo>
                  <a:pt x="6390" y="2934"/>
                </a:lnTo>
                <a:lnTo>
                  <a:pt x="6373" y="2932"/>
                </a:lnTo>
                <a:lnTo>
                  <a:pt x="6339" y="2928"/>
                </a:lnTo>
                <a:lnTo>
                  <a:pt x="6351" y="2941"/>
                </a:lnTo>
                <a:lnTo>
                  <a:pt x="6335" y="2936"/>
                </a:lnTo>
                <a:lnTo>
                  <a:pt x="6319" y="2930"/>
                </a:lnTo>
                <a:lnTo>
                  <a:pt x="6288" y="2917"/>
                </a:lnTo>
                <a:lnTo>
                  <a:pt x="6257" y="2901"/>
                </a:lnTo>
                <a:lnTo>
                  <a:pt x="6225" y="2887"/>
                </a:lnTo>
                <a:lnTo>
                  <a:pt x="6238" y="2894"/>
                </a:lnTo>
                <a:lnTo>
                  <a:pt x="6252" y="2904"/>
                </a:lnTo>
                <a:lnTo>
                  <a:pt x="6265" y="2916"/>
                </a:lnTo>
                <a:lnTo>
                  <a:pt x="6279" y="2928"/>
                </a:lnTo>
                <a:lnTo>
                  <a:pt x="6300" y="2949"/>
                </a:lnTo>
                <a:lnTo>
                  <a:pt x="6310" y="2958"/>
                </a:lnTo>
                <a:lnTo>
                  <a:pt x="6289" y="2963"/>
                </a:lnTo>
                <a:lnTo>
                  <a:pt x="6303" y="2976"/>
                </a:lnTo>
                <a:lnTo>
                  <a:pt x="6319" y="2990"/>
                </a:lnTo>
                <a:lnTo>
                  <a:pt x="6334" y="3001"/>
                </a:lnTo>
                <a:lnTo>
                  <a:pt x="6352" y="3011"/>
                </a:lnTo>
                <a:lnTo>
                  <a:pt x="6369" y="3020"/>
                </a:lnTo>
                <a:lnTo>
                  <a:pt x="6388" y="3028"/>
                </a:lnTo>
                <a:lnTo>
                  <a:pt x="6407" y="3034"/>
                </a:lnTo>
                <a:lnTo>
                  <a:pt x="6426" y="3040"/>
                </a:lnTo>
                <a:lnTo>
                  <a:pt x="6392" y="3054"/>
                </a:lnTo>
                <a:lnTo>
                  <a:pt x="6409" y="3065"/>
                </a:lnTo>
                <a:lnTo>
                  <a:pt x="6425" y="3074"/>
                </a:lnTo>
                <a:lnTo>
                  <a:pt x="6458" y="3093"/>
                </a:lnTo>
                <a:lnTo>
                  <a:pt x="6475" y="3103"/>
                </a:lnTo>
                <a:lnTo>
                  <a:pt x="6490" y="3114"/>
                </a:lnTo>
                <a:lnTo>
                  <a:pt x="6504" y="3125"/>
                </a:lnTo>
                <a:lnTo>
                  <a:pt x="6519" y="3138"/>
                </a:lnTo>
                <a:lnTo>
                  <a:pt x="6483" y="3138"/>
                </a:lnTo>
                <a:lnTo>
                  <a:pt x="6493" y="3148"/>
                </a:lnTo>
                <a:lnTo>
                  <a:pt x="6503" y="3157"/>
                </a:lnTo>
                <a:lnTo>
                  <a:pt x="6515" y="3166"/>
                </a:lnTo>
                <a:lnTo>
                  <a:pt x="6526" y="3173"/>
                </a:lnTo>
                <a:lnTo>
                  <a:pt x="6550" y="3188"/>
                </a:lnTo>
                <a:lnTo>
                  <a:pt x="6575" y="3201"/>
                </a:lnTo>
                <a:lnTo>
                  <a:pt x="6569" y="3210"/>
                </a:lnTo>
                <a:lnTo>
                  <a:pt x="6564" y="3220"/>
                </a:lnTo>
                <a:lnTo>
                  <a:pt x="6555" y="3239"/>
                </a:lnTo>
                <a:lnTo>
                  <a:pt x="6548" y="3260"/>
                </a:lnTo>
                <a:lnTo>
                  <a:pt x="6543" y="3281"/>
                </a:lnTo>
                <a:lnTo>
                  <a:pt x="6534" y="3262"/>
                </a:lnTo>
                <a:lnTo>
                  <a:pt x="6526" y="3288"/>
                </a:lnTo>
                <a:lnTo>
                  <a:pt x="6519" y="3313"/>
                </a:lnTo>
                <a:lnTo>
                  <a:pt x="6513" y="3338"/>
                </a:lnTo>
                <a:lnTo>
                  <a:pt x="6508" y="3364"/>
                </a:lnTo>
                <a:lnTo>
                  <a:pt x="6493" y="3352"/>
                </a:lnTo>
                <a:lnTo>
                  <a:pt x="6488" y="3376"/>
                </a:lnTo>
                <a:lnTo>
                  <a:pt x="6482" y="3403"/>
                </a:lnTo>
                <a:lnTo>
                  <a:pt x="6477" y="3434"/>
                </a:lnTo>
                <a:lnTo>
                  <a:pt x="6469" y="3410"/>
                </a:lnTo>
                <a:lnTo>
                  <a:pt x="6456" y="3436"/>
                </a:lnTo>
                <a:lnTo>
                  <a:pt x="6442" y="3461"/>
                </a:lnTo>
                <a:lnTo>
                  <a:pt x="6425" y="3486"/>
                </a:lnTo>
                <a:lnTo>
                  <a:pt x="6409" y="3509"/>
                </a:lnTo>
                <a:lnTo>
                  <a:pt x="6401" y="3489"/>
                </a:lnTo>
                <a:lnTo>
                  <a:pt x="6369" y="3536"/>
                </a:lnTo>
                <a:lnTo>
                  <a:pt x="6349" y="3567"/>
                </a:lnTo>
                <a:lnTo>
                  <a:pt x="6348" y="3548"/>
                </a:lnTo>
                <a:lnTo>
                  <a:pt x="6329" y="3569"/>
                </a:lnTo>
                <a:lnTo>
                  <a:pt x="6320" y="3580"/>
                </a:lnTo>
                <a:lnTo>
                  <a:pt x="6310" y="3589"/>
                </a:lnTo>
                <a:lnTo>
                  <a:pt x="6299" y="3598"/>
                </a:lnTo>
                <a:lnTo>
                  <a:pt x="6289" y="3605"/>
                </a:lnTo>
                <a:lnTo>
                  <a:pt x="6279" y="3613"/>
                </a:lnTo>
                <a:lnTo>
                  <a:pt x="6267" y="3619"/>
                </a:lnTo>
                <a:lnTo>
                  <a:pt x="6256" y="3623"/>
                </a:lnTo>
                <a:lnTo>
                  <a:pt x="6245" y="3626"/>
                </a:lnTo>
                <a:lnTo>
                  <a:pt x="6233" y="3628"/>
                </a:lnTo>
                <a:lnTo>
                  <a:pt x="6221" y="3629"/>
                </a:lnTo>
                <a:lnTo>
                  <a:pt x="6210" y="3627"/>
                </a:lnTo>
                <a:lnTo>
                  <a:pt x="6197" y="3624"/>
                </a:lnTo>
                <a:lnTo>
                  <a:pt x="6184" y="3620"/>
                </a:lnTo>
                <a:lnTo>
                  <a:pt x="6172" y="3613"/>
                </a:lnTo>
                <a:lnTo>
                  <a:pt x="6167" y="3624"/>
                </a:lnTo>
                <a:lnTo>
                  <a:pt x="6139" y="3591"/>
                </a:lnTo>
                <a:lnTo>
                  <a:pt x="6112" y="3556"/>
                </a:lnTo>
                <a:lnTo>
                  <a:pt x="6110" y="3573"/>
                </a:lnTo>
                <a:lnTo>
                  <a:pt x="6099" y="3558"/>
                </a:lnTo>
                <a:lnTo>
                  <a:pt x="6088" y="3543"/>
                </a:lnTo>
                <a:lnTo>
                  <a:pt x="6076" y="3529"/>
                </a:lnTo>
                <a:lnTo>
                  <a:pt x="6063" y="3516"/>
                </a:lnTo>
                <a:lnTo>
                  <a:pt x="6059" y="3533"/>
                </a:lnTo>
                <a:lnTo>
                  <a:pt x="6050" y="3522"/>
                </a:lnTo>
                <a:lnTo>
                  <a:pt x="6041" y="3509"/>
                </a:lnTo>
                <a:lnTo>
                  <a:pt x="6034" y="3495"/>
                </a:lnTo>
                <a:lnTo>
                  <a:pt x="6028" y="3481"/>
                </a:lnTo>
                <a:lnTo>
                  <a:pt x="6025" y="3511"/>
                </a:lnTo>
                <a:lnTo>
                  <a:pt x="6015" y="3490"/>
                </a:lnTo>
                <a:lnTo>
                  <a:pt x="6007" y="3468"/>
                </a:lnTo>
                <a:lnTo>
                  <a:pt x="5999" y="3445"/>
                </a:lnTo>
                <a:lnTo>
                  <a:pt x="5994" y="3422"/>
                </a:lnTo>
                <a:lnTo>
                  <a:pt x="5984" y="3442"/>
                </a:lnTo>
                <a:lnTo>
                  <a:pt x="5978" y="3427"/>
                </a:lnTo>
                <a:lnTo>
                  <a:pt x="5976" y="3420"/>
                </a:lnTo>
                <a:lnTo>
                  <a:pt x="5975" y="3414"/>
                </a:lnTo>
                <a:lnTo>
                  <a:pt x="5975" y="3407"/>
                </a:lnTo>
                <a:lnTo>
                  <a:pt x="5976" y="3402"/>
                </a:lnTo>
                <a:lnTo>
                  <a:pt x="5977" y="3397"/>
                </a:lnTo>
                <a:lnTo>
                  <a:pt x="5979" y="3392"/>
                </a:lnTo>
                <a:lnTo>
                  <a:pt x="5982" y="3388"/>
                </a:lnTo>
                <a:lnTo>
                  <a:pt x="5986" y="3384"/>
                </a:lnTo>
                <a:lnTo>
                  <a:pt x="5990" y="3381"/>
                </a:lnTo>
                <a:lnTo>
                  <a:pt x="5995" y="3377"/>
                </a:lnTo>
                <a:lnTo>
                  <a:pt x="6001" y="3375"/>
                </a:lnTo>
                <a:lnTo>
                  <a:pt x="6009" y="3373"/>
                </a:lnTo>
                <a:lnTo>
                  <a:pt x="6025" y="3370"/>
                </a:lnTo>
                <a:lnTo>
                  <a:pt x="6001" y="3367"/>
                </a:lnTo>
                <a:lnTo>
                  <a:pt x="6016" y="3360"/>
                </a:lnTo>
                <a:lnTo>
                  <a:pt x="6031" y="3355"/>
                </a:lnTo>
                <a:lnTo>
                  <a:pt x="6047" y="3351"/>
                </a:lnTo>
                <a:lnTo>
                  <a:pt x="6062" y="3348"/>
                </a:lnTo>
                <a:lnTo>
                  <a:pt x="6079" y="3347"/>
                </a:lnTo>
                <a:lnTo>
                  <a:pt x="6095" y="3347"/>
                </a:lnTo>
                <a:lnTo>
                  <a:pt x="6111" y="3348"/>
                </a:lnTo>
                <a:lnTo>
                  <a:pt x="6127" y="3351"/>
                </a:lnTo>
                <a:lnTo>
                  <a:pt x="6111" y="3341"/>
                </a:lnTo>
                <a:lnTo>
                  <a:pt x="6121" y="3341"/>
                </a:lnTo>
                <a:lnTo>
                  <a:pt x="6134" y="3343"/>
                </a:lnTo>
                <a:lnTo>
                  <a:pt x="6165" y="3350"/>
                </a:lnTo>
                <a:lnTo>
                  <a:pt x="6207" y="3359"/>
                </a:lnTo>
                <a:lnTo>
                  <a:pt x="6195" y="3344"/>
                </a:lnTo>
                <a:lnTo>
                  <a:pt x="6232" y="3358"/>
                </a:lnTo>
                <a:lnTo>
                  <a:pt x="6269" y="3371"/>
                </a:lnTo>
                <a:lnTo>
                  <a:pt x="6288" y="3376"/>
                </a:lnTo>
                <a:lnTo>
                  <a:pt x="6308" y="3382"/>
                </a:lnTo>
                <a:lnTo>
                  <a:pt x="6326" y="3387"/>
                </a:lnTo>
                <a:lnTo>
                  <a:pt x="6346" y="3390"/>
                </a:lnTo>
                <a:lnTo>
                  <a:pt x="6324" y="3378"/>
                </a:lnTo>
                <a:lnTo>
                  <a:pt x="6303" y="3366"/>
                </a:lnTo>
                <a:lnTo>
                  <a:pt x="6260" y="3343"/>
                </a:lnTo>
                <a:lnTo>
                  <a:pt x="6239" y="3332"/>
                </a:lnTo>
                <a:lnTo>
                  <a:pt x="6217" y="3323"/>
                </a:lnTo>
                <a:lnTo>
                  <a:pt x="6193" y="3315"/>
                </a:lnTo>
                <a:lnTo>
                  <a:pt x="6182" y="3311"/>
                </a:lnTo>
                <a:lnTo>
                  <a:pt x="6169" y="3308"/>
                </a:lnTo>
                <a:lnTo>
                  <a:pt x="6190" y="3302"/>
                </a:lnTo>
                <a:lnTo>
                  <a:pt x="6156" y="3295"/>
                </a:lnTo>
                <a:lnTo>
                  <a:pt x="6122" y="3290"/>
                </a:lnTo>
                <a:lnTo>
                  <a:pt x="6087" y="3285"/>
                </a:lnTo>
                <a:lnTo>
                  <a:pt x="6053" y="3282"/>
                </a:lnTo>
                <a:lnTo>
                  <a:pt x="6062" y="3280"/>
                </a:lnTo>
                <a:lnTo>
                  <a:pt x="6073" y="3275"/>
                </a:lnTo>
                <a:lnTo>
                  <a:pt x="6082" y="3271"/>
                </a:lnTo>
                <a:lnTo>
                  <a:pt x="6037" y="3259"/>
                </a:lnTo>
                <a:lnTo>
                  <a:pt x="6013" y="3253"/>
                </a:lnTo>
                <a:lnTo>
                  <a:pt x="5990" y="3248"/>
                </a:lnTo>
                <a:lnTo>
                  <a:pt x="6039" y="3118"/>
                </a:lnTo>
                <a:lnTo>
                  <a:pt x="6088" y="2988"/>
                </a:lnTo>
                <a:lnTo>
                  <a:pt x="6112" y="2923"/>
                </a:lnTo>
                <a:lnTo>
                  <a:pt x="6135" y="2858"/>
                </a:lnTo>
                <a:lnTo>
                  <a:pt x="6157" y="2792"/>
                </a:lnTo>
                <a:lnTo>
                  <a:pt x="6179" y="2726"/>
                </a:lnTo>
                <a:lnTo>
                  <a:pt x="6201" y="2652"/>
                </a:lnTo>
                <a:lnTo>
                  <a:pt x="6223" y="2577"/>
                </a:lnTo>
                <a:lnTo>
                  <a:pt x="6244" y="2502"/>
                </a:lnTo>
                <a:lnTo>
                  <a:pt x="6252" y="2464"/>
                </a:lnTo>
                <a:lnTo>
                  <a:pt x="6261" y="2426"/>
                </a:lnTo>
                <a:lnTo>
                  <a:pt x="6265" y="2403"/>
                </a:lnTo>
                <a:lnTo>
                  <a:pt x="6267" y="2381"/>
                </a:lnTo>
                <a:lnTo>
                  <a:pt x="6269" y="2358"/>
                </a:lnTo>
                <a:lnTo>
                  <a:pt x="6270" y="2336"/>
                </a:lnTo>
                <a:lnTo>
                  <a:pt x="6270" y="2314"/>
                </a:lnTo>
                <a:lnTo>
                  <a:pt x="6269" y="2291"/>
                </a:lnTo>
                <a:lnTo>
                  <a:pt x="6267" y="2246"/>
                </a:lnTo>
                <a:lnTo>
                  <a:pt x="6264" y="2200"/>
                </a:lnTo>
                <a:lnTo>
                  <a:pt x="6262" y="2156"/>
                </a:lnTo>
                <a:lnTo>
                  <a:pt x="6262" y="2133"/>
                </a:lnTo>
                <a:lnTo>
                  <a:pt x="6263" y="2111"/>
                </a:lnTo>
                <a:lnTo>
                  <a:pt x="6264" y="2089"/>
                </a:lnTo>
                <a:lnTo>
                  <a:pt x="6266" y="2066"/>
                </a:lnTo>
                <a:lnTo>
                  <a:pt x="6273" y="2066"/>
                </a:lnTo>
                <a:lnTo>
                  <a:pt x="6279" y="2067"/>
                </a:lnTo>
                <a:lnTo>
                  <a:pt x="6291" y="2071"/>
                </a:lnTo>
                <a:lnTo>
                  <a:pt x="6303" y="2076"/>
                </a:lnTo>
                <a:lnTo>
                  <a:pt x="6314" y="2082"/>
                </a:lnTo>
                <a:lnTo>
                  <a:pt x="6322" y="2088"/>
                </a:lnTo>
                <a:lnTo>
                  <a:pt x="6329" y="2093"/>
                </a:lnTo>
                <a:lnTo>
                  <a:pt x="6335" y="2097"/>
                </a:lnTo>
                <a:close/>
                <a:moveTo>
                  <a:pt x="5822" y="2267"/>
                </a:moveTo>
                <a:lnTo>
                  <a:pt x="5815" y="2282"/>
                </a:lnTo>
                <a:lnTo>
                  <a:pt x="5829" y="2280"/>
                </a:lnTo>
                <a:lnTo>
                  <a:pt x="5845" y="2278"/>
                </a:lnTo>
                <a:lnTo>
                  <a:pt x="5864" y="2274"/>
                </a:lnTo>
                <a:lnTo>
                  <a:pt x="5885" y="2270"/>
                </a:lnTo>
                <a:lnTo>
                  <a:pt x="5907" y="2264"/>
                </a:lnTo>
                <a:lnTo>
                  <a:pt x="5927" y="2257"/>
                </a:lnTo>
                <a:lnTo>
                  <a:pt x="5937" y="2253"/>
                </a:lnTo>
                <a:lnTo>
                  <a:pt x="5946" y="2248"/>
                </a:lnTo>
                <a:lnTo>
                  <a:pt x="5924" y="2276"/>
                </a:lnTo>
                <a:lnTo>
                  <a:pt x="5941" y="2271"/>
                </a:lnTo>
                <a:lnTo>
                  <a:pt x="5958" y="2264"/>
                </a:lnTo>
                <a:lnTo>
                  <a:pt x="5994" y="2248"/>
                </a:lnTo>
                <a:lnTo>
                  <a:pt x="6026" y="2233"/>
                </a:lnTo>
                <a:lnTo>
                  <a:pt x="6040" y="2228"/>
                </a:lnTo>
                <a:lnTo>
                  <a:pt x="6050" y="2226"/>
                </a:lnTo>
                <a:lnTo>
                  <a:pt x="6089" y="2188"/>
                </a:lnTo>
                <a:lnTo>
                  <a:pt x="6111" y="2168"/>
                </a:lnTo>
                <a:lnTo>
                  <a:pt x="6132" y="2150"/>
                </a:lnTo>
                <a:lnTo>
                  <a:pt x="6154" y="2131"/>
                </a:lnTo>
                <a:lnTo>
                  <a:pt x="6177" y="2114"/>
                </a:lnTo>
                <a:lnTo>
                  <a:pt x="6199" y="2097"/>
                </a:lnTo>
                <a:lnTo>
                  <a:pt x="6222" y="2083"/>
                </a:lnTo>
                <a:lnTo>
                  <a:pt x="6227" y="2100"/>
                </a:lnTo>
                <a:lnTo>
                  <a:pt x="6231" y="2119"/>
                </a:lnTo>
                <a:lnTo>
                  <a:pt x="6235" y="2137"/>
                </a:lnTo>
                <a:lnTo>
                  <a:pt x="6239" y="2156"/>
                </a:lnTo>
                <a:lnTo>
                  <a:pt x="6244" y="2194"/>
                </a:lnTo>
                <a:lnTo>
                  <a:pt x="6247" y="2232"/>
                </a:lnTo>
                <a:lnTo>
                  <a:pt x="6247" y="2270"/>
                </a:lnTo>
                <a:lnTo>
                  <a:pt x="6246" y="2309"/>
                </a:lnTo>
                <a:lnTo>
                  <a:pt x="6243" y="2349"/>
                </a:lnTo>
                <a:lnTo>
                  <a:pt x="6238" y="2387"/>
                </a:lnTo>
                <a:lnTo>
                  <a:pt x="6231" y="2426"/>
                </a:lnTo>
                <a:lnTo>
                  <a:pt x="6223" y="2465"/>
                </a:lnTo>
                <a:lnTo>
                  <a:pt x="6215" y="2504"/>
                </a:lnTo>
                <a:lnTo>
                  <a:pt x="6205" y="2543"/>
                </a:lnTo>
                <a:lnTo>
                  <a:pt x="6193" y="2583"/>
                </a:lnTo>
                <a:lnTo>
                  <a:pt x="6181" y="2622"/>
                </a:lnTo>
                <a:lnTo>
                  <a:pt x="6167" y="2660"/>
                </a:lnTo>
                <a:lnTo>
                  <a:pt x="6154" y="2699"/>
                </a:lnTo>
                <a:lnTo>
                  <a:pt x="6125" y="2774"/>
                </a:lnTo>
                <a:lnTo>
                  <a:pt x="6094" y="2849"/>
                </a:lnTo>
                <a:lnTo>
                  <a:pt x="6035" y="2989"/>
                </a:lnTo>
                <a:lnTo>
                  <a:pt x="6009" y="3055"/>
                </a:lnTo>
                <a:lnTo>
                  <a:pt x="5985" y="3118"/>
                </a:lnTo>
                <a:lnTo>
                  <a:pt x="5975" y="3148"/>
                </a:lnTo>
                <a:lnTo>
                  <a:pt x="5965" y="3176"/>
                </a:lnTo>
                <a:lnTo>
                  <a:pt x="5958" y="3204"/>
                </a:lnTo>
                <a:lnTo>
                  <a:pt x="5951" y="3231"/>
                </a:lnTo>
                <a:lnTo>
                  <a:pt x="5943" y="3232"/>
                </a:lnTo>
                <a:lnTo>
                  <a:pt x="5937" y="3232"/>
                </a:lnTo>
                <a:lnTo>
                  <a:pt x="5931" y="3231"/>
                </a:lnTo>
                <a:lnTo>
                  <a:pt x="5927" y="3228"/>
                </a:lnTo>
                <a:lnTo>
                  <a:pt x="5924" y="3224"/>
                </a:lnTo>
                <a:lnTo>
                  <a:pt x="5922" y="3219"/>
                </a:lnTo>
                <a:lnTo>
                  <a:pt x="5922" y="3213"/>
                </a:lnTo>
                <a:lnTo>
                  <a:pt x="5924" y="3204"/>
                </a:lnTo>
                <a:lnTo>
                  <a:pt x="5916" y="3226"/>
                </a:lnTo>
                <a:lnTo>
                  <a:pt x="5914" y="3201"/>
                </a:lnTo>
                <a:lnTo>
                  <a:pt x="5911" y="3177"/>
                </a:lnTo>
                <a:lnTo>
                  <a:pt x="5907" y="3154"/>
                </a:lnTo>
                <a:lnTo>
                  <a:pt x="5900" y="3131"/>
                </a:lnTo>
                <a:lnTo>
                  <a:pt x="5895" y="3141"/>
                </a:lnTo>
                <a:lnTo>
                  <a:pt x="5891" y="3152"/>
                </a:lnTo>
                <a:lnTo>
                  <a:pt x="5887" y="3162"/>
                </a:lnTo>
                <a:lnTo>
                  <a:pt x="5885" y="3173"/>
                </a:lnTo>
                <a:lnTo>
                  <a:pt x="5884" y="3185"/>
                </a:lnTo>
                <a:lnTo>
                  <a:pt x="5883" y="3196"/>
                </a:lnTo>
                <a:lnTo>
                  <a:pt x="5882" y="3219"/>
                </a:lnTo>
                <a:lnTo>
                  <a:pt x="5871" y="3214"/>
                </a:lnTo>
                <a:lnTo>
                  <a:pt x="5875" y="3223"/>
                </a:lnTo>
                <a:lnTo>
                  <a:pt x="5839" y="3220"/>
                </a:lnTo>
                <a:lnTo>
                  <a:pt x="5859" y="3205"/>
                </a:lnTo>
                <a:lnTo>
                  <a:pt x="5848" y="3204"/>
                </a:lnTo>
                <a:lnTo>
                  <a:pt x="5831" y="3205"/>
                </a:lnTo>
                <a:lnTo>
                  <a:pt x="5813" y="3206"/>
                </a:lnTo>
                <a:lnTo>
                  <a:pt x="5793" y="3208"/>
                </a:lnTo>
                <a:lnTo>
                  <a:pt x="5758" y="3214"/>
                </a:lnTo>
                <a:lnTo>
                  <a:pt x="5744" y="3216"/>
                </a:lnTo>
                <a:lnTo>
                  <a:pt x="5754" y="3196"/>
                </a:lnTo>
                <a:lnTo>
                  <a:pt x="5741" y="3199"/>
                </a:lnTo>
                <a:lnTo>
                  <a:pt x="5729" y="3202"/>
                </a:lnTo>
                <a:lnTo>
                  <a:pt x="5717" y="3204"/>
                </a:lnTo>
                <a:lnTo>
                  <a:pt x="5705" y="3205"/>
                </a:lnTo>
                <a:lnTo>
                  <a:pt x="5699" y="3204"/>
                </a:lnTo>
                <a:lnTo>
                  <a:pt x="5694" y="3203"/>
                </a:lnTo>
                <a:lnTo>
                  <a:pt x="5691" y="3201"/>
                </a:lnTo>
                <a:lnTo>
                  <a:pt x="5689" y="3198"/>
                </a:lnTo>
                <a:lnTo>
                  <a:pt x="5687" y="3194"/>
                </a:lnTo>
                <a:lnTo>
                  <a:pt x="5688" y="3189"/>
                </a:lnTo>
                <a:lnTo>
                  <a:pt x="5690" y="3183"/>
                </a:lnTo>
                <a:lnTo>
                  <a:pt x="5693" y="3176"/>
                </a:lnTo>
                <a:lnTo>
                  <a:pt x="5697" y="3169"/>
                </a:lnTo>
                <a:lnTo>
                  <a:pt x="5703" y="3163"/>
                </a:lnTo>
                <a:lnTo>
                  <a:pt x="5716" y="3149"/>
                </a:lnTo>
                <a:lnTo>
                  <a:pt x="5731" y="3134"/>
                </a:lnTo>
                <a:lnTo>
                  <a:pt x="5747" y="3120"/>
                </a:lnTo>
                <a:lnTo>
                  <a:pt x="5763" y="3107"/>
                </a:lnTo>
                <a:lnTo>
                  <a:pt x="5788" y="3089"/>
                </a:lnTo>
                <a:lnTo>
                  <a:pt x="5770" y="3085"/>
                </a:lnTo>
                <a:lnTo>
                  <a:pt x="5782" y="3077"/>
                </a:lnTo>
                <a:lnTo>
                  <a:pt x="5793" y="3069"/>
                </a:lnTo>
                <a:lnTo>
                  <a:pt x="5806" y="3061"/>
                </a:lnTo>
                <a:lnTo>
                  <a:pt x="5816" y="3052"/>
                </a:lnTo>
                <a:lnTo>
                  <a:pt x="5827" y="3042"/>
                </a:lnTo>
                <a:lnTo>
                  <a:pt x="5838" y="3032"/>
                </a:lnTo>
                <a:lnTo>
                  <a:pt x="5847" y="3021"/>
                </a:lnTo>
                <a:lnTo>
                  <a:pt x="5856" y="3010"/>
                </a:lnTo>
                <a:lnTo>
                  <a:pt x="5833" y="3013"/>
                </a:lnTo>
                <a:lnTo>
                  <a:pt x="5844" y="3003"/>
                </a:lnTo>
                <a:lnTo>
                  <a:pt x="5853" y="2994"/>
                </a:lnTo>
                <a:lnTo>
                  <a:pt x="5862" y="2984"/>
                </a:lnTo>
                <a:lnTo>
                  <a:pt x="5871" y="2973"/>
                </a:lnTo>
                <a:lnTo>
                  <a:pt x="5879" y="2963"/>
                </a:lnTo>
                <a:lnTo>
                  <a:pt x="5886" y="2952"/>
                </a:lnTo>
                <a:lnTo>
                  <a:pt x="5893" y="2940"/>
                </a:lnTo>
                <a:lnTo>
                  <a:pt x="5899" y="2928"/>
                </a:lnTo>
                <a:lnTo>
                  <a:pt x="5871" y="2935"/>
                </a:lnTo>
                <a:lnTo>
                  <a:pt x="5882" y="2926"/>
                </a:lnTo>
                <a:lnTo>
                  <a:pt x="5892" y="2917"/>
                </a:lnTo>
                <a:lnTo>
                  <a:pt x="5901" y="2906"/>
                </a:lnTo>
                <a:lnTo>
                  <a:pt x="5910" y="2896"/>
                </a:lnTo>
                <a:lnTo>
                  <a:pt x="5917" y="2885"/>
                </a:lnTo>
                <a:lnTo>
                  <a:pt x="5924" y="2873"/>
                </a:lnTo>
                <a:lnTo>
                  <a:pt x="5930" y="2861"/>
                </a:lnTo>
                <a:lnTo>
                  <a:pt x="5935" y="2848"/>
                </a:lnTo>
                <a:lnTo>
                  <a:pt x="5916" y="2855"/>
                </a:lnTo>
                <a:lnTo>
                  <a:pt x="5924" y="2843"/>
                </a:lnTo>
                <a:lnTo>
                  <a:pt x="5932" y="2833"/>
                </a:lnTo>
                <a:lnTo>
                  <a:pt x="5940" y="2822"/>
                </a:lnTo>
                <a:lnTo>
                  <a:pt x="5947" y="2810"/>
                </a:lnTo>
                <a:lnTo>
                  <a:pt x="5953" y="2798"/>
                </a:lnTo>
                <a:lnTo>
                  <a:pt x="5959" y="2786"/>
                </a:lnTo>
                <a:lnTo>
                  <a:pt x="5964" y="2773"/>
                </a:lnTo>
                <a:lnTo>
                  <a:pt x="5970" y="2760"/>
                </a:lnTo>
                <a:lnTo>
                  <a:pt x="5948" y="2773"/>
                </a:lnTo>
                <a:lnTo>
                  <a:pt x="5964" y="2749"/>
                </a:lnTo>
                <a:lnTo>
                  <a:pt x="5979" y="2724"/>
                </a:lnTo>
                <a:lnTo>
                  <a:pt x="5993" y="2698"/>
                </a:lnTo>
                <a:lnTo>
                  <a:pt x="6007" y="2671"/>
                </a:lnTo>
                <a:lnTo>
                  <a:pt x="5984" y="2680"/>
                </a:lnTo>
                <a:lnTo>
                  <a:pt x="6011" y="2637"/>
                </a:lnTo>
                <a:lnTo>
                  <a:pt x="6035" y="2594"/>
                </a:lnTo>
                <a:lnTo>
                  <a:pt x="6010" y="2605"/>
                </a:lnTo>
                <a:lnTo>
                  <a:pt x="6042" y="2562"/>
                </a:lnTo>
                <a:lnTo>
                  <a:pt x="6073" y="2517"/>
                </a:lnTo>
                <a:lnTo>
                  <a:pt x="6045" y="2527"/>
                </a:lnTo>
                <a:lnTo>
                  <a:pt x="6063" y="2509"/>
                </a:lnTo>
                <a:lnTo>
                  <a:pt x="6080" y="2491"/>
                </a:lnTo>
                <a:lnTo>
                  <a:pt x="6096" y="2472"/>
                </a:lnTo>
                <a:lnTo>
                  <a:pt x="6111" y="2453"/>
                </a:lnTo>
                <a:lnTo>
                  <a:pt x="6087" y="2457"/>
                </a:lnTo>
                <a:lnTo>
                  <a:pt x="6111" y="2435"/>
                </a:lnTo>
                <a:lnTo>
                  <a:pt x="6133" y="2412"/>
                </a:lnTo>
                <a:lnTo>
                  <a:pt x="6155" y="2388"/>
                </a:lnTo>
                <a:lnTo>
                  <a:pt x="6176" y="2362"/>
                </a:lnTo>
                <a:lnTo>
                  <a:pt x="6145" y="2370"/>
                </a:lnTo>
                <a:lnTo>
                  <a:pt x="6159" y="2345"/>
                </a:lnTo>
                <a:lnTo>
                  <a:pt x="6174" y="2320"/>
                </a:lnTo>
                <a:lnTo>
                  <a:pt x="6186" y="2293"/>
                </a:lnTo>
                <a:lnTo>
                  <a:pt x="6198" y="2267"/>
                </a:lnTo>
                <a:lnTo>
                  <a:pt x="6182" y="2279"/>
                </a:lnTo>
                <a:lnTo>
                  <a:pt x="6185" y="2270"/>
                </a:lnTo>
                <a:lnTo>
                  <a:pt x="6190" y="2260"/>
                </a:lnTo>
                <a:lnTo>
                  <a:pt x="6197" y="2249"/>
                </a:lnTo>
                <a:lnTo>
                  <a:pt x="6205" y="2237"/>
                </a:lnTo>
                <a:lnTo>
                  <a:pt x="6219" y="2218"/>
                </a:lnTo>
                <a:lnTo>
                  <a:pt x="6225" y="2209"/>
                </a:lnTo>
                <a:lnTo>
                  <a:pt x="6216" y="2216"/>
                </a:lnTo>
                <a:lnTo>
                  <a:pt x="6207" y="2222"/>
                </a:lnTo>
                <a:lnTo>
                  <a:pt x="6197" y="2229"/>
                </a:lnTo>
                <a:lnTo>
                  <a:pt x="6189" y="2237"/>
                </a:lnTo>
                <a:lnTo>
                  <a:pt x="6181" y="2246"/>
                </a:lnTo>
                <a:lnTo>
                  <a:pt x="6174" y="2255"/>
                </a:lnTo>
                <a:lnTo>
                  <a:pt x="6167" y="2264"/>
                </a:lnTo>
                <a:lnTo>
                  <a:pt x="6161" y="2273"/>
                </a:lnTo>
                <a:lnTo>
                  <a:pt x="6154" y="2256"/>
                </a:lnTo>
                <a:lnTo>
                  <a:pt x="6145" y="2282"/>
                </a:lnTo>
                <a:lnTo>
                  <a:pt x="6134" y="2306"/>
                </a:lnTo>
                <a:lnTo>
                  <a:pt x="6122" y="2331"/>
                </a:lnTo>
                <a:lnTo>
                  <a:pt x="6110" y="2356"/>
                </a:lnTo>
                <a:lnTo>
                  <a:pt x="6101" y="2341"/>
                </a:lnTo>
                <a:lnTo>
                  <a:pt x="6084" y="2359"/>
                </a:lnTo>
                <a:lnTo>
                  <a:pt x="6066" y="2376"/>
                </a:lnTo>
                <a:lnTo>
                  <a:pt x="6048" y="2393"/>
                </a:lnTo>
                <a:lnTo>
                  <a:pt x="6028" y="2409"/>
                </a:lnTo>
                <a:lnTo>
                  <a:pt x="6022" y="2396"/>
                </a:lnTo>
                <a:lnTo>
                  <a:pt x="6017" y="2405"/>
                </a:lnTo>
                <a:lnTo>
                  <a:pt x="6010" y="2414"/>
                </a:lnTo>
                <a:lnTo>
                  <a:pt x="6002" y="2421"/>
                </a:lnTo>
                <a:lnTo>
                  <a:pt x="5994" y="2427"/>
                </a:lnTo>
                <a:lnTo>
                  <a:pt x="5985" y="2432"/>
                </a:lnTo>
                <a:lnTo>
                  <a:pt x="5976" y="2436"/>
                </a:lnTo>
                <a:lnTo>
                  <a:pt x="5965" y="2439"/>
                </a:lnTo>
                <a:lnTo>
                  <a:pt x="5955" y="2441"/>
                </a:lnTo>
                <a:lnTo>
                  <a:pt x="5959" y="2430"/>
                </a:lnTo>
                <a:lnTo>
                  <a:pt x="5937" y="2438"/>
                </a:lnTo>
                <a:lnTo>
                  <a:pt x="5915" y="2446"/>
                </a:lnTo>
                <a:lnTo>
                  <a:pt x="5892" y="2452"/>
                </a:lnTo>
                <a:lnTo>
                  <a:pt x="5868" y="2457"/>
                </a:lnTo>
                <a:lnTo>
                  <a:pt x="5871" y="2438"/>
                </a:lnTo>
                <a:lnTo>
                  <a:pt x="5788" y="2508"/>
                </a:lnTo>
                <a:lnTo>
                  <a:pt x="5793" y="2490"/>
                </a:lnTo>
                <a:lnTo>
                  <a:pt x="5752" y="2525"/>
                </a:lnTo>
                <a:lnTo>
                  <a:pt x="5711" y="2561"/>
                </a:lnTo>
                <a:lnTo>
                  <a:pt x="5710" y="2546"/>
                </a:lnTo>
                <a:lnTo>
                  <a:pt x="5702" y="2554"/>
                </a:lnTo>
                <a:lnTo>
                  <a:pt x="5684" y="2570"/>
                </a:lnTo>
                <a:lnTo>
                  <a:pt x="5675" y="2577"/>
                </a:lnTo>
                <a:lnTo>
                  <a:pt x="5665" y="2583"/>
                </a:lnTo>
                <a:lnTo>
                  <a:pt x="5662" y="2585"/>
                </a:lnTo>
                <a:lnTo>
                  <a:pt x="5659" y="2585"/>
                </a:lnTo>
                <a:lnTo>
                  <a:pt x="5657" y="2583"/>
                </a:lnTo>
                <a:lnTo>
                  <a:pt x="5656" y="2581"/>
                </a:lnTo>
                <a:lnTo>
                  <a:pt x="5655" y="2568"/>
                </a:lnTo>
                <a:lnTo>
                  <a:pt x="5655" y="2554"/>
                </a:lnTo>
                <a:lnTo>
                  <a:pt x="5656" y="2538"/>
                </a:lnTo>
                <a:lnTo>
                  <a:pt x="5658" y="2523"/>
                </a:lnTo>
                <a:lnTo>
                  <a:pt x="5663" y="2491"/>
                </a:lnTo>
                <a:lnTo>
                  <a:pt x="5670" y="2465"/>
                </a:lnTo>
                <a:lnTo>
                  <a:pt x="5651" y="2485"/>
                </a:lnTo>
                <a:lnTo>
                  <a:pt x="5657" y="2445"/>
                </a:lnTo>
                <a:lnTo>
                  <a:pt x="5662" y="2404"/>
                </a:lnTo>
                <a:lnTo>
                  <a:pt x="5664" y="2363"/>
                </a:lnTo>
                <a:lnTo>
                  <a:pt x="5665" y="2323"/>
                </a:lnTo>
                <a:lnTo>
                  <a:pt x="5644" y="2368"/>
                </a:lnTo>
                <a:lnTo>
                  <a:pt x="5641" y="2355"/>
                </a:lnTo>
                <a:lnTo>
                  <a:pt x="5640" y="2341"/>
                </a:lnTo>
                <a:lnTo>
                  <a:pt x="5640" y="2328"/>
                </a:lnTo>
                <a:lnTo>
                  <a:pt x="5641" y="2317"/>
                </a:lnTo>
                <a:lnTo>
                  <a:pt x="5643" y="2305"/>
                </a:lnTo>
                <a:lnTo>
                  <a:pt x="5646" y="2295"/>
                </a:lnTo>
                <a:lnTo>
                  <a:pt x="5650" y="2286"/>
                </a:lnTo>
                <a:lnTo>
                  <a:pt x="5655" y="2278"/>
                </a:lnTo>
                <a:lnTo>
                  <a:pt x="5661" y="2269"/>
                </a:lnTo>
                <a:lnTo>
                  <a:pt x="5670" y="2263"/>
                </a:lnTo>
                <a:lnTo>
                  <a:pt x="5678" y="2257"/>
                </a:lnTo>
                <a:lnTo>
                  <a:pt x="5687" y="2252"/>
                </a:lnTo>
                <a:lnTo>
                  <a:pt x="5697" y="2248"/>
                </a:lnTo>
                <a:lnTo>
                  <a:pt x="5708" y="2245"/>
                </a:lnTo>
                <a:lnTo>
                  <a:pt x="5720" y="2241"/>
                </a:lnTo>
                <a:lnTo>
                  <a:pt x="5732" y="2240"/>
                </a:lnTo>
                <a:lnTo>
                  <a:pt x="5709" y="2279"/>
                </a:lnTo>
                <a:lnTo>
                  <a:pt x="5721" y="2281"/>
                </a:lnTo>
                <a:lnTo>
                  <a:pt x="5734" y="2281"/>
                </a:lnTo>
                <a:lnTo>
                  <a:pt x="5752" y="2282"/>
                </a:lnTo>
                <a:lnTo>
                  <a:pt x="5771" y="2281"/>
                </a:lnTo>
                <a:lnTo>
                  <a:pt x="5789" y="2279"/>
                </a:lnTo>
                <a:lnTo>
                  <a:pt x="5798" y="2276"/>
                </a:lnTo>
                <a:lnTo>
                  <a:pt x="5807" y="2273"/>
                </a:lnTo>
                <a:lnTo>
                  <a:pt x="5815" y="2270"/>
                </a:lnTo>
                <a:lnTo>
                  <a:pt x="5822" y="2267"/>
                </a:lnTo>
                <a:close/>
                <a:moveTo>
                  <a:pt x="5725" y="2008"/>
                </a:moveTo>
                <a:lnTo>
                  <a:pt x="5725" y="2008"/>
                </a:lnTo>
                <a:lnTo>
                  <a:pt x="5728" y="2008"/>
                </a:lnTo>
                <a:lnTo>
                  <a:pt x="5732" y="2011"/>
                </a:lnTo>
                <a:lnTo>
                  <a:pt x="5740" y="2016"/>
                </a:lnTo>
                <a:lnTo>
                  <a:pt x="5748" y="2023"/>
                </a:lnTo>
                <a:lnTo>
                  <a:pt x="5737" y="2024"/>
                </a:lnTo>
                <a:lnTo>
                  <a:pt x="5712" y="2028"/>
                </a:lnTo>
                <a:lnTo>
                  <a:pt x="5697" y="2032"/>
                </a:lnTo>
                <a:lnTo>
                  <a:pt x="5683" y="2036"/>
                </a:lnTo>
                <a:lnTo>
                  <a:pt x="5671" y="2040"/>
                </a:lnTo>
                <a:lnTo>
                  <a:pt x="5664" y="2044"/>
                </a:lnTo>
                <a:lnTo>
                  <a:pt x="5660" y="2047"/>
                </a:lnTo>
                <a:lnTo>
                  <a:pt x="5677" y="2064"/>
                </a:lnTo>
                <a:lnTo>
                  <a:pt x="5669" y="2068"/>
                </a:lnTo>
                <a:lnTo>
                  <a:pt x="5660" y="2071"/>
                </a:lnTo>
                <a:lnTo>
                  <a:pt x="5653" y="2073"/>
                </a:lnTo>
                <a:lnTo>
                  <a:pt x="5647" y="2074"/>
                </a:lnTo>
                <a:lnTo>
                  <a:pt x="5641" y="2074"/>
                </a:lnTo>
                <a:lnTo>
                  <a:pt x="5635" y="2073"/>
                </a:lnTo>
                <a:lnTo>
                  <a:pt x="5630" y="2071"/>
                </a:lnTo>
                <a:lnTo>
                  <a:pt x="5625" y="2068"/>
                </a:lnTo>
                <a:lnTo>
                  <a:pt x="5621" y="2064"/>
                </a:lnTo>
                <a:lnTo>
                  <a:pt x="5618" y="2060"/>
                </a:lnTo>
                <a:lnTo>
                  <a:pt x="5615" y="2054"/>
                </a:lnTo>
                <a:lnTo>
                  <a:pt x="5612" y="2048"/>
                </a:lnTo>
                <a:lnTo>
                  <a:pt x="5608" y="2033"/>
                </a:lnTo>
                <a:lnTo>
                  <a:pt x="5605" y="2016"/>
                </a:lnTo>
                <a:lnTo>
                  <a:pt x="5584" y="2057"/>
                </a:lnTo>
                <a:lnTo>
                  <a:pt x="5580" y="2035"/>
                </a:lnTo>
                <a:lnTo>
                  <a:pt x="5579" y="2026"/>
                </a:lnTo>
                <a:lnTo>
                  <a:pt x="5579" y="2018"/>
                </a:lnTo>
                <a:lnTo>
                  <a:pt x="5580" y="2011"/>
                </a:lnTo>
                <a:lnTo>
                  <a:pt x="5581" y="2004"/>
                </a:lnTo>
                <a:lnTo>
                  <a:pt x="5583" y="1999"/>
                </a:lnTo>
                <a:lnTo>
                  <a:pt x="5585" y="1994"/>
                </a:lnTo>
                <a:lnTo>
                  <a:pt x="5588" y="1991"/>
                </a:lnTo>
                <a:lnTo>
                  <a:pt x="5591" y="1988"/>
                </a:lnTo>
                <a:lnTo>
                  <a:pt x="5595" y="1986"/>
                </a:lnTo>
                <a:lnTo>
                  <a:pt x="5599" y="1984"/>
                </a:lnTo>
                <a:lnTo>
                  <a:pt x="5609" y="1983"/>
                </a:lnTo>
                <a:lnTo>
                  <a:pt x="5620" y="1984"/>
                </a:lnTo>
                <a:lnTo>
                  <a:pt x="5632" y="1986"/>
                </a:lnTo>
                <a:lnTo>
                  <a:pt x="5645" y="1989"/>
                </a:lnTo>
                <a:lnTo>
                  <a:pt x="5673" y="1997"/>
                </a:lnTo>
                <a:lnTo>
                  <a:pt x="5686" y="2001"/>
                </a:lnTo>
                <a:lnTo>
                  <a:pt x="5699" y="2004"/>
                </a:lnTo>
                <a:lnTo>
                  <a:pt x="5713" y="2007"/>
                </a:lnTo>
                <a:lnTo>
                  <a:pt x="5725" y="2008"/>
                </a:lnTo>
                <a:close/>
                <a:moveTo>
                  <a:pt x="5450" y="1886"/>
                </a:moveTo>
                <a:lnTo>
                  <a:pt x="5450" y="1886"/>
                </a:lnTo>
                <a:lnTo>
                  <a:pt x="5444" y="1896"/>
                </a:lnTo>
                <a:lnTo>
                  <a:pt x="5446" y="1884"/>
                </a:lnTo>
                <a:lnTo>
                  <a:pt x="5450" y="1886"/>
                </a:lnTo>
                <a:close/>
                <a:moveTo>
                  <a:pt x="5348" y="3922"/>
                </a:moveTo>
                <a:lnTo>
                  <a:pt x="5348" y="3922"/>
                </a:lnTo>
                <a:lnTo>
                  <a:pt x="5342" y="3857"/>
                </a:lnTo>
                <a:lnTo>
                  <a:pt x="5334" y="3791"/>
                </a:lnTo>
                <a:lnTo>
                  <a:pt x="5325" y="3725"/>
                </a:lnTo>
                <a:lnTo>
                  <a:pt x="5316" y="3659"/>
                </a:lnTo>
                <a:lnTo>
                  <a:pt x="5306" y="3593"/>
                </a:lnTo>
                <a:lnTo>
                  <a:pt x="5294" y="3527"/>
                </a:lnTo>
                <a:lnTo>
                  <a:pt x="5282" y="3462"/>
                </a:lnTo>
                <a:lnTo>
                  <a:pt x="5268" y="3398"/>
                </a:lnTo>
                <a:lnTo>
                  <a:pt x="5274" y="3398"/>
                </a:lnTo>
                <a:lnTo>
                  <a:pt x="5281" y="3398"/>
                </a:lnTo>
                <a:lnTo>
                  <a:pt x="5294" y="3401"/>
                </a:lnTo>
                <a:lnTo>
                  <a:pt x="5309" y="3406"/>
                </a:lnTo>
                <a:lnTo>
                  <a:pt x="5324" y="3415"/>
                </a:lnTo>
                <a:lnTo>
                  <a:pt x="5341" y="3423"/>
                </a:lnTo>
                <a:lnTo>
                  <a:pt x="5357" y="3434"/>
                </a:lnTo>
                <a:lnTo>
                  <a:pt x="5390" y="3458"/>
                </a:lnTo>
                <a:lnTo>
                  <a:pt x="5423" y="3484"/>
                </a:lnTo>
                <a:lnTo>
                  <a:pt x="5454" y="3508"/>
                </a:lnTo>
                <a:lnTo>
                  <a:pt x="5482" y="3529"/>
                </a:lnTo>
                <a:lnTo>
                  <a:pt x="5494" y="3537"/>
                </a:lnTo>
                <a:lnTo>
                  <a:pt x="5505" y="3543"/>
                </a:lnTo>
                <a:lnTo>
                  <a:pt x="5499" y="3523"/>
                </a:lnTo>
                <a:lnTo>
                  <a:pt x="5512" y="3534"/>
                </a:lnTo>
                <a:lnTo>
                  <a:pt x="5524" y="3543"/>
                </a:lnTo>
                <a:lnTo>
                  <a:pt x="5538" y="3551"/>
                </a:lnTo>
                <a:lnTo>
                  <a:pt x="5552" y="3556"/>
                </a:lnTo>
                <a:lnTo>
                  <a:pt x="5568" y="3560"/>
                </a:lnTo>
                <a:lnTo>
                  <a:pt x="5583" y="3561"/>
                </a:lnTo>
                <a:lnTo>
                  <a:pt x="5599" y="3561"/>
                </a:lnTo>
                <a:lnTo>
                  <a:pt x="5616" y="3559"/>
                </a:lnTo>
                <a:lnTo>
                  <a:pt x="5599" y="3544"/>
                </a:lnTo>
                <a:lnTo>
                  <a:pt x="5610" y="3548"/>
                </a:lnTo>
                <a:lnTo>
                  <a:pt x="5620" y="3551"/>
                </a:lnTo>
                <a:lnTo>
                  <a:pt x="5630" y="3553"/>
                </a:lnTo>
                <a:lnTo>
                  <a:pt x="5642" y="3554"/>
                </a:lnTo>
                <a:lnTo>
                  <a:pt x="5652" y="3554"/>
                </a:lnTo>
                <a:lnTo>
                  <a:pt x="5662" y="3554"/>
                </a:lnTo>
                <a:lnTo>
                  <a:pt x="5674" y="3552"/>
                </a:lnTo>
                <a:lnTo>
                  <a:pt x="5684" y="3549"/>
                </a:lnTo>
                <a:lnTo>
                  <a:pt x="5664" y="3536"/>
                </a:lnTo>
                <a:lnTo>
                  <a:pt x="5678" y="3538"/>
                </a:lnTo>
                <a:lnTo>
                  <a:pt x="5690" y="3539"/>
                </a:lnTo>
                <a:lnTo>
                  <a:pt x="5704" y="3538"/>
                </a:lnTo>
                <a:lnTo>
                  <a:pt x="5716" y="3537"/>
                </a:lnTo>
                <a:lnTo>
                  <a:pt x="5728" y="3534"/>
                </a:lnTo>
                <a:lnTo>
                  <a:pt x="5741" y="3531"/>
                </a:lnTo>
                <a:lnTo>
                  <a:pt x="5753" y="3526"/>
                </a:lnTo>
                <a:lnTo>
                  <a:pt x="5764" y="3520"/>
                </a:lnTo>
                <a:lnTo>
                  <a:pt x="5745" y="3514"/>
                </a:lnTo>
                <a:lnTo>
                  <a:pt x="5789" y="3498"/>
                </a:lnTo>
                <a:lnTo>
                  <a:pt x="5832" y="3482"/>
                </a:lnTo>
                <a:lnTo>
                  <a:pt x="5813" y="3471"/>
                </a:lnTo>
                <a:lnTo>
                  <a:pt x="5826" y="3471"/>
                </a:lnTo>
                <a:lnTo>
                  <a:pt x="5841" y="3469"/>
                </a:lnTo>
                <a:lnTo>
                  <a:pt x="5854" y="3467"/>
                </a:lnTo>
                <a:lnTo>
                  <a:pt x="5867" y="3463"/>
                </a:lnTo>
                <a:lnTo>
                  <a:pt x="5854" y="3498"/>
                </a:lnTo>
                <a:lnTo>
                  <a:pt x="5841" y="3535"/>
                </a:lnTo>
                <a:lnTo>
                  <a:pt x="5816" y="3610"/>
                </a:lnTo>
                <a:lnTo>
                  <a:pt x="5794" y="3676"/>
                </a:lnTo>
                <a:lnTo>
                  <a:pt x="5781" y="3721"/>
                </a:lnTo>
                <a:lnTo>
                  <a:pt x="5771" y="3715"/>
                </a:lnTo>
                <a:lnTo>
                  <a:pt x="5761" y="3710"/>
                </a:lnTo>
                <a:lnTo>
                  <a:pt x="5753" y="3708"/>
                </a:lnTo>
                <a:lnTo>
                  <a:pt x="5745" y="3706"/>
                </a:lnTo>
                <a:lnTo>
                  <a:pt x="5737" y="3706"/>
                </a:lnTo>
                <a:lnTo>
                  <a:pt x="5730" y="3707"/>
                </a:lnTo>
                <a:lnTo>
                  <a:pt x="5723" y="3710"/>
                </a:lnTo>
                <a:lnTo>
                  <a:pt x="5718" y="3714"/>
                </a:lnTo>
                <a:lnTo>
                  <a:pt x="5712" y="3718"/>
                </a:lnTo>
                <a:lnTo>
                  <a:pt x="5707" y="3724"/>
                </a:lnTo>
                <a:lnTo>
                  <a:pt x="5703" y="3730"/>
                </a:lnTo>
                <a:lnTo>
                  <a:pt x="5698" y="3737"/>
                </a:lnTo>
                <a:lnTo>
                  <a:pt x="5691" y="3753"/>
                </a:lnTo>
                <a:lnTo>
                  <a:pt x="5685" y="3771"/>
                </a:lnTo>
                <a:lnTo>
                  <a:pt x="5680" y="3792"/>
                </a:lnTo>
                <a:lnTo>
                  <a:pt x="5676" y="3814"/>
                </a:lnTo>
                <a:lnTo>
                  <a:pt x="5669" y="3858"/>
                </a:lnTo>
                <a:lnTo>
                  <a:pt x="5661" y="3901"/>
                </a:lnTo>
                <a:lnTo>
                  <a:pt x="5657" y="3920"/>
                </a:lnTo>
                <a:lnTo>
                  <a:pt x="5652" y="3937"/>
                </a:lnTo>
                <a:lnTo>
                  <a:pt x="5643" y="3934"/>
                </a:lnTo>
                <a:lnTo>
                  <a:pt x="5644" y="3952"/>
                </a:lnTo>
                <a:lnTo>
                  <a:pt x="5632" y="3949"/>
                </a:lnTo>
                <a:lnTo>
                  <a:pt x="5620" y="3947"/>
                </a:lnTo>
                <a:lnTo>
                  <a:pt x="5609" y="3944"/>
                </a:lnTo>
                <a:lnTo>
                  <a:pt x="5596" y="3942"/>
                </a:lnTo>
                <a:lnTo>
                  <a:pt x="5584" y="3942"/>
                </a:lnTo>
                <a:lnTo>
                  <a:pt x="5573" y="3942"/>
                </a:lnTo>
                <a:lnTo>
                  <a:pt x="5560" y="3942"/>
                </a:lnTo>
                <a:lnTo>
                  <a:pt x="5548" y="3943"/>
                </a:lnTo>
                <a:lnTo>
                  <a:pt x="5565" y="3959"/>
                </a:lnTo>
                <a:lnTo>
                  <a:pt x="5554" y="3960"/>
                </a:lnTo>
                <a:lnTo>
                  <a:pt x="5542" y="3961"/>
                </a:lnTo>
                <a:lnTo>
                  <a:pt x="5530" y="3962"/>
                </a:lnTo>
                <a:lnTo>
                  <a:pt x="5518" y="3961"/>
                </a:lnTo>
                <a:lnTo>
                  <a:pt x="5507" y="3960"/>
                </a:lnTo>
                <a:lnTo>
                  <a:pt x="5494" y="3958"/>
                </a:lnTo>
                <a:lnTo>
                  <a:pt x="5483" y="3955"/>
                </a:lnTo>
                <a:lnTo>
                  <a:pt x="5472" y="3952"/>
                </a:lnTo>
                <a:lnTo>
                  <a:pt x="5489" y="3968"/>
                </a:lnTo>
                <a:lnTo>
                  <a:pt x="5473" y="3966"/>
                </a:lnTo>
                <a:lnTo>
                  <a:pt x="5456" y="3963"/>
                </a:lnTo>
                <a:lnTo>
                  <a:pt x="5440" y="3959"/>
                </a:lnTo>
                <a:lnTo>
                  <a:pt x="5424" y="3955"/>
                </a:lnTo>
                <a:lnTo>
                  <a:pt x="5408" y="3950"/>
                </a:lnTo>
                <a:lnTo>
                  <a:pt x="5392" y="3944"/>
                </a:lnTo>
                <a:lnTo>
                  <a:pt x="5377" y="3937"/>
                </a:lnTo>
                <a:lnTo>
                  <a:pt x="5361" y="3930"/>
                </a:lnTo>
                <a:lnTo>
                  <a:pt x="5379" y="3961"/>
                </a:lnTo>
                <a:lnTo>
                  <a:pt x="5371" y="3959"/>
                </a:lnTo>
                <a:lnTo>
                  <a:pt x="5363" y="3957"/>
                </a:lnTo>
                <a:lnTo>
                  <a:pt x="5358" y="3953"/>
                </a:lnTo>
                <a:lnTo>
                  <a:pt x="5355" y="3949"/>
                </a:lnTo>
                <a:lnTo>
                  <a:pt x="5352" y="3942"/>
                </a:lnTo>
                <a:lnTo>
                  <a:pt x="5351" y="3936"/>
                </a:lnTo>
                <a:lnTo>
                  <a:pt x="5348" y="3922"/>
                </a:lnTo>
                <a:close/>
                <a:moveTo>
                  <a:pt x="5644" y="5528"/>
                </a:moveTo>
                <a:lnTo>
                  <a:pt x="5644" y="5528"/>
                </a:lnTo>
                <a:lnTo>
                  <a:pt x="5629" y="5532"/>
                </a:lnTo>
                <a:lnTo>
                  <a:pt x="5612" y="5538"/>
                </a:lnTo>
                <a:lnTo>
                  <a:pt x="5572" y="5555"/>
                </a:lnTo>
                <a:lnTo>
                  <a:pt x="5524" y="5574"/>
                </a:lnTo>
                <a:lnTo>
                  <a:pt x="5475" y="5594"/>
                </a:lnTo>
                <a:lnTo>
                  <a:pt x="5450" y="5603"/>
                </a:lnTo>
                <a:lnTo>
                  <a:pt x="5425" y="5611"/>
                </a:lnTo>
                <a:lnTo>
                  <a:pt x="5402" y="5618"/>
                </a:lnTo>
                <a:lnTo>
                  <a:pt x="5378" y="5623"/>
                </a:lnTo>
                <a:lnTo>
                  <a:pt x="5356" y="5625"/>
                </a:lnTo>
                <a:lnTo>
                  <a:pt x="5347" y="5626"/>
                </a:lnTo>
                <a:lnTo>
                  <a:pt x="5337" y="5625"/>
                </a:lnTo>
                <a:lnTo>
                  <a:pt x="5328" y="5625"/>
                </a:lnTo>
                <a:lnTo>
                  <a:pt x="5320" y="5623"/>
                </a:lnTo>
                <a:lnTo>
                  <a:pt x="5312" y="5620"/>
                </a:lnTo>
                <a:lnTo>
                  <a:pt x="5305" y="5617"/>
                </a:lnTo>
                <a:lnTo>
                  <a:pt x="5301" y="5613"/>
                </a:lnTo>
                <a:lnTo>
                  <a:pt x="5296" y="5609"/>
                </a:lnTo>
                <a:lnTo>
                  <a:pt x="5293" y="5603"/>
                </a:lnTo>
                <a:lnTo>
                  <a:pt x="5291" y="5597"/>
                </a:lnTo>
                <a:lnTo>
                  <a:pt x="5289" y="5590"/>
                </a:lnTo>
                <a:lnTo>
                  <a:pt x="5287" y="5581"/>
                </a:lnTo>
                <a:lnTo>
                  <a:pt x="5285" y="5563"/>
                </a:lnTo>
                <a:lnTo>
                  <a:pt x="5285" y="5542"/>
                </a:lnTo>
                <a:lnTo>
                  <a:pt x="5286" y="5520"/>
                </a:lnTo>
                <a:lnTo>
                  <a:pt x="5289" y="5495"/>
                </a:lnTo>
                <a:lnTo>
                  <a:pt x="5292" y="5470"/>
                </a:lnTo>
                <a:lnTo>
                  <a:pt x="5300" y="5421"/>
                </a:lnTo>
                <a:lnTo>
                  <a:pt x="5309" y="5375"/>
                </a:lnTo>
                <a:lnTo>
                  <a:pt x="5316" y="5338"/>
                </a:lnTo>
                <a:lnTo>
                  <a:pt x="5320" y="5314"/>
                </a:lnTo>
                <a:lnTo>
                  <a:pt x="5328" y="5258"/>
                </a:lnTo>
                <a:lnTo>
                  <a:pt x="5338" y="5201"/>
                </a:lnTo>
                <a:lnTo>
                  <a:pt x="5348" y="5145"/>
                </a:lnTo>
                <a:lnTo>
                  <a:pt x="5359" y="5089"/>
                </a:lnTo>
                <a:lnTo>
                  <a:pt x="5382" y="4977"/>
                </a:lnTo>
                <a:lnTo>
                  <a:pt x="5405" y="4865"/>
                </a:lnTo>
                <a:lnTo>
                  <a:pt x="5409" y="4843"/>
                </a:lnTo>
                <a:lnTo>
                  <a:pt x="5413" y="4825"/>
                </a:lnTo>
                <a:lnTo>
                  <a:pt x="5418" y="4806"/>
                </a:lnTo>
                <a:lnTo>
                  <a:pt x="5424" y="4790"/>
                </a:lnTo>
                <a:lnTo>
                  <a:pt x="5436" y="4758"/>
                </a:lnTo>
                <a:lnTo>
                  <a:pt x="5449" y="4728"/>
                </a:lnTo>
                <a:lnTo>
                  <a:pt x="5478" y="4667"/>
                </a:lnTo>
                <a:lnTo>
                  <a:pt x="5492" y="4634"/>
                </a:lnTo>
                <a:lnTo>
                  <a:pt x="5508" y="4595"/>
                </a:lnTo>
                <a:lnTo>
                  <a:pt x="5515" y="4601"/>
                </a:lnTo>
                <a:lnTo>
                  <a:pt x="5525" y="4607"/>
                </a:lnTo>
                <a:lnTo>
                  <a:pt x="5531" y="4609"/>
                </a:lnTo>
                <a:lnTo>
                  <a:pt x="5539" y="4611"/>
                </a:lnTo>
                <a:lnTo>
                  <a:pt x="5546" y="4611"/>
                </a:lnTo>
                <a:lnTo>
                  <a:pt x="5555" y="4611"/>
                </a:lnTo>
                <a:lnTo>
                  <a:pt x="5539" y="4618"/>
                </a:lnTo>
                <a:lnTo>
                  <a:pt x="5559" y="4626"/>
                </a:lnTo>
                <a:lnTo>
                  <a:pt x="5580" y="4633"/>
                </a:lnTo>
                <a:lnTo>
                  <a:pt x="5602" y="4637"/>
                </a:lnTo>
                <a:lnTo>
                  <a:pt x="5624" y="4640"/>
                </a:lnTo>
                <a:lnTo>
                  <a:pt x="5605" y="4644"/>
                </a:lnTo>
                <a:lnTo>
                  <a:pt x="5647" y="4659"/>
                </a:lnTo>
                <a:lnTo>
                  <a:pt x="5687" y="4674"/>
                </a:lnTo>
                <a:lnTo>
                  <a:pt x="5667" y="4679"/>
                </a:lnTo>
                <a:lnTo>
                  <a:pt x="5692" y="4694"/>
                </a:lnTo>
                <a:lnTo>
                  <a:pt x="5719" y="4706"/>
                </a:lnTo>
                <a:lnTo>
                  <a:pt x="5746" y="4716"/>
                </a:lnTo>
                <a:lnTo>
                  <a:pt x="5774" y="4723"/>
                </a:lnTo>
                <a:lnTo>
                  <a:pt x="5742" y="4727"/>
                </a:lnTo>
                <a:lnTo>
                  <a:pt x="5792" y="4743"/>
                </a:lnTo>
                <a:lnTo>
                  <a:pt x="5843" y="4759"/>
                </a:lnTo>
                <a:lnTo>
                  <a:pt x="5823" y="4765"/>
                </a:lnTo>
                <a:lnTo>
                  <a:pt x="5840" y="4770"/>
                </a:lnTo>
                <a:lnTo>
                  <a:pt x="5857" y="4775"/>
                </a:lnTo>
                <a:lnTo>
                  <a:pt x="5875" y="4778"/>
                </a:lnTo>
                <a:lnTo>
                  <a:pt x="5891" y="4780"/>
                </a:lnTo>
                <a:lnTo>
                  <a:pt x="5910" y="4782"/>
                </a:lnTo>
                <a:lnTo>
                  <a:pt x="5927" y="4780"/>
                </a:lnTo>
                <a:lnTo>
                  <a:pt x="5945" y="4779"/>
                </a:lnTo>
                <a:lnTo>
                  <a:pt x="5962" y="4777"/>
                </a:lnTo>
                <a:lnTo>
                  <a:pt x="5945" y="4791"/>
                </a:lnTo>
                <a:lnTo>
                  <a:pt x="5959" y="4790"/>
                </a:lnTo>
                <a:lnTo>
                  <a:pt x="5974" y="4788"/>
                </a:lnTo>
                <a:lnTo>
                  <a:pt x="5988" y="4785"/>
                </a:lnTo>
                <a:lnTo>
                  <a:pt x="5999" y="4780"/>
                </a:lnTo>
                <a:lnTo>
                  <a:pt x="6018" y="4773"/>
                </a:lnTo>
                <a:lnTo>
                  <a:pt x="6025" y="4770"/>
                </a:lnTo>
                <a:lnTo>
                  <a:pt x="6014" y="4792"/>
                </a:lnTo>
                <a:lnTo>
                  <a:pt x="6022" y="4788"/>
                </a:lnTo>
                <a:lnTo>
                  <a:pt x="6033" y="4782"/>
                </a:lnTo>
                <a:lnTo>
                  <a:pt x="6061" y="4763"/>
                </a:lnTo>
                <a:lnTo>
                  <a:pt x="6096" y="4738"/>
                </a:lnTo>
                <a:lnTo>
                  <a:pt x="6082" y="4762"/>
                </a:lnTo>
                <a:lnTo>
                  <a:pt x="6093" y="4757"/>
                </a:lnTo>
                <a:lnTo>
                  <a:pt x="6105" y="4751"/>
                </a:lnTo>
                <a:lnTo>
                  <a:pt x="6115" y="4743"/>
                </a:lnTo>
                <a:lnTo>
                  <a:pt x="6124" y="4736"/>
                </a:lnTo>
                <a:lnTo>
                  <a:pt x="6133" y="4728"/>
                </a:lnTo>
                <a:lnTo>
                  <a:pt x="6144" y="4720"/>
                </a:lnTo>
                <a:lnTo>
                  <a:pt x="6154" y="4713"/>
                </a:lnTo>
                <a:lnTo>
                  <a:pt x="6165" y="4708"/>
                </a:lnTo>
                <a:lnTo>
                  <a:pt x="6169" y="4720"/>
                </a:lnTo>
                <a:lnTo>
                  <a:pt x="6173" y="4733"/>
                </a:lnTo>
                <a:lnTo>
                  <a:pt x="6175" y="4747"/>
                </a:lnTo>
                <a:lnTo>
                  <a:pt x="6177" y="4762"/>
                </a:lnTo>
                <a:lnTo>
                  <a:pt x="6177" y="4777"/>
                </a:lnTo>
                <a:lnTo>
                  <a:pt x="6177" y="4795"/>
                </a:lnTo>
                <a:lnTo>
                  <a:pt x="6175" y="4830"/>
                </a:lnTo>
                <a:lnTo>
                  <a:pt x="6171" y="4867"/>
                </a:lnTo>
                <a:lnTo>
                  <a:pt x="6164" y="4906"/>
                </a:lnTo>
                <a:lnTo>
                  <a:pt x="6156" y="4946"/>
                </a:lnTo>
                <a:lnTo>
                  <a:pt x="6147" y="4987"/>
                </a:lnTo>
                <a:lnTo>
                  <a:pt x="6136" y="5028"/>
                </a:lnTo>
                <a:lnTo>
                  <a:pt x="6125" y="5068"/>
                </a:lnTo>
                <a:lnTo>
                  <a:pt x="6105" y="5145"/>
                </a:lnTo>
                <a:lnTo>
                  <a:pt x="6085" y="5214"/>
                </a:lnTo>
                <a:lnTo>
                  <a:pt x="6077" y="5244"/>
                </a:lnTo>
                <a:lnTo>
                  <a:pt x="6071" y="5271"/>
                </a:lnTo>
                <a:lnTo>
                  <a:pt x="6065" y="5292"/>
                </a:lnTo>
                <a:lnTo>
                  <a:pt x="6060" y="5311"/>
                </a:lnTo>
                <a:lnTo>
                  <a:pt x="6053" y="5329"/>
                </a:lnTo>
                <a:lnTo>
                  <a:pt x="6046" y="5346"/>
                </a:lnTo>
                <a:lnTo>
                  <a:pt x="6039" y="5362"/>
                </a:lnTo>
                <a:lnTo>
                  <a:pt x="6029" y="5376"/>
                </a:lnTo>
                <a:lnTo>
                  <a:pt x="6020" y="5389"/>
                </a:lnTo>
                <a:lnTo>
                  <a:pt x="6011" y="5401"/>
                </a:lnTo>
                <a:lnTo>
                  <a:pt x="6000" y="5412"/>
                </a:lnTo>
                <a:lnTo>
                  <a:pt x="5989" y="5423"/>
                </a:lnTo>
                <a:lnTo>
                  <a:pt x="5978" y="5432"/>
                </a:lnTo>
                <a:lnTo>
                  <a:pt x="5965" y="5440"/>
                </a:lnTo>
                <a:lnTo>
                  <a:pt x="5953" y="5447"/>
                </a:lnTo>
                <a:lnTo>
                  <a:pt x="5940" y="5455"/>
                </a:lnTo>
                <a:lnTo>
                  <a:pt x="5926" y="5461"/>
                </a:lnTo>
                <a:lnTo>
                  <a:pt x="5913" y="5466"/>
                </a:lnTo>
                <a:lnTo>
                  <a:pt x="5883" y="5476"/>
                </a:lnTo>
                <a:lnTo>
                  <a:pt x="5852" y="5485"/>
                </a:lnTo>
                <a:lnTo>
                  <a:pt x="5820" y="5492"/>
                </a:lnTo>
                <a:lnTo>
                  <a:pt x="5786" y="5498"/>
                </a:lnTo>
                <a:lnTo>
                  <a:pt x="5716" y="5511"/>
                </a:lnTo>
                <a:lnTo>
                  <a:pt x="5680" y="5519"/>
                </a:lnTo>
                <a:lnTo>
                  <a:pt x="5644" y="5528"/>
                </a:lnTo>
                <a:close/>
                <a:moveTo>
                  <a:pt x="5903" y="5603"/>
                </a:moveTo>
                <a:lnTo>
                  <a:pt x="5903" y="5603"/>
                </a:lnTo>
                <a:lnTo>
                  <a:pt x="5880" y="5601"/>
                </a:lnTo>
                <a:lnTo>
                  <a:pt x="5856" y="5598"/>
                </a:lnTo>
                <a:lnTo>
                  <a:pt x="5830" y="5594"/>
                </a:lnTo>
                <a:lnTo>
                  <a:pt x="5804" y="5589"/>
                </a:lnTo>
                <a:lnTo>
                  <a:pt x="5752" y="5576"/>
                </a:lnTo>
                <a:lnTo>
                  <a:pt x="5705" y="5565"/>
                </a:lnTo>
                <a:lnTo>
                  <a:pt x="5769" y="5550"/>
                </a:lnTo>
                <a:lnTo>
                  <a:pt x="5799" y="5543"/>
                </a:lnTo>
                <a:lnTo>
                  <a:pt x="5831" y="5537"/>
                </a:lnTo>
                <a:lnTo>
                  <a:pt x="5862" y="5532"/>
                </a:lnTo>
                <a:lnTo>
                  <a:pt x="5893" y="5529"/>
                </a:lnTo>
                <a:lnTo>
                  <a:pt x="5923" y="5527"/>
                </a:lnTo>
                <a:lnTo>
                  <a:pt x="5954" y="5526"/>
                </a:lnTo>
                <a:lnTo>
                  <a:pt x="5984" y="5527"/>
                </a:lnTo>
                <a:lnTo>
                  <a:pt x="6014" y="5531"/>
                </a:lnTo>
                <a:lnTo>
                  <a:pt x="6028" y="5533"/>
                </a:lnTo>
                <a:lnTo>
                  <a:pt x="6043" y="5537"/>
                </a:lnTo>
                <a:lnTo>
                  <a:pt x="6057" y="5540"/>
                </a:lnTo>
                <a:lnTo>
                  <a:pt x="6072" y="5545"/>
                </a:lnTo>
                <a:lnTo>
                  <a:pt x="6086" y="5551"/>
                </a:lnTo>
                <a:lnTo>
                  <a:pt x="6099" y="5557"/>
                </a:lnTo>
                <a:lnTo>
                  <a:pt x="6114" y="5563"/>
                </a:lnTo>
                <a:lnTo>
                  <a:pt x="6127" y="5571"/>
                </a:lnTo>
                <a:lnTo>
                  <a:pt x="6142" y="5579"/>
                </a:lnTo>
                <a:lnTo>
                  <a:pt x="6155" y="5589"/>
                </a:lnTo>
                <a:lnTo>
                  <a:pt x="6168" y="5598"/>
                </a:lnTo>
                <a:lnTo>
                  <a:pt x="6182" y="5609"/>
                </a:lnTo>
                <a:lnTo>
                  <a:pt x="6135" y="5611"/>
                </a:lnTo>
                <a:lnTo>
                  <a:pt x="6092" y="5612"/>
                </a:lnTo>
                <a:lnTo>
                  <a:pt x="6053" y="5611"/>
                </a:lnTo>
                <a:lnTo>
                  <a:pt x="6017" y="5610"/>
                </a:lnTo>
                <a:lnTo>
                  <a:pt x="5954" y="5606"/>
                </a:lnTo>
                <a:lnTo>
                  <a:pt x="5926" y="5604"/>
                </a:lnTo>
                <a:lnTo>
                  <a:pt x="5903" y="5603"/>
                </a:lnTo>
                <a:close/>
                <a:moveTo>
                  <a:pt x="6216" y="5607"/>
                </a:moveTo>
                <a:lnTo>
                  <a:pt x="6216" y="5607"/>
                </a:lnTo>
                <a:lnTo>
                  <a:pt x="6205" y="5599"/>
                </a:lnTo>
                <a:lnTo>
                  <a:pt x="6192" y="5592"/>
                </a:lnTo>
                <a:lnTo>
                  <a:pt x="6164" y="5577"/>
                </a:lnTo>
                <a:lnTo>
                  <a:pt x="6136" y="5563"/>
                </a:lnTo>
                <a:lnTo>
                  <a:pt x="6107" y="5548"/>
                </a:lnTo>
                <a:lnTo>
                  <a:pt x="6078" y="5535"/>
                </a:lnTo>
                <a:lnTo>
                  <a:pt x="6050" y="5521"/>
                </a:lnTo>
                <a:lnTo>
                  <a:pt x="6024" y="5505"/>
                </a:lnTo>
                <a:lnTo>
                  <a:pt x="6014" y="5498"/>
                </a:lnTo>
                <a:lnTo>
                  <a:pt x="6004" y="5490"/>
                </a:lnTo>
                <a:lnTo>
                  <a:pt x="6005" y="5490"/>
                </a:lnTo>
                <a:lnTo>
                  <a:pt x="6006" y="5489"/>
                </a:lnTo>
                <a:lnTo>
                  <a:pt x="6009" y="5484"/>
                </a:lnTo>
                <a:lnTo>
                  <a:pt x="6012" y="5475"/>
                </a:lnTo>
                <a:lnTo>
                  <a:pt x="6016" y="5462"/>
                </a:lnTo>
                <a:lnTo>
                  <a:pt x="6026" y="5427"/>
                </a:lnTo>
                <a:lnTo>
                  <a:pt x="6039" y="5380"/>
                </a:lnTo>
                <a:lnTo>
                  <a:pt x="6068" y="5261"/>
                </a:lnTo>
                <a:lnTo>
                  <a:pt x="6101" y="5122"/>
                </a:lnTo>
                <a:lnTo>
                  <a:pt x="6135" y="4980"/>
                </a:lnTo>
                <a:lnTo>
                  <a:pt x="6152" y="4916"/>
                </a:lnTo>
                <a:lnTo>
                  <a:pt x="6167" y="4856"/>
                </a:lnTo>
                <a:lnTo>
                  <a:pt x="6182" y="4805"/>
                </a:lnTo>
                <a:lnTo>
                  <a:pt x="6195" y="4765"/>
                </a:lnTo>
                <a:lnTo>
                  <a:pt x="6201" y="4751"/>
                </a:lnTo>
                <a:lnTo>
                  <a:pt x="6207" y="4738"/>
                </a:lnTo>
                <a:lnTo>
                  <a:pt x="6212" y="4730"/>
                </a:lnTo>
                <a:lnTo>
                  <a:pt x="6214" y="4728"/>
                </a:lnTo>
                <a:lnTo>
                  <a:pt x="6216" y="4727"/>
                </a:lnTo>
                <a:lnTo>
                  <a:pt x="6235" y="4778"/>
                </a:lnTo>
                <a:lnTo>
                  <a:pt x="6255" y="4831"/>
                </a:lnTo>
                <a:lnTo>
                  <a:pt x="6265" y="4857"/>
                </a:lnTo>
                <a:lnTo>
                  <a:pt x="6276" y="4883"/>
                </a:lnTo>
                <a:lnTo>
                  <a:pt x="6288" y="4907"/>
                </a:lnTo>
                <a:lnTo>
                  <a:pt x="6300" y="4932"/>
                </a:lnTo>
                <a:lnTo>
                  <a:pt x="6307" y="4917"/>
                </a:lnTo>
                <a:lnTo>
                  <a:pt x="6310" y="4930"/>
                </a:lnTo>
                <a:lnTo>
                  <a:pt x="6315" y="4943"/>
                </a:lnTo>
                <a:lnTo>
                  <a:pt x="6321" y="4956"/>
                </a:lnTo>
                <a:lnTo>
                  <a:pt x="6328" y="4967"/>
                </a:lnTo>
                <a:lnTo>
                  <a:pt x="6337" y="4976"/>
                </a:lnTo>
                <a:lnTo>
                  <a:pt x="6348" y="4986"/>
                </a:lnTo>
                <a:lnTo>
                  <a:pt x="6360" y="4994"/>
                </a:lnTo>
                <a:lnTo>
                  <a:pt x="6373" y="5001"/>
                </a:lnTo>
                <a:lnTo>
                  <a:pt x="6368" y="4983"/>
                </a:lnTo>
                <a:lnTo>
                  <a:pt x="6374" y="4990"/>
                </a:lnTo>
                <a:lnTo>
                  <a:pt x="6380" y="4997"/>
                </a:lnTo>
                <a:lnTo>
                  <a:pt x="6387" y="5004"/>
                </a:lnTo>
                <a:lnTo>
                  <a:pt x="6394" y="5010"/>
                </a:lnTo>
                <a:lnTo>
                  <a:pt x="6401" y="5016"/>
                </a:lnTo>
                <a:lnTo>
                  <a:pt x="6410" y="5021"/>
                </a:lnTo>
                <a:lnTo>
                  <a:pt x="6418" y="5025"/>
                </a:lnTo>
                <a:lnTo>
                  <a:pt x="6427" y="5029"/>
                </a:lnTo>
                <a:lnTo>
                  <a:pt x="6420" y="5009"/>
                </a:lnTo>
                <a:lnTo>
                  <a:pt x="6428" y="5018"/>
                </a:lnTo>
                <a:lnTo>
                  <a:pt x="6436" y="5025"/>
                </a:lnTo>
                <a:lnTo>
                  <a:pt x="6447" y="5031"/>
                </a:lnTo>
                <a:lnTo>
                  <a:pt x="6456" y="5036"/>
                </a:lnTo>
                <a:lnTo>
                  <a:pt x="6466" y="5041"/>
                </a:lnTo>
                <a:lnTo>
                  <a:pt x="6478" y="5044"/>
                </a:lnTo>
                <a:lnTo>
                  <a:pt x="6489" y="5046"/>
                </a:lnTo>
                <a:lnTo>
                  <a:pt x="6500" y="5049"/>
                </a:lnTo>
                <a:lnTo>
                  <a:pt x="6489" y="5034"/>
                </a:lnTo>
                <a:lnTo>
                  <a:pt x="6502" y="5035"/>
                </a:lnTo>
                <a:lnTo>
                  <a:pt x="6514" y="5037"/>
                </a:lnTo>
                <a:lnTo>
                  <a:pt x="6525" y="5041"/>
                </a:lnTo>
                <a:lnTo>
                  <a:pt x="6536" y="5045"/>
                </a:lnTo>
                <a:lnTo>
                  <a:pt x="6546" y="5052"/>
                </a:lnTo>
                <a:lnTo>
                  <a:pt x="6555" y="5058"/>
                </a:lnTo>
                <a:lnTo>
                  <a:pt x="6563" y="5065"/>
                </a:lnTo>
                <a:lnTo>
                  <a:pt x="6571" y="5073"/>
                </a:lnTo>
                <a:lnTo>
                  <a:pt x="6551" y="5063"/>
                </a:lnTo>
                <a:lnTo>
                  <a:pt x="6571" y="5093"/>
                </a:lnTo>
                <a:lnTo>
                  <a:pt x="6593" y="5123"/>
                </a:lnTo>
                <a:lnTo>
                  <a:pt x="6603" y="5137"/>
                </a:lnTo>
                <a:lnTo>
                  <a:pt x="6613" y="5153"/>
                </a:lnTo>
                <a:lnTo>
                  <a:pt x="6621" y="5169"/>
                </a:lnTo>
                <a:lnTo>
                  <a:pt x="6629" y="5186"/>
                </a:lnTo>
                <a:lnTo>
                  <a:pt x="6625" y="5180"/>
                </a:lnTo>
                <a:lnTo>
                  <a:pt x="6615" y="5166"/>
                </a:lnTo>
                <a:lnTo>
                  <a:pt x="6609" y="5158"/>
                </a:lnTo>
                <a:lnTo>
                  <a:pt x="6600" y="5150"/>
                </a:lnTo>
                <a:lnTo>
                  <a:pt x="6591" y="5140"/>
                </a:lnTo>
                <a:lnTo>
                  <a:pt x="6581" y="5133"/>
                </a:lnTo>
                <a:lnTo>
                  <a:pt x="6579" y="5149"/>
                </a:lnTo>
                <a:lnTo>
                  <a:pt x="6575" y="5142"/>
                </a:lnTo>
                <a:lnTo>
                  <a:pt x="6562" y="5130"/>
                </a:lnTo>
                <a:lnTo>
                  <a:pt x="6553" y="5122"/>
                </a:lnTo>
                <a:lnTo>
                  <a:pt x="6544" y="5114"/>
                </a:lnTo>
                <a:lnTo>
                  <a:pt x="6531" y="5107"/>
                </a:lnTo>
                <a:lnTo>
                  <a:pt x="6519" y="5102"/>
                </a:lnTo>
                <a:lnTo>
                  <a:pt x="6518" y="5117"/>
                </a:lnTo>
                <a:lnTo>
                  <a:pt x="6514" y="5112"/>
                </a:lnTo>
                <a:lnTo>
                  <a:pt x="6501" y="5102"/>
                </a:lnTo>
                <a:lnTo>
                  <a:pt x="6493" y="5097"/>
                </a:lnTo>
                <a:lnTo>
                  <a:pt x="6483" y="5092"/>
                </a:lnTo>
                <a:lnTo>
                  <a:pt x="6471" y="5088"/>
                </a:lnTo>
                <a:lnTo>
                  <a:pt x="6460" y="5085"/>
                </a:lnTo>
                <a:lnTo>
                  <a:pt x="6461" y="5095"/>
                </a:lnTo>
                <a:lnTo>
                  <a:pt x="6455" y="5091"/>
                </a:lnTo>
                <a:lnTo>
                  <a:pt x="6440" y="5083"/>
                </a:lnTo>
                <a:lnTo>
                  <a:pt x="6430" y="5078"/>
                </a:lnTo>
                <a:lnTo>
                  <a:pt x="6420" y="5074"/>
                </a:lnTo>
                <a:lnTo>
                  <a:pt x="6411" y="5071"/>
                </a:lnTo>
                <a:lnTo>
                  <a:pt x="6402" y="5070"/>
                </a:lnTo>
                <a:lnTo>
                  <a:pt x="6406" y="5083"/>
                </a:lnTo>
                <a:lnTo>
                  <a:pt x="6397" y="5076"/>
                </a:lnTo>
                <a:lnTo>
                  <a:pt x="6387" y="5071"/>
                </a:lnTo>
                <a:lnTo>
                  <a:pt x="6378" y="5066"/>
                </a:lnTo>
                <a:lnTo>
                  <a:pt x="6367" y="5062"/>
                </a:lnTo>
                <a:lnTo>
                  <a:pt x="6357" y="5059"/>
                </a:lnTo>
                <a:lnTo>
                  <a:pt x="6347" y="5056"/>
                </a:lnTo>
                <a:lnTo>
                  <a:pt x="6336" y="5054"/>
                </a:lnTo>
                <a:lnTo>
                  <a:pt x="6325" y="5052"/>
                </a:lnTo>
                <a:lnTo>
                  <a:pt x="6331" y="5061"/>
                </a:lnTo>
                <a:lnTo>
                  <a:pt x="6339" y="5069"/>
                </a:lnTo>
                <a:lnTo>
                  <a:pt x="6347" y="5076"/>
                </a:lnTo>
                <a:lnTo>
                  <a:pt x="6356" y="5084"/>
                </a:lnTo>
                <a:lnTo>
                  <a:pt x="6365" y="5090"/>
                </a:lnTo>
                <a:lnTo>
                  <a:pt x="6376" y="5095"/>
                </a:lnTo>
                <a:lnTo>
                  <a:pt x="6386" y="5099"/>
                </a:lnTo>
                <a:lnTo>
                  <a:pt x="6397" y="5102"/>
                </a:lnTo>
                <a:lnTo>
                  <a:pt x="6380" y="5106"/>
                </a:lnTo>
                <a:lnTo>
                  <a:pt x="6387" y="5110"/>
                </a:lnTo>
                <a:lnTo>
                  <a:pt x="6404" y="5121"/>
                </a:lnTo>
                <a:lnTo>
                  <a:pt x="6425" y="5130"/>
                </a:lnTo>
                <a:lnTo>
                  <a:pt x="6434" y="5133"/>
                </a:lnTo>
                <a:lnTo>
                  <a:pt x="6442" y="5135"/>
                </a:lnTo>
                <a:lnTo>
                  <a:pt x="6430" y="5144"/>
                </a:lnTo>
                <a:lnTo>
                  <a:pt x="6440" y="5145"/>
                </a:lnTo>
                <a:lnTo>
                  <a:pt x="6449" y="5149"/>
                </a:lnTo>
                <a:lnTo>
                  <a:pt x="6457" y="5153"/>
                </a:lnTo>
                <a:lnTo>
                  <a:pt x="6465" y="5158"/>
                </a:lnTo>
                <a:lnTo>
                  <a:pt x="6473" y="5164"/>
                </a:lnTo>
                <a:lnTo>
                  <a:pt x="6479" y="5171"/>
                </a:lnTo>
                <a:lnTo>
                  <a:pt x="6484" y="5179"/>
                </a:lnTo>
                <a:lnTo>
                  <a:pt x="6489" y="5189"/>
                </a:lnTo>
                <a:lnTo>
                  <a:pt x="6469" y="5192"/>
                </a:lnTo>
                <a:lnTo>
                  <a:pt x="6481" y="5208"/>
                </a:lnTo>
                <a:lnTo>
                  <a:pt x="6493" y="5225"/>
                </a:lnTo>
                <a:lnTo>
                  <a:pt x="6508" y="5240"/>
                </a:lnTo>
                <a:lnTo>
                  <a:pt x="6522" y="5255"/>
                </a:lnTo>
                <a:lnTo>
                  <a:pt x="6509" y="5256"/>
                </a:lnTo>
                <a:lnTo>
                  <a:pt x="6533" y="5278"/>
                </a:lnTo>
                <a:lnTo>
                  <a:pt x="6561" y="5305"/>
                </a:lnTo>
                <a:lnTo>
                  <a:pt x="6589" y="5334"/>
                </a:lnTo>
                <a:lnTo>
                  <a:pt x="6618" y="5365"/>
                </a:lnTo>
                <a:lnTo>
                  <a:pt x="6646" y="5396"/>
                </a:lnTo>
                <a:lnTo>
                  <a:pt x="6672" y="5428"/>
                </a:lnTo>
                <a:lnTo>
                  <a:pt x="6695" y="5460"/>
                </a:lnTo>
                <a:lnTo>
                  <a:pt x="6706" y="5475"/>
                </a:lnTo>
                <a:lnTo>
                  <a:pt x="6716" y="5490"/>
                </a:lnTo>
                <a:lnTo>
                  <a:pt x="6704" y="5500"/>
                </a:lnTo>
                <a:lnTo>
                  <a:pt x="6693" y="5509"/>
                </a:lnTo>
                <a:lnTo>
                  <a:pt x="6681" y="5519"/>
                </a:lnTo>
                <a:lnTo>
                  <a:pt x="6667" y="5527"/>
                </a:lnTo>
                <a:lnTo>
                  <a:pt x="6654" y="5534"/>
                </a:lnTo>
                <a:lnTo>
                  <a:pt x="6641" y="5540"/>
                </a:lnTo>
                <a:lnTo>
                  <a:pt x="6625" y="5546"/>
                </a:lnTo>
                <a:lnTo>
                  <a:pt x="6611" y="5553"/>
                </a:lnTo>
                <a:lnTo>
                  <a:pt x="6579" y="5563"/>
                </a:lnTo>
                <a:lnTo>
                  <a:pt x="6546" y="5570"/>
                </a:lnTo>
                <a:lnTo>
                  <a:pt x="6512" y="5577"/>
                </a:lnTo>
                <a:lnTo>
                  <a:pt x="6478" y="5583"/>
                </a:lnTo>
                <a:lnTo>
                  <a:pt x="6443" y="5587"/>
                </a:lnTo>
                <a:lnTo>
                  <a:pt x="6408" y="5590"/>
                </a:lnTo>
                <a:lnTo>
                  <a:pt x="6339" y="5595"/>
                </a:lnTo>
                <a:lnTo>
                  <a:pt x="6274" y="5600"/>
                </a:lnTo>
                <a:lnTo>
                  <a:pt x="6244" y="5603"/>
                </a:lnTo>
                <a:lnTo>
                  <a:pt x="6216" y="5607"/>
                </a:lnTo>
                <a:close/>
                <a:moveTo>
                  <a:pt x="6888" y="5946"/>
                </a:moveTo>
                <a:lnTo>
                  <a:pt x="6888" y="5946"/>
                </a:lnTo>
                <a:lnTo>
                  <a:pt x="6879" y="5956"/>
                </a:lnTo>
                <a:lnTo>
                  <a:pt x="6869" y="5964"/>
                </a:lnTo>
                <a:lnTo>
                  <a:pt x="6861" y="5970"/>
                </a:lnTo>
                <a:lnTo>
                  <a:pt x="6853" y="5976"/>
                </a:lnTo>
                <a:lnTo>
                  <a:pt x="6845" y="5981"/>
                </a:lnTo>
                <a:lnTo>
                  <a:pt x="6836" y="5986"/>
                </a:lnTo>
                <a:lnTo>
                  <a:pt x="6828" y="5989"/>
                </a:lnTo>
                <a:lnTo>
                  <a:pt x="6820" y="5991"/>
                </a:lnTo>
                <a:lnTo>
                  <a:pt x="6812" y="5992"/>
                </a:lnTo>
                <a:lnTo>
                  <a:pt x="6803" y="5992"/>
                </a:lnTo>
                <a:lnTo>
                  <a:pt x="6796" y="5992"/>
                </a:lnTo>
                <a:lnTo>
                  <a:pt x="6788" y="5991"/>
                </a:lnTo>
                <a:lnTo>
                  <a:pt x="6781" y="5989"/>
                </a:lnTo>
                <a:lnTo>
                  <a:pt x="6772" y="5987"/>
                </a:lnTo>
                <a:lnTo>
                  <a:pt x="6758" y="5980"/>
                </a:lnTo>
                <a:lnTo>
                  <a:pt x="6743" y="5971"/>
                </a:lnTo>
                <a:lnTo>
                  <a:pt x="6727" y="5961"/>
                </a:lnTo>
                <a:lnTo>
                  <a:pt x="6712" y="5950"/>
                </a:lnTo>
                <a:lnTo>
                  <a:pt x="6696" y="5937"/>
                </a:lnTo>
                <a:lnTo>
                  <a:pt x="6665" y="5909"/>
                </a:lnTo>
                <a:lnTo>
                  <a:pt x="6648" y="5896"/>
                </a:lnTo>
                <a:lnTo>
                  <a:pt x="6631" y="5882"/>
                </a:lnTo>
                <a:lnTo>
                  <a:pt x="6584" y="5848"/>
                </a:lnTo>
                <a:lnTo>
                  <a:pt x="6536" y="5815"/>
                </a:lnTo>
                <a:lnTo>
                  <a:pt x="6487" y="5783"/>
                </a:lnTo>
                <a:lnTo>
                  <a:pt x="6439" y="5752"/>
                </a:lnTo>
                <a:lnTo>
                  <a:pt x="6341" y="5689"/>
                </a:lnTo>
                <a:lnTo>
                  <a:pt x="6291" y="5657"/>
                </a:lnTo>
                <a:lnTo>
                  <a:pt x="6243" y="5625"/>
                </a:lnTo>
                <a:lnTo>
                  <a:pt x="6275" y="5622"/>
                </a:lnTo>
                <a:lnTo>
                  <a:pt x="6307" y="5618"/>
                </a:lnTo>
                <a:lnTo>
                  <a:pt x="6337" y="5612"/>
                </a:lnTo>
                <a:lnTo>
                  <a:pt x="6368" y="5607"/>
                </a:lnTo>
                <a:lnTo>
                  <a:pt x="6429" y="5596"/>
                </a:lnTo>
                <a:lnTo>
                  <a:pt x="6489" y="5583"/>
                </a:lnTo>
                <a:lnTo>
                  <a:pt x="6549" y="5567"/>
                </a:lnTo>
                <a:lnTo>
                  <a:pt x="6609" y="5552"/>
                </a:lnTo>
                <a:lnTo>
                  <a:pt x="6730" y="5519"/>
                </a:lnTo>
                <a:lnTo>
                  <a:pt x="6735" y="5530"/>
                </a:lnTo>
                <a:lnTo>
                  <a:pt x="6739" y="5542"/>
                </a:lnTo>
                <a:lnTo>
                  <a:pt x="6746" y="5566"/>
                </a:lnTo>
                <a:lnTo>
                  <a:pt x="6752" y="5591"/>
                </a:lnTo>
                <a:lnTo>
                  <a:pt x="6756" y="5615"/>
                </a:lnTo>
                <a:lnTo>
                  <a:pt x="6761" y="5640"/>
                </a:lnTo>
                <a:lnTo>
                  <a:pt x="6767" y="5665"/>
                </a:lnTo>
                <a:lnTo>
                  <a:pt x="6775" y="5689"/>
                </a:lnTo>
                <a:lnTo>
                  <a:pt x="6779" y="5701"/>
                </a:lnTo>
                <a:lnTo>
                  <a:pt x="6784" y="5712"/>
                </a:lnTo>
                <a:lnTo>
                  <a:pt x="6789" y="5680"/>
                </a:lnTo>
                <a:lnTo>
                  <a:pt x="6796" y="5697"/>
                </a:lnTo>
                <a:lnTo>
                  <a:pt x="6803" y="5714"/>
                </a:lnTo>
                <a:lnTo>
                  <a:pt x="6815" y="5750"/>
                </a:lnTo>
                <a:lnTo>
                  <a:pt x="6826" y="5786"/>
                </a:lnTo>
                <a:lnTo>
                  <a:pt x="6837" y="5821"/>
                </a:lnTo>
                <a:lnTo>
                  <a:pt x="6846" y="5796"/>
                </a:lnTo>
                <a:lnTo>
                  <a:pt x="6851" y="5813"/>
                </a:lnTo>
                <a:lnTo>
                  <a:pt x="6855" y="5831"/>
                </a:lnTo>
                <a:lnTo>
                  <a:pt x="6861" y="5847"/>
                </a:lnTo>
                <a:lnTo>
                  <a:pt x="6867" y="5864"/>
                </a:lnTo>
                <a:lnTo>
                  <a:pt x="6873" y="5880"/>
                </a:lnTo>
                <a:lnTo>
                  <a:pt x="6882" y="5897"/>
                </a:lnTo>
                <a:lnTo>
                  <a:pt x="6889" y="5912"/>
                </a:lnTo>
                <a:lnTo>
                  <a:pt x="6898" y="5928"/>
                </a:lnTo>
                <a:lnTo>
                  <a:pt x="6898" y="5896"/>
                </a:lnTo>
                <a:lnTo>
                  <a:pt x="6905" y="5905"/>
                </a:lnTo>
                <a:lnTo>
                  <a:pt x="6909" y="5912"/>
                </a:lnTo>
                <a:lnTo>
                  <a:pt x="6910" y="5919"/>
                </a:lnTo>
                <a:lnTo>
                  <a:pt x="6909" y="5924"/>
                </a:lnTo>
                <a:lnTo>
                  <a:pt x="6905" y="5929"/>
                </a:lnTo>
                <a:lnTo>
                  <a:pt x="6900" y="5934"/>
                </a:lnTo>
                <a:lnTo>
                  <a:pt x="6894" y="5939"/>
                </a:lnTo>
                <a:lnTo>
                  <a:pt x="6888" y="5946"/>
                </a:lnTo>
                <a:close/>
                <a:moveTo>
                  <a:pt x="7068" y="5870"/>
                </a:moveTo>
                <a:lnTo>
                  <a:pt x="7068" y="5870"/>
                </a:lnTo>
                <a:lnTo>
                  <a:pt x="7055" y="5879"/>
                </a:lnTo>
                <a:lnTo>
                  <a:pt x="7046" y="5885"/>
                </a:lnTo>
                <a:lnTo>
                  <a:pt x="7040" y="5888"/>
                </a:lnTo>
                <a:lnTo>
                  <a:pt x="7039" y="5888"/>
                </a:lnTo>
                <a:lnTo>
                  <a:pt x="7049" y="5868"/>
                </a:lnTo>
                <a:lnTo>
                  <a:pt x="7030" y="5879"/>
                </a:lnTo>
                <a:lnTo>
                  <a:pt x="7012" y="5892"/>
                </a:lnTo>
                <a:lnTo>
                  <a:pt x="6994" y="5905"/>
                </a:lnTo>
                <a:lnTo>
                  <a:pt x="6978" y="5920"/>
                </a:lnTo>
                <a:lnTo>
                  <a:pt x="6985" y="5901"/>
                </a:lnTo>
                <a:lnTo>
                  <a:pt x="6994" y="5906"/>
                </a:lnTo>
                <a:lnTo>
                  <a:pt x="6994" y="5898"/>
                </a:lnTo>
                <a:lnTo>
                  <a:pt x="6991" y="5877"/>
                </a:lnTo>
                <a:lnTo>
                  <a:pt x="6989" y="5864"/>
                </a:lnTo>
                <a:lnTo>
                  <a:pt x="6986" y="5851"/>
                </a:lnTo>
                <a:lnTo>
                  <a:pt x="6981" y="5836"/>
                </a:lnTo>
                <a:lnTo>
                  <a:pt x="6974" y="5823"/>
                </a:lnTo>
                <a:lnTo>
                  <a:pt x="6973" y="5823"/>
                </a:lnTo>
                <a:lnTo>
                  <a:pt x="6971" y="5813"/>
                </a:lnTo>
                <a:lnTo>
                  <a:pt x="6968" y="5799"/>
                </a:lnTo>
                <a:lnTo>
                  <a:pt x="6963" y="5765"/>
                </a:lnTo>
                <a:lnTo>
                  <a:pt x="6961" y="5747"/>
                </a:lnTo>
                <a:lnTo>
                  <a:pt x="6958" y="5733"/>
                </a:lnTo>
                <a:lnTo>
                  <a:pt x="6955" y="5722"/>
                </a:lnTo>
                <a:lnTo>
                  <a:pt x="6953" y="5718"/>
                </a:lnTo>
                <a:lnTo>
                  <a:pt x="6951" y="5715"/>
                </a:lnTo>
                <a:lnTo>
                  <a:pt x="6956" y="5720"/>
                </a:lnTo>
                <a:lnTo>
                  <a:pt x="6961" y="5725"/>
                </a:lnTo>
                <a:lnTo>
                  <a:pt x="6969" y="5735"/>
                </a:lnTo>
                <a:lnTo>
                  <a:pt x="6977" y="5747"/>
                </a:lnTo>
                <a:lnTo>
                  <a:pt x="6983" y="5759"/>
                </a:lnTo>
                <a:lnTo>
                  <a:pt x="6989" y="5771"/>
                </a:lnTo>
                <a:lnTo>
                  <a:pt x="6996" y="5783"/>
                </a:lnTo>
                <a:lnTo>
                  <a:pt x="7004" y="5793"/>
                </a:lnTo>
                <a:lnTo>
                  <a:pt x="7010" y="5797"/>
                </a:lnTo>
                <a:lnTo>
                  <a:pt x="7015" y="5801"/>
                </a:lnTo>
                <a:lnTo>
                  <a:pt x="7015" y="5778"/>
                </a:lnTo>
                <a:lnTo>
                  <a:pt x="7041" y="5806"/>
                </a:lnTo>
                <a:lnTo>
                  <a:pt x="7065" y="5828"/>
                </a:lnTo>
                <a:lnTo>
                  <a:pt x="7076" y="5837"/>
                </a:lnTo>
                <a:lnTo>
                  <a:pt x="7085" y="5844"/>
                </a:lnTo>
                <a:lnTo>
                  <a:pt x="7081" y="5823"/>
                </a:lnTo>
                <a:lnTo>
                  <a:pt x="7089" y="5831"/>
                </a:lnTo>
                <a:lnTo>
                  <a:pt x="7108" y="5850"/>
                </a:lnTo>
                <a:lnTo>
                  <a:pt x="7101" y="5852"/>
                </a:lnTo>
                <a:lnTo>
                  <a:pt x="7091" y="5856"/>
                </a:lnTo>
                <a:lnTo>
                  <a:pt x="7080" y="5862"/>
                </a:lnTo>
                <a:lnTo>
                  <a:pt x="7068" y="5870"/>
                </a:lnTo>
                <a:close/>
                <a:moveTo>
                  <a:pt x="7103" y="5866"/>
                </a:moveTo>
                <a:lnTo>
                  <a:pt x="7111" y="5852"/>
                </a:lnTo>
                <a:lnTo>
                  <a:pt x="7120" y="5859"/>
                </a:lnTo>
                <a:lnTo>
                  <a:pt x="7114" y="5862"/>
                </a:lnTo>
                <a:lnTo>
                  <a:pt x="7108" y="5865"/>
                </a:lnTo>
                <a:lnTo>
                  <a:pt x="7103" y="5866"/>
                </a:lnTo>
                <a:close/>
                <a:moveTo>
                  <a:pt x="7495" y="6021"/>
                </a:moveTo>
                <a:lnTo>
                  <a:pt x="7495" y="6021"/>
                </a:lnTo>
                <a:lnTo>
                  <a:pt x="7495" y="6022"/>
                </a:lnTo>
                <a:lnTo>
                  <a:pt x="7494" y="6022"/>
                </a:lnTo>
                <a:lnTo>
                  <a:pt x="7495" y="6021"/>
                </a:lnTo>
                <a:close/>
                <a:moveTo>
                  <a:pt x="7490" y="6014"/>
                </a:moveTo>
                <a:lnTo>
                  <a:pt x="7490" y="6014"/>
                </a:lnTo>
                <a:lnTo>
                  <a:pt x="7481" y="6018"/>
                </a:lnTo>
                <a:lnTo>
                  <a:pt x="7476" y="5998"/>
                </a:lnTo>
                <a:lnTo>
                  <a:pt x="7490" y="6014"/>
                </a:lnTo>
                <a:close/>
                <a:moveTo>
                  <a:pt x="7354" y="5965"/>
                </a:moveTo>
                <a:lnTo>
                  <a:pt x="7348" y="5941"/>
                </a:lnTo>
                <a:lnTo>
                  <a:pt x="7356" y="5948"/>
                </a:lnTo>
                <a:lnTo>
                  <a:pt x="7374" y="5963"/>
                </a:lnTo>
                <a:lnTo>
                  <a:pt x="7385" y="5971"/>
                </a:lnTo>
                <a:lnTo>
                  <a:pt x="7395" y="5977"/>
                </a:lnTo>
                <a:lnTo>
                  <a:pt x="7404" y="5982"/>
                </a:lnTo>
                <a:lnTo>
                  <a:pt x="7407" y="5984"/>
                </a:lnTo>
                <a:lnTo>
                  <a:pt x="7411" y="5984"/>
                </a:lnTo>
                <a:lnTo>
                  <a:pt x="7404" y="5971"/>
                </a:lnTo>
                <a:lnTo>
                  <a:pt x="7416" y="5974"/>
                </a:lnTo>
                <a:lnTo>
                  <a:pt x="7426" y="5978"/>
                </a:lnTo>
                <a:lnTo>
                  <a:pt x="7436" y="5982"/>
                </a:lnTo>
                <a:lnTo>
                  <a:pt x="7446" y="5988"/>
                </a:lnTo>
                <a:lnTo>
                  <a:pt x="7455" y="5995"/>
                </a:lnTo>
                <a:lnTo>
                  <a:pt x="7463" y="6001"/>
                </a:lnTo>
                <a:lnTo>
                  <a:pt x="7471" y="6009"/>
                </a:lnTo>
                <a:lnTo>
                  <a:pt x="7480" y="6018"/>
                </a:lnTo>
                <a:lnTo>
                  <a:pt x="7471" y="6022"/>
                </a:lnTo>
                <a:lnTo>
                  <a:pt x="7463" y="6025"/>
                </a:lnTo>
                <a:lnTo>
                  <a:pt x="7455" y="6027"/>
                </a:lnTo>
                <a:lnTo>
                  <a:pt x="7447" y="6028"/>
                </a:lnTo>
                <a:lnTo>
                  <a:pt x="7438" y="6029"/>
                </a:lnTo>
                <a:lnTo>
                  <a:pt x="7430" y="6029"/>
                </a:lnTo>
                <a:lnTo>
                  <a:pt x="7421" y="6028"/>
                </a:lnTo>
                <a:lnTo>
                  <a:pt x="7413" y="6026"/>
                </a:lnTo>
                <a:lnTo>
                  <a:pt x="7434" y="6019"/>
                </a:lnTo>
                <a:lnTo>
                  <a:pt x="7412" y="6019"/>
                </a:lnTo>
                <a:lnTo>
                  <a:pt x="7389" y="6018"/>
                </a:lnTo>
                <a:lnTo>
                  <a:pt x="7367" y="6015"/>
                </a:lnTo>
                <a:lnTo>
                  <a:pt x="7345" y="6012"/>
                </a:lnTo>
                <a:lnTo>
                  <a:pt x="7367" y="6005"/>
                </a:lnTo>
                <a:lnTo>
                  <a:pt x="7345" y="6000"/>
                </a:lnTo>
                <a:lnTo>
                  <a:pt x="7321" y="5996"/>
                </a:lnTo>
                <a:lnTo>
                  <a:pt x="7297" y="5993"/>
                </a:lnTo>
                <a:lnTo>
                  <a:pt x="7273" y="5990"/>
                </a:lnTo>
                <a:lnTo>
                  <a:pt x="7300" y="5985"/>
                </a:lnTo>
                <a:lnTo>
                  <a:pt x="7260" y="5972"/>
                </a:lnTo>
                <a:lnTo>
                  <a:pt x="7221" y="5958"/>
                </a:lnTo>
                <a:lnTo>
                  <a:pt x="7234" y="5952"/>
                </a:lnTo>
                <a:lnTo>
                  <a:pt x="7222" y="5952"/>
                </a:lnTo>
                <a:lnTo>
                  <a:pt x="7206" y="5953"/>
                </a:lnTo>
                <a:lnTo>
                  <a:pt x="7173" y="5958"/>
                </a:lnTo>
                <a:lnTo>
                  <a:pt x="7157" y="5960"/>
                </a:lnTo>
                <a:lnTo>
                  <a:pt x="7141" y="5961"/>
                </a:lnTo>
                <a:lnTo>
                  <a:pt x="7128" y="5961"/>
                </a:lnTo>
                <a:lnTo>
                  <a:pt x="7123" y="5960"/>
                </a:lnTo>
                <a:lnTo>
                  <a:pt x="7118" y="5958"/>
                </a:lnTo>
                <a:lnTo>
                  <a:pt x="7119" y="5953"/>
                </a:lnTo>
                <a:lnTo>
                  <a:pt x="7121" y="5946"/>
                </a:lnTo>
                <a:lnTo>
                  <a:pt x="7123" y="5942"/>
                </a:lnTo>
                <a:lnTo>
                  <a:pt x="7126" y="5938"/>
                </a:lnTo>
                <a:lnTo>
                  <a:pt x="7131" y="5934"/>
                </a:lnTo>
                <a:lnTo>
                  <a:pt x="7136" y="5931"/>
                </a:lnTo>
                <a:lnTo>
                  <a:pt x="7141" y="5928"/>
                </a:lnTo>
                <a:lnTo>
                  <a:pt x="7149" y="5926"/>
                </a:lnTo>
                <a:lnTo>
                  <a:pt x="7125" y="5932"/>
                </a:lnTo>
                <a:lnTo>
                  <a:pt x="7134" y="5920"/>
                </a:lnTo>
                <a:lnTo>
                  <a:pt x="7143" y="5911"/>
                </a:lnTo>
                <a:lnTo>
                  <a:pt x="7150" y="5905"/>
                </a:lnTo>
                <a:lnTo>
                  <a:pt x="7158" y="5901"/>
                </a:lnTo>
                <a:lnTo>
                  <a:pt x="7167" y="5900"/>
                </a:lnTo>
                <a:lnTo>
                  <a:pt x="7175" y="5900"/>
                </a:lnTo>
                <a:lnTo>
                  <a:pt x="7186" y="5902"/>
                </a:lnTo>
                <a:lnTo>
                  <a:pt x="7197" y="5905"/>
                </a:lnTo>
                <a:lnTo>
                  <a:pt x="7200" y="5888"/>
                </a:lnTo>
                <a:lnTo>
                  <a:pt x="7207" y="5896"/>
                </a:lnTo>
                <a:lnTo>
                  <a:pt x="7216" y="5903"/>
                </a:lnTo>
                <a:lnTo>
                  <a:pt x="7224" y="5909"/>
                </a:lnTo>
                <a:lnTo>
                  <a:pt x="7233" y="5915"/>
                </a:lnTo>
                <a:lnTo>
                  <a:pt x="7242" y="5921"/>
                </a:lnTo>
                <a:lnTo>
                  <a:pt x="7253" y="5926"/>
                </a:lnTo>
                <a:lnTo>
                  <a:pt x="7262" y="5930"/>
                </a:lnTo>
                <a:lnTo>
                  <a:pt x="7272" y="5933"/>
                </a:lnTo>
                <a:lnTo>
                  <a:pt x="7265" y="5917"/>
                </a:lnTo>
                <a:lnTo>
                  <a:pt x="7269" y="5922"/>
                </a:lnTo>
                <a:lnTo>
                  <a:pt x="7281" y="5932"/>
                </a:lnTo>
                <a:lnTo>
                  <a:pt x="7288" y="5939"/>
                </a:lnTo>
                <a:lnTo>
                  <a:pt x="7295" y="5945"/>
                </a:lnTo>
                <a:lnTo>
                  <a:pt x="7304" y="5951"/>
                </a:lnTo>
                <a:lnTo>
                  <a:pt x="7313" y="5956"/>
                </a:lnTo>
                <a:lnTo>
                  <a:pt x="7314" y="5941"/>
                </a:lnTo>
                <a:lnTo>
                  <a:pt x="7328" y="5950"/>
                </a:lnTo>
                <a:lnTo>
                  <a:pt x="7354" y="5965"/>
                </a:lnTo>
                <a:close/>
                <a:moveTo>
                  <a:pt x="7327" y="3964"/>
                </a:moveTo>
                <a:lnTo>
                  <a:pt x="7327" y="3964"/>
                </a:lnTo>
                <a:lnTo>
                  <a:pt x="7340" y="3987"/>
                </a:lnTo>
                <a:lnTo>
                  <a:pt x="7348" y="4002"/>
                </a:lnTo>
                <a:lnTo>
                  <a:pt x="7350" y="4006"/>
                </a:lnTo>
                <a:lnTo>
                  <a:pt x="7350" y="4010"/>
                </a:lnTo>
                <a:lnTo>
                  <a:pt x="7350" y="4014"/>
                </a:lnTo>
                <a:lnTo>
                  <a:pt x="7349" y="4017"/>
                </a:lnTo>
                <a:lnTo>
                  <a:pt x="7345" y="4023"/>
                </a:lnTo>
                <a:lnTo>
                  <a:pt x="7340" y="4032"/>
                </a:lnTo>
                <a:lnTo>
                  <a:pt x="7338" y="4038"/>
                </a:lnTo>
                <a:lnTo>
                  <a:pt x="7336" y="4047"/>
                </a:lnTo>
                <a:lnTo>
                  <a:pt x="7334" y="4057"/>
                </a:lnTo>
                <a:lnTo>
                  <a:pt x="7334" y="4069"/>
                </a:lnTo>
                <a:lnTo>
                  <a:pt x="7328" y="4037"/>
                </a:lnTo>
                <a:lnTo>
                  <a:pt x="7323" y="4060"/>
                </a:lnTo>
                <a:lnTo>
                  <a:pt x="7319" y="4084"/>
                </a:lnTo>
                <a:lnTo>
                  <a:pt x="7317" y="4107"/>
                </a:lnTo>
                <a:lnTo>
                  <a:pt x="7317" y="4129"/>
                </a:lnTo>
                <a:lnTo>
                  <a:pt x="7301" y="4096"/>
                </a:lnTo>
                <a:lnTo>
                  <a:pt x="7299" y="4121"/>
                </a:lnTo>
                <a:lnTo>
                  <a:pt x="7297" y="4144"/>
                </a:lnTo>
                <a:lnTo>
                  <a:pt x="7296" y="4169"/>
                </a:lnTo>
                <a:lnTo>
                  <a:pt x="7295" y="4193"/>
                </a:lnTo>
                <a:lnTo>
                  <a:pt x="7281" y="4160"/>
                </a:lnTo>
                <a:lnTo>
                  <a:pt x="7275" y="4251"/>
                </a:lnTo>
                <a:lnTo>
                  <a:pt x="7268" y="4219"/>
                </a:lnTo>
                <a:lnTo>
                  <a:pt x="7262" y="4248"/>
                </a:lnTo>
                <a:lnTo>
                  <a:pt x="7254" y="4275"/>
                </a:lnTo>
                <a:lnTo>
                  <a:pt x="7246" y="4302"/>
                </a:lnTo>
                <a:lnTo>
                  <a:pt x="7235" y="4329"/>
                </a:lnTo>
                <a:lnTo>
                  <a:pt x="7227" y="4304"/>
                </a:lnTo>
                <a:lnTo>
                  <a:pt x="7220" y="4322"/>
                </a:lnTo>
                <a:lnTo>
                  <a:pt x="7210" y="4338"/>
                </a:lnTo>
                <a:lnTo>
                  <a:pt x="7198" y="4353"/>
                </a:lnTo>
                <a:lnTo>
                  <a:pt x="7193" y="4359"/>
                </a:lnTo>
                <a:lnTo>
                  <a:pt x="7188" y="4363"/>
                </a:lnTo>
                <a:lnTo>
                  <a:pt x="7197" y="4358"/>
                </a:lnTo>
                <a:lnTo>
                  <a:pt x="7177" y="4352"/>
                </a:lnTo>
                <a:lnTo>
                  <a:pt x="7157" y="4345"/>
                </a:lnTo>
                <a:lnTo>
                  <a:pt x="7137" y="4339"/>
                </a:lnTo>
                <a:lnTo>
                  <a:pt x="7118" y="4332"/>
                </a:lnTo>
                <a:lnTo>
                  <a:pt x="7128" y="4318"/>
                </a:lnTo>
                <a:lnTo>
                  <a:pt x="7081" y="4324"/>
                </a:lnTo>
                <a:lnTo>
                  <a:pt x="7032" y="4328"/>
                </a:lnTo>
                <a:lnTo>
                  <a:pt x="7046" y="4317"/>
                </a:lnTo>
                <a:lnTo>
                  <a:pt x="6951" y="4326"/>
                </a:lnTo>
                <a:lnTo>
                  <a:pt x="6956" y="4315"/>
                </a:lnTo>
                <a:lnTo>
                  <a:pt x="6947" y="4317"/>
                </a:lnTo>
                <a:lnTo>
                  <a:pt x="6925" y="4319"/>
                </a:lnTo>
                <a:lnTo>
                  <a:pt x="6915" y="4320"/>
                </a:lnTo>
                <a:lnTo>
                  <a:pt x="6905" y="4319"/>
                </a:lnTo>
                <a:lnTo>
                  <a:pt x="6902" y="4318"/>
                </a:lnTo>
                <a:lnTo>
                  <a:pt x="6900" y="4317"/>
                </a:lnTo>
                <a:lnTo>
                  <a:pt x="6899" y="4315"/>
                </a:lnTo>
                <a:lnTo>
                  <a:pt x="6900" y="4312"/>
                </a:lnTo>
                <a:lnTo>
                  <a:pt x="6906" y="4302"/>
                </a:lnTo>
                <a:lnTo>
                  <a:pt x="6914" y="4293"/>
                </a:lnTo>
                <a:lnTo>
                  <a:pt x="6922" y="4282"/>
                </a:lnTo>
                <a:lnTo>
                  <a:pt x="6931" y="4271"/>
                </a:lnTo>
                <a:lnTo>
                  <a:pt x="6951" y="4252"/>
                </a:lnTo>
                <a:lnTo>
                  <a:pt x="6969" y="4236"/>
                </a:lnTo>
                <a:lnTo>
                  <a:pt x="6946" y="4240"/>
                </a:lnTo>
                <a:lnTo>
                  <a:pt x="6970" y="4215"/>
                </a:lnTo>
                <a:lnTo>
                  <a:pt x="6994" y="4188"/>
                </a:lnTo>
                <a:lnTo>
                  <a:pt x="7018" y="4160"/>
                </a:lnTo>
                <a:lnTo>
                  <a:pt x="7038" y="4130"/>
                </a:lnTo>
                <a:lnTo>
                  <a:pt x="6999" y="4153"/>
                </a:lnTo>
                <a:lnTo>
                  <a:pt x="7029" y="4117"/>
                </a:lnTo>
                <a:lnTo>
                  <a:pt x="7059" y="4082"/>
                </a:lnTo>
                <a:lnTo>
                  <a:pt x="7073" y="4064"/>
                </a:lnTo>
                <a:lnTo>
                  <a:pt x="7087" y="4045"/>
                </a:lnTo>
                <a:lnTo>
                  <a:pt x="7099" y="4026"/>
                </a:lnTo>
                <a:lnTo>
                  <a:pt x="7110" y="4005"/>
                </a:lnTo>
                <a:lnTo>
                  <a:pt x="7077" y="4027"/>
                </a:lnTo>
                <a:lnTo>
                  <a:pt x="7090" y="4010"/>
                </a:lnTo>
                <a:lnTo>
                  <a:pt x="7103" y="3993"/>
                </a:lnTo>
                <a:lnTo>
                  <a:pt x="7115" y="3975"/>
                </a:lnTo>
                <a:lnTo>
                  <a:pt x="7125" y="3957"/>
                </a:lnTo>
                <a:lnTo>
                  <a:pt x="7134" y="3937"/>
                </a:lnTo>
                <a:lnTo>
                  <a:pt x="7141" y="3918"/>
                </a:lnTo>
                <a:lnTo>
                  <a:pt x="7148" y="3898"/>
                </a:lnTo>
                <a:lnTo>
                  <a:pt x="7151" y="3876"/>
                </a:lnTo>
                <a:lnTo>
                  <a:pt x="7114" y="3896"/>
                </a:lnTo>
                <a:lnTo>
                  <a:pt x="7128" y="3877"/>
                </a:lnTo>
                <a:lnTo>
                  <a:pt x="7143" y="3858"/>
                </a:lnTo>
                <a:lnTo>
                  <a:pt x="7157" y="3838"/>
                </a:lnTo>
                <a:lnTo>
                  <a:pt x="7169" y="3819"/>
                </a:lnTo>
                <a:lnTo>
                  <a:pt x="7183" y="3830"/>
                </a:lnTo>
                <a:lnTo>
                  <a:pt x="7188" y="3835"/>
                </a:lnTo>
                <a:lnTo>
                  <a:pt x="7185" y="3799"/>
                </a:lnTo>
                <a:lnTo>
                  <a:pt x="7199" y="3811"/>
                </a:lnTo>
                <a:lnTo>
                  <a:pt x="7212" y="3826"/>
                </a:lnTo>
                <a:lnTo>
                  <a:pt x="7223" y="3841"/>
                </a:lnTo>
                <a:lnTo>
                  <a:pt x="7234" y="3857"/>
                </a:lnTo>
                <a:lnTo>
                  <a:pt x="7255" y="3889"/>
                </a:lnTo>
                <a:lnTo>
                  <a:pt x="7266" y="3904"/>
                </a:lnTo>
                <a:lnTo>
                  <a:pt x="7278" y="3920"/>
                </a:lnTo>
                <a:lnTo>
                  <a:pt x="7290" y="3885"/>
                </a:lnTo>
                <a:lnTo>
                  <a:pt x="7292" y="3892"/>
                </a:lnTo>
                <a:lnTo>
                  <a:pt x="7300" y="3910"/>
                </a:lnTo>
                <a:lnTo>
                  <a:pt x="7312" y="3936"/>
                </a:lnTo>
                <a:lnTo>
                  <a:pt x="7320" y="3951"/>
                </a:lnTo>
                <a:lnTo>
                  <a:pt x="7327" y="3964"/>
                </a:lnTo>
                <a:close/>
              </a:path>
            </a:pathLst>
          </a:custGeom>
          <a:solidFill>
            <a:srgbClr val="007E3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777409" y="2269430"/>
            <a:ext cx="5771320" cy="596348"/>
            <a:chOff x="4777409" y="2203170"/>
            <a:chExt cx="5771320" cy="596348"/>
          </a:xfrm>
        </p:grpSpPr>
        <p:sp>
          <p:nvSpPr>
            <p:cNvPr id="7" name="圆角矩形 6"/>
            <p:cNvSpPr/>
            <p:nvPr/>
          </p:nvSpPr>
          <p:spPr>
            <a:xfrm>
              <a:off x="6546574" y="2203170"/>
              <a:ext cx="4002155" cy="59634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E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500"/>
                </a:lnSpc>
              </a:pPr>
              <a:r>
                <a:rPr lang="zh-CN" altLang="en-US" sz="2800" dirty="0" smtClean="0">
                  <a:solidFill>
                    <a:schemeClr val="tx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教学目的和意义</a:t>
              </a:r>
              <a:endPara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4777409" y="2203170"/>
              <a:ext cx="1769164" cy="59634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E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500"/>
                </a:lnSpc>
              </a:pPr>
              <a:r>
                <a:rPr lang="zh-CN" altLang="en-US" sz="2800" dirty="0" smtClean="0">
                  <a:solidFill>
                    <a:schemeClr val="tx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第一章</a:t>
              </a:r>
              <a:endPara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77409" y="3207022"/>
            <a:ext cx="5771320" cy="598004"/>
            <a:chOff x="4777409" y="3140762"/>
            <a:chExt cx="5771320" cy="598004"/>
          </a:xfrm>
        </p:grpSpPr>
        <p:sp>
          <p:nvSpPr>
            <p:cNvPr id="8" name="圆角矩形 7"/>
            <p:cNvSpPr/>
            <p:nvPr/>
          </p:nvSpPr>
          <p:spPr>
            <a:xfrm>
              <a:off x="6546574" y="3140762"/>
              <a:ext cx="4002155" cy="59634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E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500"/>
                </a:lnSpc>
              </a:pPr>
              <a:r>
                <a:rPr lang="zh-CN" altLang="en-US" sz="2800" dirty="0" smtClean="0">
                  <a:solidFill>
                    <a:schemeClr val="tx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教学的核心内容</a:t>
              </a:r>
              <a:endPara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4777409" y="3142418"/>
              <a:ext cx="1769164" cy="59634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E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500"/>
                </a:lnSpc>
              </a:pPr>
              <a:r>
                <a:rPr lang="zh-CN" altLang="en-US" sz="2800" dirty="0" smtClean="0">
                  <a:solidFill>
                    <a:schemeClr val="tx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第二章</a:t>
              </a:r>
              <a:endPara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77409" y="4147926"/>
            <a:ext cx="5771320" cy="596348"/>
            <a:chOff x="4777409" y="4081666"/>
            <a:chExt cx="5771320" cy="596348"/>
          </a:xfrm>
        </p:grpSpPr>
        <p:sp>
          <p:nvSpPr>
            <p:cNvPr id="9" name="圆角矩形 8"/>
            <p:cNvSpPr/>
            <p:nvPr/>
          </p:nvSpPr>
          <p:spPr>
            <a:xfrm>
              <a:off x="6546574" y="4081666"/>
              <a:ext cx="4002155" cy="59634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E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500"/>
                </a:lnSpc>
              </a:pPr>
              <a:r>
                <a:rPr lang="zh-CN" altLang="en-US" sz="2800" dirty="0" smtClean="0">
                  <a:solidFill>
                    <a:schemeClr val="tx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教学中要重视的问题</a:t>
              </a:r>
              <a:endPara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4777409" y="4081666"/>
              <a:ext cx="1769164" cy="59634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E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500"/>
                </a:lnSpc>
              </a:pPr>
              <a:r>
                <a:rPr lang="zh-CN" altLang="en-US" sz="2800" dirty="0" smtClean="0">
                  <a:solidFill>
                    <a:schemeClr val="tx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第三章</a:t>
              </a:r>
              <a:endPara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43339" y="1247483"/>
            <a:ext cx="3452192" cy="4679098"/>
            <a:chOff x="543339" y="1247483"/>
            <a:chExt cx="3452192" cy="4679098"/>
          </a:xfrm>
        </p:grpSpPr>
        <p:sp>
          <p:nvSpPr>
            <p:cNvPr id="16" name="椭圆 15"/>
            <p:cNvSpPr/>
            <p:nvPr/>
          </p:nvSpPr>
          <p:spPr>
            <a:xfrm>
              <a:off x="543339" y="1247483"/>
              <a:ext cx="3267743" cy="3267743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835426" y="4210424"/>
              <a:ext cx="1716157" cy="1716157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670960" y="2361852"/>
              <a:ext cx="2160000" cy="2160000"/>
            </a:xfrm>
            <a:prstGeom prst="ellipse">
              <a:avLst/>
            </a:prstGeom>
            <a:solidFill>
              <a:srgbClr val="007E39"/>
            </a:solidFill>
            <a:ln w="38100">
              <a:solidFill>
                <a:srgbClr val="007E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目录</a:t>
              </a:r>
            </a:p>
          </p:txBody>
        </p:sp>
        <p:sp>
          <p:nvSpPr>
            <p:cNvPr id="18" name="椭圆 17"/>
            <p:cNvSpPr/>
            <p:nvPr/>
          </p:nvSpPr>
          <p:spPr>
            <a:xfrm>
              <a:off x="3243924" y="4598504"/>
              <a:ext cx="751607" cy="751607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MH_Picture_1"/>
          <p:cNvSpPr/>
          <p:nvPr>
            <p:custDataLst>
              <p:tags r:id="rId1"/>
            </p:custDataLst>
          </p:nvPr>
        </p:nvSpPr>
        <p:spPr>
          <a:xfrm>
            <a:off x="3007851" y="1649556"/>
            <a:ext cx="1762125" cy="1980406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blipFill dpi="0" rotWithShape="1"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33" name="MH_Picture_2"/>
          <p:cNvSpPr/>
          <p:nvPr>
            <p:custDataLst>
              <p:tags r:id="rId2"/>
            </p:custDataLst>
          </p:nvPr>
        </p:nvSpPr>
        <p:spPr>
          <a:xfrm>
            <a:off x="3572607" y="3819140"/>
            <a:ext cx="1762125" cy="1980406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blipFill dpi="0"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34" name="MH_Picture_3"/>
          <p:cNvSpPr/>
          <p:nvPr>
            <p:custDataLst>
              <p:tags r:id="rId3"/>
            </p:custDataLst>
          </p:nvPr>
        </p:nvSpPr>
        <p:spPr>
          <a:xfrm>
            <a:off x="7027009" y="2319100"/>
            <a:ext cx="1760802" cy="1980406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blipFill dpi="0" rotWithShape="1"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35" name="MH_Other_1"/>
          <p:cNvSpPr/>
          <p:nvPr>
            <p:custDataLst>
              <p:tags r:id="rId4"/>
            </p:custDataLst>
          </p:nvPr>
        </p:nvSpPr>
        <p:spPr>
          <a:xfrm>
            <a:off x="1997143" y="1980285"/>
            <a:ext cx="358510" cy="402167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C9ED2">
              <a:alpha val="22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36" name="MH_Other_2"/>
          <p:cNvSpPr/>
          <p:nvPr>
            <p:custDataLst>
              <p:tags r:id="rId5"/>
            </p:custDataLst>
          </p:nvPr>
        </p:nvSpPr>
        <p:spPr>
          <a:xfrm>
            <a:off x="2449580" y="2181369"/>
            <a:ext cx="464343" cy="521229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FFC000">
              <a:alpha val="33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37" name="MH_Other_3"/>
          <p:cNvSpPr/>
          <p:nvPr>
            <p:custDataLst>
              <p:tags r:id="rId6"/>
            </p:custDataLst>
          </p:nvPr>
        </p:nvSpPr>
        <p:spPr>
          <a:xfrm>
            <a:off x="1637309" y="2899712"/>
            <a:ext cx="246063" cy="276490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noFill/>
          <a:ln w="3175"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38" name="MH_Other_4"/>
          <p:cNvSpPr/>
          <p:nvPr>
            <p:custDataLst>
              <p:tags r:id="rId7"/>
            </p:custDataLst>
          </p:nvPr>
        </p:nvSpPr>
        <p:spPr>
          <a:xfrm>
            <a:off x="6892072" y="2223850"/>
            <a:ext cx="351896" cy="395552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C9ED2">
              <a:alpha val="33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39" name="MH_Other_5"/>
          <p:cNvSpPr/>
          <p:nvPr>
            <p:custDataLst>
              <p:tags r:id="rId8"/>
            </p:custDataLst>
          </p:nvPr>
        </p:nvSpPr>
        <p:spPr>
          <a:xfrm>
            <a:off x="3140846" y="3524129"/>
            <a:ext cx="261938" cy="295011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C9ED2">
              <a:alpha val="33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40" name="MH_Other_6"/>
          <p:cNvSpPr/>
          <p:nvPr>
            <p:custDataLst>
              <p:tags r:id="rId9"/>
            </p:custDataLst>
          </p:nvPr>
        </p:nvSpPr>
        <p:spPr>
          <a:xfrm>
            <a:off x="6743905" y="4299506"/>
            <a:ext cx="148167" cy="166688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noFill/>
          <a:ln w="3175">
            <a:solidFill>
              <a:srgbClr val="B4DF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41" name="MH_Other_7"/>
          <p:cNvSpPr/>
          <p:nvPr>
            <p:custDataLst>
              <p:tags r:id="rId10"/>
            </p:custDataLst>
          </p:nvPr>
        </p:nvSpPr>
        <p:spPr>
          <a:xfrm>
            <a:off x="1303315" y="3665682"/>
            <a:ext cx="148167" cy="165364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42" name="MH_Other_8"/>
          <p:cNvSpPr/>
          <p:nvPr>
            <p:custDataLst>
              <p:tags r:id="rId11"/>
            </p:custDataLst>
          </p:nvPr>
        </p:nvSpPr>
        <p:spPr>
          <a:xfrm>
            <a:off x="2826611" y="1845348"/>
            <a:ext cx="187854" cy="211667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C9ED2">
              <a:alpha val="11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43" name="MH_Other_9"/>
          <p:cNvSpPr/>
          <p:nvPr>
            <p:custDataLst>
              <p:tags r:id="rId12"/>
            </p:custDataLst>
          </p:nvPr>
        </p:nvSpPr>
        <p:spPr>
          <a:xfrm>
            <a:off x="1372596" y="5217462"/>
            <a:ext cx="244740" cy="275167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noFill/>
          <a:ln w="3175">
            <a:solidFill>
              <a:srgbClr val="B4DF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44" name="MH_Other_10"/>
          <p:cNvSpPr/>
          <p:nvPr>
            <p:custDataLst>
              <p:tags r:id="rId13"/>
            </p:custDataLst>
          </p:nvPr>
        </p:nvSpPr>
        <p:spPr>
          <a:xfrm>
            <a:off x="8547040" y="1819038"/>
            <a:ext cx="246063" cy="276489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noFill/>
          <a:ln w="3175">
            <a:solidFill>
              <a:srgbClr val="B4DF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45" name="MH_Other_11"/>
          <p:cNvSpPr/>
          <p:nvPr>
            <p:custDataLst>
              <p:tags r:id="rId14"/>
            </p:custDataLst>
          </p:nvPr>
        </p:nvSpPr>
        <p:spPr>
          <a:xfrm>
            <a:off x="9052209" y="5335455"/>
            <a:ext cx="235479" cy="264583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noFill/>
          <a:ln w="3175">
            <a:solidFill>
              <a:srgbClr val="B4DF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46" name="MH_Other_12"/>
          <p:cNvSpPr/>
          <p:nvPr>
            <p:custDataLst>
              <p:tags r:id="rId15"/>
            </p:custDataLst>
          </p:nvPr>
        </p:nvSpPr>
        <p:spPr>
          <a:xfrm>
            <a:off x="10161646" y="3954410"/>
            <a:ext cx="463021" cy="521229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C9ED2">
              <a:alpha val="22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47" name="MH_Other_13"/>
          <p:cNvSpPr/>
          <p:nvPr>
            <p:custDataLst>
              <p:tags r:id="rId16"/>
            </p:custDataLst>
          </p:nvPr>
        </p:nvSpPr>
        <p:spPr>
          <a:xfrm>
            <a:off x="1530024" y="5184389"/>
            <a:ext cx="195792" cy="220927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C9ED2">
              <a:alpha val="33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49" name="MH_Other_15"/>
          <p:cNvSpPr/>
          <p:nvPr>
            <p:custDataLst>
              <p:tags r:id="rId17"/>
            </p:custDataLst>
          </p:nvPr>
        </p:nvSpPr>
        <p:spPr>
          <a:xfrm>
            <a:off x="3703576" y="3897191"/>
            <a:ext cx="187854" cy="211667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50" name="MH_Other_16"/>
          <p:cNvSpPr/>
          <p:nvPr>
            <p:custDataLst>
              <p:tags r:id="rId18"/>
            </p:custDataLst>
          </p:nvPr>
        </p:nvSpPr>
        <p:spPr>
          <a:xfrm>
            <a:off x="1372597" y="3864119"/>
            <a:ext cx="310886" cy="349250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C9ED2">
              <a:alpha val="33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51" name="MH_Text_2"/>
          <p:cNvSpPr/>
          <p:nvPr>
            <p:custDataLst>
              <p:tags r:id="rId19"/>
            </p:custDataLst>
          </p:nvPr>
        </p:nvSpPr>
        <p:spPr>
          <a:xfrm>
            <a:off x="1655823" y="3951564"/>
            <a:ext cx="1974357" cy="4236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20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52" name="MH_Text_1"/>
          <p:cNvSpPr/>
          <p:nvPr>
            <p:custDataLst>
              <p:tags r:id="rId20"/>
            </p:custDataLst>
          </p:nvPr>
        </p:nvSpPr>
        <p:spPr>
          <a:xfrm>
            <a:off x="4858438" y="1715580"/>
            <a:ext cx="1979684" cy="353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20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53" name="MH_Text_3"/>
          <p:cNvSpPr/>
          <p:nvPr>
            <p:custDataLst>
              <p:tags r:id="rId21"/>
            </p:custDataLst>
          </p:nvPr>
        </p:nvSpPr>
        <p:spPr>
          <a:xfrm>
            <a:off x="8943028" y="2390274"/>
            <a:ext cx="1981646" cy="4535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20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54" name="TextBox 13"/>
          <p:cNvSpPr txBox="1"/>
          <p:nvPr/>
        </p:nvSpPr>
        <p:spPr>
          <a:xfrm>
            <a:off x="4896775" y="2208231"/>
            <a:ext cx="1697904" cy="1003893"/>
          </a:xfrm>
          <a:prstGeom prst="rect">
            <a:avLst/>
          </a:prstGeom>
          <a:noFill/>
        </p:spPr>
        <p:txBody>
          <a:bodyPr wrap="square" lIns="79783" tIns="39892" rIns="79783" bIns="39892" rtlCol="0">
            <a:spAutoFit/>
          </a:bodyPr>
          <a:lstStyle/>
          <a:p>
            <a:r>
              <a:rPr lang="en-US" altLang="zh-CN" sz="1200" dirty="0"/>
              <a:t>Disruptive technologies such as artificial intelligence and big data are changing the world of work.  Retail jobs are</a:t>
            </a:r>
            <a:endParaRPr lang="zh-CN" altLang="en-US" sz="1200" dirty="0"/>
          </a:p>
        </p:txBody>
      </p:sp>
      <p:sp>
        <p:nvSpPr>
          <p:cNvPr id="55" name="TextBox 13"/>
          <p:cNvSpPr txBox="1"/>
          <p:nvPr/>
        </p:nvSpPr>
        <p:spPr>
          <a:xfrm>
            <a:off x="1712757" y="4473440"/>
            <a:ext cx="1697904" cy="1003893"/>
          </a:xfrm>
          <a:prstGeom prst="rect">
            <a:avLst/>
          </a:prstGeom>
          <a:noFill/>
        </p:spPr>
        <p:txBody>
          <a:bodyPr wrap="square" lIns="79783" tIns="39892" rIns="79783" bIns="39892" rtlCol="0">
            <a:spAutoFit/>
          </a:bodyPr>
          <a:lstStyle/>
          <a:p>
            <a:r>
              <a:rPr lang="en-US" altLang="zh-CN" sz="1200" dirty="0"/>
              <a:t>Disruptive technologies such as artificial intelligence and big data are changing the world of work.  Retail jobs are</a:t>
            </a:r>
            <a:endParaRPr lang="zh-CN" altLang="en-US" sz="1200" dirty="0"/>
          </a:p>
        </p:txBody>
      </p:sp>
      <p:sp>
        <p:nvSpPr>
          <p:cNvPr id="56" name="TextBox 13"/>
          <p:cNvSpPr txBox="1"/>
          <p:nvPr/>
        </p:nvSpPr>
        <p:spPr>
          <a:xfrm>
            <a:off x="8976268" y="2933746"/>
            <a:ext cx="1697904" cy="1003893"/>
          </a:xfrm>
          <a:prstGeom prst="rect">
            <a:avLst/>
          </a:prstGeom>
          <a:noFill/>
        </p:spPr>
        <p:txBody>
          <a:bodyPr wrap="square" lIns="79783" tIns="39892" rIns="79783" bIns="39892" rtlCol="0">
            <a:spAutoFit/>
          </a:bodyPr>
          <a:lstStyle/>
          <a:p>
            <a:r>
              <a:rPr lang="en-US" altLang="zh-CN" sz="1200" dirty="0"/>
              <a:t>Disruptive technologies such as artificial intelligence and big data are changing the world of work.  Retail jobs are</a:t>
            </a:r>
            <a:endParaRPr lang="zh-CN" altLang="en-US" sz="1200" dirty="0"/>
          </a:p>
        </p:txBody>
      </p:sp>
      <p:cxnSp>
        <p:nvCxnSpPr>
          <p:cNvPr id="3" name="直接连接符 2"/>
          <p:cNvCxnSpPr>
            <a:stCxn id="32" idx="6"/>
          </p:cNvCxnSpPr>
          <p:nvPr/>
        </p:nvCxnSpPr>
        <p:spPr>
          <a:xfrm>
            <a:off x="4744147" y="2174905"/>
            <a:ext cx="2270802" cy="0"/>
          </a:xfrm>
          <a:prstGeom prst="line">
            <a:avLst/>
          </a:prstGeom>
          <a:ln w="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1320831" y="4374469"/>
            <a:ext cx="2270802" cy="0"/>
          </a:xfrm>
          <a:prstGeom prst="line">
            <a:avLst/>
          </a:prstGeom>
          <a:ln w="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8772512" y="2859565"/>
            <a:ext cx="2270802" cy="0"/>
          </a:xfrm>
          <a:prstGeom prst="line">
            <a:avLst/>
          </a:prstGeom>
          <a:ln w="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MH_Picture_3"/>
          <p:cNvSpPr/>
          <p:nvPr>
            <p:custDataLst>
              <p:tags r:id="rId22"/>
            </p:custDataLst>
          </p:nvPr>
        </p:nvSpPr>
        <p:spPr>
          <a:xfrm>
            <a:off x="5732747" y="4163823"/>
            <a:ext cx="1760802" cy="1980406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blipFill dpi="0" rotWithShape="1"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60" name="MH_Other_4"/>
          <p:cNvSpPr/>
          <p:nvPr>
            <p:custDataLst>
              <p:tags r:id="rId23"/>
            </p:custDataLst>
          </p:nvPr>
        </p:nvSpPr>
        <p:spPr>
          <a:xfrm>
            <a:off x="5597810" y="4068573"/>
            <a:ext cx="351896" cy="395552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rgbClr val="1C9ED2">
              <a:alpha val="33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62" name="MH_Other_10"/>
          <p:cNvSpPr/>
          <p:nvPr>
            <p:custDataLst>
              <p:tags r:id="rId24"/>
            </p:custDataLst>
          </p:nvPr>
        </p:nvSpPr>
        <p:spPr>
          <a:xfrm>
            <a:off x="7252778" y="3663761"/>
            <a:ext cx="246063" cy="276489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noFill/>
          <a:ln w="3175">
            <a:solidFill>
              <a:srgbClr val="B4DF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64" name="MH_Other_14"/>
          <p:cNvSpPr/>
          <p:nvPr>
            <p:custDataLst>
              <p:tags r:id="rId25"/>
            </p:custDataLst>
          </p:nvPr>
        </p:nvSpPr>
        <p:spPr>
          <a:xfrm>
            <a:off x="5343810" y="5825406"/>
            <a:ext cx="358510" cy="402167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  <a:alpha val="3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65" name="MH_Text_3"/>
          <p:cNvSpPr/>
          <p:nvPr>
            <p:custDataLst>
              <p:tags r:id="rId26"/>
            </p:custDataLst>
          </p:nvPr>
        </p:nvSpPr>
        <p:spPr>
          <a:xfrm>
            <a:off x="7648765" y="4604084"/>
            <a:ext cx="1976497" cy="3710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20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66" name="TextBox 13"/>
          <p:cNvSpPr txBox="1"/>
          <p:nvPr/>
        </p:nvSpPr>
        <p:spPr>
          <a:xfrm>
            <a:off x="7682006" y="5065076"/>
            <a:ext cx="1697904" cy="1003893"/>
          </a:xfrm>
          <a:prstGeom prst="rect">
            <a:avLst/>
          </a:prstGeom>
          <a:noFill/>
        </p:spPr>
        <p:txBody>
          <a:bodyPr wrap="square" lIns="79783" tIns="39892" rIns="79783" bIns="39892" rtlCol="0">
            <a:spAutoFit/>
          </a:bodyPr>
          <a:lstStyle/>
          <a:p>
            <a:r>
              <a:rPr lang="en-US" altLang="zh-CN" sz="1200" dirty="0"/>
              <a:t>Disruptive technologies such as artificial intelligence and big data are changing the world of work.  Retail jobs are</a:t>
            </a:r>
            <a:endParaRPr lang="zh-CN" altLang="en-US" sz="1200" dirty="0"/>
          </a:p>
        </p:txBody>
      </p:sp>
      <p:cxnSp>
        <p:nvCxnSpPr>
          <p:cNvPr id="67" name="直接连接符 66"/>
          <p:cNvCxnSpPr/>
          <p:nvPr/>
        </p:nvCxnSpPr>
        <p:spPr>
          <a:xfrm>
            <a:off x="7478250" y="4990895"/>
            <a:ext cx="2270802" cy="0"/>
          </a:xfrm>
          <a:prstGeom prst="line">
            <a:avLst/>
          </a:prstGeom>
          <a:ln w="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67"/>
          <p:cNvSpPr txBox="1"/>
          <p:nvPr/>
        </p:nvSpPr>
        <p:spPr>
          <a:xfrm>
            <a:off x="12801600" y="554099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48" name="矩形 47"/>
          <p:cNvSpPr/>
          <p:nvPr/>
        </p:nvSpPr>
        <p:spPr>
          <a:xfrm>
            <a:off x="618674" y="275846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教学中要重视的问题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8" grpId="1" animBg="1"/>
      <p:bldP spid="39" grpId="0" animBg="1"/>
      <p:bldP spid="40" grpId="0" animBg="1"/>
      <p:bldP spid="40" grpId="1" animBg="1"/>
      <p:bldP spid="41" grpId="0" animBg="1"/>
      <p:bldP spid="41" grpId="1" animBg="1"/>
      <p:bldP spid="42" grpId="0" animBg="1"/>
      <p:bldP spid="43" grpId="0" animBg="1"/>
      <p:bldP spid="45" grpId="0" animBg="1"/>
      <p:bldP spid="46" grpId="0" animBg="1"/>
      <p:bldP spid="46" grpId="1" animBg="1"/>
      <p:bldP spid="47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55" grpId="0"/>
      <p:bldP spid="56" grpId="0"/>
      <p:bldP spid="59" grpId="0" animBg="1"/>
      <p:bldP spid="60" grpId="0" animBg="1"/>
      <p:bldP spid="60" grpId="1" animBg="1"/>
      <p:bldP spid="62" grpId="0" animBg="1"/>
      <p:bldP spid="62" grpId="1" animBg="1"/>
      <p:bldP spid="64" grpId="0" animBg="1"/>
      <p:bldP spid="65" grpId="0"/>
      <p:bldP spid="65" grpId="1"/>
      <p:bldP spid="66" grpId="0"/>
      <p:bldP spid="6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947738" y="156044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50" name="矩形 49"/>
          <p:cNvSpPr/>
          <p:nvPr/>
        </p:nvSpPr>
        <p:spPr>
          <a:xfrm>
            <a:off x="8729236" y="156044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2722100" y="5803265"/>
            <a:ext cx="6726699" cy="503582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25" name="椭圆 24"/>
          <p:cNvSpPr/>
          <p:nvPr/>
        </p:nvSpPr>
        <p:spPr>
          <a:xfrm>
            <a:off x="3034748" y="2114069"/>
            <a:ext cx="6135756" cy="2775983"/>
          </a:xfrm>
          <a:prstGeom prst="ellipse">
            <a:avLst/>
          </a:prstGeom>
          <a:noFill/>
          <a:ln w="12700">
            <a:solidFill>
              <a:schemeClr val="accent5">
                <a:lumMod val="75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47738" y="4722508"/>
            <a:ext cx="28454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Disruptive technologies such as artificial intelligence and big data are changing the world of work.  Retail jobs are</a:t>
            </a:r>
            <a:endParaRPr lang="zh-CN" altLang="en-US" sz="1200" dirty="0"/>
          </a:p>
        </p:txBody>
      </p:sp>
      <p:sp>
        <p:nvSpPr>
          <p:cNvPr id="27" name="矩形 26"/>
          <p:cNvSpPr/>
          <p:nvPr/>
        </p:nvSpPr>
        <p:spPr>
          <a:xfrm>
            <a:off x="8510185" y="4649714"/>
            <a:ext cx="28071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Disruptive technologies such as artificial intelligence and big data are changing the world of work.  Retail jobs are</a:t>
            </a:r>
            <a:endParaRPr lang="zh-CN" altLang="en-US" sz="1200" dirty="0"/>
          </a:p>
        </p:txBody>
      </p:sp>
      <p:sp>
        <p:nvSpPr>
          <p:cNvPr id="28" name="矩形 27"/>
          <p:cNvSpPr/>
          <p:nvPr/>
        </p:nvSpPr>
        <p:spPr>
          <a:xfrm>
            <a:off x="8741948" y="1883544"/>
            <a:ext cx="25753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Disruptive technologies such as artificial intelligence and big data are changing the world of work.  Retail jobs are</a:t>
            </a:r>
            <a:endParaRPr lang="zh-CN" altLang="en-US" sz="1200" dirty="0"/>
          </a:p>
        </p:txBody>
      </p:sp>
      <p:sp>
        <p:nvSpPr>
          <p:cNvPr id="29" name="矩形 28"/>
          <p:cNvSpPr/>
          <p:nvPr/>
        </p:nvSpPr>
        <p:spPr>
          <a:xfrm>
            <a:off x="4661520" y="3022244"/>
            <a:ext cx="28856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/>
              <a:t>Disruptive technologies such as artificial intelligence and big data are changing the world of work.  Retail jobs are</a:t>
            </a:r>
            <a:endParaRPr lang="zh-CN" altLang="en-US" sz="1200" dirty="0"/>
          </a:p>
          <a:p>
            <a:pPr algn="ctr"/>
            <a:endParaRPr lang="zh-CN" altLang="en-US" sz="1200" dirty="0"/>
          </a:p>
        </p:txBody>
      </p:sp>
      <p:sp>
        <p:nvSpPr>
          <p:cNvPr id="30" name="矩形 29"/>
          <p:cNvSpPr/>
          <p:nvPr/>
        </p:nvSpPr>
        <p:spPr>
          <a:xfrm>
            <a:off x="947738" y="1883544"/>
            <a:ext cx="25858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Disruptive technologies such as artificial intelligence and big data are changing the world of work.  Retail jobs are</a:t>
            </a:r>
            <a:endParaRPr lang="zh-CN" altLang="en-US" sz="1200" dirty="0"/>
          </a:p>
        </p:txBody>
      </p: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2902194" y="3613725"/>
            <a:ext cx="999601" cy="1008000"/>
            <a:chOff x="1802264" y="3100134"/>
            <a:chExt cx="1320400" cy="1331495"/>
          </a:xfrm>
        </p:grpSpPr>
        <p:sp>
          <p:nvSpPr>
            <p:cNvPr id="32" name="椭圆 31"/>
            <p:cNvSpPr/>
            <p:nvPr/>
          </p:nvSpPr>
          <p:spPr>
            <a:xfrm>
              <a:off x="1802264" y="3100134"/>
              <a:ext cx="1320400" cy="1331495"/>
            </a:xfrm>
            <a:prstGeom prst="ellipse">
              <a:avLst/>
            </a:prstGeom>
            <a:solidFill>
              <a:srgbClr val="007E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KSO_Shape"/>
            <p:cNvSpPr/>
            <p:nvPr/>
          </p:nvSpPr>
          <p:spPr>
            <a:xfrm>
              <a:off x="2250992" y="3563396"/>
              <a:ext cx="428040" cy="433093"/>
            </a:xfrm>
            <a:custGeom>
              <a:avLst/>
              <a:gdLst>
                <a:gd name="connsiteX0" fmla="*/ 876522 w 1879600"/>
                <a:gd name="connsiteY0" fmla="*/ 1026915 h 1901723"/>
                <a:gd name="connsiteX1" fmla="*/ 1879600 w 1879600"/>
                <a:gd name="connsiteY1" fmla="*/ 1035310 h 1901723"/>
                <a:gd name="connsiteX2" fmla="*/ 1879600 w 1879600"/>
                <a:gd name="connsiteY2" fmla="*/ 1901723 h 1901723"/>
                <a:gd name="connsiteX3" fmla="*/ 876522 w 1879600"/>
                <a:gd name="connsiteY3" fmla="*/ 1775813 h 1901723"/>
                <a:gd name="connsiteX4" fmla="*/ 0 w 1879600"/>
                <a:gd name="connsiteY4" fmla="*/ 1014080 h 1901723"/>
                <a:gd name="connsiteX5" fmla="*/ 717549 w 1879600"/>
                <a:gd name="connsiteY5" fmla="*/ 1026818 h 1901723"/>
                <a:gd name="connsiteX6" fmla="*/ 717549 w 1879600"/>
                <a:gd name="connsiteY6" fmla="*/ 1753167 h 1901723"/>
                <a:gd name="connsiteX7" fmla="*/ 0 w 1879600"/>
                <a:gd name="connsiteY7" fmla="*/ 1642117 h 1901723"/>
                <a:gd name="connsiteX8" fmla="*/ 717549 w 1879600"/>
                <a:gd name="connsiteY8" fmla="*/ 159389 h 1901723"/>
                <a:gd name="connsiteX9" fmla="*/ 717549 w 1879600"/>
                <a:gd name="connsiteY9" fmla="*/ 883871 h 1901723"/>
                <a:gd name="connsiteX10" fmla="*/ 0 w 1879600"/>
                <a:gd name="connsiteY10" fmla="*/ 908194 h 1901723"/>
                <a:gd name="connsiteX11" fmla="*/ 0 w 1879600"/>
                <a:gd name="connsiteY11" fmla="*/ 256684 h 1901723"/>
                <a:gd name="connsiteX12" fmla="*/ 1879600 w 1879600"/>
                <a:gd name="connsiteY12" fmla="*/ 0 h 1901723"/>
                <a:gd name="connsiteX13" fmla="*/ 1879600 w 1879600"/>
                <a:gd name="connsiteY13" fmla="*/ 872112 h 1901723"/>
                <a:gd name="connsiteX14" fmla="*/ 879497 w 1879600"/>
                <a:gd name="connsiteY14" fmla="*/ 880660 h 1901723"/>
                <a:gd name="connsiteX15" fmla="*/ 876522 w 1879600"/>
                <a:gd name="connsiteY15" fmla="*/ 626314 h 1901723"/>
                <a:gd name="connsiteX16" fmla="*/ 876522 w 1879600"/>
                <a:gd name="connsiteY16" fmla="*/ 144511 h 190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9600" h="1901723">
                  <a:moveTo>
                    <a:pt x="876522" y="1026915"/>
                  </a:moveTo>
                  <a:lnTo>
                    <a:pt x="1879600" y="1035310"/>
                  </a:lnTo>
                  <a:lnTo>
                    <a:pt x="1879600" y="1901723"/>
                  </a:lnTo>
                  <a:lnTo>
                    <a:pt x="876522" y="1775813"/>
                  </a:lnTo>
                  <a:close/>
                  <a:moveTo>
                    <a:pt x="0" y="1014080"/>
                  </a:moveTo>
                  <a:lnTo>
                    <a:pt x="717549" y="1026818"/>
                  </a:lnTo>
                  <a:lnTo>
                    <a:pt x="717549" y="1753167"/>
                  </a:lnTo>
                  <a:lnTo>
                    <a:pt x="0" y="1642117"/>
                  </a:lnTo>
                  <a:close/>
                  <a:moveTo>
                    <a:pt x="717549" y="159389"/>
                  </a:moveTo>
                  <a:lnTo>
                    <a:pt x="717549" y="883871"/>
                  </a:lnTo>
                  <a:lnTo>
                    <a:pt x="0" y="908194"/>
                  </a:lnTo>
                  <a:lnTo>
                    <a:pt x="0" y="256684"/>
                  </a:lnTo>
                  <a:close/>
                  <a:moveTo>
                    <a:pt x="1879600" y="0"/>
                  </a:moveTo>
                  <a:lnTo>
                    <a:pt x="1879600" y="872112"/>
                  </a:lnTo>
                  <a:lnTo>
                    <a:pt x="879497" y="880660"/>
                  </a:lnTo>
                  <a:lnTo>
                    <a:pt x="876522" y="626314"/>
                  </a:lnTo>
                  <a:lnTo>
                    <a:pt x="876522" y="144511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4" name="组合 33"/>
          <p:cNvGrpSpPr>
            <a:grpSpLocks noChangeAspect="1"/>
          </p:cNvGrpSpPr>
          <p:nvPr/>
        </p:nvGrpSpPr>
        <p:grpSpPr>
          <a:xfrm>
            <a:off x="3579976" y="2022348"/>
            <a:ext cx="999601" cy="1008000"/>
            <a:chOff x="3394445" y="1836818"/>
            <a:chExt cx="1320400" cy="1331495"/>
          </a:xfrm>
        </p:grpSpPr>
        <p:sp>
          <p:nvSpPr>
            <p:cNvPr id="35" name="椭圆 34"/>
            <p:cNvSpPr/>
            <p:nvPr/>
          </p:nvSpPr>
          <p:spPr>
            <a:xfrm>
              <a:off x="3394445" y="1836818"/>
              <a:ext cx="1320400" cy="133149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KSO_Shape"/>
            <p:cNvSpPr/>
            <p:nvPr/>
          </p:nvSpPr>
          <p:spPr bwMode="auto">
            <a:xfrm>
              <a:off x="3763879" y="2263168"/>
              <a:ext cx="602621" cy="447948"/>
            </a:xfrm>
            <a:custGeom>
              <a:avLst/>
              <a:gdLst>
                <a:gd name="T0" fmla="*/ 2147483646 w 257"/>
                <a:gd name="T1" fmla="*/ 2147483646 h 191"/>
                <a:gd name="T2" fmla="*/ 2147483646 w 257"/>
                <a:gd name="T3" fmla="*/ 2147483646 h 191"/>
                <a:gd name="T4" fmla="*/ 2147483646 w 257"/>
                <a:gd name="T5" fmla="*/ 2147483646 h 191"/>
                <a:gd name="T6" fmla="*/ 2147483646 w 257"/>
                <a:gd name="T7" fmla="*/ 2147483646 h 191"/>
                <a:gd name="T8" fmla="*/ 2147483646 w 257"/>
                <a:gd name="T9" fmla="*/ 2147483646 h 191"/>
                <a:gd name="T10" fmla="*/ 2147483646 w 257"/>
                <a:gd name="T11" fmla="*/ 2147483646 h 191"/>
                <a:gd name="T12" fmla="*/ 2147483646 w 257"/>
                <a:gd name="T13" fmla="*/ 2147483646 h 191"/>
                <a:gd name="T14" fmla="*/ 2147483646 w 257"/>
                <a:gd name="T15" fmla="*/ 2147483646 h 191"/>
                <a:gd name="T16" fmla="*/ 2147483646 w 257"/>
                <a:gd name="T17" fmla="*/ 2147483646 h 191"/>
                <a:gd name="T18" fmla="*/ 2147483646 w 257"/>
                <a:gd name="T19" fmla="*/ 2147483646 h 191"/>
                <a:gd name="T20" fmla="*/ 2147483646 w 257"/>
                <a:gd name="T21" fmla="*/ 2147483646 h 191"/>
                <a:gd name="T22" fmla="*/ 2147483646 w 257"/>
                <a:gd name="T23" fmla="*/ 2147483646 h 191"/>
                <a:gd name="T24" fmla="*/ 2147483646 w 257"/>
                <a:gd name="T25" fmla="*/ 2147483646 h 191"/>
                <a:gd name="T26" fmla="*/ 2147483646 w 257"/>
                <a:gd name="T27" fmla="*/ 2147483646 h 191"/>
                <a:gd name="T28" fmla="*/ 2147483646 w 257"/>
                <a:gd name="T29" fmla="*/ 2147483646 h 191"/>
                <a:gd name="T30" fmla="*/ 2147483646 w 257"/>
                <a:gd name="T31" fmla="*/ 2147483646 h 191"/>
                <a:gd name="T32" fmla="*/ 2147483646 w 257"/>
                <a:gd name="T33" fmla="*/ 2147483646 h 191"/>
                <a:gd name="T34" fmla="*/ 2147483646 w 257"/>
                <a:gd name="T35" fmla="*/ 2147483646 h 191"/>
                <a:gd name="T36" fmla="*/ 2147483646 w 257"/>
                <a:gd name="T37" fmla="*/ 2147483646 h 191"/>
                <a:gd name="T38" fmla="*/ 2147483646 w 257"/>
                <a:gd name="T39" fmla="*/ 2147483646 h 191"/>
                <a:gd name="T40" fmla="*/ 2147483646 w 257"/>
                <a:gd name="T41" fmla="*/ 2147483646 h 191"/>
                <a:gd name="T42" fmla="*/ 2147483646 w 257"/>
                <a:gd name="T43" fmla="*/ 2147483646 h 191"/>
                <a:gd name="T44" fmla="*/ 2147483646 w 257"/>
                <a:gd name="T45" fmla="*/ 2147483646 h 191"/>
                <a:gd name="T46" fmla="*/ 2147483646 w 257"/>
                <a:gd name="T47" fmla="*/ 2147483646 h 191"/>
                <a:gd name="T48" fmla="*/ 2147483646 w 257"/>
                <a:gd name="T49" fmla="*/ 2147483646 h 191"/>
                <a:gd name="T50" fmla="*/ 2147483646 w 257"/>
                <a:gd name="T51" fmla="*/ 2147483646 h 191"/>
                <a:gd name="T52" fmla="*/ 2147483646 w 257"/>
                <a:gd name="T53" fmla="*/ 2147483646 h 191"/>
                <a:gd name="T54" fmla="*/ 2147483646 w 257"/>
                <a:gd name="T55" fmla="*/ 2147483646 h 191"/>
                <a:gd name="T56" fmla="*/ 2147483646 w 257"/>
                <a:gd name="T57" fmla="*/ 2147483646 h 191"/>
                <a:gd name="T58" fmla="*/ 2147483646 w 257"/>
                <a:gd name="T59" fmla="*/ 2147483646 h 191"/>
                <a:gd name="T60" fmla="*/ 2147483646 w 257"/>
                <a:gd name="T61" fmla="*/ 2147483646 h 191"/>
                <a:gd name="T62" fmla="*/ 2147483646 w 257"/>
                <a:gd name="T63" fmla="*/ 2147483646 h 191"/>
                <a:gd name="T64" fmla="*/ 2147483646 w 257"/>
                <a:gd name="T65" fmla="*/ 2147483646 h 191"/>
                <a:gd name="T66" fmla="*/ 2147483646 w 257"/>
                <a:gd name="T67" fmla="*/ 2147483646 h 191"/>
                <a:gd name="T68" fmla="*/ 2147483646 w 257"/>
                <a:gd name="T69" fmla="*/ 2147483646 h 191"/>
                <a:gd name="T70" fmla="*/ 2147483646 w 257"/>
                <a:gd name="T71" fmla="*/ 2147483646 h 191"/>
                <a:gd name="T72" fmla="*/ 2147483646 w 257"/>
                <a:gd name="T73" fmla="*/ 2147483646 h 191"/>
                <a:gd name="T74" fmla="*/ 2147483646 w 257"/>
                <a:gd name="T75" fmla="*/ 2147483646 h 191"/>
                <a:gd name="T76" fmla="*/ 2147483646 w 257"/>
                <a:gd name="T77" fmla="*/ 2147483646 h 191"/>
                <a:gd name="T78" fmla="*/ 2147483646 w 257"/>
                <a:gd name="T79" fmla="*/ 2147483646 h 191"/>
                <a:gd name="T80" fmla="*/ 2147483646 w 257"/>
                <a:gd name="T81" fmla="*/ 2147483646 h 191"/>
                <a:gd name="T82" fmla="*/ 2147483646 w 257"/>
                <a:gd name="T83" fmla="*/ 2147483646 h 191"/>
                <a:gd name="T84" fmla="*/ 2147483646 w 257"/>
                <a:gd name="T85" fmla="*/ 2147483646 h 191"/>
                <a:gd name="T86" fmla="*/ 2147483646 w 257"/>
                <a:gd name="T87" fmla="*/ 2147483646 h 191"/>
                <a:gd name="T88" fmla="*/ 2147483646 w 257"/>
                <a:gd name="T89" fmla="*/ 2147483646 h 191"/>
                <a:gd name="T90" fmla="*/ 2147483646 w 257"/>
                <a:gd name="T91" fmla="*/ 2147483646 h 191"/>
                <a:gd name="T92" fmla="*/ 2147483646 w 257"/>
                <a:gd name="T93" fmla="*/ 2147483646 h 191"/>
                <a:gd name="T94" fmla="*/ 2147483646 w 257"/>
                <a:gd name="T95" fmla="*/ 2147483646 h 191"/>
                <a:gd name="T96" fmla="*/ 2147483646 w 257"/>
                <a:gd name="T97" fmla="*/ 2147483646 h 191"/>
                <a:gd name="T98" fmla="*/ 2147483646 w 257"/>
                <a:gd name="T99" fmla="*/ 2147483646 h 1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540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5594828" y="1663493"/>
            <a:ext cx="999601" cy="1008000"/>
            <a:chOff x="5435801" y="1411703"/>
            <a:chExt cx="1320400" cy="1331495"/>
          </a:xfrm>
        </p:grpSpPr>
        <p:sp>
          <p:nvSpPr>
            <p:cNvPr id="38" name="椭圆 37"/>
            <p:cNvSpPr/>
            <p:nvPr/>
          </p:nvSpPr>
          <p:spPr>
            <a:xfrm>
              <a:off x="5435801" y="1411703"/>
              <a:ext cx="1320400" cy="133149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KSO_Shape"/>
            <p:cNvSpPr>
              <a:spLocks noChangeArrowheads="1"/>
            </p:cNvSpPr>
            <p:nvPr/>
          </p:nvSpPr>
          <p:spPr bwMode="auto">
            <a:xfrm>
              <a:off x="5846469" y="1840151"/>
              <a:ext cx="531145" cy="460888"/>
            </a:xfrm>
            <a:custGeom>
              <a:avLst/>
              <a:gdLst>
                <a:gd name="T0" fmla="*/ 480069 w 11698343"/>
                <a:gd name="T1" fmla="*/ 601514 h 10158412"/>
                <a:gd name="T2" fmla="*/ 1321016 w 11698343"/>
                <a:gd name="T3" fmla="*/ 601514 h 10158412"/>
                <a:gd name="T4" fmla="*/ 1321016 w 11698343"/>
                <a:gd name="T5" fmla="*/ 841924 h 10158412"/>
                <a:gd name="T6" fmla="*/ 480069 w 11698343"/>
                <a:gd name="T7" fmla="*/ 841924 h 10158412"/>
                <a:gd name="T8" fmla="*/ 540172 w 11698343"/>
                <a:gd name="T9" fmla="*/ 301001 h 10158412"/>
                <a:gd name="T10" fmla="*/ 1261158 w 11698343"/>
                <a:gd name="T11" fmla="*/ 301001 h 10158412"/>
                <a:gd name="T12" fmla="*/ 1261158 w 11698343"/>
                <a:gd name="T13" fmla="*/ 481309 h 10158412"/>
                <a:gd name="T14" fmla="*/ 540172 w 11698343"/>
                <a:gd name="T15" fmla="*/ 481309 h 10158412"/>
                <a:gd name="T16" fmla="*/ 341529 w 11698343"/>
                <a:gd name="T17" fmla="*/ 120205 h 10158412"/>
                <a:gd name="T18" fmla="*/ 450059 w 11698343"/>
                <a:gd name="T19" fmla="*/ 120205 h 10158412"/>
                <a:gd name="T20" fmla="*/ 304005 w 11698343"/>
                <a:gd name="T21" fmla="*/ 890909 h 10158412"/>
                <a:gd name="T22" fmla="*/ 316705 w 11698343"/>
                <a:gd name="T23" fmla="*/ 940595 h 10158412"/>
                <a:gd name="T24" fmla="*/ 362888 w 11698343"/>
                <a:gd name="T25" fmla="*/ 962549 h 10158412"/>
                <a:gd name="T26" fmla="*/ 659614 w 11698343"/>
                <a:gd name="T27" fmla="*/ 962549 h 10158412"/>
                <a:gd name="T28" fmla="*/ 899765 w 11698343"/>
                <a:gd name="T29" fmla="*/ 1155514 h 10158412"/>
                <a:gd name="T30" fmla="*/ 1139917 w 11698343"/>
                <a:gd name="T31" fmla="*/ 962549 h 10158412"/>
                <a:gd name="T32" fmla="*/ 1437797 w 11698343"/>
                <a:gd name="T33" fmla="*/ 962549 h 10158412"/>
                <a:gd name="T34" fmla="*/ 1438375 w 11698343"/>
                <a:gd name="T35" fmla="*/ 962549 h 10158412"/>
                <a:gd name="T36" fmla="*/ 1498412 w 11698343"/>
                <a:gd name="T37" fmla="*/ 901886 h 10158412"/>
                <a:gd name="T38" fmla="*/ 1493794 w 11698343"/>
                <a:gd name="T39" fmla="*/ 879355 h 10158412"/>
                <a:gd name="T40" fmla="*/ 1350050 w 11698343"/>
                <a:gd name="T41" fmla="*/ 120205 h 10158412"/>
                <a:gd name="T42" fmla="*/ 1458002 w 11698343"/>
                <a:gd name="T43" fmla="*/ 120205 h 10158412"/>
                <a:gd name="T44" fmla="*/ 1572882 w 11698343"/>
                <a:gd name="T45" fmla="*/ 205710 h 10158412"/>
                <a:gd name="T46" fmla="*/ 1763964 w 11698343"/>
                <a:gd name="T47" fmla="*/ 825047 h 10158412"/>
                <a:gd name="T48" fmla="*/ 1741450 w 11698343"/>
                <a:gd name="T49" fmla="*/ 1390076 h 10158412"/>
                <a:gd name="T50" fmla="*/ 900343 w 11698343"/>
                <a:gd name="T51" fmla="*/ 1563398 h 10158412"/>
                <a:gd name="T52" fmla="*/ 899765 w 11698343"/>
                <a:gd name="T53" fmla="*/ 1563398 h 10158412"/>
                <a:gd name="T54" fmla="*/ 899188 w 11698343"/>
                <a:gd name="T55" fmla="*/ 1563398 h 10158412"/>
                <a:gd name="T56" fmla="*/ 59235 w 11698343"/>
                <a:gd name="T57" fmla="*/ 1389498 h 10158412"/>
                <a:gd name="T58" fmla="*/ 36144 w 11698343"/>
                <a:gd name="T59" fmla="*/ 825047 h 10158412"/>
                <a:gd name="T60" fmla="*/ 226648 w 11698343"/>
                <a:gd name="T61" fmla="*/ 205710 h 10158412"/>
                <a:gd name="T62" fmla="*/ 341529 w 11698343"/>
                <a:gd name="T63" fmla="*/ 120205 h 10158412"/>
                <a:gd name="T64" fmla="*/ 600274 w 11698343"/>
                <a:gd name="T65" fmla="*/ 0 h 10158412"/>
                <a:gd name="T66" fmla="*/ 1201055 w 11698343"/>
                <a:gd name="T67" fmla="*/ 0 h 10158412"/>
                <a:gd name="T68" fmla="*/ 1201055 w 11698343"/>
                <a:gd name="T69" fmla="*/ 180308 h 10158412"/>
                <a:gd name="T70" fmla="*/ 600274 w 11698343"/>
                <a:gd name="T71" fmla="*/ 180308 h 1015841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1698343" h="10158412">
                  <a:moveTo>
                    <a:pt x="3119321" y="3908426"/>
                  </a:moveTo>
                  <a:lnTo>
                    <a:pt x="8583497" y="3908426"/>
                  </a:lnTo>
                  <a:lnTo>
                    <a:pt x="8583497" y="5470526"/>
                  </a:lnTo>
                  <a:lnTo>
                    <a:pt x="3119321" y="5470526"/>
                  </a:lnTo>
                  <a:lnTo>
                    <a:pt x="3119321" y="3908426"/>
                  </a:lnTo>
                  <a:close/>
                  <a:moveTo>
                    <a:pt x="3509845" y="1955800"/>
                  </a:moveTo>
                  <a:lnTo>
                    <a:pt x="8194557" y="1955800"/>
                  </a:lnTo>
                  <a:lnTo>
                    <a:pt x="8194557" y="3127376"/>
                  </a:lnTo>
                  <a:lnTo>
                    <a:pt x="3509845" y="3127376"/>
                  </a:lnTo>
                  <a:lnTo>
                    <a:pt x="3509845" y="1955800"/>
                  </a:lnTo>
                  <a:close/>
                  <a:moveTo>
                    <a:pt x="2219133" y="781050"/>
                  </a:moveTo>
                  <a:cubicBezTo>
                    <a:pt x="2219133" y="781050"/>
                    <a:pt x="2219133" y="781050"/>
                    <a:pt x="2924323" y="781050"/>
                  </a:cubicBezTo>
                  <a:cubicBezTo>
                    <a:pt x="2924323" y="781050"/>
                    <a:pt x="2924323" y="781050"/>
                    <a:pt x="1975317" y="5788816"/>
                  </a:cubicBezTo>
                  <a:cubicBezTo>
                    <a:pt x="1952811" y="5901436"/>
                    <a:pt x="1982819" y="6021562"/>
                    <a:pt x="2057839" y="6111656"/>
                  </a:cubicBezTo>
                  <a:cubicBezTo>
                    <a:pt x="2132859" y="6201752"/>
                    <a:pt x="2241639" y="6254306"/>
                    <a:pt x="2357919" y="6254306"/>
                  </a:cubicBezTo>
                  <a:cubicBezTo>
                    <a:pt x="2357919" y="6254306"/>
                    <a:pt x="2357919" y="6254306"/>
                    <a:pt x="4285939" y="6254306"/>
                  </a:cubicBezTo>
                  <a:cubicBezTo>
                    <a:pt x="4285939" y="7035128"/>
                    <a:pt x="4976125" y="7508126"/>
                    <a:pt x="5846357" y="7508126"/>
                  </a:cubicBezTo>
                  <a:cubicBezTo>
                    <a:pt x="6716593" y="7508126"/>
                    <a:pt x="7406777" y="7035128"/>
                    <a:pt x="7406777" y="6254306"/>
                  </a:cubicBezTo>
                  <a:cubicBezTo>
                    <a:pt x="7406777" y="6254306"/>
                    <a:pt x="7406777" y="6254306"/>
                    <a:pt x="9342297" y="6254306"/>
                  </a:cubicBezTo>
                  <a:cubicBezTo>
                    <a:pt x="9342297" y="6254306"/>
                    <a:pt x="9342297" y="6254306"/>
                    <a:pt x="9346049" y="6254306"/>
                  </a:cubicBezTo>
                  <a:cubicBezTo>
                    <a:pt x="9559857" y="6254306"/>
                    <a:pt x="9736153" y="6077872"/>
                    <a:pt x="9736153" y="5860142"/>
                  </a:cubicBezTo>
                  <a:cubicBezTo>
                    <a:pt x="9736153" y="5807588"/>
                    <a:pt x="9724901" y="5758786"/>
                    <a:pt x="9706145" y="5713738"/>
                  </a:cubicBezTo>
                  <a:cubicBezTo>
                    <a:pt x="9706145" y="5713738"/>
                    <a:pt x="9706145" y="5713738"/>
                    <a:pt x="8772145" y="781050"/>
                  </a:cubicBezTo>
                  <a:cubicBezTo>
                    <a:pt x="8772145" y="781050"/>
                    <a:pt x="8772145" y="781050"/>
                    <a:pt x="9473581" y="781050"/>
                  </a:cubicBezTo>
                  <a:cubicBezTo>
                    <a:pt x="9818677" y="781050"/>
                    <a:pt x="10118757" y="1010040"/>
                    <a:pt x="10220033" y="1336634"/>
                  </a:cubicBezTo>
                  <a:cubicBezTo>
                    <a:pt x="10220033" y="1336634"/>
                    <a:pt x="10970237" y="3769192"/>
                    <a:pt x="11461617" y="5360868"/>
                  </a:cubicBezTo>
                  <a:cubicBezTo>
                    <a:pt x="11757949" y="6310616"/>
                    <a:pt x="11844221" y="8210114"/>
                    <a:pt x="11315329" y="9032228"/>
                  </a:cubicBezTo>
                  <a:cubicBezTo>
                    <a:pt x="11120277" y="9332544"/>
                    <a:pt x="10598885" y="10135888"/>
                    <a:pt x="5850109" y="10158412"/>
                  </a:cubicBezTo>
                  <a:cubicBezTo>
                    <a:pt x="5850109" y="10158412"/>
                    <a:pt x="5850109" y="10158412"/>
                    <a:pt x="5846357" y="10158412"/>
                  </a:cubicBezTo>
                  <a:cubicBezTo>
                    <a:pt x="5846357" y="10158412"/>
                    <a:pt x="5846357" y="10158412"/>
                    <a:pt x="5842605" y="10158412"/>
                  </a:cubicBezTo>
                  <a:cubicBezTo>
                    <a:pt x="1097581" y="10135888"/>
                    <a:pt x="579941" y="9332544"/>
                    <a:pt x="384889" y="9028474"/>
                  </a:cubicBezTo>
                  <a:cubicBezTo>
                    <a:pt x="-147755" y="8210114"/>
                    <a:pt x="-57729" y="6306862"/>
                    <a:pt x="234849" y="5360868"/>
                  </a:cubicBezTo>
                  <a:cubicBezTo>
                    <a:pt x="729983" y="3765440"/>
                    <a:pt x="1472681" y="1336634"/>
                    <a:pt x="1472681" y="1336634"/>
                  </a:cubicBezTo>
                  <a:cubicBezTo>
                    <a:pt x="1573959" y="1010040"/>
                    <a:pt x="1877791" y="781050"/>
                    <a:pt x="2219133" y="781050"/>
                  </a:cubicBezTo>
                  <a:close/>
                  <a:moveTo>
                    <a:pt x="3900371" y="0"/>
                  </a:moveTo>
                  <a:lnTo>
                    <a:pt x="7804033" y="0"/>
                  </a:lnTo>
                  <a:lnTo>
                    <a:pt x="7804033" y="1171576"/>
                  </a:lnTo>
                  <a:lnTo>
                    <a:pt x="3900371" y="1171576"/>
                  </a:lnTo>
                  <a:lnTo>
                    <a:pt x="390037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0" name="组合 39"/>
          <p:cNvGrpSpPr>
            <a:grpSpLocks noChangeAspect="1"/>
          </p:cNvGrpSpPr>
          <p:nvPr/>
        </p:nvGrpSpPr>
        <p:grpSpPr>
          <a:xfrm>
            <a:off x="8327216" y="3613725"/>
            <a:ext cx="999601" cy="1008000"/>
            <a:chOff x="9069338" y="3136647"/>
            <a:chExt cx="1320400" cy="1331495"/>
          </a:xfrm>
        </p:grpSpPr>
        <p:sp>
          <p:nvSpPr>
            <p:cNvPr id="41" name="椭圆 40"/>
            <p:cNvSpPr/>
            <p:nvPr/>
          </p:nvSpPr>
          <p:spPr>
            <a:xfrm>
              <a:off x="9069338" y="3136647"/>
              <a:ext cx="1320400" cy="1331495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KSO_Shape"/>
            <p:cNvSpPr/>
            <p:nvPr/>
          </p:nvSpPr>
          <p:spPr bwMode="auto">
            <a:xfrm>
              <a:off x="9506953" y="3573378"/>
              <a:ext cx="471237" cy="471237"/>
            </a:xfrm>
            <a:custGeom>
              <a:avLst/>
              <a:gdLst>
                <a:gd name="T0" fmla="*/ 733640 w 1450975"/>
                <a:gd name="T1" fmla="*/ 273045 h 1450975"/>
                <a:gd name="T2" fmla="*/ 1094170 w 1450975"/>
                <a:gd name="T3" fmla="*/ 273045 h 1450975"/>
                <a:gd name="T4" fmla="*/ 1094170 w 1450975"/>
                <a:gd name="T5" fmla="*/ 546742 h 1450975"/>
                <a:gd name="T6" fmla="*/ 909714 w 1450975"/>
                <a:gd name="T7" fmla="*/ 546742 h 1450975"/>
                <a:gd name="T8" fmla="*/ 286868 w 1450975"/>
                <a:gd name="T9" fmla="*/ 1915226 h 1450975"/>
                <a:gd name="T10" fmla="*/ 1031887 w 1450975"/>
                <a:gd name="T11" fmla="*/ 1915226 h 1450975"/>
                <a:gd name="T12" fmla="*/ 1304980 w 1450975"/>
                <a:gd name="T13" fmla="*/ 2326071 h 1450975"/>
                <a:gd name="T14" fmla="*/ 1979929 w 1450975"/>
                <a:gd name="T15" fmla="*/ 2326071 h 1450975"/>
                <a:gd name="T16" fmla="*/ 2253024 w 1450975"/>
                <a:gd name="T17" fmla="*/ 1915226 h 1450975"/>
                <a:gd name="T18" fmla="*/ 2996845 w 1450975"/>
                <a:gd name="T19" fmla="*/ 1915226 h 1450975"/>
                <a:gd name="T20" fmla="*/ 2375196 w 1450975"/>
                <a:gd name="T21" fmla="*/ 546742 h 1450975"/>
                <a:gd name="T22" fmla="*/ 2189542 w 1450975"/>
                <a:gd name="T23" fmla="*/ 546742 h 1450975"/>
                <a:gd name="T24" fmla="*/ 2189542 w 1450975"/>
                <a:gd name="T25" fmla="*/ 273045 h 1450975"/>
                <a:gd name="T26" fmla="*/ 2551271 w 1450975"/>
                <a:gd name="T27" fmla="*/ 273045 h 1450975"/>
                <a:gd name="T28" fmla="*/ 3283712 w 1450975"/>
                <a:gd name="T29" fmla="*/ 1885881 h 1450975"/>
                <a:gd name="T30" fmla="*/ 3283712 w 1450975"/>
                <a:gd name="T31" fmla="*/ 3283712 h 1450975"/>
                <a:gd name="T32" fmla="*/ 0 w 1450975"/>
                <a:gd name="T33" fmla="*/ 3283712 h 1450975"/>
                <a:gd name="T34" fmla="*/ 0 w 1450975"/>
                <a:gd name="T35" fmla="*/ 1885881 h 1450975"/>
                <a:gd name="T36" fmla="*/ 1369112 w 1450975"/>
                <a:gd name="T37" fmla="*/ 0 h 1450975"/>
                <a:gd name="T38" fmla="*/ 1915200 w 1450975"/>
                <a:gd name="T39" fmla="*/ 0 h 1450975"/>
                <a:gd name="T40" fmla="*/ 1915200 w 1450975"/>
                <a:gd name="T41" fmla="*/ 1231334 h 1450975"/>
                <a:gd name="T42" fmla="*/ 2324467 w 1450975"/>
                <a:gd name="T43" fmla="*/ 1231334 h 1450975"/>
                <a:gd name="T44" fmla="*/ 1642155 w 1450975"/>
                <a:gd name="T45" fmla="*/ 2051424 h 1450975"/>
                <a:gd name="T46" fmla="*/ 959248 w 1450975"/>
                <a:gd name="T47" fmla="*/ 1231334 h 1450975"/>
                <a:gd name="T48" fmla="*/ 1369112 w 1450975"/>
                <a:gd name="T49" fmla="*/ 1231334 h 145097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450975" h="1450975">
                  <a:moveTo>
                    <a:pt x="324174" y="120650"/>
                  </a:moveTo>
                  <a:lnTo>
                    <a:pt x="483482" y="120650"/>
                  </a:lnTo>
                  <a:lnTo>
                    <a:pt x="483482" y="241589"/>
                  </a:lnTo>
                  <a:lnTo>
                    <a:pt x="401976" y="241589"/>
                  </a:lnTo>
                  <a:lnTo>
                    <a:pt x="126759" y="846282"/>
                  </a:lnTo>
                  <a:lnTo>
                    <a:pt x="455960" y="846282"/>
                  </a:lnTo>
                  <a:lnTo>
                    <a:pt x="576632" y="1027822"/>
                  </a:lnTo>
                  <a:lnTo>
                    <a:pt x="874872" y="1027822"/>
                  </a:lnTo>
                  <a:lnTo>
                    <a:pt x="995544" y="846282"/>
                  </a:lnTo>
                  <a:lnTo>
                    <a:pt x="1324217" y="846282"/>
                  </a:lnTo>
                  <a:lnTo>
                    <a:pt x="1049529" y="241589"/>
                  </a:lnTo>
                  <a:lnTo>
                    <a:pt x="967493" y="241589"/>
                  </a:lnTo>
                  <a:lnTo>
                    <a:pt x="967493" y="120650"/>
                  </a:lnTo>
                  <a:lnTo>
                    <a:pt x="1127331" y="120650"/>
                  </a:lnTo>
                  <a:lnTo>
                    <a:pt x="1450975" y="833315"/>
                  </a:lnTo>
                  <a:lnTo>
                    <a:pt x="1450975" y="1450975"/>
                  </a:lnTo>
                  <a:lnTo>
                    <a:pt x="0" y="1450975"/>
                  </a:lnTo>
                  <a:lnTo>
                    <a:pt x="0" y="833315"/>
                  </a:lnTo>
                  <a:lnTo>
                    <a:pt x="324174" y="120650"/>
                  </a:lnTo>
                  <a:close/>
                  <a:moveTo>
                    <a:pt x="604970" y="0"/>
                  </a:moveTo>
                  <a:lnTo>
                    <a:pt x="846270" y="0"/>
                  </a:lnTo>
                  <a:lnTo>
                    <a:pt x="846270" y="544090"/>
                  </a:lnTo>
                  <a:lnTo>
                    <a:pt x="1027113" y="544090"/>
                  </a:lnTo>
                  <a:lnTo>
                    <a:pt x="725620" y="906463"/>
                  </a:lnTo>
                  <a:lnTo>
                    <a:pt x="423863" y="544090"/>
                  </a:lnTo>
                  <a:lnTo>
                    <a:pt x="604970" y="544090"/>
                  </a:lnTo>
                  <a:lnTo>
                    <a:pt x="60497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7609680" y="2022348"/>
            <a:ext cx="999601" cy="1008000"/>
            <a:chOff x="7477158" y="1836818"/>
            <a:chExt cx="1320400" cy="1331495"/>
          </a:xfrm>
        </p:grpSpPr>
        <p:sp>
          <p:nvSpPr>
            <p:cNvPr id="44" name="椭圆 43"/>
            <p:cNvSpPr/>
            <p:nvPr/>
          </p:nvSpPr>
          <p:spPr>
            <a:xfrm>
              <a:off x="7477158" y="1836818"/>
              <a:ext cx="1320400" cy="133149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KSO_Shape"/>
            <p:cNvSpPr/>
            <p:nvPr/>
          </p:nvSpPr>
          <p:spPr>
            <a:xfrm>
              <a:off x="7977188" y="2213363"/>
              <a:ext cx="348666" cy="596010"/>
            </a:xfrm>
            <a:custGeom>
              <a:avLst/>
              <a:gdLst/>
              <a:ahLst/>
              <a:cxnLst/>
              <a:rect l="l" t="t" r="r" b="b"/>
              <a:pathLst>
                <a:path w="559792" h="955625">
                  <a:moveTo>
                    <a:pt x="279896" y="194422"/>
                  </a:moveTo>
                  <a:cubicBezTo>
                    <a:pt x="168660" y="194422"/>
                    <a:pt x="78485" y="284596"/>
                    <a:pt x="78485" y="395833"/>
                  </a:cubicBezTo>
                  <a:cubicBezTo>
                    <a:pt x="78485" y="507069"/>
                    <a:pt x="168660" y="597244"/>
                    <a:pt x="279896" y="597244"/>
                  </a:cubicBezTo>
                  <a:cubicBezTo>
                    <a:pt x="391133" y="597244"/>
                    <a:pt x="481307" y="507069"/>
                    <a:pt x="481307" y="395833"/>
                  </a:cubicBezTo>
                  <a:cubicBezTo>
                    <a:pt x="481307" y="284596"/>
                    <a:pt x="391133" y="194422"/>
                    <a:pt x="279896" y="194422"/>
                  </a:cubicBezTo>
                  <a:close/>
                  <a:moveTo>
                    <a:pt x="279896" y="0"/>
                  </a:moveTo>
                  <a:cubicBezTo>
                    <a:pt x="381198" y="-1"/>
                    <a:pt x="482501" y="38646"/>
                    <a:pt x="559792" y="115937"/>
                  </a:cubicBezTo>
                  <a:cubicBezTo>
                    <a:pt x="714375" y="270519"/>
                    <a:pt x="714375" y="521146"/>
                    <a:pt x="559792" y="675729"/>
                  </a:cubicBezTo>
                  <a:lnTo>
                    <a:pt x="279896" y="955625"/>
                  </a:lnTo>
                  <a:lnTo>
                    <a:pt x="0" y="675729"/>
                  </a:lnTo>
                  <a:cubicBezTo>
                    <a:pt x="-154583" y="521146"/>
                    <a:pt x="-154583" y="270519"/>
                    <a:pt x="0" y="115937"/>
                  </a:cubicBezTo>
                  <a:cubicBezTo>
                    <a:pt x="77291" y="38646"/>
                    <a:pt x="178594" y="-1"/>
                    <a:pt x="2798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324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247245" y="267196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2801600" y="5554639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23" name="椭圆 22"/>
          <p:cNvSpPr/>
          <p:nvPr/>
        </p:nvSpPr>
        <p:spPr>
          <a:xfrm>
            <a:off x="5328260" y="3993075"/>
            <a:ext cx="1572492" cy="1572492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947738" y="4316224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51" name="矩形 50"/>
          <p:cNvSpPr/>
          <p:nvPr/>
        </p:nvSpPr>
        <p:spPr>
          <a:xfrm>
            <a:off x="9632463" y="431395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52" name="矩形 51"/>
          <p:cNvSpPr/>
          <p:nvPr/>
        </p:nvSpPr>
        <p:spPr>
          <a:xfrm>
            <a:off x="618674" y="275846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教学中要重视的问题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0" grpId="0"/>
      <p:bldP spid="24" grpId="0"/>
      <p:bldP spid="25" grpId="0" animBg="1"/>
      <p:bldP spid="26" grpId="0"/>
      <p:bldP spid="27" grpId="0"/>
      <p:bldP spid="28" grpId="0"/>
      <p:bldP spid="29" grpId="0"/>
      <p:bldP spid="30" grpId="0"/>
      <p:bldP spid="2" grpId="0"/>
      <p:bldP spid="46" grpId="0"/>
      <p:bldP spid="23" grpId="0" animBg="1"/>
      <p:bldP spid="49" grpId="0"/>
      <p:bldP spid="51" grpId="0"/>
      <p:bldP spid="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736036" y="3067947"/>
            <a:ext cx="1736035" cy="2160105"/>
          </a:xfrm>
          <a:prstGeom prst="roundRect">
            <a:avLst/>
          </a:prstGeom>
          <a:noFill/>
          <a:ln>
            <a:solidFill>
              <a:srgbClr val="007E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3478697" y="1835494"/>
            <a:ext cx="1736035" cy="2160105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圆角矩形 47"/>
          <p:cNvSpPr/>
          <p:nvPr/>
        </p:nvSpPr>
        <p:spPr>
          <a:xfrm>
            <a:off x="5221357" y="3067947"/>
            <a:ext cx="1736035" cy="2160105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圆角矩形 45"/>
          <p:cNvSpPr/>
          <p:nvPr/>
        </p:nvSpPr>
        <p:spPr>
          <a:xfrm>
            <a:off x="6957391" y="1835494"/>
            <a:ext cx="1736035" cy="2160105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8700053" y="3067947"/>
            <a:ext cx="1736035" cy="216010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665027" y="5458908"/>
            <a:ext cx="88846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102817" y="2623930"/>
            <a:ext cx="1006898" cy="1146742"/>
            <a:chOff x="2765424" y="2398644"/>
            <a:chExt cx="791024" cy="900886"/>
          </a:xfrm>
        </p:grpSpPr>
        <p:sp>
          <p:nvSpPr>
            <p:cNvPr id="28" name="椭圆 27"/>
            <p:cNvSpPr/>
            <p:nvPr/>
          </p:nvSpPr>
          <p:spPr>
            <a:xfrm>
              <a:off x="2765424" y="2398644"/>
              <a:ext cx="791024" cy="800100"/>
            </a:xfrm>
            <a:prstGeom prst="ellipse">
              <a:avLst/>
            </a:prstGeom>
            <a:solidFill>
              <a:srgbClr val="007E39"/>
            </a:solidFill>
            <a:ln>
              <a:solidFill>
                <a:srgbClr val="0099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01</a:t>
              </a:r>
              <a:endParaRPr lang="zh-CN" altLang="en-US" sz="24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flipV="1">
              <a:off x="2978864" y="3148593"/>
              <a:ext cx="364145" cy="150937"/>
            </a:xfrm>
            <a:prstGeom prst="triangle">
              <a:avLst/>
            </a:prstGeom>
            <a:solidFill>
              <a:srgbClr val="007E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5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85925" y="2623930"/>
            <a:ext cx="1006898" cy="1147413"/>
            <a:chOff x="5597037" y="2398644"/>
            <a:chExt cx="791024" cy="901413"/>
          </a:xfrm>
        </p:grpSpPr>
        <p:sp>
          <p:nvSpPr>
            <p:cNvPr id="30" name="椭圆 29"/>
            <p:cNvSpPr/>
            <p:nvPr/>
          </p:nvSpPr>
          <p:spPr>
            <a:xfrm>
              <a:off x="5597037" y="2398644"/>
              <a:ext cx="791024" cy="8001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03</a:t>
              </a:r>
              <a:endParaRPr lang="zh-CN" altLang="en-US" sz="24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flipV="1">
              <a:off x="5806479" y="3139069"/>
              <a:ext cx="364145" cy="16098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5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51505" y="2623930"/>
            <a:ext cx="1006898" cy="1171661"/>
            <a:chOff x="8428650" y="2398644"/>
            <a:chExt cx="791024" cy="920463"/>
          </a:xfrm>
        </p:grpSpPr>
        <p:sp>
          <p:nvSpPr>
            <p:cNvPr id="32" name="椭圆 31"/>
            <p:cNvSpPr/>
            <p:nvPr/>
          </p:nvSpPr>
          <p:spPr>
            <a:xfrm>
              <a:off x="8428650" y="2398644"/>
              <a:ext cx="791024" cy="80010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05</a:t>
              </a:r>
              <a:endParaRPr lang="zh-CN" altLang="en-US" sz="24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flipV="1">
              <a:off x="8639171" y="3139972"/>
              <a:ext cx="364145" cy="179135"/>
            </a:xfrm>
            <a:prstGeom prst="triangl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5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36676" y="3310099"/>
            <a:ext cx="1006898" cy="1163473"/>
            <a:chOff x="4247396" y="3084814"/>
            <a:chExt cx="791024" cy="914030"/>
          </a:xfrm>
        </p:grpSpPr>
        <p:sp>
          <p:nvSpPr>
            <p:cNvPr id="29" name="椭圆 28"/>
            <p:cNvSpPr/>
            <p:nvPr/>
          </p:nvSpPr>
          <p:spPr>
            <a:xfrm>
              <a:off x="4247396" y="3198744"/>
              <a:ext cx="791024" cy="8001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02</a:t>
              </a:r>
              <a:endParaRPr lang="zh-CN" altLang="en-US" sz="24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>
              <a:off x="4454186" y="3084814"/>
              <a:ext cx="364145" cy="191453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5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44150" y="3307204"/>
            <a:ext cx="1006898" cy="1163692"/>
            <a:chOff x="6995664" y="3081918"/>
            <a:chExt cx="791024" cy="914202"/>
          </a:xfrm>
        </p:grpSpPr>
        <p:sp>
          <p:nvSpPr>
            <p:cNvPr id="31" name="椭圆 30"/>
            <p:cNvSpPr/>
            <p:nvPr/>
          </p:nvSpPr>
          <p:spPr>
            <a:xfrm>
              <a:off x="6995664" y="3196020"/>
              <a:ext cx="791024" cy="8001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04</a:t>
              </a:r>
              <a:endParaRPr lang="zh-CN" altLang="en-US" sz="24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>
              <a:off x="7212886" y="3081918"/>
              <a:ext cx="364145" cy="179512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5"/>
            </a:p>
          </p:txBody>
        </p:sp>
      </p:grpSp>
      <p:sp>
        <p:nvSpPr>
          <p:cNvPr id="49" name="矩形 48"/>
          <p:cNvSpPr/>
          <p:nvPr/>
        </p:nvSpPr>
        <p:spPr>
          <a:xfrm>
            <a:off x="1840479" y="3871865"/>
            <a:ext cx="15860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/>
              <a:t>Disruptive technologies such as artificial intelligence and big data are changing the world of work.  Retail jobs are</a:t>
            </a:r>
            <a:endParaRPr lang="zh-CN" altLang="en-US" sz="1200" dirty="0"/>
          </a:p>
        </p:txBody>
      </p:sp>
      <p:sp>
        <p:nvSpPr>
          <p:cNvPr id="50" name="矩形 49"/>
          <p:cNvSpPr/>
          <p:nvPr/>
        </p:nvSpPr>
        <p:spPr>
          <a:xfrm>
            <a:off x="3563262" y="2073424"/>
            <a:ext cx="15860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Disruptive technologies such as artificial intelligence and big data are changing the world of work.  Retail jobs are</a:t>
            </a:r>
            <a:endParaRPr lang="zh-CN" altLang="en-US" sz="1200" dirty="0"/>
          </a:p>
        </p:txBody>
      </p:sp>
      <p:sp>
        <p:nvSpPr>
          <p:cNvPr id="51" name="矩形 50"/>
          <p:cNvSpPr/>
          <p:nvPr/>
        </p:nvSpPr>
        <p:spPr>
          <a:xfrm>
            <a:off x="5302967" y="3871865"/>
            <a:ext cx="15860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/>
              <a:t>Disruptive </a:t>
            </a:r>
            <a:r>
              <a:rPr lang="en-US" altLang="zh-CN" sz="1200" dirty="0"/>
              <a:t>technologies such as artificial intelligence and big data are changing the world of work.  Retail jobs are</a:t>
            </a:r>
            <a:endParaRPr lang="zh-CN" altLang="en-US" sz="1200" dirty="0"/>
          </a:p>
        </p:txBody>
      </p:sp>
      <p:sp>
        <p:nvSpPr>
          <p:cNvPr id="52" name="矩形 51"/>
          <p:cNvSpPr/>
          <p:nvPr/>
        </p:nvSpPr>
        <p:spPr>
          <a:xfrm>
            <a:off x="7030288" y="2087072"/>
            <a:ext cx="15860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Disruptive technologies such as artificial intelligence and big data are changing the world of work.  Retail jobs are</a:t>
            </a:r>
            <a:endParaRPr lang="zh-CN" altLang="en-US" sz="1200" dirty="0"/>
          </a:p>
        </p:txBody>
      </p:sp>
      <p:sp>
        <p:nvSpPr>
          <p:cNvPr id="53" name="矩形 52"/>
          <p:cNvSpPr/>
          <p:nvPr/>
        </p:nvSpPr>
        <p:spPr>
          <a:xfrm>
            <a:off x="8819332" y="3871865"/>
            <a:ext cx="15860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/>
              <a:t>Disruptive </a:t>
            </a:r>
            <a:r>
              <a:rPr lang="en-US" altLang="zh-CN" sz="1200" dirty="0"/>
              <a:t>technologies such as artificial intelligence and big data are changing the world of work.  Retail jobs are</a:t>
            </a:r>
            <a:endParaRPr lang="zh-CN" altLang="en-US" sz="1200" dirty="0"/>
          </a:p>
        </p:txBody>
      </p:sp>
      <p:sp>
        <p:nvSpPr>
          <p:cNvPr id="54" name="文本框 53"/>
          <p:cNvSpPr txBox="1"/>
          <p:nvPr/>
        </p:nvSpPr>
        <p:spPr>
          <a:xfrm>
            <a:off x="12801600" y="554099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618674" y="275846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教学中要重视的问题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5" grpId="0" animBg="1"/>
      <p:bldP spid="48" grpId="0" animBg="1"/>
      <p:bldP spid="46" grpId="0" animBg="1"/>
      <p:bldP spid="47" grpId="0" animBg="1"/>
      <p:bldP spid="38" grpId="0"/>
      <p:bldP spid="49" grpId="0"/>
      <p:bldP spid="50" grpId="0"/>
      <p:bldP spid="51" grpId="0"/>
      <p:bldP spid="52" grpId="0"/>
      <p:bldP spid="53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MH_Picture_1"/>
          <p:cNvSpPr/>
          <p:nvPr>
            <p:custDataLst>
              <p:tags r:id="rId1"/>
            </p:custDataLst>
          </p:nvPr>
        </p:nvSpPr>
        <p:spPr>
          <a:xfrm>
            <a:off x="1760561" y="1830958"/>
            <a:ext cx="5650172" cy="3425013"/>
          </a:xfrm>
          <a:custGeom>
            <a:avLst/>
            <a:gdLst>
              <a:gd name="connsiteX0" fmla="*/ 0 w 7143750"/>
              <a:gd name="connsiteY0" fmla="*/ 0 h 2333625"/>
              <a:gd name="connsiteX1" fmla="*/ 4810125 w 7143750"/>
              <a:gd name="connsiteY1" fmla="*/ 0 h 2333625"/>
              <a:gd name="connsiteX2" fmla="*/ 7143750 w 7143750"/>
              <a:gd name="connsiteY2" fmla="*/ 2333625 h 2333625"/>
              <a:gd name="connsiteX3" fmla="*/ 0 w 7143750"/>
              <a:gd name="connsiteY3" fmla="*/ 2333625 h 2333625"/>
              <a:gd name="connsiteX0-1" fmla="*/ 0 w 7143750"/>
              <a:gd name="connsiteY0-2" fmla="*/ 0 h 2333625"/>
              <a:gd name="connsiteX1-3" fmla="*/ 4447761 w 7143750"/>
              <a:gd name="connsiteY1-4" fmla="*/ 9299 h 2333625"/>
              <a:gd name="connsiteX2-5" fmla="*/ 7143750 w 7143750"/>
              <a:gd name="connsiteY2-6" fmla="*/ 2333625 h 2333625"/>
              <a:gd name="connsiteX3-7" fmla="*/ 0 w 7143750"/>
              <a:gd name="connsiteY3-8" fmla="*/ 2333625 h 2333625"/>
              <a:gd name="connsiteX4" fmla="*/ 0 w 7143750"/>
              <a:gd name="connsiteY4" fmla="*/ 0 h 2333625"/>
              <a:gd name="connsiteX0-9" fmla="*/ 0 w 7143750"/>
              <a:gd name="connsiteY0-10" fmla="*/ 0 h 2333625"/>
              <a:gd name="connsiteX1-11" fmla="*/ 4447761 w 7143750"/>
              <a:gd name="connsiteY1-12" fmla="*/ 0 h 2333625"/>
              <a:gd name="connsiteX2-13" fmla="*/ 7143750 w 7143750"/>
              <a:gd name="connsiteY2-14" fmla="*/ 2333625 h 2333625"/>
              <a:gd name="connsiteX3-15" fmla="*/ 0 w 7143750"/>
              <a:gd name="connsiteY3-16" fmla="*/ 2333625 h 2333625"/>
              <a:gd name="connsiteX4-17" fmla="*/ 0 w 7143750"/>
              <a:gd name="connsiteY4-18" fmla="*/ 0 h 23336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7143750" h="2333625">
                <a:moveTo>
                  <a:pt x="0" y="0"/>
                </a:moveTo>
                <a:lnTo>
                  <a:pt x="4447761" y="0"/>
                </a:lnTo>
                <a:lnTo>
                  <a:pt x="7143750" y="2333625"/>
                </a:lnTo>
                <a:lnTo>
                  <a:pt x="0" y="233362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170">
              <a:ea typeface="微软雅黑" panose="020B0503020204020204" pitchFamily="34" charset="-122"/>
            </a:endParaRPr>
          </a:p>
        </p:txBody>
      </p:sp>
      <p:sp>
        <p:nvSpPr>
          <p:cNvPr id="24" name="MH_Text_1"/>
          <p:cNvSpPr/>
          <p:nvPr>
            <p:custDataLst>
              <p:tags r:id="rId2"/>
            </p:custDataLst>
          </p:nvPr>
        </p:nvSpPr>
        <p:spPr>
          <a:xfrm flipH="1">
            <a:off x="5910384" y="2308897"/>
            <a:ext cx="4652980" cy="2455753"/>
          </a:xfrm>
          <a:custGeom>
            <a:avLst/>
            <a:gdLst>
              <a:gd name="connsiteX0" fmla="*/ 0 w 7143750"/>
              <a:gd name="connsiteY0" fmla="*/ 0 h 2333625"/>
              <a:gd name="connsiteX1" fmla="*/ 4810125 w 7143750"/>
              <a:gd name="connsiteY1" fmla="*/ 0 h 2333625"/>
              <a:gd name="connsiteX2" fmla="*/ 7143750 w 7143750"/>
              <a:gd name="connsiteY2" fmla="*/ 2333625 h 2333625"/>
              <a:gd name="connsiteX3" fmla="*/ 0 w 7143750"/>
              <a:gd name="connsiteY3" fmla="*/ 2333625 h 2333625"/>
              <a:gd name="connsiteX0-1" fmla="*/ 0 w 7143750"/>
              <a:gd name="connsiteY0-2" fmla="*/ 0 h 2333625"/>
              <a:gd name="connsiteX1-3" fmla="*/ 5061567 w 7143750"/>
              <a:gd name="connsiteY1-4" fmla="*/ 12969 h 2333625"/>
              <a:gd name="connsiteX2-5" fmla="*/ 7143750 w 7143750"/>
              <a:gd name="connsiteY2-6" fmla="*/ 2333625 h 2333625"/>
              <a:gd name="connsiteX3-7" fmla="*/ 0 w 7143750"/>
              <a:gd name="connsiteY3-8" fmla="*/ 2333625 h 2333625"/>
              <a:gd name="connsiteX4" fmla="*/ 0 w 7143750"/>
              <a:gd name="connsiteY4" fmla="*/ 0 h 2333625"/>
              <a:gd name="connsiteX0-9" fmla="*/ 0 w 7143750"/>
              <a:gd name="connsiteY0-10" fmla="*/ 12969 h 2346594"/>
              <a:gd name="connsiteX1-11" fmla="*/ 5019660 w 7143750"/>
              <a:gd name="connsiteY1-12" fmla="*/ 0 h 2346594"/>
              <a:gd name="connsiteX2-13" fmla="*/ 7143750 w 7143750"/>
              <a:gd name="connsiteY2-14" fmla="*/ 2346594 h 2346594"/>
              <a:gd name="connsiteX3-15" fmla="*/ 0 w 7143750"/>
              <a:gd name="connsiteY3-16" fmla="*/ 2346594 h 2346594"/>
              <a:gd name="connsiteX4-17" fmla="*/ 0 w 7143750"/>
              <a:gd name="connsiteY4-18" fmla="*/ 12969 h 2346594"/>
              <a:gd name="connsiteX0-19" fmla="*/ 0 w 7143750"/>
              <a:gd name="connsiteY0-20" fmla="*/ 0 h 2333625"/>
              <a:gd name="connsiteX1-21" fmla="*/ 5040614 w 7143750"/>
              <a:gd name="connsiteY1-22" fmla="*/ 0 h 2333625"/>
              <a:gd name="connsiteX2-23" fmla="*/ 7143750 w 7143750"/>
              <a:gd name="connsiteY2-24" fmla="*/ 2333625 h 2333625"/>
              <a:gd name="connsiteX3-25" fmla="*/ 0 w 7143750"/>
              <a:gd name="connsiteY3-26" fmla="*/ 2333625 h 2333625"/>
              <a:gd name="connsiteX4-27" fmla="*/ 0 w 7143750"/>
              <a:gd name="connsiteY4-28" fmla="*/ 0 h 23336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7143750" h="2333625">
                <a:moveTo>
                  <a:pt x="0" y="0"/>
                </a:moveTo>
                <a:lnTo>
                  <a:pt x="5040614" y="0"/>
                </a:lnTo>
                <a:lnTo>
                  <a:pt x="7143750" y="2333625"/>
                </a:lnTo>
                <a:lnTo>
                  <a:pt x="0" y="2333625"/>
                </a:lnTo>
                <a:lnTo>
                  <a:pt x="0" y="0"/>
                </a:lnTo>
                <a:close/>
              </a:path>
            </a:pathLst>
          </a:custGeom>
          <a:solidFill>
            <a:srgbClr val="007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000" anchor="ctr">
            <a:normAutofit/>
          </a:bodyPr>
          <a:lstStyle/>
          <a:p>
            <a:pPr algn="r" defTabSz="868045">
              <a:lnSpc>
                <a:spcPct val="150000"/>
              </a:lnSpc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MH_Other_1"/>
          <p:cNvCxnSpPr/>
          <p:nvPr>
            <p:custDataLst>
              <p:tags r:id="rId3"/>
            </p:custDataLst>
          </p:nvPr>
        </p:nvCxnSpPr>
        <p:spPr>
          <a:xfrm>
            <a:off x="5390866" y="1721201"/>
            <a:ext cx="2231575" cy="363438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MH_Other_2"/>
          <p:cNvCxnSpPr/>
          <p:nvPr>
            <p:custDataLst>
              <p:tags r:id="rId4"/>
            </p:custDataLst>
          </p:nvPr>
        </p:nvCxnSpPr>
        <p:spPr>
          <a:xfrm>
            <a:off x="5415816" y="5355585"/>
            <a:ext cx="2206625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MH_Other_3"/>
          <p:cNvCxnSpPr/>
          <p:nvPr>
            <p:custDataLst>
              <p:tags r:id="rId5"/>
            </p:custDataLst>
          </p:nvPr>
        </p:nvCxnSpPr>
        <p:spPr>
          <a:xfrm flipV="1">
            <a:off x="5415816" y="2144282"/>
            <a:ext cx="1776554" cy="3211303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MH_Other_4"/>
          <p:cNvCxnSpPr/>
          <p:nvPr>
            <p:custDataLst>
              <p:tags r:id="rId6"/>
            </p:custDataLst>
          </p:nvPr>
        </p:nvCxnSpPr>
        <p:spPr>
          <a:xfrm>
            <a:off x="7173485" y="2157459"/>
            <a:ext cx="33480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MH_Other_5"/>
          <p:cNvCxnSpPr/>
          <p:nvPr>
            <p:custDataLst>
              <p:tags r:id="rId7"/>
            </p:custDataLst>
          </p:nvPr>
        </p:nvCxnSpPr>
        <p:spPr>
          <a:xfrm>
            <a:off x="1758286" y="1723692"/>
            <a:ext cx="36195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098630" y="2802461"/>
            <a:ext cx="1880195" cy="323165"/>
          </a:xfrm>
          <a:prstGeom prst="rect">
            <a:avLst/>
          </a:prstGeom>
        </p:spPr>
        <p:txBody>
          <a:bodyPr wrap="none" anchor="ctr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7096837" y="3140573"/>
            <a:ext cx="3261811" cy="1214643"/>
          </a:xfrm>
          <a:prstGeom prst="roundRect">
            <a:avLst>
              <a:gd name="adj" fmla="val 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1749287" y="5367131"/>
            <a:ext cx="9141626" cy="780636"/>
          </a:xfrm>
          <a:prstGeom prst="roundRect">
            <a:avLst>
              <a:gd name="adj" fmla="val 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6" name="等腰三角形 5"/>
          <p:cNvSpPr/>
          <p:nvPr/>
        </p:nvSpPr>
        <p:spPr>
          <a:xfrm flipV="1">
            <a:off x="5800299" y="2130634"/>
            <a:ext cx="1269242" cy="1064526"/>
          </a:xfrm>
          <a:prstGeom prst="triangle">
            <a:avLst>
              <a:gd name="adj" fmla="val 5215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KSO_Shape"/>
          <p:cNvSpPr/>
          <p:nvPr/>
        </p:nvSpPr>
        <p:spPr bwMode="auto">
          <a:xfrm>
            <a:off x="9624514" y="2531284"/>
            <a:ext cx="734136" cy="555496"/>
          </a:xfrm>
          <a:custGeom>
            <a:avLst/>
            <a:gdLst>
              <a:gd name="T0" fmla="*/ 354414 w 2295525"/>
              <a:gd name="T1" fmla="*/ 1437494 h 1735138"/>
              <a:gd name="T2" fmla="*/ 223983 w 2295525"/>
              <a:gd name="T3" fmla="*/ 1389407 h 1735138"/>
              <a:gd name="T4" fmla="*/ 200120 w 2295525"/>
              <a:gd name="T5" fmla="*/ 1433678 h 1735138"/>
              <a:gd name="T6" fmla="*/ 1871799 w 2295525"/>
              <a:gd name="T7" fmla="*/ 1202082 h 1735138"/>
              <a:gd name="T8" fmla="*/ 1862595 w 2295525"/>
              <a:gd name="T9" fmla="*/ 1430571 h 1735138"/>
              <a:gd name="T10" fmla="*/ 1585813 w 2295525"/>
              <a:gd name="T11" fmla="*/ 1207999 h 1735138"/>
              <a:gd name="T12" fmla="*/ 1490656 w 2295525"/>
              <a:gd name="T13" fmla="*/ 1402297 h 1735138"/>
              <a:gd name="T14" fmla="*/ 1152749 w 2295525"/>
              <a:gd name="T15" fmla="*/ 1383558 h 1735138"/>
              <a:gd name="T16" fmla="*/ 1090837 w 2295525"/>
              <a:gd name="T17" fmla="*/ 1220821 h 1735138"/>
              <a:gd name="T18" fmla="*/ 783516 w 2295525"/>
              <a:gd name="T19" fmla="*/ 1424982 h 1735138"/>
              <a:gd name="T20" fmla="*/ 1483025 w 2295525"/>
              <a:gd name="T21" fmla="*/ 1122300 h 1735138"/>
              <a:gd name="T22" fmla="*/ 1518730 w 2295525"/>
              <a:gd name="T23" fmla="*/ 1215802 h 1735138"/>
              <a:gd name="T24" fmla="*/ 1183050 w 2295525"/>
              <a:gd name="T25" fmla="*/ 1170419 h 1735138"/>
              <a:gd name="T26" fmla="*/ 1093135 w 2295525"/>
              <a:gd name="T27" fmla="*/ 1129269 h 1735138"/>
              <a:gd name="T28" fmla="*/ 556942 w 2295525"/>
              <a:gd name="T29" fmla="*/ 1349470 h 1735138"/>
              <a:gd name="T30" fmla="*/ 575056 w 2295525"/>
              <a:gd name="T31" fmla="*/ 1122300 h 1735138"/>
              <a:gd name="T32" fmla="*/ 1862842 w 2295525"/>
              <a:gd name="T33" fmla="*/ 1073163 h 1735138"/>
              <a:gd name="T34" fmla="*/ 1818708 w 2295525"/>
              <a:gd name="T35" fmla="*/ 1141187 h 1735138"/>
              <a:gd name="T36" fmla="*/ 1616812 w 2295525"/>
              <a:gd name="T37" fmla="*/ 1141187 h 1735138"/>
              <a:gd name="T38" fmla="*/ 1710350 w 2295525"/>
              <a:gd name="T39" fmla="*/ 973592 h 1735138"/>
              <a:gd name="T40" fmla="*/ 1049969 w 2295525"/>
              <a:gd name="T41" fmla="*/ 1053775 h 1735138"/>
              <a:gd name="T42" fmla="*/ 1014682 w 2295525"/>
              <a:gd name="T43" fmla="*/ 1139873 h 1735138"/>
              <a:gd name="T44" fmla="*/ 810877 w 2295525"/>
              <a:gd name="T45" fmla="*/ 1148088 h 1735138"/>
              <a:gd name="T46" fmla="*/ 894641 w 2295525"/>
              <a:gd name="T47" fmla="*/ 977206 h 1735138"/>
              <a:gd name="T48" fmla="*/ 1442943 w 2295525"/>
              <a:gd name="T49" fmla="*/ 1075103 h 1735138"/>
              <a:gd name="T50" fmla="*/ 1436373 w 2295525"/>
              <a:gd name="T51" fmla="*/ 1150050 h 1735138"/>
              <a:gd name="T52" fmla="*/ 1208721 w 2295525"/>
              <a:gd name="T53" fmla="*/ 1078390 h 1735138"/>
              <a:gd name="T54" fmla="*/ 1323368 w 2295525"/>
              <a:gd name="T55" fmla="*/ 948876 h 1735138"/>
              <a:gd name="T56" fmla="*/ 1621695 w 2295525"/>
              <a:gd name="T57" fmla="*/ 933562 h 1735138"/>
              <a:gd name="T58" fmla="*/ 1479674 w 2295525"/>
              <a:gd name="T59" fmla="*/ 1082709 h 1735138"/>
              <a:gd name="T60" fmla="*/ 1414939 w 2295525"/>
              <a:gd name="T61" fmla="*/ 921326 h 1735138"/>
              <a:gd name="T62" fmla="*/ 734217 w 2295525"/>
              <a:gd name="T63" fmla="*/ 885923 h 1735138"/>
              <a:gd name="T64" fmla="*/ 821379 w 2295525"/>
              <a:gd name="T65" fmla="*/ 995880 h 1735138"/>
              <a:gd name="T66" fmla="*/ 569798 w 2295525"/>
              <a:gd name="T67" fmla="*/ 1011399 h 1735138"/>
              <a:gd name="T68" fmla="*/ 708465 w 2295525"/>
              <a:gd name="T69" fmla="*/ 874696 h 1735138"/>
              <a:gd name="T70" fmla="*/ 1179427 w 2295525"/>
              <a:gd name="T71" fmla="*/ 987627 h 1735138"/>
              <a:gd name="T72" fmla="*/ 1053942 w 2295525"/>
              <a:gd name="T73" fmla="*/ 998854 h 1735138"/>
              <a:gd name="T74" fmla="*/ 1081279 w 2295525"/>
              <a:gd name="T75" fmla="*/ 872390 h 1735138"/>
              <a:gd name="T76" fmla="*/ 630962 w 2295525"/>
              <a:gd name="T77" fmla="*/ 582190 h 1735138"/>
              <a:gd name="T78" fmla="*/ 650134 w 2295525"/>
              <a:gd name="T79" fmla="*/ 606180 h 1735138"/>
              <a:gd name="T80" fmla="*/ 568156 w 2295525"/>
              <a:gd name="T81" fmla="*/ 576931 h 1735138"/>
              <a:gd name="T82" fmla="*/ 423066 w 2295525"/>
              <a:gd name="T83" fmla="*/ 442769 h 1735138"/>
              <a:gd name="T84" fmla="*/ 467582 w 2295525"/>
              <a:gd name="T85" fmla="*/ 701168 h 1735138"/>
              <a:gd name="T86" fmla="*/ 431639 w 2295525"/>
              <a:gd name="T87" fmla="*/ 840254 h 1735138"/>
              <a:gd name="T88" fmla="*/ 233461 w 2295525"/>
              <a:gd name="T89" fmla="*/ 1059432 h 1735138"/>
              <a:gd name="T90" fmla="*/ 24401 w 2295525"/>
              <a:gd name="T91" fmla="*/ 753902 h 1735138"/>
              <a:gd name="T92" fmla="*/ 24071 w 2295525"/>
              <a:gd name="T93" fmla="*/ 496162 h 1735138"/>
              <a:gd name="T94" fmla="*/ 271712 w 2295525"/>
              <a:gd name="T95" fmla="*/ 589107 h 1735138"/>
              <a:gd name="T96" fmla="*/ 114945 w 2295525"/>
              <a:gd name="T97" fmla="*/ 167158 h 1735138"/>
              <a:gd name="T98" fmla="*/ 805855 w 2295525"/>
              <a:gd name="T99" fmla="*/ 635663 h 1735138"/>
              <a:gd name="T100" fmla="*/ 259204 w 2295525"/>
              <a:gd name="T101" fmla="*/ 33300 h 1735138"/>
              <a:gd name="T102" fmla="*/ 328699 w 2295525"/>
              <a:gd name="T103" fmla="*/ 129902 h 1735138"/>
              <a:gd name="T104" fmla="*/ 367892 w 2295525"/>
              <a:gd name="T105" fmla="*/ 169466 h 1735138"/>
              <a:gd name="T106" fmla="*/ 336932 w 2295525"/>
              <a:gd name="T107" fmla="*/ 328712 h 1735138"/>
              <a:gd name="T108" fmla="*/ 211447 w 2295525"/>
              <a:gd name="T109" fmla="*/ 381464 h 1735138"/>
              <a:gd name="T110" fmla="*/ 106711 w 2295525"/>
              <a:gd name="T111" fmla="*/ 261452 h 1735138"/>
              <a:gd name="T112" fmla="*/ 105065 w 2295525"/>
              <a:gd name="T113" fmla="*/ 98581 h 1735138"/>
              <a:gd name="T114" fmla="*/ 1739362 w 2295525"/>
              <a:gd name="T115" fmla="*/ 11210 h 1735138"/>
              <a:gd name="T116" fmla="*/ 1780178 w 2295525"/>
              <a:gd name="T117" fmla="*/ 665335 h 1735138"/>
              <a:gd name="T118" fmla="*/ 801905 w 2295525"/>
              <a:gd name="T119" fmla="*/ 719736 h 1735138"/>
              <a:gd name="T120" fmla="*/ 728501 w 2295525"/>
              <a:gd name="T121" fmla="*/ 578954 h 1735138"/>
              <a:gd name="T122" fmla="*/ 797296 w 2295525"/>
              <a:gd name="T123" fmla="*/ 2967 h 173513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295525" h="1735138">
                <a:moveTo>
                  <a:pt x="350837" y="1671638"/>
                </a:moveTo>
                <a:lnTo>
                  <a:pt x="438244" y="1671638"/>
                </a:lnTo>
                <a:lnTo>
                  <a:pt x="442634" y="1674019"/>
                </a:lnTo>
                <a:lnTo>
                  <a:pt x="452213" y="1680766"/>
                </a:lnTo>
                <a:lnTo>
                  <a:pt x="458599" y="1685132"/>
                </a:lnTo>
                <a:lnTo>
                  <a:pt x="465384" y="1690291"/>
                </a:lnTo>
                <a:lnTo>
                  <a:pt x="472169" y="1695847"/>
                </a:lnTo>
                <a:lnTo>
                  <a:pt x="478156" y="1701404"/>
                </a:lnTo>
                <a:lnTo>
                  <a:pt x="483743" y="1706960"/>
                </a:lnTo>
                <a:lnTo>
                  <a:pt x="488533" y="1712913"/>
                </a:lnTo>
                <a:lnTo>
                  <a:pt x="490129" y="1715691"/>
                </a:lnTo>
                <a:lnTo>
                  <a:pt x="490928" y="1718072"/>
                </a:lnTo>
                <a:lnTo>
                  <a:pt x="491726" y="1720454"/>
                </a:lnTo>
                <a:lnTo>
                  <a:pt x="492125" y="1723232"/>
                </a:lnTo>
                <a:lnTo>
                  <a:pt x="491726" y="1725216"/>
                </a:lnTo>
                <a:lnTo>
                  <a:pt x="490928" y="1727201"/>
                </a:lnTo>
                <a:lnTo>
                  <a:pt x="489331" y="1729582"/>
                </a:lnTo>
                <a:lnTo>
                  <a:pt x="486537" y="1730772"/>
                </a:lnTo>
                <a:lnTo>
                  <a:pt x="483743" y="1732360"/>
                </a:lnTo>
                <a:lnTo>
                  <a:pt x="479752" y="1733551"/>
                </a:lnTo>
                <a:lnTo>
                  <a:pt x="475362" y="1734344"/>
                </a:lnTo>
                <a:lnTo>
                  <a:pt x="469774" y="1734741"/>
                </a:lnTo>
                <a:lnTo>
                  <a:pt x="462590" y="1735138"/>
                </a:lnTo>
                <a:lnTo>
                  <a:pt x="455805" y="1735138"/>
                </a:lnTo>
                <a:lnTo>
                  <a:pt x="449419" y="1734741"/>
                </a:lnTo>
                <a:lnTo>
                  <a:pt x="443432" y="1733947"/>
                </a:lnTo>
                <a:lnTo>
                  <a:pt x="437446" y="1733154"/>
                </a:lnTo>
                <a:lnTo>
                  <a:pt x="431858" y="1731566"/>
                </a:lnTo>
                <a:lnTo>
                  <a:pt x="427069" y="1730376"/>
                </a:lnTo>
                <a:lnTo>
                  <a:pt x="421481" y="1727994"/>
                </a:lnTo>
                <a:lnTo>
                  <a:pt x="416691" y="1726010"/>
                </a:lnTo>
                <a:lnTo>
                  <a:pt x="411902" y="1724026"/>
                </a:lnTo>
                <a:lnTo>
                  <a:pt x="402722" y="1718866"/>
                </a:lnTo>
                <a:lnTo>
                  <a:pt x="394341" y="1712913"/>
                </a:lnTo>
                <a:lnTo>
                  <a:pt x="385560" y="1706960"/>
                </a:lnTo>
                <a:lnTo>
                  <a:pt x="381968" y="1704579"/>
                </a:lnTo>
                <a:lnTo>
                  <a:pt x="379573" y="1703785"/>
                </a:lnTo>
                <a:lnTo>
                  <a:pt x="377578" y="1703785"/>
                </a:lnTo>
                <a:lnTo>
                  <a:pt x="376780" y="1704182"/>
                </a:lnTo>
                <a:lnTo>
                  <a:pt x="376380" y="1705372"/>
                </a:lnTo>
                <a:lnTo>
                  <a:pt x="375582" y="1706563"/>
                </a:lnTo>
                <a:lnTo>
                  <a:pt x="375183" y="1707357"/>
                </a:lnTo>
                <a:lnTo>
                  <a:pt x="373986" y="1707754"/>
                </a:lnTo>
                <a:lnTo>
                  <a:pt x="364008" y="1707357"/>
                </a:lnTo>
                <a:lnTo>
                  <a:pt x="358420" y="1706563"/>
                </a:lnTo>
                <a:lnTo>
                  <a:pt x="356425" y="1706166"/>
                </a:lnTo>
                <a:lnTo>
                  <a:pt x="355227" y="1705769"/>
                </a:lnTo>
                <a:lnTo>
                  <a:pt x="353232" y="1697435"/>
                </a:lnTo>
                <a:lnTo>
                  <a:pt x="352433" y="1690688"/>
                </a:lnTo>
                <a:lnTo>
                  <a:pt x="351635" y="1685132"/>
                </a:lnTo>
                <a:lnTo>
                  <a:pt x="351236" y="1680766"/>
                </a:lnTo>
                <a:lnTo>
                  <a:pt x="351635" y="1677988"/>
                </a:lnTo>
                <a:lnTo>
                  <a:pt x="351635" y="1676004"/>
                </a:lnTo>
                <a:lnTo>
                  <a:pt x="352433" y="1674019"/>
                </a:lnTo>
                <a:lnTo>
                  <a:pt x="350837" y="1671638"/>
                </a:lnTo>
                <a:close/>
                <a:moveTo>
                  <a:pt x="168275" y="1670050"/>
                </a:moveTo>
                <a:lnTo>
                  <a:pt x="265566" y="1670050"/>
                </a:lnTo>
                <a:lnTo>
                  <a:pt x="269899" y="1672491"/>
                </a:lnTo>
                <a:lnTo>
                  <a:pt x="281322" y="1679406"/>
                </a:lnTo>
                <a:lnTo>
                  <a:pt x="288018" y="1683881"/>
                </a:lnTo>
                <a:lnTo>
                  <a:pt x="295502" y="1689170"/>
                </a:lnTo>
                <a:lnTo>
                  <a:pt x="302986" y="1694458"/>
                </a:lnTo>
                <a:lnTo>
                  <a:pt x="309682" y="1700560"/>
                </a:lnTo>
                <a:lnTo>
                  <a:pt x="315984" y="1706255"/>
                </a:lnTo>
                <a:lnTo>
                  <a:pt x="318742" y="1709510"/>
                </a:lnTo>
                <a:lnTo>
                  <a:pt x="321105" y="1711950"/>
                </a:lnTo>
                <a:lnTo>
                  <a:pt x="322681" y="1714798"/>
                </a:lnTo>
                <a:lnTo>
                  <a:pt x="323862" y="1717646"/>
                </a:lnTo>
                <a:lnTo>
                  <a:pt x="325044" y="1720086"/>
                </a:lnTo>
                <a:lnTo>
                  <a:pt x="325438" y="1722934"/>
                </a:lnTo>
                <a:lnTo>
                  <a:pt x="325044" y="1724968"/>
                </a:lnTo>
                <a:lnTo>
                  <a:pt x="323862" y="1727002"/>
                </a:lnTo>
                <a:lnTo>
                  <a:pt x="321893" y="1728629"/>
                </a:lnTo>
                <a:lnTo>
                  <a:pt x="319529" y="1730663"/>
                </a:lnTo>
                <a:lnTo>
                  <a:pt x="315984" y="1732290"/>
                </a:lnTo>
                <a:lnTo>
                  <a:pt x="312046" y="1733104"/>
                </a:lnTo>
                <a:lnTo>
                  <a:pt x="306531" y="1734324"/>
                </a:lnTo>
                <a:lnTo>
                  <a:pt x="300229" y="1734731"/>
                </a:lnTo>
                <a:lnTo>
                  <a:pt x="292351" y="1735138"/>
                </a:lnTo>
                <a:lnTo>
                  <a:pt x="285261" y="1735138"/>
                </a:lnTo>
                <a:lnTo>
                  <a:pt x="278171" y="1734731"/>
                </a:lnTo>
                <a:lnTo>
                  <a:pt x="271475" y="1733918"/>
                </a:lnTo>
                <a:lnTo>
                  <a:pt x="264778" y="1732697"/>
                </a:lnTo>
                <a:lnTo>
                  <a:pt x="258476" y="1731477"/>
                </a:lnTo>
                <a:lnTo>
                  <a:pt x="252568" y="1729850"/>
                </a:lnTo>
                <a:lnTo>
                  <a:pt x="247053" y="1727816"/>
                </a:lnTo>
                <a:lnTo>
                  <a:pt x="241145" y="1725782"/>
                </a:lnTo>
                <a:lnTo>
                  <a:pt x="236024" y="1723748"/>
                </a:lnTo>
                <a:lnTo>
                  <a:pt x="225783" y="1718052"/>
                </a:lnTo>
                <a:lnTo>
                  <a:pt x="215936" y="1712357"/>
                </a:lnTo>
                <a:lnTo>
                  <a:pt x="206876" y="1706255"/>
                </a:lnTo>
                <a:lnTo>
                  <a:pt x="202543" y="1703814"/>
                </a:lnTo>
                <a:lnTo>
                  <a:pt x="200180" y="1703001"/>
                </a:lnTo>
                <a:lnTo>
                  <a:pt x="198211" y="1703001"/>
                </a:lnTo>
                <a:lnTo>
                  <a:pt x="197423" y="1703408"/>
                </a:lnTo>
                <a:lnTo>
                  <a:pt x="196241" y="1704628"/>
                </a:lnTo>
                <a:lnTo>
                  <a:pt x="195847" y="1705848"/>
                </a:lnTo>
                <a:lnTo>
                  <a:pt x="195060" y="1706662"/>
                </a:lnTo>
                <a:lnTo>
                  <a:pt x="193878" y="1707069"/>
                </a:lnTo>
                <a:lnTo>
                  <a:pt x="182455" y="1706662"/>
                </a:lnTo>
                <a:lnTo>
                  <a:pt x="176941" y="1705848"/>
                </a:lnTo>
                <a:lnTo>
                  <a:pt x="174183" y="1705442"/>
                </a:lnTo>
                <a:lnTo>
                  <a:pt x="173002" y="1705035"/>
                </a:lnTo>
                <a:lnTo>
                  <a:pt x="171032" y="1696492"/>
                </a:lnTo>
                <a:lnTo>
                  <a:pt x="169457" y="1689576"/>
                </a:lnTo>
                <a:lnTo>
                  <a:pt x="169063" y="1683881"/>
                </a:lnTo>
                <a:lnTo>
                  <a:pt x="168669" y="1679406"/>
                </a:lnTo>
                <a:lnTo>
                  <a:pt x="169063" y="1676152"/>
                </a:lnTo>
                <a:lnTo>
                  <a:pt x="169063" y="1674118"/>
                </a:lnTo>
                <a:lnTo>
                  <a:pt x="169457" y="1672491"/>
                </a:lnTo>
                <a:lnTo>
                  <a:pt x="168275" y="1670050"/>
                </a:lnTo>
                <a:close/>
                <a:moveTo>
                  <a:pt x="1942197" y="1444625"/>
                </a:moveTo>
                <a:lnTo>
                  <a:pt x="2238486" y="1444625"/>
                </a:lnTo>
                <a:lnTo>
                  <a:pt x="2244427" y="1445021"/>
                </a:lnTo>
                <a:lnTo>
                  <a:pt x="2249973" y="1445812"/>
                </a:lnTo>
                <a:lnTo>
                  <a:pt x="2255518" y="1447000"/>
                </a:lnTo>
                <a:lnTo>
                  <a:pt x="2260272" y="1448978"/>
                </a:lnTo>
                <a:lnTo>
                  <a:pt x="2265421" y="1451748"/>
                </a:lnTo>
                <a:lnTo>
                  <a:pt x="2270174" y="1454123"/>
                </a:lnTo>
                <a:lnTo>
                  <a:pt x="2274532" y="1457289"/>
                </a:lnTo>
                <a:lnTo>
                  <a:pt x="2278493" y="1461246"/>
                </a:lnTo>
                <a:lnTo>
                  <a:pt x="2282454" y="1465204"/>
                </a:lnTo>
                <a:lnTo>
                  <a:pt x="2285623" y="1469557"/>
                </a:lnTo>
                <a:lnTo>
                  <a:pt x="2287999" y="1474306"/>
                </a:lnTo>
                <a:lnTo>
                  <a:pt x="2290772" y="1479451"/>
                </a:lnTo>
                <a:lnTo>
                  <a:pt x="2292356" y="1484200"/>
                </a:lnTo>
                <a:lnTo>
                  <a:pt x="2293941" y="1489740"/>
                </a:lnTo>
                <a:lnTo>
                  <a:pt x="2294733" y="1495280"/>
                </a:lnTo>
                <a:lnTo>
                  <a:pt x="2295525" y="1501217"/>
                </a:lnTo>
                <a:lnTo>
                  <a:pt x="2295525" y="1665451"/>
                </a:lnTo>
                <a:lnTo>
                  <a:pt x="2294733" y="1671387"/>
                </a:lnTo>
                <a:lnTo>
                  <a:pt x="2293941" y="1676927"/>
                </a:lnTo>
                <a:lnTo>
                  <a:pt x="2292356" y="1682468"/>
                </a:lnTo>
                <a:lnTo>
                  <a:pt x="2290772" y="1688008"/>
                </a:lnTo>
                <a:lnTo>
                  <a:pt x="2287999" y="1692361"/>
                </a:lnTo>
                <a:lnTo>
                  <a:pt x="2285623" y="1697110"/>
                </a:lnTo>
                <a:lnTo>
                  <a:pt x="2282454" y="1701859"/>
                </a:lnTo>
                <a:lnTo>
                  <a:pt x="2278493" y="1705421"/>
                </a:lnTo>
                <a:lnTo>
                  <a:pt x="2274532" y="1709378"/>
                </a:lnTo>
                <a:lnTo>
                  <a:pt x="2270174" y="1712544"/>
                </a:lnTo>
                <a:lnTo>
                  <a:pt x="2265421" y="1715315"/>
                </a:lnTo>
                <a:lnTo>
                  <a:pt x="2260272" y="1717689"/>
                </a:lnTo>
                <a:lnTo>
                  <a:pt x="2255518" y="1719668"/>
                </a:lnTo>
                <a:lnTo>
                  <a:pt x="2249973" y="1720855"/>
                </a:lnTo>
                <a:lnTo>
                  <a:pt x="2244427" y="1722042"/>
                </a:lnTo>
                <a:lnTo>
                  <a:pt x="2238486" y="1722438"/>
                </a:lnTo>
                <a:lnTo>
                  <a:pt x="1942197" y="1722438"/>
                </a:lnTo>
                <a:lnTo>
                  <a:pt x="1936652" y="1722042"/>
                </a:lnTo>
                <a:lnTo>
                  <a:pt x="1931106" y="1720855"/>
                </a:lnTo>
                <a:lnTo>
                  <a:pt x="1925561" y="1719668"/>
                </a:lnTo>
                <a:lnTo>
                  <a:pt x="1920412" y="1717689"/>
                </a:lnTo>
                <a:lnTo>
                  <a:pt x="1915262" y="1715315"/>
                </a:lnTo>
                <a:lnTo>
                  <a:pt x="1910905" y="1712544"/>
                </a:lnTo>
                <a:lnTo>
                  <a:pt x="1906548" y="1709378"/>
                </a:lnTo>
                <a:lnTo>
                  <a:pt x="1902191" y="1705421"/>
                </a:lnTo>
                <a:lnTo>
                  <a:pt x="1899022" y="1701859"/>
                </a:lnTo>
                <a:lnTo>
                  <a:pt x="1895457" y="1697110"/>
                </a:lnTo>
                <a:lnTo>
                  <a:pt x="1892684" y="1692361"/>
                </a:lnTo>
                <a:lnTo>
                  <a:pt x="1890307" y="1688008"/>
                </a:lnTo>
                <a:lnTo>
                  <a:pt x="1888327" y="1682468"/>
                </a:lnTo>
                <a:lnTo>
                  <a:pt x="1887139" y="1676927"/>
                </a:lnTo>
                <a:lnTo>
                  <a:pt x="1886346" y="1671387"/>
                </a:lnTo>
                <a:lnTo>
                  <a:pt x="1885950" y="1665451"/>
                </a:lnTo>
                <a:lnTo>
                  <a:pt x="1885950" y="1501217"/>
                </a:lnTo>
                <a:lnTo>
                  <a:pt x="1886346" y="1495280"/>
                </a:lnTo>
                <a:lnTo>
                  <a:pt x="1887139" y="1489740"/>
                </a:lnTo>
                <a:lnTo>
                  <a:pt x="1888327" y="1484200"/>
                </a:lnTo>
                <a:lnTo>
                  <a:pt x="1890307" y="1479451"/>
                </a:lnTo>
                <a:lnTo>
                  <a:pt x="1892684" y="1474306"/>
                </a:lnTo>
                <a:lnTo>
                  <a:pt x="1895457" y="1469557"/>
                </a:lnTo>
                <a:lnTo>
                  <a:pt x="1899022" y="1465204"/>
                </a:lnTo>
                <a:lnTo>
                  <a:pt x="1902191" y="1461246"/>
                </a:lnTo>
                <a:lnTo>
                  <a:pt x="1906548" y="1457289"/>
                </a:lnTo>
                <a:lnTo>
                  <a:pt x="1910905" y="1454123"/>
                </a:lnTo>
                <a:lnTo>
                  <a:pt x="1915262" y="1451748"/>
                </a:lnTo>
                <a:lnTo>
                  <a:pt x="1920412" y="1448978"/>
                </a:lnTo>
                <a:lnTo>
                  <a:pt x="1925561" y="1447000"/>
                </a:lnTo>
                <a:lnTo>
                  <a:pt x="1931106" y="1445812"/>
                </a:lnTo>
                <a:lnTo>
                  <a:pt x="1936652" y="1445021"/>
                </a:lnTo>
                <a:lnTo>
                  <a:pt x="1942197" y="1444625"/>
                </a:lnTo>
                <a:close/>
                <a:moveTo>
                  <a:pt x="1445637" y="1444625"/>
                </a:moveTo>
                <a:lnTo>
                  <a:pt x="1743650" y="1444625"/>
                </a:lnTo>
                <a:lnTo>
                  <a:pt x="1749627" y="1445021"/>
                </a:lnTo>
                <a:lnTo>
                  <a:pt x="1755204" y="1445812"/>
                </a:lnTo>
                <a:lnTo>
                  <a:pt x="1760384" y="1447000"/>
                </a:lnTo>
                <a:lnTo>
                  <a:pt x="1765563" y="1448978"/>
                </a:lnTo>
                <a:lnTo>
                  <a:pt x="1770743" y="1451748"/>
                </a:lnTo>
                <a:lnTo>
                  <a:pt x="1775524" y="1454123"/>
                </a:lnTo>
                <a:lnTo>
                  <a:pt x="1779508" y="1457289"/>
                </a:lnTo>
                <a:lnTo>
                  <a:pt x="1783890" y="1461246"/>
                </a:lnTo>
                <a:lnTo>
                  <a:pt x="1787476" y="1465204"/>
                </a:lnTo>
                <a:lnTo>
                  <a:pt x="1790663" y="1469557"/>
                </a:lnTo>
                <a:lnTo>
                  <a:pt x="1793452" y="1474306"/>
                </a:lnTo>
                <a:lnTo>
                  <a:pt x="1796241" y="1479451"/>
                </a:lnTo>
                <a:lnTo>
                  <a:pt x="1797835" y="1484200"/>
                </a:lnTo>
                <a:lnTo>
                  <a:pt x="1799428" y="1489740"/>
                </a:lnTo>
                <a:lnTo>
                  <a:pt x="1800225" y="1495280"/>
                </a:lnTo>
                <a:lnTo>
                  <a:pt x="1800225" y="1501217"/>
                </a:lnTo>
                <a:lnTo>
                  <a:pt x="1800225" y="1665451"/>
                </a:lnTo>
                <a:lnTo>
                  <a:pt x="1800225" y="1671387"/>
                </a:lnTo>
                <a:lnTo>
                  <a:pt x="1799428" y="1676927"/>
                </a:lnTo>
                <a:lnTo>
                  <a:pt x="1797835" y="1682468"/>
                </a:lnTo>
                <a:lnTo>
                  <a:pt x="1796241" y="1688008"/>
                </a:lnTo>
                <a:lnTo>
                  <a:pt x="1793452" y="1692361"/>
                </a:lnTo>
                <a:lnTo>
                  <a:pt x="1790663" y="1697110"/>
                </a:lnTo>
                <a:lnTo>
                  <a:pt x="1787476" y="1701859"/>
                </a:lnTo>
                <a:lnTo>
                  <a:pt x="1783890" y="1705421"/>
                </a:lnTo>
                <a:lnTo>
                  <a:pt x="1779508" y="1709378"/>
                </a:lnTo>
                <a:lnTo>
                  <a:pt x="1775524" y="1712544"/>
                </a:lnTo>
                <a:lnTo>
                  <a:pt x="1770743" y="1715315"/>
                </a:lnTo>
                <a:lnTo>
                  <a:pt x="1765563" y="1717689"/>
                </a:lnTo>
                <a:lnTo>
                  <a:pt x="1760384" y="1719668"/>
                </a:lnTo>
                <a:lnTo>
                  <a:pt x="1755204" y="1720855"/>
                </a:lnTo>
                <a:lnTo>
                  <a:pt x="1749627" y="1722042"/>
                </a:lnTo>
                <a:lnTo>
                  <a:pt x="1743650" y="1722438"/>
                </a:lnTo>
                <a:lnTo>
                  <a:pt x="1445637" y="1722438"/>
                </a:lnTo>
                <a:lnTo>
                  <a:pt x="1439661" y="1722042"/>
                </a:lnTo>
                <a:lnTo>
                  <a:pt x="1434083" y="1720855"/>
                </a:lnTo>
                <a:lnTo>
                  <a:pt x="1428904" y="1719668"/>
                </a:lnTo>
                <a:lnTo>
                  <a:pt x="1423724" y="1717689"/>
                </a:lnTo>
                <a:lnTo>
                  <a:pt x="1418545" y="1715315"/>
                </a:lnTo>
                <a:lnTo>
                  <a:pt x="1413764" y="1712544"/>
                </a:lnTo>
                <a:lnTo>
                  <a:pt x="1409780" y="1709378"/>
                </a:lnTo>
                <a:lnTo>
                  <a:pt x="1405397" y="1705421"/>
                </a:lnTo>
                <a:lnTo>
                  <a:pt x="1401811" y="1701859"/>
                </a:lnTo>
                <a:lnTo>
                  <a:pt x="1398624" y="1697110"/>
                </a:lnTo>
                <a:lnTo>
                  <a:pt x="1395835" y="1692361"/>
                </a:lnTo>
                <a:lnTo>
                  <a:pt x="1393046" y="1688008"/>
                </a:lnTo>
                <a:lnTo>
                  <a:pt x="1391453" y="1682468"/>
                </a:lnTo>
                <a:lnTo>
                  <a:pt x="1389859" y="1676927"/>
                </a:lnTo>
                <a:lnTo>
                  <a:pt x="1389062" y="1671387"/>
                </a:lnTo>
                <a:lnTo>
                  <a:pt x="1389062" y="1665451"/>
                </a:lnTo>
                <a:lnTo>
                  <a:pt x="1389062" y="1501217"/>
                </a:lnTo>
                <a:lnTo>
                  <a:pt x="1389062" y="1495280"/>
                </a:lnTo>
                <a:lnTo>
                  <a:pt x="1389859" y="1489740"/>
                </a:lnTo>
                <a:lnTo>
                  <a:pt x="1391453" y="1484200"/>
                </a:lnTo>
                <a:lnTo>
                  <a:pt x="1393046" y="1479451"/>
                </a:lnTo>
                <a:lnTo>
                  <a:pt x="1395835" y="1474306"/>
                </a:lnTo>
                <a:lnTo>
                  <a:pt x="1398624" y="1469557"/>
                </a:lnTo>
                <a:lnTo>
                  <a:pt x="1401811" y="1465204"/>
                </a:lnTo>
                <a:lnTo>
                  <a:pt x="1405397" y="1461246"/>
                </a:lnTo>
                <a:lnTo>
                  <a:pt x="1409780" y="1457289"/>
                </a:lnTo>
                <a:lnTo>
                  <a:pt x="1413764" y="1454123"/>
                </a:lnTo>
                <a:lnTo>
                  <a:pt x="1418545" y="1451748"/>
                </a:lnTo>
                <a:lnTo>
                  <a:pt x="1423724" y="1448978"/>
                </a:lnTo>
                <a:lnTo>
                  <a:pt x="1428904" y="1447000"/>
                </a:lnTo>
                <a:lnTo>
                  <a:pt x="1434083" y="1445812"/>
                </a:lnTo>
                <a:lnTo>
                  <a:pt x="1439661" y="1445021"/>
                </a:lnTo>
                <a:lnTo>
                  <a:pt x="1445637" y="1444625"/>
                </a:lnTo>
                <a:close/>
                <a:moveTo>
                  <a:pt x="971098" y="1444625"/>
                </a:moveTo>
                <a:lnTo>
                  <a:pt x="1267674" y="1444625"/>
                </a:lnTo>
                <a:lnTo>
                  <a:pt x="1273224" y="1445021"/>
                </a:lnTo>
                <a:lnTo>
                  <a:pt x="1278775" y="1445812"/>
                </a:lnTo>
                <a:lnTo>
                  <a:pt x="1284326" y="1447000"/>
                </a:lnTo>
                <a:lnTo>
                  <a:pt x="1289481" y="1448978"/>
                </a:lnTo>
                <a:lnTo>
                  <a:pt x="1294635" y="1451748"/>
                </a:lnTo>
                <a:lnTo>
                  <a:pt x="1298996" y="1454123"/>
                </a:lnTo>
                <a:lnTo>
                  <a:pt x="1303358" y="1457289"/>
                </a:lnTo>
                <a:lnTo>
                  <a:pt x="1307719" y="1461246"/>
                </a:lnTo>
                <a:lnTo>
                  <a:pt x="1311288" y="1465204"/>
                </a:lnTo>
                <a:lnTo>
                  <a:pt x="1314459" y="1469557"/>
                </a:lnTo>
                <a:lnTo>
                  <a:pt x="1317235" y="1474306"/>
                </a:lnTo>
                <a:lnTo>
                  <a:pt x="1319614" y="1479451"/>
                </a:lnTo>
                <a:lnTo>
                  <a:pt x="1321596" y="1484200"/>
                </a:lnTo>
                <a:lnTo>
                  <a:pt x="1323182" y="1489740"/>
                </a:lnTo>
                <a:lnTo>
                  <a:pt x="1323975" y="1495280"/>
                </a:lnTo>
                <a:lnTo>
                  <a:pt x="1323975" y="1501217"/>
                </a:lnTo>
                <a:lnTo>
                  <a:pt x="1323975" y="1665451"/>
                </a:lnTo>
                <a:lnTo>
                  <a:pt x="1323975" y="1671387"/>
                </a:lnTo>
                <a:lnTo>
                  <a:pt x="1323182" y="1676927"/>
                </a:lnTo>
                <a:lnTo>
                  <a:pt x="1321596" y="1682468"/>
                </a:lnTo>
                <a:lnTo>
                  <a:pt x="1319614" y="1688008"/>
                </a:lnTo>
                <a:lnTo>
                  <a:pt x="1317235" y="1692361"/>
                </a:lnTo>
                <a:lnTo>
                  <a:pt x="1314459" y="1697110"/>
                </a:lnTo>
                <a:lnTo>
                  <a:pt x="1311288" y="1701859"/>
                </a:lnTo>
                <a:lnTo>
                  <a:pt x="1307719" y="1705421"/>
                </a:lnTo>
                <a:lnTo>
                  <a:pt x="1303358" y="1709378"/>
                </a:lnTo>
                <a:lnTo>
                  <a:pt x="1298996" y="1712544"/>
                </a:lnTo>
                <a:lnTo>
                  <a:pt x="1294635" y="1715315"/>
                </a:lnTo>
                <a:lnTo>
                  <a:pt x="1289481" y="1717689"/>
                </a:lnTo>
                <a:lnTo>
                  <a:pt x="1284326" y="1719668"/>
                </a:lnTo>
                <a:lnTo>
                  <a:pt x="1278775" y="1720855"/>
                </a:lnTo>
                <a:lnTo>
                  <a:pt x="1273224" y="1722042"/>
                </a:lnTo>
                <a:lnTo>
                  <a:pt x="1267674" y="1722438"/>
                </a:lnTo>
                <a:lnTo>
                  <a:pt x="971098" y="1722438"/>
                </a:lnTo>
                <a:lnTo>
                  <a:pt x="965151" y="1722042"/>
                </a:lnTo>
                <a:lnTo>
                  <a:pt x="959600" y="1720855"/>
                </a:lnTo>
                <a:lnTo>
                  <a:pt x="954049" y="1719668"/>
                </a:lnTo>
                <a:lnTo>
                  <a:pt x="949291" y="1717689"/>
                </a:lnTo>
                <a:lnTo>
                  <a:pt x="944137" y="1715315"/>
                </a:lnTo>
                <a:lnTo>
                  <a:pt x="939379" y="1712544"/>
                </a:lnTo>
                <a:lnTo>
                  <a:pt x="935414" y="1709378"/>
                </a:lnTo>
                <a:lnTo>
                  <a:pt x="931053" y="1705421"/>
                </a:lnTo>
                <a:lnTo>
                  <a:pt x="927088" y="1701859"/>
                </a:lnTo>
                <a:lnTo>
                  <a:pt x="924312" y="1697110"/>
                </a:lnTo>
                <a:lnTo>
                  <a:pt x="921140" y="1692361"/>
                </a:lnTo>
                <a:lnTo>
                  <a:pt x="918762" y="1688008"/>
                </a:lnTo>
                <a:lnTo>
                  <a:pt x="917176" y="1682468"/>
                </a:lnTo>
                <a:lnTo>
                  <a:pt x="915590" y="1676927"/>
                </a:lnTo>
                <a:lnTo>
                  <a:pt x="914400" y="1671387"/>
                </a:lnTo>
                <a:lnTo>
                  <a:pt x="914400" y="1665451"/>
                </a:lnTo>
                <a:lnTo>
                  <a:pt x="914400" y="1501217"/>
                </a:lnTo>
                <a:lnTo>
                  <a:pt x="914400" y="1495280"/>
                </a:lnTo>
                <a:lnTo>
                  <a:pt x="915590" y="1489740"/>
                </a:lnTo>
                <a:lnTo>
                  <a:pt x="917176" y="1484200"/>
                </a:lnTo>
                <a:lnTo>
                  <a:pt x="918762" y="1479451"/>
                </a:lnTo>
                <a:lnTo>
                  <a:pt x="921140" y="1474306"/>
                </a:lnTo>
                <a:lnTo>
                  <a:pt x="924312" y="1469557"/>
                </a:lnTo>
                <a:lnTo>
                  <a:pt x="927088" y="1465204"/>
                </a:lnTo>
                <a:lnTo>
                  <a:pt x="931053" y="1461246"/>
                </a:lnTo>
                <a:lnTo>
                  <a:pt x="935414" y="1457289"/>
                </a:lnTo>
                <a:lnTo>
                  <a:pt x="939379" y="1454123"/>
                </a:lnTo>
                <a:lnTo>
                  <a:pt x="944137" y="1451748"/>
                </a:lnTo>
                <a:lnTo>
                  <a:pt x="949291" y="1448978"/>
                </a:lnTo>
                <a:lnTo>
                  <a:pt x="954049" y="1447000"/>
                </a:lnTo>
                <a:lnTo>
                  <a:pt x="959600" y="1445812"/>
                </a:lnTo>
                <a:lnTo>
                  <a:pt x="965151" y="1445021"/>
                </a:lnTo>
                <a:lnTo>
                  <a:pt x="971098" y="1444625"/>
                </a:lnTo>
                <a:close/>
                <a:moveTo>
                  <a:pt x="1787045" y="1350963"/>
                </a:moveTo>
                <a:lnTo>
                  <a:pt x="1913358" y="1350963"/>
                </a:lnTo>
                <a:lnTo>
                  <a:pt x="1913358" y="1366815"/>
                </a:lnTo>
                <a:lnTo>
                  <a:pt x="1914148" y="1381479"/>
                </a:lnTo>
                <a:lnTo>
                  <a:pt x="1915332" y="1395746"/>
                </a:lnTo>
                <a:lnTo>
                  <a:pt x="1917700" y="1409617"/>
                </a:lnTo>
                <a:lnTo>
                  <a:pt x="1910200" y="1412391"/>
                </a:lnTo>
                <a:lnTo>
                  <a:pt x="1903095" y="1414769"/>
                </a:lnTo>
                <a:lnTo>
                  <a:pt x="1896385" y="1418732"/>
                </a:lnTo>
                <a:lnTo>
                  <a:pt x="1890069" y="1422299"/>
                </a:lnTo>
                <a:lnTo>
                  <a:pt x="1883753" y="1427055"/>
                </a:lnTo>
                <a:lnTo>
                  <a:pt x="1877833" y="1431810"/>
                </a:lnTo>
                <a:lnTo>
                  <a:pt x="1872306" y="1437359"/>
                </a:lnTo>
                <a:lnTo>
                  <a:pt x="1867570" y="1442907"/>
                </a:lnTo>
                <a:lnTo>
                  <a:pt x="1863228" y="1448852"/>
                </a:lnTo>
                <a:lnTo>
                  <a:pt x="1859280" y="1455589"/>
                </a:lnTo>
                <a:lnTo>
                  <a:pt x="1856122" y="1462326"/>
                </a:lnTo>
                <a:lnTo>
                  <a:pt x="1852965" y="1469460"/>
                </a:lnTo>
                <a:lnTo>
                  <a:pt x="1850596" y="1476990"/>
                </a:lnTo>
                <a:lnTo>
                  <a:pt x="1849017" y="1484916"/>
                </a:lnTo>
                <a:lnTo>
                  <a:pt x="1847833" y="1492842"/>
                </a:lnTo>
                <a:lnTo>
                  <a:pt x="1847438" y="1500768"/>
                </a:lnTo>
                <a:lnTo>
                  <a:pt x="1847438" y="1628776"/>
                </a:lnTo>
                <a:lnTo>
                  <a:pt x="1837570" y="1628776"/>
                </a:lnTo>
                <a:lnTo>
                  <a:pt x="1837570" y="1500768"/>
                </a:lnTo>
                <a:lnTo>
                  <a:pt x="1837175" y="1492842"/>
                </a:lnTo>
                <a:lnTo>
                  <a:pt x="1836386" y="1485312"/>
                </a:lnTo>
                <a:lnTo>
                  <a:pt x="1834412" y="1478178"/>
                </a:lnTo>
                <a:lnTo>
                  <a:pt x="1832439" y="1470252"/>
                </a:lnTo>
                <a:lnTo>
                  <a:pt x="1830070" y="1463515"/>
                </a:lnTo>
                <a:lnTo>
                  <a:pt x="1826518" y="1456778"/>
                </a:lnTo>
                <a:lnTo>
                  <a:pt x="1822965" y="1450833"/>
                </a:lnTo>
                <a:lnTo>
                  <a:pt x="1818623" y="1444888"/>
                </a:lnTo>
                <a:lnTo>
                  <a:pt x="1813886" y="1438944"/>
                </a:lnTo>
                <a:lnTo>
                  <a:pt x="1809150" y="1433792"/>
                </a:lnTo>
                <a:lnTo>
                  <a:pt x="1803623" y="1428640"/>
                </a:lnTo>
                <a:lnTo>
                  <a:pt x="1798097" y="1424280"/>
                </a:lnTo>
                <a:lnTo>
                  <a:pt x="1791781" y="1420317"/>
                </a:lnTo>
                <a:lnTo>
                  <a:pt x="1785466" y="1416354"/>
                </a:lnTo>
                <a:lnTo>
                  <a:pt x="1778755" y="1413580"/>
                </a:lnTo>
                <a:lnTo>
                  <a:pt x="1771650" y="1411202"/>
                </a:lnTo>
                <a:lnTo>
                  <a:pt x="1774808" y="1406446"/>
                </a:lnTo>
                <a:lnTo>
                  <a:pt x="1777571" y="1401294"/>
                </a:lnTo>
                <a:lnTo>
                  <a:pt x="1779940" y="1394953"/>
                </a:lnTo>
                <a:lnTo>
                  <a:pt x="1782308" y="1388216"/>
                </a:lnTo>
                <a:lnTo>
                  <a:pt x="1784282" y="1380290"/>
                </a:lnTo>
                <a:lnTo>
                  <a:pt x="1785466" y="1371571"/>
                </a:lnTo>
                <a:lnTo>
                  <a:pt x="1786650" y="1361663"/>
                </a:lnTo>
                <a:lnTo>
                  <a:pt x="1787045" y="1350963"/>
                </a:lnTo>
                <a:close/>
                <a:moveTo>
                  <a:pt x="1316831" y="1350963"/>
                </a:moveTo>
                <a:lnTo>
                  <a:pt x="1412875" y="1350963"/>
                </a:lnTo>
                <a:lnTo>
                  <a:pt x="1413272" y="1360950"/>
                </a:lnTo>
                <a:lnTo>
                  <a:pt x="1414066" y="1370138"/>
                </a:lnTo>
                <a:lnTo>
                  <a:pt x="1415653" y="1378527"/>
                </a:lnTo>
                <a:lnTo>
                  <a:pt x="1416844" y="1386116"/>
                </a:lnTo>
                <a:lnTo>
                  <a:pt x="1418828" y="1392907"/>
                </a:lnTo>
                <a:lnTo>
                  <a:pt x="1420813" y="1398900"/>
                </a:lnTo>
                <a:lnTo>
                  <a:pt x="1423194" y="1404492"/>
                </a:lnTo>
                <a:lnTo>
                  <a:pt x="1425575" y="1408886"/>
                </a:lnTo>
                <a:lnTo>
                  <a:pt x="1419622" y="1410884"/>
                </a:lnTo>
                <a:lnTo>
                  <a:pt x="1413272" y="1412881"/>
                </a:lnTo>
                <a:lnTo>
                  <a:pt x="1407716" y="1414878"/>
                </a:lnTo>
                <a:lnTo>
                  <a:pt x="1402556" y="1418074"/>
                </a:lnTo>
                <a:lnTo>
                  <a:pt x="1397000" y="1420870"/>
                </a:lnTo>
                <a:lnTo>
                  <a:pt x="1391841" y="1424466"/>
                </a:lnTo>
                <a:lnTo>
                  <a:pt x="1386681" y="1427661"/>
                </a:lnTo>
                <a:lnTo>
                  <a:pt x="1382316" y="1432056"/>
                </a:lnTo>
                <a:lnTo>
                  <a:pt x="1377950" y="1436050"/>
                </a:lnTo>
                <a:lnTo>
                  <a:pt x="1374378" y="1440844"/>
                </a:lnTo>
                <a:lnTo>
                  <a:pt x="1370410" y="1445638"/>
                </a:lnTo>
                <a:lnTo>
                  <a:pt x="1366441" y="1450431"/>
                </a:lnTo>
                <a:lnTo>
                  <a:pt x="1363663" y="1456024"/>
                </a:lnTo>
                <a:lnTo>
                  <a:pt x="1360885" y="1461616"/>
                </a:lnTo>
                <a:lnTo>
                  <a:pt x="1358106" y="1467209"/>
                </a:lnTo>
                <a:lnTo>
                  <a:pt x="1356519" y="1473201"/>
                </a:lnTo>
                <a:lnTo>
                  <a:pt x="1352947" y="1464413"/>
                </a:lnTo>
                <a:lnTo>
                  <a:pt x="1348978" y="1456423"/>
                </a:lnTo>
                <a:lnTo>
                  <a:pt x="1344216" y="1448833"/>
                </a:lnTo>
                <a:lnTo>
                  <a:pt x="1339056" y="1441643"/>
                </a:lnTo>
                <a:lnTo>
                  <a:pt x="1332706" y="1434852"/>
                </a:lnTo>
                <a:lnTo>
                  <a:pt x="1325960" y="1428860"/>
                </a:lnTo>
                <a:lnTo>
                  <a:pt x="1318816" y="1423267"/>
                </a:lnTo>
                <a:lnTo>
                  <a:pt x="1311275" y="1418873"/>
                </a:lnTo>
                <a:lnTo>
                  <a:pt x="1314053" y="1401696"/>
                </a:lnTo>
                <a:lnTo>
                  <a:pt x="1316038" y="1384918"/>
                </a:lnTo>
                <a:lnTo>
                  <a:pt x="1316435" y="1376130"/>
                </a:lnTo>
                <a:lnTo>
                  <a:pt x="1316831" y="1367741"/>
                </a:lnTo>
                <a:lnTo>
                  <a:pt x="1317228" y="1359352"/>
                </a:lnTo>
                <a:lnTo>
                  <a:pt x="1316831" y="1350963"/>
                </a:lnTo>
                <a:close/>
                <a:moveTo>
                  <a:pt x="692943" y="1350963"/>
                </a:moveTo>
                <a:lnTo>
                  <a:pt x="941785" y="1350963"/>
                </a:lnTo>
                <a:lnTo>
                  <a:pt x="941785" y="1366815"/>
                </a:lnTo>
                <a:lnTo>
                  <a:pt x="942578" y="1381479"/>
                </a:lnTo>
                <a:lnTo>
                  <a:pt x="944166" y="1395746"/>
                </a:lnTo>
                <a:lnTo>
                  <a:pt x="946150" y="1409617"/>
                </a:lnTo>
                <a:lnTo>
                  <a:pt x="938610" y="1412391"/>
                </a:lnTo>
                <a:lnTo>
                  <a:pt x="931466" y="1414769"/>
                </a:lnTo>
                <a:lnTo>
                  <a:pt x="924719" y="1418732"/>
                </a:lnTo>
                <a:lnTo>
                  <a:pt x="917972" y="1422299"/>
                </a:lnTo>
                <a:lnTo>
                  <a:pt x="912019" y="1427055"/>
                </a:lnTo>
                <a:lnTo>
                  <a:pt x="906066" y="1431810"/>
                </a:lnTo>
                <a:lnTo>
                  <a:pt x="900906" y="1437359"/>
                </a:lnTo>
                <a:lnTo>
                  <a:pt x="896144" y="1442907"/>
                </a:lnTo>
                <a:lnTo>
                  <a:pt x="891381" y="1448852"/>
                </a:lnTo>
                <a:lnTo>
                  <a:pt x="887809" y="1455589"/>
                </a:lnTo>
                <a:lnTo>
                  <a:pt x="883841" y="1462326"/>
                </a:lnTo>
                <a:lnTo>
                  <a:pt x="881459" y="1469460"/>
                </a:lnTo>
                <a:lnTo>
                  <a:pt x="878681" y="1476990"/>
                </a:lnTo>
                <a:lnTo>
                  <a:pt x="877094" y="1484916"/>
                </a:lnTo>
                <a:lnTo>
                  <a:pt x="876300" y="1492842"/>
                </a:lnTo>
                <a:lnTo>
                  <a:pt x="875903" y="1500768"/>
                </a:lnTo>
                <a:lnTo>
                  <a:pt x="875903" y="1628776"/>
                </a:lnTo>
                <a:lnTo>
                  <a:pt x="692943" y="1628776"/>
                </a:lnTo>
                <a:lnTo>
                  <a:pt x="686990" y="1628776"/>
                </a:lnTo>
                <a:lnTo>
                  <a:pt x="681434" y="1627983"/>
                </a:lnTo>
                <a:lnTo>
                  <a:pt x="675878" y="1626002"/>
                </a:lnTo>
                <a:lnTo>
                  <a:pt x="671115" y="1624417"/>
                </a:lnTo>
                <a:lnTo>
                  <a:pt x="665956" y="1622039"/>
                </a:lnTo>
                <a:lnTo>
                  <a:pt x="661193" y="1618868"/>
                </a:lnTo>
                <a:lnTo>
                  <a:pt x="657224" y="1616094"/>
                </a:lnTo>
                <a:lnTo>
                  <a:pt x="652859" y="1612131"/>
                </a:lnTo>
                <a:lnTo>
                  <a:pt x="648890" y="1608168"/>
                </a:lnTo>
                <a:lnTo>
                  <a:pt x="646112" y="1603809"/>
                </a:lnTo>
                <a:lnTo>
                  <a:pt x="643334" y="1599053"/>
                </a:lnTo>
                <a:lnTo>
                  <a:pt x="640556" y="1594297"/>
                </a:lnTo>
                <a:lnTo>
                  <a:pt x="638968" y="1589145"/>
                </a:lnTo>
                <a:lnTo>
                  <a:pt x="637381" y="1583597"/>
                </a:lnTo>
                <a:lnTo>
                  <a:pt x="636587" y="1578048"/>
                </a:lnTo>
                <a:lnTo>
                  <a:pt x="636587" y="1572104"/>
                </a:lnTo>
                <a:lnTo>
                  <a:pt x="636587" y="1407635"/>
                </a:lnTo>
                <a:lnTo>
                  <a:pt x="636587" y="1401691"/>
                </a:lnTo>
                <a:lnTo>
                  <a:pt x="637381" y="1396142"/>
                </a:lnTo>
                <a:lnTo>
                  <a:pt x="638968" y="1390990"/>
                </a:lnTo>
                <a:lnTo>
                  <a:pt x="640556" y="1385442"/>
                </a:lnTo>
                <a:lnTo>
                  <a:pt x="643334" y="1380686"/>
                </a:lnTo>
                <a:lnTo>
                  <a:pt x="646112" y="1375534"/>
                </a:lnTo>
                <a:lnTo>
                  <a:pt x="648890" y="1371571"/>
                </a:lnTo>
                <a:lnTo>
                  <a:pt x="652859" y="1367608"/>
                </a:lnTo>
                <a:lnTo>
                  <a:pt x="657224" y="1364041"/>
                </a:lnTo>
                <a:lnTo>
                  <a:pt x="661193" y="1360474"/>
                </a:lnTo>
                <a:lnTo>
                  <a:pt x="665956" y="1357700"/>
                </a:lnTo>
                <a:lnTo>
                  <a:pt x="671115" y="1355322"/>
                </a:lnTo>
                <a:lnTo>
                  <a:pt x="675878" y="1353341"/>
                </a:lnTo>
                <a:lnTo>
                  <a:pt x="681434" y="1352152"/>
                </a:lnTo>
                <a:lnTo>
                  <a:pt x="686990" y="1351359"/>
                </a:lnTo>
                <a:lnTo>
                  <a:pt x="692943" y="1350963"/>
                </a:lnTo>
                <a:close/>
                <a:moveTo>
                  <a:pt x="2082006" y="1166813"/>
                </a:moveTo>
                <a:lnTo>
                  <a:pt x="2083990" y="1169978"/>
                </a:lnTo>
                <a:lnTo>
                  <a:pt x="2086768" y="1172747"/>
                </a:lnTo>
                <a:lnTo>
                  <a:pt x="2089547" y="1175120"/>
                </a:lnTo>
                <a:lnTo>
                  <a:pt x="2093515" y="1176702"/>
                </a:lnTo>
                <a:lnTo>
                  <a:pt x="2096293" y="1177494"/>
                </a:lnTo>
                <a:lnTo>
                  <a:pt x="2100262" y="1177494"/>
                </a:lnTo>
                <a:lnTo>
                  <a:pt x="2107803" y="1177098"/>
                </a:lnTo>
                <a:lnTo>
                  <a:pt x="2116137" y="1176702"/>
                </a:lnTo>
                <a:lnTo>
                  <a:pt x="2125662" y="1177098"/>
                </a:lnTo>
                <a:lnTo>
                  <a:pt x="2135584" y="1177889"/>
                </a:lnTo>
                <a:lnTo>
                  <a:pt x="2144315" y="1179076"/>
                </a:lnTo>
                <a:lnTo>
                  <a:pt x="2152650" y="1180658"/>
                </a:lnTo>
                <a:lnTo>
                  <a:pt x="2161381" y="1183427"/>
                </a:lnTo>
                <a:lnTo>
                  <a:pt x="2169318" y="1186196"/>
                </a:lnTo>
                <a:lnTo>
                  <a:pt x="2176462" y="1189756"/>
                </a:lnTo>
                <a:lnTo>
                  <a:pt x="2183606" y="1193317"/>
                </a:lnTo>
                <a:lnTo>
                  <a:pt x="2190353" y="1197668"/>
                </a:lnTo>
                <a:lnTo>
                  <a:pt x="2196703" y="1202810"/>
                </a:lnTo>
                <a:lnTo>
                  <a:pt x="2202656" y="1208348"/>
                </a:lnTo>
                <a:lnTo>
                  <a:pt x="2207815" y="1213886"/>
                </a:lnTo>
                <a:lnTo>
                  <a:pt x="2212975" y="1220611"/>
                </a:lnTo>
                <a:lnTo>
                  <a:pt x="2217737" y="1227731"/>
                </a:lnTo>
                <a:lnTo>
                  <a:pt x="2222500" y="1234852"/>
                </a:lnTo>
                <a:lnTo>
                  <a:pt x="2226072" y="1243554"/>
                </a:lnTo>
                <a:lnTo>
                  <a:pt x="2231628" y="1256213"/>
                </a:lnTo>
                <a:lnTo>
                  <a:pt x="2236787" y="1268476"/>
                </a:lnTo>
                <a:lnTo>
                  <a:pt x="2240756" y="1280343"/>
                </a:lnTo>
                <a:lnTo>
                  <a:pt x="2244725" y="1291814"/>
                </a:lnTo>
                <a:lnTo>
                  <a:pt x="2247503" y="1302890"/>
                </a:lnTo>
                <a:lnTo>
                  <a:pt x="2250281" y="1313175"/>
                </a:lnTo>
                <a:lnTo>
                  <a:pt x="2252265" y="1323460"/>
                </a:lnTo>
                <a:lnTo>
                  <a:pt x="2253853" y="1333350"/>
                </a:lnTo>
                <a:lnTo>
                  <a:pt x="2254647" y="1342843"/>
                </a:lnTo>
                <a:lnTo>
                  <a:pt x="2255043" y="1352337"/>
                </a:lnTo>
                <a:lnTo>
                  <a:pt x="2255837" y="1361831"/>
                </a:lnTo>
                <a:lnTo>
                  <a:pt x="2255043" y="1371325"/>
                </a:lnTo>
                <a:lnTo>
                  <a:pt x="2254647" y="1380027"/>
                </a:lnTo>
                <a:lnTo>
                  <a:pt x="2253853" y="1389126"/>
                </a:lnTo>
                <a:lnTo>
                  <a:pt x="2252662" y="1398619"/>
                </a:lnTo>
                <a:lnTo>
                  <a:pt x="2251075" y="1408113"/>
                </a:lnTo>
                <a:lnTo>
                  <a:pt x="2245122" y="1407322"/>
                </a:lnTo>
                <a:lnTo>
                  <a:pt x="2239168" y="1406926"/>
                </a:lnTo>
                <a:lnTo>
                  <a:pt x="2220118" y="1406926"/>
                </a:lnTo>
                <a:lnTo>
                  <a:pt x="2219722" y="1396246"/>
                </a:lnTo>
                <a:lnTo>
                  <a:pt x="2219325" y="1385961"/>
                </a:lnTo>
                <a:lnTo>
                  <a:pt x="2218928" y="1382401"/>
                </a:lnTo>
                <a:lnTo>
                  <a:pt x="2218134" y="1379632"/>
                </a:lnTo>
                <a:lnTo>
                  <a:pt x="2216547" y="1377258"/>
                </a:lnTo>
                <a:lnTo>
                  <a:pt x="2214165" y="1374489"/>
                </a:lnTo>
                <a:lnTo>
                  <a:pt x="2212181" y="1372907"/>
                </a:lnTo>
                <a:lnTo>
                  <a:pt x="2209403" y="1371325"/>
                </a:lnTo>
                <a:lnTo>
                  <a:pt x="2206228" y="1370534"/>
                </a:lnTo>
                <a:lnTo>
                  <a:pt x="2203053" y="1369742"/>
                </a:lnTo>
                <a:lnTo>
                  <a:pt x="2199878" y="1369742"/>
                </a:lnTo>
                <a:lnTo>
                  <a:pt x="2196703" y="1370929"/>
                </a:lnTo>
                <a:lnTo>
                  <a:pt x="2193925" y="1372116"/>
                </a:lnTo>
                <a:lnTo>
                  <a:pt x="2191543" y="1373698"/>
                </a:lnTo>
                <a:lnTo>
                  <a:pt x="2189559" y="1376072"/>
                </a:lnTo>
                <a:lnTo>
                  <a:pt x="2187178" y="1378841"/>
                </a:lnTo>
                <a:lnTo>
                  <a:pt x="2185987" y="1381214"/>
                </a:lnTo>
                <a:lnTo>
                  <a:pt x="2185590" y="1384774"/>
                </a:lnTo>
                <a:lnTo>
                  <a:pt x="2184003" y="1395455"/>
                </a:lnTo>
                <a:lnTo>
                  <a:pt x="2182018" y="1406926"/>
                </a:lnTo>
                <a:lnTo>
                  <a:pt x="2013743" y="1406926"/>
                </a:lnTo>
                <a:lnTo>
                  <a:pt x="2010965" y="1399015"/>
                </a:lnTo>
                <a:lnTo>
                  <a:pt x="2009775" y="1395850"/>
                </a:lnTo>
                <a:lnTo>
                  <a:pt x="2008584" y="1393477"/>
                </a:lnTo>
                <a:lnTo>
                  <a:pt x="2006600" y="1391499"/>
                </a:lnTo>
                <a:lnTo>
                  <a:pt x="2003822" y="1389126"/>
                </a:lnTo>
                <a:lnTo>
                  <a:pt x="2001440" y="1387939"/>
                </a:lnTo>
                <a:lnTo>
                  <a:pt x="1998662" y="1387148"/>
                </a:lnTo>
                <a:lnTo>
                  <a:pt x="1995090" y="1386752"/>
                </a:lnTo>
                <a:lnTo>
                  <a:pt x="1992312" y="1386752"/>
                </a:lnTo>
                <a:lnTo>
                  <a:pt x="1988740" y="1387543"/>
                </a:lnTo>
                <a:lnTo>
                  <a:pt x="1986359" y="1388730"/>
                </a:lnTo>
                <a:lnTo>
                  <a:pt x="1983581" y="1390708"/>
                </a:lnTo>
                <a:lnTo>
                  <a:pt x="1981597" y="1393081"/>
                </a:lnTo>
                <a:lnTo>
                  <a:pt x="1980009" y="1395455"/>
                </a:lnTo>
                <a:lnTo>
                  <a:pt x="1978818" y="1398224"/>
                </a:lnTo>
                <a:lnTo>
                  <a:pt x="1978025" y="1400993"/>
                </a:lnTo>
                <a:lnTo>
                  <a:pt x="1978025" y="1404553"/>
                </a:lnTo>
                <a:lnTo>
                  <a:pt x="1978025" y="1406926"/>
                </a:lnTo>
                <a:lnTo>
                  <a:pt x="1952625" y="1406926"/>
                </a:lnTo>
                <a:lnTo>
                  <a:pt x="1949847" y="1390708"/>
                </a:lnTo>
                <a:lnTo>
                  <a:pt x="1949053" y="1382005"/>
                </a:lnTo>
                <a:lnTo>
                  <a:pt x="1948259" y="1373698"/>
                </a:lnTo>
                <a:lnTo>
                  <a:pt x="1947862" y="1364996"/>
                </a:lnTo>
                <a:lnTo>
                  <a:pt x="1947862" y="1355897"/>
                </a:lnTo>
                <a:lnTo>
                  <a:pt x="1948259" y="1346404"/>
                </a:lnTo>
                <a:lnTo>
                  <a:pt x="1949053" y="1337305"/>
                </a:lnTo>
                <a:lnTo>
                  <a:pt x="1950243" y="1327020"/>
                </a:lnTo>
                <a:lnTo>
                  <a:pt x="1952228" y="1316736"/>
                </a:lnTo>
                <a:lnTo>
                  <a:pt x="1954609" y="1305659"/>
                </a:lnTo>
                <a:lnTo>
                  <a:pt x="1958181" y="1294188"/>
                </a:lnTo>
                <a:lnTo>
                  <a:pt x="1961356" y="1282716"/>
                </a:lnTo>
                <a:lnTo>
                  <a:pt x="1966118" y="1270453"/>
                </a:lnTo>
                <a:lnTo>
                  <a:pt x="1971675" y="1257399"/>
                </a:lnTo>
                <a:lnTo>
                  <a:pt x="1977231" y="1243554"/>
                </a:lnTo>
                <a:lnTo>
                  <a:pt x="1980803" y="1237225"/>
                </a:lnTo>
                <a:lnTo>
                  <a:pt x="1984772" y="1230896"/>
                </a:lnTo>
                <a:lnTo>
                  <a:pt x="1988740" y="1224567"/>
                </a:lnTo>
                <a:lnTo>
                  <a:pt x="1993106" y="1218238"/>
                </a:lnTo>
                <a:lnTo>
                  <a:pt x="1994693" y="1215864"/>
                </a:lnTo>
                <a:lnTo>
                  <a:pt x="1996281" y="1213491"/>
                </a:lnTo>
                <a:lnTo>
                  <a:pt x="2001440" y="1208744"/>
                </a:lnTo>
                <a:lnTo>
                  <a:pt x="2006600" y="1203601"/>
                </a:lnTo>
                <a:lnTo>
                  <a:pt x="2011362" y="1198855"/>
                </a:lnTo>
                <a:lnTo>
                  <a:pt x="2016522" y="1194899"/>
                </a:lnTo>
                <a:lnTo>
                  <a:pt x="2022078" y="1190943"/>
                </a:lnTo>
                <a:lnTo>
                  <a:pt x="2027634" y="1186987"/>
                </a:lnTo>
                <a:lnTo>
                  <a:pt x="2033190" y="1184218"/>
                </a:lnTo>
                <a:lnTo>
                  <a:pt x="2038350" y="1181449"/>
                </a:lnTo>
                <a:lnTo>
                  <a:pt x="2043906" y="1178285"/>
                </a:lnTo>
                <a:lnTo>
                  <a:pt x="2049859" y="1176307"/>
                </a:lnTo>
                <a:lnTo>
                  <a:pt x="2060972" y="1171956"/>
                </a:lnTo>
                <a:lnTo>
                  <a:pt x="2071290" y="1169187"/>
                </a:lnTo>
                <a:lnTo>
                  <a:pt x="2082006" y="1166813"/>
                </a:lnTo>
                <a:close/>
                <a:moveTo>
                  <a:pt x="1110232" y="1166813"/>
                </a:moveTo>
                <a:lnTo>
                  <a:pt x="1112219" y="1169978"/>
                </a:lnTo>
                <a:lnTo>
                  <a:pt x="1115000" y="1172747"/>
                </a:lnTo>
                <a:lnTo>
                  <a:pt x="1118179" y="1175120"/>
                </a:lnTo>
                <a:lnTo>
                  <a:pt x="1121359" y="1176702"/>
                </a:lnTo>
                <a:lnTo>
                  <a:pt x="1124935" y="1177494"/>
                </a:lnTo>
                <a:lnTo>
                  <a:pt x="1128114" y="1177494"/>
                </a:lnTo>
                <a:lnTo>
                  <a:pt x="1136062" y="1177098"/>
                </a:lnTo>
                <a:lnTo>
                  <a:pt x="1144407" y="1176702"/>
                </a:lnTo>
                <a:lnTo>
                  <a:pt x="1154342" y="1177098"/>
                </a:lnTo>
                <a:lnTo>
                  <a:pt x="1163879" y="1177889"/>
                </a:lnTo>
                <a:lnTo>
                  <a:pt x="1173019" y="1179076"/>
                </a:lnTo>
                <a:lnTo>
                  <a:pt x="1181364" y="1180658"/>
                </a:lnTo>
                <a:lnTo>
                  <a:pt x="1189709" y="1183427"/>
                </a:lnTo>
                <a:lnTo>
                  <a:pt x="1197259" y="1186196"/>
                </a:lnTo>
                <a:lnTo>
                  <a:pt x="1204810" y="1189756"/>
                </a:lnTo>
                <a:lnTo>
                  <a:pt x="1211963" y="1193317"/>
                </a:lnTo>
                <a:lnTo>
                  <a:pt x="1218718" y="1197668"/>
                </a:lnTo>
                <a:lnTo>
                  <a:pt x="1225077" y="1202810"/>
                </a:lnTo>
                <a:lnTo>
                  <a:pt x="1231037" y="1208348"/>
                </a:lnTo>
                <a:lnTo>
                  <a:pt x="1236601" y="1213886"/>
                </a:lnTo>
                <a:lnTo>
                  <a:pt x="1241767" y="1220611"/>
                </a:lnTo>
                <a:lnTo>
                  <a:pt x="1246138" y="1227731"/>
                </a:lnTo>
                <a:lnTo>
                  <a:pt x="1250907" y="1234852"/>
                </a:lnTo>
                <a:lnTo>
                  <a:pt x="1254881" y="1243554"/>
                </a:lnTo>
                <a:lnTo>
                  <a:pt x="1260444" y="1256213"/>
                </a:lnTo>
                <a:lnTo>
                  <a:pt x="1265213" y="1268476"/>
                </a:lnTo>
                <a:lnTo>
                  <a:pt x="1269584" y="1280343"/>
                </a:lnTo>
                <a:lnTo>
                  <a:pt x="1273160" y="1291814"/>
                </a:lnTo>
                <a:lnTo>
                  <a:pt x="1276339" y="1302890"/>
                </a:lnTo>
                <a:lnTo>
                  <a:pt x="1278724" y="1313175"/>
                </a:lnTo>
                <a:lnTo>
                  <a:pt x="1281108" y="1323460"/>
                </a:lnTo>
                <a:lnTo>
                  <a:pt x="1282300" y="1333350"/>
                </a:lnTo>
                <a:lnTo>
                  <a:pt x="1283492" y="1342843"/>
                </a:lnTo>
                <a:lnTo>
                  <a:pt x="1283890" y="1352337"/>
                </a:lnTo>
                <a:lnTo>
                  <a:pt x="1284287" y="1361831"/>
                </a:lnTo>
                <a:lnTo>
                  <a:pt x="1283890" y="1371325"/>
                </a:lnTo>
                <a:lnTo>
                  <a:pt x="1283492" y="1380027"/>
                </a:lnTo>
                <a:lnTo>
                  <a:pt x="1282300" y="1389126"/>
                </a:lnTo>
                <a:lnTo>
                  <a:pt x="1281506" y="1398619"/>
                </a:lnTo>
                <a:lnTo>
                  <a:pt x="1279519" y="1408113"/>
                </a:lnTo>
                <a:lnTo>
                  <a:pt x="1273558" y="1407322"/>
                </a:lnTo>
                <a:lnTo>
                  <a:pt x="1267994" y="1406926"/>
                </a:lnTo>
                <a:lnTo>
                  <a:pt x="1248920" y="1406926"/>
                </a:lnTo>
                <a:lnTo>
                  <a:pt x="1248125" y="1385961"/>
                </a:lnTo>
                <a:lnTo>
                  <a:pt x="1247728" y="1382401"/>
                </a:lnTo>
                <a:lnTo>
                  <a:pt x="1246138" y="1379632"/>
                </a:lnTo>
                <a:lnTo>
                  <a:pt x="1244946" y="1377258"/>
                </a:lnTo>
                <a:lnTo>
                  <a:pt x="1242959" y="1374489"/>
                </a:lnTo>
                <a:lnTo>
                  <a:pt x="1240575" y="1372907"/>
                </a:lnTo>
                <a:lnTo>
                  <a:pt x="1237793" y="1371325"/>
                </a:lnTo>
                <a:lnTo>
                  <a:pt x="1235011" y="1370534"/>
                </a:lnTo>
                <a:lnTo>
                  <a:pt x="1231435" y="1369742"/>
                </a:lnTo>
                <a:lnTo>
                  <a:pt x="1228653" y="1369742"/>
                </a:lnTo>
                <a:lnTo>
                  <a:pt x="1225077" y="1370929"/>
                </a:lnTo>
                <a:lnTo>
                  <a:pt x="1222692" y="1372116"/>
                </a:lnTo>
                <a:lnTo>
                  <a:pt x="1220308" y="1373698"/>
                </a:lnTo>
                <a:lnTo>
                  <a:pt x="1217526" y="1376072"/>
                </a:lnTo>
                <a:lnTo>
                  <a:pt x="1215937" y="1378841"/>
                </a:lnTo>
                <a:lnTo>
                  <a:pt x="1214745" y="1381214"/>
                </a:lnTo>
                <a:lnTo>
                  <a:pt x="1214347" y="1384774"/>
                </a:lnTo>
                <a:lnTo>
                  <a:pt x="1211963" y="1395455"/>
                </a:lnTo>
                <a:lnTo>
                  <a:pt x="1209976" y="1406926"/>
                </a:lnTo>
                <a:lnTo>
                  <a:pt x="1041881" y="1406926"/>
                </a:lnTo>
                <a:lnTo>
                  <a:pt x="1039497" y="1399015"/>
                </a:lnTo>
                <a:lnTo>
                  <a:pt x="1038305" y="1395850"/>
                </a:lnTo>
                <a:lnTo>
                  <a:pt x="1036715" y="1393477"/>
                </a:lnTo>
                <a:lnTo>
                  <a:pt x="1034728" y="1391499"/>
                </a:lnTo>
                <a:lnTo>
                  <a:pt x="1032344" y="1389126"/>
                </a:lnTo>
                <a:lnTo>
                  <a:pt x="1029960" y="1387939"/>
                </a:lnTo>
                <a:lnTo>
                  <a:pt x="1026780" y="1387148"/>
                </a:lnTo>
                <a:lnTo>
                  <a:pt x="1023601" y="1386752"/>
                </a:lnTo>
                <a:lnTo>
                  <a:pt x="1020422" y="1386752"/>
                </a:lnTo>
                <a:lnTo>
                  <a:pt x="1017243" y="1387543"/>
                </a:lnTo>
                <a:lnTo>
                  <a:pt x="1014461" y="1388730"/>
                </a:lnTo>
                <a:lnTo>
                  <a:pt x="1012077" y="1390708"/>
                </a:lnTo>
                <a:lnTo>
                  <a:pt x="1010090" y="1393081"/>
                </a:lnTo>
                <a:lnTo>
                  <a:pt x="1008103" y="1395455"/>
                </a:lnTo>
                <a:lnTo>
                  <a:pt x="1006911" y="1398224"/>
                </a:lnTo>
                <a:lnTo>
                  <a:pt x="1006116" y="1400993"/>
                </a:lnTo>
                <a:lnTo>
                  <a:pt x="1006116" y="1404553"/>
                </a:lnTo>
                <a:lnTo>
                  <a:pt x="1006116" y="1406926"/>
                </a:lnTo>
                <a:lnTo>
                  <a:pt x="980684" y="1406926"/>
                </a:lnTo>
                <a:lnTo>
                  <a:pt x="978299" y="1390708"/>
                </a:lnTo>
                <a:lnTo>
                  <a:pt x="977107" y="1382005"/>
                </a:lnTo>
                <a:lnTo>
                  <a:pt x="976710" y="1373698"/>
                </a:lnTo>
                <a:lnTo>
                  <a:pt x="976312" y="1364996"/>
                </a:lnTo>
                <a:lnTo>
                  <a:pt x="976312" y="1355897"/>
                </a:lnTo>
                <a:lnTo>
                  <a:pt x="976710" y="1346404"/>
                </a:lnTo>
                <a:lnTo>
                  <a:pt x="977504" y="1337305"/>
                </a:lnTo>
                <a:lnTo>
                  <a:pt x="978697" y="1327020"/>
                </a:lnTo>
                <a:lnTo>
                  <a:pt x="980286" y="1316736"/>
                </a:lnTo>
                <a:lnTo>
                  <a:pt x="983068" y="1305659"/>
                </a:lnTo>
                <a:lnTo>
                  <a:pt x="985850" y="1294188"/>
                </a:lnTo>
                <a:lnTo>
                  <a:pt x="989823" y="1282716"/>
                </a:lnTo>
                <a:lnTo>
                  <a:pt x="994195" y="1270453"/>
                </a:lnTo>
                <a:lnTo>
                  <a:pt x="999758" y="1257399"/>
                </a:lnTo>
                <a:lnTo>
                  <a:pt x="1005719" y="1243554"/>
                </a:lnTo>
                <a:lnTo>
                  <a:pt x="1008898" y="1237225"/>
                </a:lnTo>
                <a:lnTo>
                  <a:pt x="1012872" y="1230500"/>
                </a:lnTo>
                <a:lnTo>
                  <a:pt x="1016846" y="1224567"/>
                </a:lnTo>
                <a:lnTo>
                  <a:pt x="1021217" y="1218238"/>
                </a:lnTo>
                <a:lnTo>
                  <a:pt x="1023204" y="1215864"/>
                </a:lnTo>
                <a:lnTo>
                  <a:pt x="1024793" y="1213491"/>
                </a:lnTo>
                <a:lnTo>
                  <a:pt x="1029960" y="1208744"/>
                </a:lnTo>
                <a:lnTo>
                  <a:pt x="1034331" y="1203601"/>
                </a:lnTo>
                <a:lnTo>
                  <a:pt x="1039894" y="1198855"/>
                </a:lnTo>
                <a:lnTo>
                  <a:pt x="1045060" y="1194899"/>
                </a:lnTo>
                <a:lnTo>
                  <a:pt x="1050624" y="1190943"/>
                </a:lnTo>
                <a:lnTo>
                  <a:pt x="1055790" y="1186987"/>
                </a:lnTo>
                <a:lnTo>
                  <a:pt x="1061353" y="1184218"/>
                </a:lnTo>
                <a:lnTo>
                  <a:pt x="1066917" y="1181449"/>
                </a:lnTo>
                <a:lnTo>
                  <a:pt x="1072480" y="1178285"/>
                </a:lnTo>
                <a:lnTo>
                  <a:pt x="1078043" y="1176307"/>
                </a:lnTo>
                <a:lnTo>
                  <a:pt x="1089170" y="1171956"/>
                </a:lnTo>
                <a:lnTo>
                  <a:pt x="1099900" y="1169187"/>
                </a:lnTo>
                <a:lnTo>
                  <a:pt x="1110232" y="1166813"/>
                </a:lnTo>
                <a:close/>
                <a:moveTo>
                  <a:pt x="1601784" y="1141413"/>
                </a:moveTo>
                <a:lnTo>
                  <a:pt x="1608513" y="1141413"/>
                </a:lnTo>
                <a:lnTo>
                  <a:pt x="1616826" y="1141413"/>
                </a:lnTo>
                <a:lnTo>
                  <a:pt x="1628701" y="1141809"/>
                </a:lnTo>
                <a:lnTo>
                  <a:pt x="1639785" y="1142996"/>
                </a:lnTo>
                <a:lnTo>
                  <a:pt x="1644139" y="1143392"/>
                </a:lnTo>
                <a:lnTo>
                  <a:pt x="1656410" y="1145766"/>
                </a:lnTo>
                <a:lnTo>
                  <a:pt x="1668285" y="1149327"/>
                </a:lnTo>
                <a:lnTo>
                  <a:pt x="1673431" y="1150910"/>
                </a:lnTo>
                <a:lnTo>
                  <a:pt x="1682140" y="1154075"/>
                </a:lnTo>
                <a:lnTo>
                  <a:pt x="1690453" y="1157241"/>
                </a:lnTo>
                <a:lnTo>
                  <a:pt x="1694807" y="1158823"/>
                </a:lnTo>
                <a:lnTo>
                  <a:pt x="1703516" y="1163572"/>
                </a:lnTo>
                <a:lnTo>
                  <a:pt x="1711828" y="1167924"/>
                </a:lnTo>
                <a:lnTo>
                  <a:pt x="1714995" y="1169903"/>
                </a:lnTo>
                <a:lnTo>
                  <a:pt x="1726079" y="1177421"/>
                </a:lnTo>
                <a:lnTo>
                  <a:pt x="1729245" y="1179399"/>
                </a:lnTo>
                <a:lnTo>
                  <a:pt x="1739142" y="1186918"/>
                </a:lnTo>
                <a:lnTo>
                  <a:pt x="1740329" y="1188105"/>
                </a:lnTo>
                <a:lnTo>
                  <a:pt x="1745475" y="1192853"/>
                </a:lnTo>
                <a:lnTo>
                  <a:pt x="1747058" y="1194436"/>
                </a:lnTo>
                <a:lnTo>
                  <a:pt x="1748642" y="1196018"/>
                </a:lnTo>
                <a:lnTo>
                  <a:pt x="1743100" y="1240732"/>
                </a:lnTo>
                <a:lnTo>
                  <a:pt x="1739142" y="1274761"/>
                </a:lnTo>
                <a:lnTo>
                  <a:pt x="1736766" y="1296128"/>
                </a:lnTo>
                <a:lnTo>
                  <a:pt x="1738746" y="1294150"/>
                </a:lnTo>
                <a:lnTo>
                  <a:pt x="1739537" y="1293358"/>
                </a:lnTo>
                <a:lnTo>
                  <a:pt x="1740725" y="1293358"/>
                </a:lnTo>
                <a:lnTo>
                  <a:pt x="1741912" y="1293754"/>
                </a:lnTo>
                <a:lnTo>
                  <a:pt x="1743100" y="1294150"/>
                </a:lnTo>
                <a:lnTo>
                  <a:pt x="1744288" y="1295733"/>
                </a:lnTo>
                <a:lnTo>
                  <a:pt x="1745079" y="1297315"/>
                </a:lnTo>
                <a:lnTo>
                  <a:pt x="1747454" y="1301668"/>
                </a:lnTo>
                <a:lnTo>
                  <a:pt x="1749038" y="1307603"/>
                </a:lnTo>
                <a:lnTo>
                  <a:pt x="1750621" y="1315121"/>
                </a:lnTo>
                <a:lnTo>
                  <a:pt x="1751809" y="1323827"/>
                </a:lnTo>
                <a:lnTo>
                  <a:pt x="1752204" y="1332928"/>
                </a:lnTo>
                <a:lnTo>
                  <a:pt x="1752600" y="1343216"/>
                </a:lnTo>
                <a:lnTo>
                  <a:pt x="1752204" y="1352712"/>
                </a:lnTo>
                <a:lnTo>
                  <a:pt x="1751809" y="1361813"/>
                </a:lnTo>
                <a:lnTo>
                  <a:pt x="1750621" y="1370518"/>
                </a:lnTo>
                <a:lnTo>
                  <a:pt x="1749038" y="1378036"/>
                </a:lnTo>
                <a:lnTo>
                  <a:pt x="1747454" y="1383972"/>
                </a:lnTo>
                <a:lnTo>
                  <a:pt x="1745079" y="1388324"/>
                </a:lnTo>
                <a:lnTo>
                  <a:pt x="1744288" y="1390303"/>
                </a:lnTo>
                <a:lnTo>
                  <a:pt x="1743100" y="1391490"/>
                </a:lnTo>
                <a:lnTo>
                  <a:pt x="1741912" y="1391886"/>
                </a:lnTo>
                <a:lnTo>
                  <a:pt x="1740725" y="1392281"/>
                </a:lnTo>
                <a:lnTo>
                  <a:pt x="1739142" y="1391886"/>
                </a:lnTo>
                <a:lnTo>
                  <a:pt x="1737954" y="1391094"/>
                </a:lnTo>
                <a:lnTo>
                  <a:pt x="1736766" y="1389511"/>
                </a:lnTo>
                <a:lnTo>
                  <a:pt x="1735975" y="1387929"/>
                </a:lnTo>
                <a:lnTo>
                  <a:pt x="1733996" y="1382785"/>
                </a:lnTo>
                <a:lnTo>
                  <a:pt x="1731620" y="1376849"/>
                </a:lnTo>
                <a:lnTo>
                  <a:pt x="1730829" y="1384367"/>
                </a:lnTo>
                <a:lnTo>
                  <a:pt x="1729641" y="1391886"/>
                </a:lnTo>
                <a:lnTo>
                  <a:pt x="1725683" y="1406526"/>
                </a:lnTo>
                <a:lnTo>
                  <a:pt x="1475905" y="1406526"/>
                </a:lnTo>
                <a:lnTo>
                  <a:pt x="1471551" y="1394260"/>
                </a:lnTo>
                <a:lnTo>
                  <a:pt x="1469968" y="1388324"/>
                </a:lnTo>
                <a:lnTo>
                  <a:pt x="1467592" y="1381993"/>
                </a:lnTo>
                <a:lnTo>
                  <a:pt x="1466009" y="1387137"/>
                </a:lnTo>
                <a:lnTo>
                  <a:pt x="1464426" y="1391490"/>
                </a:lnTo>
                <a:lnTo>
                  <a:pt x="1463238" y="1392677"/>
                </a:lnTo>
                <a:lnTo>
                  <a:pt x="1462051" y="1393864"/>
                </a:lnTo>
                <a:lnTo>
                  <a:pt x="1460863" y="1394260"/>
                </a:lnTo>
                <a:lnTo>
                  <a:pt x="1459676" y="1394655"/>
                </a:lnTo>
                <a:lnTo>
                  <a:pt x="1458884" y="1394260"/>
                </a:lnTo>
                <a:lnTo>
                  <a:pt x="1457696" y="1393468"/>
                </a:lnTo>
                <a:lnTo>
                  <a:pt x="1456509" y="1392281"/>
                </a:lnTo>
                <a:lnTo>
                  <a:pt x="1454925" y="1391094"/>
                </a:lnTo>
                <a:lnTo>
                  <a:pt x="1452946" y="1386346"/>
                </a:lnTo>
                <a:lnTo>
                  <a:pt x="1451363" y="1380015"/>
                </a:lnTo>
                <a:lnTo>
                  <a:pt x="1450175" y="1372892"/>
                </a:lnTo>
                <a:lnTo>
                  <a:pt x="1448592" y="1364583"/>
                </a:lnTo>
                <a:lnTo>
                  <a:pt x="1447800" y="1355086"/>
                </a:lnTo>
                <a:lnTo>
                  <a:pt x="1447800" y="1345194"/>
                </a:lnTo>
                <a:lnTo>
                  <a:pt x="1447800" y="1334906"/>
                </a:lnTo>
                <a:lnTo>
                  <a:pt x="1448592" y="1325805"/>
                </a:lnTo>
                <a:lnTo>
                  <a:pt x="1450175" y="1317496"/>
                </a:lnTo>
                <a:lnTo>
                  <a:pt x="1451363" y="1310373"/>
                </a:lnTo>
                <a:lnTo>
                  <a:pt x="1452946" y="1304438"/>
                </a:lnTo>
                <a:lnTo>
                  <a:pt x="1454925" y="1299689"/>
                </a:lnTo>
                <a:lnTo>
                  <a:pt x="1456509" y="1298107"/>
                </a:lnTo>
                <a:lnTo>
                  <a:pt x="1457696" y="1296920"/>
                </a:lnTo>
                <a:lnTo>
                  <a:pt x="1458884" y="1296128"/>
                </a:lnTo>
                <a:lnTo>
                  <a:pt x="1459676" y="1296128"/>
                </a:lnTo>
                <a:lnTo>
                  <a:pt x="1460467" y="1296128"/>
                </a:lnTo>
                <a:lnTo>
                  <a:pt x="1461259" y="1296524"/>
                </a:lnTo>
                <a:lnTo>
                  <a:pt x="1462051" y="1283466"/>
                </a:lnTo>
                <a:lnTo>
                  <a:pt x="1462446" y="1277531"/>
                </a:lnTo>
                <a:lnTo>
                  <a:pt x="1464030" y="1271991"/>
                </a:lnTo>
                <a:lnTo>
                  <a:pt x="1462051" y="1258142"/>
                </a:lnTo>
                <a:lnTo>
                  <a:pt x="1460071" y="1245480"/>
                </a:lnTo>
                <a:lnTo>
                  <a:pt x="1456905" y="1223717"/>
                </a:lnTo>
                <a:lnTo>
                  <a:pt x="1453738" y="1208681"/>
                </a:lnTo>
                <a:lnTo>
                  <a:pt x="1452550" y="1203537"/>
                </a:lnTo>
                <a:lnTo>
                  <a:pt x="1458488" y="1199975"/>
                </a:lnTo>
                <a:lnTo>
                  <a:pt x="1465217" y="1196018"/>
                </a:lnTo>
                <a:lnTo>
                  <a:pt x="1471551" y="1191270"/>
                </a:lnTo>
                <a:lnTo>
                  <a:pt x="1477884" y="1186522"/>
                </a:lnTo>
                <a:lnTo>
                  <a:pt x="1489760" y="1177421"/>
                </a:lnTo>
                <a:lnTo>
                  <a:pt x="1495302" y="1173464"/>
                </a:lnTo>
                <a:lnTo>
                  <a:pt x="1500843" y="1170299"/>
                </a:lnTo>
                <a:lnTo>
                  <a:pt x="1515490" y="1163176"/>
                </a:lnTo>
                <a:lnTo>
                  <a:pt x="1530136" y="1157241"/>
                </a:lnTo>
                <a:lnTo>
                  <a:pt x="1539636" y="1154075"/>
                </a:lnTo>
                <a:lnTo>
                  <a:pt x="1548741" y="1150910"/>
                </a:lnTo>
                <a:lnTo>
                  <a:pt x="1558241" y="1148536"/>
                </a:lnTo>
                <a:lnTo>
                  <a:pt x="1568533" y="1145766"/>
                </a:lnTo>
                <a:lnTo>
                  <a:pt x="1576450" y="1144183"/>
                </a:lnTo>
                <a:lnTo>
                  <a:pt x="1583971" y="1142996"/>
                </a:lnTo>
                <a:lnTo>
                  <a:pt x="1594658" y="1142204"/>
                </a:lnTo>
                <a:lnTo>
                  <a:pt x="1601784" y="1141413"/>
                </a:lnTo>
                <a:close/>
                <a:moveTo>
                  <a:pt x="1832358" y="1052513"/>
                </a:moveTo>
                <a:lnTo>
                  <a:pt x="1843104" y="1052513"/>
                </a:lnTo>
                <a:lnTo>
                  <a:pt x="1847083" y="1052911"/>
                </a:lnTo>
                <a:lnTo>
                  <a:pt x="1839522" y="1055300"/>
                </a:lnTo>
                <a:lnTo>
                  <a:pt x="1831960" y="1058882"/>
                </a:lnTo>
                <a:lnTo>
                  <a:pt x="1825194" y="1062067"/>
                </a:lnTo>
                <a:lnTo>
                  <a:pt x="1818428" y="1065650"/>
                </a:lnTo>
                <a:lnTo>
                  <a:pt x="1820418" y="1066446"/>
                </a:lnTo>
                <a:lnTo>
                  <a:pt x="1828776" y="1066048"/>
                </a:lnTo>
                <a:lnTo>
                  <a:pt x="1837532" y="1065650"/>
                </a:lnTo>
                <a:lnTo>
                  <a:pt x="1846685" y="1066048"/>
                </a:lnTo>
                <a:lnTo>
                  <a:pt x="1856237" y="1066446"/>
                </a:lnTo>
                <a:lnTo>
                  <a:pt x="1865789" y="1067640"/>
                </a:lnTo>
                <a:lnTo>
                  <a:pt x="1876137" y="1069631"/>
                </a:lnTo>
                <a:lnTo>
                  <a:pt x="1885688" y="1072417"/>
                </a:lnTo>
                <a:lnTo>
                  <a:pt x="1895638" y="1075602"/>
                </a:lnTo>
                <a:lnTo>
                  <a:pt x="1905588" y="1079981"/>
                </a:lnTo>
                <a:lnTo>
                  <a:pt x="1910761" y="1082369"/>
                </a:lnTo>
                <a:lnTo>
                  <a:pt x="1915139" y="1085156"/>
                </a:lnTo>
                <a:lnTo>
                  <a:pt x="1919915" y="1088340"/>
                </a:lnTo>
                <a:lnTo>
                  <a:pt x="1924691" y="1091525"/>
                </a:lnTo>
                <a:lnTo>
                  <a:pt x="1929069" y="1095506"/>
                </a:lnTo>
                <a:lnTo>
                  <a:pt x="1933845" y="1099487"/>
                </a:lnTo>
                <a:lnTo>
                  <a:pt x="1938223" y="1103468"/>
                </a:lnTo>
                <a:lnTo>
                  <a:pt x="1942202" y="1108245"/>
                </a:lnTo>
                <a:lnTo>
                  <a:pt x="1946580" y="1112623"/>
                </a:lnTo>
                <a:lnTo>
                  <a:pt x="1950162" y="1118197"/>
                </a:lnTo>
                <a:lnTo>
                  <a:pt x="1954142" y="1123770"/>
                </a:lnTo>
                <a:lnTo>
                  <a:pt x="1957724" y="1129741"/>
                </a:lnTo>
                <a:lnTo>
                  <a:pt x="1960908" y="1136110"/>
                </a:lnTo>
                <a:lnTo>
                  <a:pt x="1964490" y="1142878"/>
                </a:lnTo>
                <a:lnTo>
                  <a:pt x="1968868" y="1152830"/>
                </a:lnTo>
                <a:lnTo>
                  <a:pt x="1972847" y="1163180"/>
                </a:lnTo>
                <a:lnTo>
                  <a:pt x="1979613" y="1182288"/>
                </a:lnTo>
                <a:lnTo>
                  <a:pt x="1975633" y="1185871"/>
                </a:lnTo>
                <a:lnTo>
                  <a:pt x="1972051" y="1190249"/>
                </a:lnTo>
                <a:lnTo>
                  <a:pt x="1967674" y="1192638"/>
                </a:lnTo>
                <a:lnTo>
                  <a:pt x="1965684" y="1193832"/>
                </a:lnTo>
                <a:lnTo>
                  <a:pt x="1963694" y="1195823"/>
                </a:lnTo>
                <a:lnTo>
                  <a:pt x="1962102" y="1197415"/>
                </a:lnTo>
                <a:lnTo>
                  <a:pt x="1961306" y="1199007"/>
                </a:lnTo>
                <a:lnTo>
                  <a:pt x="1960112" y="1201396"/>
                </a:lnTo>
                <a:lnTo>
                  <a:pt x="1959316" y="1202988"/>
                </a:lnTo>
                <a:lnTo>
                  <a:pt x="1958918" y="1205377"/>
                </a:lnTo>
                <a:lnTo>
                  <a:pt x="1958918" y="1207367"/>
                </a:lnTo>
                <a:lnTo>
                  <a:pt x="1952152" y="1218115"/>
                </a:lnTo>
                <a:lnTo>
                  <a:pt x="1946580" y="1229262"/>
                </a:lnTo>
                <a:lnTo>
                  <a:pt x="1941008" y="1240806"/>
                </a:lnTo>
                <a:lnTo>
                  <a:pt x="1936233" y="1252350"/>
                </a:lnTo>
                <a:lnTo>
                  <a:pt x="1932253" y="1263895"/>
                </a:lnTo>
                <a:lnTo>
                  <a:pt x="1928273" y="1274245"/>
                </a:lnTo>
                <a:lnTo>
                  <a:pt x="1925089" y="1284993"/>
                </a:lnTo>
                <a:lnTo>
                  <a:pt x="1921905" y="1294945"/>
                </a:lnTo>
                <a:lnTo>
                  <a:pt x="1919915" y="1304897"/>
                </a:lnTo>
                <a:lnTo>
                  <a:pt x="1917925" y="1314451"/>
                </a:lnTo>
                <a:lnTo>
                  <a:pt x="1784997" y="1314451"/>
                </a:lnTo>
                <a:lnTo>
                  <a:pt x="1783007" y="1303305"/>
                </a:lnTo>
                <a:lnTo>
                  <a:pt x="1780222" y="1293353"/>
                </a:lnTo>
                <a:lnTo>
                  <a:pt x="1778630" y="1288974"/>
                </a:lnTo>
                <a:lnTo>
                  <a:pt x="1777038" y="1284993"/>
                </a:lnTo>
                <a:lnTo>
                  <a:pt x="1775446" y="1281410"/>
                </a:lnTo>
                <a:lnTo>
                  <a:pt x="1773058" y="1278226"/>
                </a:lnTo>
                <a:lnTo>
                  <a:pt x="1782609" y="1200202"/>
                </a:lnTo>
                <a:lnTo>
                  <a:pt x="1783007" y="1196619"/>
                </a:lnTo>
                <a:lnTo>
                  <a:pt x="1783007" y="1192638"/>
                </a:lnTo>
                <a:lnTo>
                  <a:pt x="1782211" y="1189453"/>
                </a:lnTo>
                <a:lnTo>
                  <a:pt x="1781416" y="1185472"/>
                </a:lnTo>
                <a:lnTo>
                  <a:pt x="1779824" y="1182288"/>
                </a:lnTo>
                <a:lnTo>
                  <a:pt x="1778232" y="1178705"/>
                </a:lnTo>
                <a:lnTo>
                  <a:pt x="1776242" y="1175919"/>
                </a:lnTo>
                <a:lnTo>
                  <a:pt x="1774252" y="1172734"/>
                </a:lnTo>
                <a:lnTo>
                  <a:pt x="1767884" y="1166763"/>
                </a:lnTo>
                <a:lnTo>
                  <a:pt x="1761516" y="1161588"/>
                </a:lnTo>
                <a:lnTo>
                  <a:pt x="1752362" y="1154422"/>
                </a:lnTo>
                <a:lnTo>
                  <a:pt x="1741219" y="1146460"/>
                </a:lnTo>
                <a:lnTo>
                  <a:pt x="1734851" y="1142480"/>
                </a:lnTo>
                <a:lnTo>
                  <a:pt x="1728085" y="1138101"/>
                </a:lnTo>
                <a:lnTo>
                  <a:pt x="1720921" y="1134518"/>
                </a:lnTo>
                <a:lnTo>
                  <a:pt x="1712564" y="1130139"/>
                </a:lnTo>
                <a:lnTo>
                  <a:pt x="1704206" y="1126158"/>
                </a:lnTo>
                <a:lnTo>
                  <a:pt x="1695450" y="1122576"/>
                </a:lnTo>
                <a:lnTo>
                  <a:pt x="1698236" y="1118197"/>
                </a:lnTo>
                <a:lnTo>
                  <a:pt x="1701420" y="1114216"/>
                </a:lnTo>
                <a:lnTo>
                  <a:pt x="1697440" y="1114614"/>
                </a:lnTo>
                <a:lnTo>
                  <a:pt x="1701420" y="1111827"/>
                </a:lnTo>
                <a:lnTo>
                  <a:pt x="1705002" y="1109041"/>
                </a:lnTo>
                <a:lnTo>
                  <a:pt x="1710176" y="1103069"/>
                </a:lnTo>
                <a:lnTo>
                  <a:pt x="1715748" y="1097894"/>
                </a:lnTo>
                <a:lnTo>
                  <a:pt x="1721319" y="1093117"/>
                </a:lnTo>
                <a:lnTo>
                  <a:pt x="1726891" y="1088340"/>
                </a:lnTo>
                <a:lnTo>
                  <a:pt x="1732463" y="1083962"/>
                </a:lnTo>
                <a:lnTo>
                  <a:pt x="1738035" y="1080379"/>
                </a:lnTo>
                <a:lnTo>
                  <a:pt x="1744005" y="1076398"/>
                </a:lnTo>
                <a:lnTo>
                  <a:pt x="1749975" y="1073611"/>
                </a:lnTo>
                <a:lnTo>
                  <a:pt x="1755944" y="1070427"/>
                </a:lnTo>
                <a:lnTo>
                  <a:pt x="1761914" y="1067640"/>
                </a:lnTo>
                <a:lnTo>
                  <a:pt x="1773456" y="1063261"/>
                </a:lnTo>
                <a:lnTo>
                  <a:pt x="1784997" y="1059679"/>
                </a:lnTo>
                <a:lnTo>
                  <a:pt x="1796539" y="1056892"/>
                </a:lnTo>
                <a:lnTo>
                  <a:pt x="1806489" y="1054902"/>
                </a:lnTo>
                <a:lnTo>
                  <a:pt x="1816438" y="1053707"/>
                </a:lnTo>
                <a:lnTo>
                  <a:pt x="1824796" y="1052911"/>
                </a:lnTo>
                <a:lnTo>
                  <a:pt x="1832358" y="1052513"/>
                </a:lnTo>
                <a:close/>
                <a:moveTo>
                  <a:pt x="861259" y="1052513"/>
                </a:moveTo>
                <a:lnTo>
                  <a:pt x="871603" y="1052513"/>
                </a:lnTo>
                <a:lnTo>
                  <a:pt x="875581" y="1052911"/>
                </a:lnTo>
                <a:lnTo>
                  <a:pt x="868022" y="1055295"/>
                </a:lnTo>
                <a:lnTo>
                  <a:pt x="860861" y="1058873"/>
                </a:lnTo>
                <a:lnTo>
                  <a:pt x="854098" y="1062053"/>
                </a:lnTo>
                <a:lnTo>
                  <a:pt x="847335" y="1065630"/>
                </a:lnTo>
                <a:lnTo>
                  <a:pt x="849324" y="1066425"/>
                </a:lnTo>
                <a:lnTo>
                  <a:pt x="857281" y="1066027"/>
                </a:lnTo>
                <a:lnTo>
                  <a:pt x="866033" y="1065630"/>
                </a:lnTo>
                <a:lnTo>
                  <a:pt x="875183" y="1066027"/>
                </a:lnTo>
                <a:lnTo>
                  <a:pt x="884732" y="1066425"/>
                </a:lnTo>
                <a:lnTo>
                  <a:pt x="894678" y="1067617"/>
                </a:lnTo>
                <a:lnTo>
                  <a:pt x="904624" y="1069605"/>
                </a:lnTo>
                <a:lnTo>
                  <a:pt x="914172" y="1072387"/>
                </a:lnTo>
                <a:lnTo>
                  <a:pt x="924516" y="1075567"/>
                </a:lnTo>
                <a:lnTo>
                  <a:pt x="934064" y="1079939"/>
                </a:lnTo>
                <a:lnTo>
                  <a:pt x="939236" y="1082324"/>
                </a:lnTo>
                <a:lnTo>
                  <a:pt x="944010" y="1085106"/>
                </a:lnTo>
                <a:lnTo>
                  <a:pt x="948784" y="1088286"/>
                </a:lnTo>
                <a:lnTo>
                  <a:pt x="953160" y="1091466"/>
                </a:lnTo>
                <a:lnTo>
                  <a:pt x="957934" y="1095441"/>
                </a:lnTo>
                <a:lnTo>
                  <a:pt x="962708" y="1099415"/>
                </a:lnTo>
                <a:lnTo>
                  <a:pt x="966687" y="1103390"/>
                </a:lnTo>
                <a:lnTo>
                  <a:pt x="971063" y="1108160"/>
                </a:lnTo>
                <a:lnTo>
                  <a:pt x="974644" y="1112532"/>
                </a:lnTo>
                <a:lnTo>
                  <a:pt x="979020" y="1118097"/>
                </a:lnTo>
                <a:lnTo>
                  <a:pt x="982998" y="1123662"/>
                </a:lnTo>
                <a:lnTo>
                  <a:pt x="986181" y="1129624"/>
                </a:lnTo>
                <a:lnTo>
                  <a:pt x="989762" y="1135983"/>
                </a:lnTo>
                <a:lnTo>
                  <a:pt x="992944" y="1142741"/>
                </a:lnTo>
                <a:lnTo>
                  <a:pt x="997321" y="1152678"/>
                </a:lnTo>
                <a:lnTo>
                  <a:pt x="1001299" y="1163012"/>
                </a:lnTo>
                <a:lnTo>
                  <a:pt x="1008062" y="1182091"/>
                </a:lnTo>
                <a:lnTo>
                  <a:pt x="1004482" y="1185668"/>
                </a:lnTo>
                <a:lnTo>
                  <a:pt x="1000105" y="1190040"/>
                </a:lnTo>
                <a:lnTo>
                  <a:pt x="996525" y="1192425"/>
                </a:lnTo>
                <a:lnTo>
                  <a:pt x="994138" y="1193618"/>
                </a:lnTo>
                <a:lnTo>
                  <a:pt x="992546" y="1195605"/>
                </a:lnTo>
                <a:lnTo>
                  <a:pt x="990955" y="1197195"/>
                </a:lnTo>
                <a:lnTo>
                  <a:pt x="989762" y="1198785"/>
                </a:lnTo>
                <a:lnTo>
                  <a:pt x="988568" y="1201170"/>
                </a:lnTo>
                <a:lnTo>
                  <a:pt x="987772" y="1202760"/>
                </a:lnTo>
                <a:lnTo>
                  <a:pt x="987375" y="1205145"/>
                </a:lnTo>
                <a:lnTo>
                  <a:pt x="987375" y="1207132"/>
                </a:lnTo>
                <a:lnTo>
                  <a:pt x="980611" y="1217864"/>
                </a:lnTo>
                <a:lnTo>
                  <a:pt x="975041" y="1228993"/>
                </a:lnTo>
                <a:lnTo>
                  <a:pt x="969870" y="1240520"/>
                </a:lnTo>
                <a:lnTo>
                  <a:pt x="965095" y="1252047"/>
                </a:lnTo>
                <a:lnTo>
                  <a:pt x="960321" y="1263574"/>
                </a:lnTo>
                <a:lnTo>
                  <a:pt x="956741" y="1273908"/>
                </a:lnTo>
                <a:lnTo>
                  <a:pt x="953558" y="1284640"/>
                </a:lnTo>
                <a:lnTo>
                  <a:pt x="950773" y="1294577"/>
                </a:lnTo>
                <a:lnTo>
                  <a:pt x="948784" y="1304514"/>
                </a:lnTo>
                <a:lnTo>
                  <a:pt x="946397" y="1314054"/>
                </a:lnTo>
                <a:lnTo>
                  <a:pt x="746283" y="1314054"/>
                </a:lnTo>
                <a:lnTo>
                  <a:pt x="745487" y="1310874"/>
                </a:lnTo>
                <a:lnTo>
                  <a:pt x="745487" y="1314054"/>
                </a:lnTo>
                <a:lnTo>
                  <a:pt x="692972" y="1314054"/>
                </a:lnTo>
                <a:lnTo>
                  <a:pt x="688994" y="1314054"/>
                </a:lnTo>
                <a:lnTo>
                  <a:pt x="685811" y="1314451"/>
                </a:lnTo>
                <a:lnTo>
                  <a:pt x="683026" y="1296565"/>
                </a:lnTo>
                <a:lnTo>
                  <a:pt x="681833" y="1287423"/>
                </a:lnTo>
                <a:lnTo>
                  <a:pt x="681435" y="1278281"/>
                </a:lnTo>
                <a:lnTo>
                  <a:pt x="681037" y="1268344"/>
                </a:lnTo>
                <a:lnTo>
                  <a:pt x="681435" y="1258804"/>
                </a:lnTo>
                <a:lnTo>
                  <a:pt x="681833" y="1249265"/>
                </a:lnTo>
                <a:lnTo>
                  <a:pt x="682628" y="1238930"/>
                </a:lnTo>
                <a:lnTo>
                  <a:pt x="684617" y="1228596"/>
                </a:lnTo>
                <a:lnTo>
                  <a:pt x="686607" y="1217466"/>
                </a:lnTo>
                <a:lnTo>
                  <a:pt x="688994" y="1205940"/>
                </a:lnTo>
                <a:lnTo>
                  <a:pt x="692176" y="1194810"/>
                </a:lnTo>
                <a:lnTo>
                  <a:pt x="696155" y="1182488"/>
                </a:lnTo>
                <a:lnTo>
                  <a:pt x="700929" y="1169769"/>
                </a:lnTo>
                <a:lnTo>
                  <a:pt x="706499" y="1156255"/>
                </a:lnTo>
                <a:lnTo>
                  <a:pt x="712466" y="1142741"/>
                </a:lnTo>
                <a:lnTo>
                  <a:pt x="716445" y="1134791"/>
                </a:lnTo>
                <a:lnTo>
                  <a:pt x="720821" y="1127636"/>
                </a:lnTo>
                <a:lnTo>
                  <a:pt x="725595" y="1120482"/>
                </a:lnTo>
                <a:lnTo>
                  <a:pt x="729971" y="1114122"/>
                </a:lnTo>
                <a:lnTo>
                  <a:pt x="726391" y="1114520"/>
                </a:lnTo>
                <a:lnTo>
                  <a:pt x="729971" y="1111737"/>
                </a:lnTo>
                <a:lnTo>
                  <a:pt x="733950" y="1108955"/>
                </a:lnTo>
                <a:lnTo>
                  <a:pt x="739122" y="1102993"/>
                </a:lnTo>
                <a:lnTo>
                  <a:pt x="744294" y="1097826"/>
                </a:lnTo>
                <a:lnTo>
                  <a:pt x="749863" y="1093056"/>
                </a:lnTo>
                <a:lnTo>
                  <a:pt x="755433" y="1088286"/>
                </a:lnTo>
                <a:lnTo>
                  <a:pt x="761401" y="1083914"/>
                </a:lnTo>
                <a:lnTo>
                  <a:pt x="766970" y="1080337"/>
                </a:lnTo>
                <a:lnTo>
                  <a:pt x="772938" y="1076362"/>
                </a:lnTo>
                <a:lnTo>
                  <a:pt x="778508" y="1073579"/>
                </a:lnTo>
                <a:lnTo>
                  <a:pt x="784475" y="1070400"/>
                </a:lnTo>
                <a:lnTo>
                  <a:pt x="790443" y="1067617"/>
                </a:lnTo>
                <a:lnTo>
                  <a:pt x="802378" y="1063245"/>
                </a:lnTo>
                <a:lnTo>
                  <a:pt x="813916" y="1059668"/>
                </a:lnTo>
                <a:lnTo>
                  <a:pt x="824658" y="1056885"/>
                </a:lnTo>
                <a:lnTo>
                  <a:pt x="835399" y="1054898"/>
                </a:lnTo>
                <a:lnTo>
                  <a:pt x="844947" y="1053705"/>
                </a:lnTo>
                <a:lnTo>
                  <a:pt x="853700" y="1052911"/>
                </a:lnTo>
                <a:lnTo>
                  <a:pt x="861259" y="1052513"/>
                </a:lnTo>
                <a:close/>
                <a:moveTo>
                  <a:pt x="1326357" y="1047750"/>
                </a:moveTo>
                <a:lnTo>
                  <a:pt x="1337469" y="1047750"/>
                </a:lnTo>
                <a:lnTo>
                  <a:pt x="1348582" y="1048148"/>
                </a:lnTo>
                <a:lnTo>
                  <a:pt x="1358901" y="1048942"/>
                </a:lnTo>
                <a:lnTo>
                  <a:pt x="1368822" y="1050532"/>
                </a:lnTo>
                <a:lnTo>
                  <a:pt x="1378347" y="1052520"/>
                </a:lnTo>
                <a:lnTo>
                  <a:pt x="1387476" y="1054904"/>
                </a:lnTo>
                <a:lnTo>
                  <a:pt x="1396604" y="1057289"/>
                </a:lnTo>
                <a:lnTo>
                  <a:pt x="1404541" y="1060469"/>
                </a:lnTo>
                <a:lnTo>
                  <a:pt x="1412479" y="1063251"/>
                </a:lnTo>
                <a:lnTo>
                  <a:pt x="1419623" y="1066828"/>
                </a:lnTo>
                <a:lnTo>
                  <a:pt x="1426766" y="1070008"/>
                </a:lnTo>
                <a:lnTo>
                  <a:pt x="1433116" y="1073983"/>
                </a:lnTo>
                <a:lnTo>
                  <a:pt x="1444626" y="1081137"/>
                </a:lnTo>
                <a:lnTo>
                  <a:pt x="1454151" y="1087894"/>
                </a:lnTo>
                <a:lnTo>
                  <a:pt x="1461691" y="1093856"/>
                </a:lnTo>
                <a:lnTo>
                  <a:pt x="1466851" y="1098228"/>
                </a:lnTo>
                <a:lnTo>
                  <a:pt x="1471613" y="1102600"/>
                </a:lnTo>
                <a:lnTo>
                  <a:pt x="1465660" y="1153079"/>
                </a:lnTo>
                <a:lnTo>
                  <a:pt x="1458913" y="1157848"/>
                </a:lnTo>
                <a:lnTo>
                  <a:pt x="1447404" y="1166195"/>
                </a:lnTo>
                <a:lnTo>
                  <a:pt x="1441848" y="1170170"/>
                </a:lnTo>
                <a:lnTo>
                  <a:pt x="1437482" y="1172555"/>
                </a:lnTo>
                <a:lnTo>
                  <a:pt x="1434704" y="1174542"/>
                </a:lnTo>
                <a:lnTo>
                  <a:pt x="1432323" y="1175734"/>
                </a:lnTo>
                <a:lnTo>
                  <a:pt x="1427560" y="1179311"/>
                </a:lnTo>
                <a:lnTo>
                  <a:pt x="1424385" y="1184081"/>
                </a:lnTo>
                <a:lnTo>
                  <a:pt x="1421210" y="1188851"/>
                </a:lnTo>
                <a:lnTo>
                  <a:pt x="1419226" y="1194018"/>
                </a:lnTo>
                <a:lnTo>
                  <a:pt x="1418035" y="1199582"/>
                </a:lnTo>
                <a:lnTo>
                  <a:pt x="1418035" y="1205544"/>
                </a:lnTo>
                <a:lnTo>
                  <a:pt x="1418432" y="1208724"/>
                </a:lnTo>
                <a:lnTo>
                  <a:pt x="1418829" y="1211506"/>
                </a:lnTo>
                <a:lnTo>
                  <a:pt x="1419623" y="1216673"/>
                </a:lnTo>
                <a:lnTo>
                  <a:pt x="1422401" y="1229392"/>
                </a:lnTo>
                <a:lnTo>
                  <a:pt x="1425576" y="1248073"/>
                </a:lnTo>
                <a:lnTo>
                  <a:pt x="1427163" y="1259202"/>
                </a:lnTo>
                <a:lnTo>
                  <a:pt x="1429148" y="1271524"/>
                </a:lnTo>
                <a:lnTo>
                  <a:pt x="1427560" y="1279076"/>
                </a:lnTo>
                <a:lnTo>
                  <a:pt x="1425973" y="1282255"/>
                </a:lnTo>
                <a:lnTo>
                  <a:pt x="1423988" y="1285832"/>
                </a:lnTo>
                <a:lnTo>
                  <a:pt x="1422401" y="1289807"/>
                </a:lnTo>
                <a:lnTo>
                  <a:pt x="1420416" y="1293782"/>
                </a:lnTo>
                <a:lnTo>
                  <a:pt x="1418035" y="1303718"/>
                </a:lnTo>
                <a:lnTo>
                  <a:pt x="1416051" y="1314450"/>
                </a:lnTo>
                <a:lnTo>
                  <a:pt x="1312863" y="1314450"/>
                </a:lnTo>
                <a:lnTo>
                  <a:pt x="1310879" y="1304911"/>
                </a:lnTo>
                <a:lnTo>
                  <a:pt x="1308894" y="1294974"/>
                </a:lnTo>
                <a:lnTo>
                  <a:pt x="1305719" y="1285038"/>
                </a:lnTo>
                <a:lnTo>
                  <a:pt x="1302544" y="1274306"/>
                </a:lnTo>
                <a:lnTo>
                  <a:pt x="1298972" y="1263972"/>
                </a:lnTo>
                <a:lnTo>
                  <a:pt x="1295004" y="1252843"/>
                </a:lnTo>
                <a:lnTo>
                  <a:pt x="1290241" y="1240919"/>
                </a:lnTo>
                <a:lnTo>
                  <a:pt x="1285082" y="1229392"/>
                </a:lnTo>
                <a:lnTo>
                  <a:pt x="1280319" y="1219456"/>
                </a:lnTo>
                <a:lnTo>
                  <a:pt x="1275160" y="1210711"/>
                </a:lnTo>
                <a:lnTo>
                  <a:pt x="1270000" y="1202365"/>
                </a:lnTo>
                <a:lnTo>
                  <a:pt x="1264047" y="1194813"/>
                </a:lnTo>
                <a:lnTo>
                  <a:pt x="1258094" y="1188056"/>
                </a:lnTo>
                <a:lnTo>
                  <a:pt x="1251744" y="1181696"/>
                </a:lnTo>
                <a:lnTo>
                  <a:pt x="1244997" y="1175734"/>
                </a:lnTo>
                <a:lnTo>
                  <a:pt x="1238250" y="1170567"/>
                </a:lnTo>
                <a:lnTo>
                  <a:pt x="1231503" y="1165400"/>
                </a:lnTo>
                <a:lnTo>
                  <a:pt x="1224757" y="1161823"/>
                </a:lnTo>
                <a:lnTo>
                  <a:pt x="1217613" y="1157848"/>
                </a:lnTo>
                <a:lnTo>
                  <a:pt x="1210469" y="1154669"/>
                </a:lnTo>
                <a:lnTo>
                  <a:pt x="1202928" y="1151886"/>
                </a:lnTo>
                <a:lnTo>
                  <a:pt x="1195785" y="1149501"/>
                </a:lnTo>
                <a:lnTo>
                  <a:pt x="1188641" y="1147912"/>
                </a:lnTo>
                <a:lnTo>
                  <a:pt x="1181497" y="1145924"/>
                </a:lnTo>
                <a:lnTo>
                  <a:pt x="1179116" y="1131218"/>
                </a:lnTo>
                <a:lnTo>
                  <a:pt x="1176735" y="1120486"/>
                </a:lnTo>
                <a:lnTo>
                  <a:pt x="1174750" y="1110152"/>
                </a:lnTo>
                <a:lnTo>
                  <a:pt x="1180703" y="1106973"/>
                </a:lnTo>
                <a:lnTo>
                  <a:pt x="1187053" y="1102998"/>
                </a:lnTo>
                <a:lnTo>
                  <a:pt x="1193800" y="1098228"/>
                </a:lnTo>
                <a:lnTo>
                  <a:pt x="1200150" y="1093856"/>
                </a:lnTo>
                <a:lnTo>
                  <a:pt x="1212453" y="1084317"/>
                </a:lnTo>
                <a:lnTo>
                  <a:pt x="1217613" y="1080342"/>
                </a:lnTo>
                <a:lnTo>
                  <a:pt x="1223169" y="1077163"/>
                </a:lnTo>
                <a:lnTo>
                  <a:pt x="1237060" y="1070406"/>
                </a:lnTo>
                <a:lnTo>
                  <a:pt x="1250950" y="1064444"/>
                </a:lnTo>
                <a:lnTo>
                  <a:pt x="1264444" y="1059674"/>
                </a:lnTo>
                <a:lnTo>
                  <a:pt x="1277541" y="1055699"/>
                </a:lnTo>
                <a:lnTo>
                  <a:pt x="1290241" y="1052520"/>
                </a:lnTo>
                <a:lnTo>
                  <a:pt x="1302941" y="1050135"/>
                </a:lnTo>
                <a:lnTo>
                  <a:pt x="1314847" y="1048545"/>
                </a:lnTo>
                <a:lnTo>
                  <a:pt x="1326357" y="1047750"/>
                </a:lnTo>
                <a:close/>
                <a:moveTo>
                  <a:pt x="525022" y="1035050"/>
                </a:moveTo>
                <a:lnTo>
                  <a:pt x="554037" y="1036676"/>
                </a:lnTo>
                <a:lnTo>
                  <a:pt x="512762" y="1068388"/>
                </a:lnTo>
                <a:lnTo>
                  <a:pt x="525022" y="1035050"/>
                </a:lnTo>
                <a:close/>
                <a:moveTo>
                  <a:pt x="174832" y="915044"/>
                </a:moveTo>
                <a:lnTo>
                  <a:pt x="50860" y="916631"/>
                </a:lnTo>
                <a:lnTo>
                  <a:pt x="57218" y="934484"/>
                </a:lnTo>
                <a:lnTo>
                  <a:pt x="174832" y="915044"/>
                </a:lnTo>
                <a:close/>
                <a:moveTo>
                  <a:pt x="403703" y="711119"/>
                </a:moveTo>
                <a:lnTo>
                  <a:pt x="403703" y="723418"/>
                </a:lnTo>
                <a:lnTo>
                  <a:pt x="512179" y="715086"/>
                </a:lnTo>
                <a:lnTo>
                  <a:pt x="403703" y="711119"/>
                </a:lnTo>
                <a:close/>
                <a:moveTo>
                  <a:pt x="773852" y="677863"/>
                </a:moveTo>
                <a:lnTo>
                  <a:pt x="777038" y="678259"/>
                </a:lnTo>
                <a:lnTo>
                  <a:pt x="778632" y="678259"/>
                </a:lnTo>
                <a:lnTo>
                  <a:pt x="779428" y="679050"/>
                </a:lnTo>
                <a:lnTo>
                  <a:pt x="780225" y="679446"/>
                </a:lnTo>
                <a:lnTo>
                  <a:pt x="780623" y="680632"/>
                </a:lnTo>
                <a:lnTo>
                  <a:pt x="780623" y="681423"/>
                </a:lnTo>
                <a:lnTo>
                  <a:pt x="780225" y="682215"/>
                </a:lnTo>
                <a:lnTo>
                  <a:pt x="779428" y="684588"/>
                </a:lnTo>
                <a:lnTo>
                  <a:pt x="777038" y="687357"/>
                </a:lnTo>
                <a:lnTo>
                  <a:pt x="774648" y="689731"/>
                </a:lnTo>
                <a:lnTo>
                  <a:pt x="771860" y="692500"/>
                </a:lnTo>
                <a:lnTo>
                  <a:pt x="767877" y="695665"/>
                </a:lnTo>
                <a:lnTo>
                  <a:pt x="763894" y="698038"/>
                </a:lnTo>
                <a:lnTo>
                  <a:pt x="760309" y="700808"/>
                </a:lnTo>
                <a:lnTo>
                  <a:pt x="755927" y="702785"/>
                </a:lnTo>
                <a:lnTo>
                  <a:pt x="752342" y="704368"/>
                </a:lnTo>
                <a:lnTo>
                  <a:pt x="748758" y="705555"/>
                </a:lnTo>
                <a:lnTo>
                  <a:pt x="745969" y="705950"/>
                </a:lnTo>
                <a:lnTo>
                  <a:pt x="742783" y="706346"/>
                </a:lnTo>
                <a:lnTo>
                  <a:pt x="740791" y="706741"/>
                </a:lnTo>
                <a:lnTo>
                  <a:pt x="738800" y="707928"/>
                </a:lnTo>
                <a:lnTo>
                  <a:pt x="737605" y="708719"/>
                </a:lnTo>
                <a:lnTo>
                  <a:pt x="736011" y="709906"/>
                </a:lnTo>
                <a:lnTo>
                  <a:pt x="735215" y="711093"/>
                </a:lnTo>
                <a:lnTo>
                  <a:pt x="734816" y="712280"/>
                </a:lnTo>
                <a:lnTo>
                  <a:pt x="734816" y="713467"/>
                </a:lnTo>
                <a:lnTo>
                  <a:pt x="735215" y="715049"/>
                </a:lnTo>
                <a:lnTo>
                  <a:pt x="736011" y="716236"/>
                </a:lnTo>
                <a:lnTo>
                  <a:pt x="738003" y="717027"/>
                </a:lnTo>
                <a:lnTo>
                  <a:pt x="739596" y="717818"/>
                </a:lnTo>
                <a:lnTo>
                  <a:pt x="741986" y="718609"/>
                </a:lnTo>
                <a:lnTo>
                  <a:pt x="745173" y="719005"/>
                </a:lnTo>
                <a:lnTo>
                  <a:pt x="748359" y="719400"/>
                </a:lnTo>
                <a:lnTo>
                  <a:pt x="752342" y="719005"/>
                </a:lnTo>
                <a:lnTo>
                  <a:pt x="760707" y="719005"/>
                </a:lnTo>
                <a:lnTo>
                  <a:pt x="763894" y="719400"/>
                </a:lnTo>
                <a:lnTo>
                  <a:pt x="767877" y="719796"/>
                </a:lnTo>
                <a:lnTo>
                  <a:pt x="770665" y="720983"/>
                </a:lnTo>
                <a:lnTo>
                  <a:pt x="773852" y="722169"/>
                </a:lnTo>
                <a:lnTo>
                  <a:pt x="776640" y="723356"/>
                </a:lnTo>
                <a:lnTo>
                  <a:pt x="779428" y="724939"/>
                </a:lnTo>
                <a:lnTo>
                  <a:pt x="781420" y="726917"/>
                </a:lnTo>
                <a:lnTo>
                  <a:pt x="783411" y="729686"/>
                </a:lnTo>
                <a:lnTo>
                  <a:pt x="785403" y="732455"/>
                </a:lnTo>
                <a:lnTo>
                  <a:pt x="786598" y="736015"/>
                </a:lnTo>
                <a:lnTo>
                  <a:pt x="787793" y="739180"/>
                </a:lnTo>
                <a:lnTo>
                  <a:pt x="788191" y="743531"/>
                </a:lnTo>
                <a:lnTo>
                  <a:pt x="788988" y="747883"/>
                </a:lnTo>
                <a:lnTo>
                  <a:pt x="788988" y="752630"/>
                </a:lnTo>
                <a:lnTo>
                  <a:pt x="788590" y="756982"/>
                </a:lnTo>
                <a:lnTo>
                  <a:pt x="787793" y="760542"/>
                </a:lnTo>
                <a:lnTo>
                  <a:pt x="786200" y="764102"/>
                </a:lnTo>
                <a:lnTo>
                  <a:pt x="783810" y="767267"/>
                </a:lnTo>
                <a:lnTo>
                  <a:pt x="781420" y="770827"/>
                </a:lnTo>
                <a:lnTo>
                  <a:pt x="778632" y="773596"/>
                </a:lnTo>
                <a:lnTo>
                  <a:pt x="775445" y="776761"/>
                </a:lnTo>
                <a:lnTo>
                  <a:pt x="771860" y="779135"/>
                </a:lnTo>
                <a:lnTo>
                  <a:pt x="767479" y="781113"/>
                </a:lnTo>
                <a:lnTo>
                  <a:pt x="763097" y="783486"/>
                </a:lnTo>
                <a:lnTo>
                  <a:pt x="753936" y="787442"/>
                </a:lnTo>
                <a:lnTo>
                  <a:pt x="744376" y="790607"/>
                </a:lnTo>
                <a:lnTo>
                  <a:pt x="734020" y="792980"/>
                </a:lnTo>
                <a:lnTo>
                  <a:pt x="724062" y="795354"/>
                </a:lnTo>
                <a:lnTo>
                  <a:pt x="714104" y="796936"/>
                </a:lnTo>
                <a:lnTo>
                  <a:pt x="704942" y="798123"/>
                </a:lnTo>
                <a:lnTo>
                  <a:pt x="696179" y="798914"/>
                </a:lnTo>
                <a:lnTo>
                  <a:pt x="684230" y="799705"/>
                </a:lnTo>
                <a:lnTo>
                  <a:pt x="679450" y="800101"/>
                </a:lnTo>
                <a:lnTo>
                  <a:pt x="682636" y="698830"/>
                </a:lnTo>
                <a:lnTo>
                  <a:pt x="683433" y="697247"/>
                </a:lnTo>
                <a:lnTo>
                  <a:pt x="683831" y="695665"/>
                </a:lnTo>
                <a:lnTo>
                  <a:pt x="684628" y="694478"/>
                </a:lnTo>
                <a:lnTo>
                  <a:pt x="685425" y="692896"/>
                </a:lnTo>
                <a:lnTo>
                  <a:pt x="688213" y="690522"/>
                </a:lnTo>
                <a:lnTo>
                  <a:pt x="692196" y="688940"/>
                </a:lnTo>
                <a:lnTo>
                  <a:pt x="696976" y="687357"/>
                </a:lnTo>
                <a:lnTo>
                  <a:pt x="701756" y="685775"/>
                </a:lnTo>
                <a:lnTo>
                  <a:pt x="707731" y="684588"/>
                </a:lnTo>
                <a:lnTo>
                  <a:pt x="714104" y="683797"/>
                </a:lnTo>
                <a:lnTo>
                  <a:pt x="727647" y="682610"/>
                </a:lnTo>
                <a:lnTo>
                  <a:pt x="741588" y="681819"/>
                </a:lnTo>
                <a:lnTo>
                  <a:pt x="755529" y="680632"/>
                </a:lnTo>
                <a:lnTo>
                  <a:pt x="762300" y="679446"/>
                </a:lnTo>
                <a:lnTo>
                  <a:pt x="768275" y="678654"/>
                </a:lnTo>
                <a:lnTo>
                  <a:pt x="773852" y="677863"/>
                </a:lnTo>
                <a:close/>
                <a:moveTo>
                  <a:pt x="425557" y="466725"/>
                </a:moveTo>
                <a:lnTo>
                  <a:pt x="429928" y="467122"/>
                </a:lnTo>
                <a:lnTo>
                  <a:pt x="434299" y="467519"/>
                </a:lnTo>
                <a:lnTo>
                  <a:pt x="438272" y="467915"/>
                </a:lnTo>
                <a:lnTo>
                  <a:pt x="442643" y="468709"/>
                </a:lnTo>
                <a:lnTo>
                  <a:pt x="446219" y="470296"/>
                </a:lnTo>
                <a:lnTo>
                  <a:pt x="453769" y="473073"/>
                </a:lnTo>
                <a:lnTo>
                  <a:pt x="461716" y="477040"/>
                </a:lnTo>
                <a:lnTo>
                  <a:pt x="468471" y="481801"/>
                </a:lnTo>
                <a:lnTo>
                  <a:pt x="475225" y="487356"/>
                </a:lnTo>
                <a:lnTo>
                  <a:pt x="481980" y="493307"/>
                </a:lnTo>
                <a:lnTo>
                  <a:pt x="487543" y="500052"/>
                </a:lnTo>
                <a:lnTo>
                  <a:pt x="493503" y="507590"/>
                </a:lnTo>
                <a:lnTo>
                  <a:pt x="499066" y="515524"/>
                </a:lnTo>
                <a:lnTo>
                  <a:pt x="504629" y="524253"/>
                </a:lnTo>
                <a:lnTo>
                  <a:pt x="509795" y="532981"/>
                </a:lnTo>
                <a:lnTo>
                  <a:pt x="514165" y="542106"/>
                </a:lnTo>
                <a:lnTo>
                  <a:pt x="518933" y="552025"/>
                </a:lnTo>
                <a:lnTo>
                  <a:pt x="523304" y="561943"/>
                </a:lnTo>
                <a:lnTo>
                  <a:pt x="526880" y="572259"/>
                </a:lnTo>
                <a:lnTo>
                  <a:pt x="530854" y="582177"/>
                </a:lnTo>
                <a:lnTo>
                  <a:pt x="534033" y="592889"/>
                </a:lnTo>
                <a:lnTo>
                  <a:pt x="540390" y="613520"/>
                </a:lnTo>
                <a:lnTo>
                  <a:pt x="545953" y="634150"/>
                </a:lnTo>
                <a:lnTo>
                  <a:pt x="550721" y="653988"/>
                </a:lnTo>
                <a:lnTo>
                  <a:pt x="554297" y="673031"/>
                </a:lnTo>
                <a:lnTo>
                  <a:pt x="557873" y="690091"/>
                </a:lnTo>
                <a:lnTo>
                  <a:pt x="559860" y="705167"/>
                </a:lnTo>
                <a:lnTo>
                  <a:pt x="592045" y="701597"/>
                </a:lnTo>
                <a:lnTo>
                  <a:pt x="621449" y="697629"/>
                </a:lnTo>
                <a:lnTo>
                  <a:pt x="647673" y="694455"/>
                </a:lnTo>
                <a:lnTo>
                  <a:pt x="669925" y="690488"/>
                </a:lnTo>
                <a:lnTo>
                  <a:pt x="669527" y="696042"/>
                </a:lnTo>
                <a:lnTo>
                  <a:pt x="669130" y="702390"/>
                </a:lnTo>
                <a:lnTo>
                  <a:pt x="668733" y="716276"/>
                </a:lnTo>
                <a:lnTo>
                  <a:pt x="668733" y="750396"/>
                </a:lnTo>
                <a:lnTo>
                  <a:pt x="669130" y="768646"/>
                </a:lnTo>
                <a:lnTo>
                  <a:pt x="668733" y="786103"/>
                </a:lnTo>
                <a:lnTo>
                  <a:pt x="667938" y="803559"/>
                </a:lnTo>
                <a:lnTo>
                  <a:pt x="667143" y="811494"/>
                </a:lnTo>
                <a:lnTo>
                  <a:pt x="666349" y="819032"/>
                </a:lnTo>
                <a:lnTo>
                  <a:pt x="645289" y="825380"/>
                </a:lnTo>
                <a:lnTo>
                  <a:pt x="620654" y="831331"/>
                </a:lnTo>
                <a:lnTo>
                  <a:pt x="593237" y="837679"/>
                </a:lnTo>
                <a:lnTo>
                  <a:pt x="563436" y="844027"/>
                </a:lnTo>
                <a:lnTo>
                  <a:pt x="561052" y="872593"/>
                </a:lnTo>
                <a:lnTo>
                  <a:pt x="558668" y="896000"/>
                </a:lnTo>
                <a:lnTo>
                  <a:pt x="557873" y="905125"/>
                </a:lnTo>
                <a:lnTo>
                  <a:pt x="557079" y="916631"/>
                </a:lnTo>
                <a:lnTo>
                  <a:pt x="556681" y="928930"/>
                </a:lnTo>
                <a:lnTo>
                  <a:pt x="556284" y="942022"/>
                </a:lnTo>
                <a:lnTo>
                  <a:pt x="556284" y="955908"/>
                </a:lnTo>
                <a:lnTo>
                  <a:pt x="556284" y="970588"/>
                </a:lnTo>
                <a:lnTo>
                  <a:pt x="557079" y="984474"/>
                </a:lnTo>
                <a:lnTo>
                  <a:pt x="558271" y="997566"/>
                </a:lnTo>
                <a:lnTo>
                  <a:pt x="558668" y="1004311"/>
                </a:lnTo>
                <a:lnTo>
                  <a:pt x="558668" y="1009469"/>
                </a:lnTo>
                <a:lnTo>
                  <a:pt x="558271" y="1014626"/>
                </a:lnTo>
                <a:lnTo>
                  <a:pt x="557079" y="1018991"/>
                </a:lnTo>
                <a:lnTo>
                  <a:pt x="555489" y="1022164"/>
                </a:lnTo>
                <a:lnTo>
                  <a:pt x="553900" y="1024942"/>
                </a:lnTo>
                <a:lnTo>
                  <a:pt x="552310" y="1026925"/>
                </a:lnTo>
                <a:lnTo>
                  <a:pt x="549926" y="1028512"/>
                </a:lnTo>
                <a:lnTo>
                  <a:pt x="547145" y="1029306"/>
                </a:lnTo>
                <a:lnTo>
                  <a:pt x="544761" y="1030099"/>
                </a:lnTo>
                <a:lnTo>
                  <a:pt x="541582" y="1030496"/>
                </a:lnTo>
                <a:lnTo>
                  <a:pt x="538801" y="1030496"/>
                </a:lnTo>
                <a:lnTo>
                  <a:pt x="532046" y="1030099"/>
                </a:lnTo>
                <a:lnTo>
                  <a:pt x="525688" y="1028909"/>
                </a:lnTo>
                <a:lnTo>
                  <a:pt x="524894" y="1028512"/>
                </a:lnTo>
                <a:lnTo>
                  <a:pt x="524099" y="1027719"/>
                </a:lnTo>
                <a:lnTo>
                  <a:pt x="522510" y="1023751"/>
                </a:lnTo>
                <a:lnTo>
                  <a:pt x="520920" y="1018594"/>
                </a:lnTo>
                <a:lnTo>
                  <a:pt x="520125" y="1011452"/>
                </a:lnTo>
                <a:lnTo>
                  <a:pt x="519331" y="1002327"/>
                </a:lnTo>
                <a:lnTo>
                  <a:pt x="518536" y="992409"/>
                </a:lnTo>
                <a:lnTo>
                  <a:pt x="517741" y="968207"/>
                </a:lnTo>
                <a:lnTo>
                  <a:pt x="517344" y="941229"/>
                </a:lnTo>
                <a:lnTo>
                  <a:pt x="516947" y="911870"/>
                </a:lnTo>
                <a:lnTo>
                  <a:pt x="516549" y="853152"/>
                </a:lnTo>
                <a:lnTo>
                  <a:pt x="513768" y="853549"/>
                </a:lnTo>
                <a:lnTo>
                  <a:pt x="513768" y="976142"/>
                </a:lnTo>
                <a:lnTo>
                  <a:pt x="508602" y="1036050"/>
                </a:lnTo>
                <a:lnTo>
                  <a:pt x="504232" y="1082469"/>
                </a:lnTo>
                <a:lnTo>
                  <a:pt x="500258" y="1124127"/>
                </a:lnTo>
                <a:lnTo>
                  <a:pt x="499861" y="1128095"/>
                </a:lnTo>
                <a:lnTo>
                  <a:pt x="497874" y="1134443"/>
                </a:lnTo>
                <a:lnTo>
                  <a:pt x="495490" y="1141187"/>
                </a:lnTo>
                <a:lnTo>
                  <a:pt x="492311" y="1147535"/>
                </a:lnTo>
                <a:lnTo>
                  <a:pt x="489530" y="1153883"/>
                </a:lnTo>
                <a:lnTo>
                  <a:pt x="485954" y="1160231"/>
                </a:lnTo>
                <a:lnTo>
                  <a:pt x="482378" y="1166579"/>
                </a:lnTo>
                <a:lnTo>
                  <a:pt x="474828" y="1178481"/>
                </a:lnTo>
                <a:lnTo>
                  <a:pt x="438670" y="1654175"/>
                </a:lnTo>
                <a:lnTo>
                  <a:pt x="342512" y="1654175"/>
                </a:lnTo>
                <a:lnTo>
                  <a:pt x="294433" y="1276080"/>
                </a:lnTo>
                <a:lnTo>
                  <a:pt x="288473" y="1276873"/>
                </a:lnTo>
                <a:lnTo>
                  <a:pt x="282115" y="1277270"/>
                </a:lnTo>
                <a:lnTo>
                  <a:pt x="281718" y="1276873"/>
                </a:lnTo>
                <a:lnTo>
                  <a:pt x="281321" y="1276873"/>
                </a:lnTo>
                <a:lnTo>
                  <a:pt x="282115" y="1275683"/>
                </a:lnTo>
                <a:lnTo>
                  <a:pt x="282115" y="1275286"/>
                </a:lnTo>
                <a:lnTo>
                  <a:pt x="281321" y="1275286"/>
                </a:lnTo>
                <a:lnTo>
                  <a:pt x="281321" y="1276873"/>
                </a:lnTo>
                <a:lnTo>
                  <a:pt x="282910" y="1650208"/>
                </a:lnTo>
                <a:lnTo>
                  <a:pt x="170859" y="1653778"/>
                </a:lnTo>
                <a:lnTo>
                  <a:pt x="119998" y="1254655"/>
                </a:lnTo>
                <a:lnTo>
                  <a:pt x="116422" y="1253069"/>
                </a:lnTo>
                <a:lnTo>
                  <a:pt x="112846" y="1251482"/>
                </a:lnTo>
                <a:lnTo>
                  <a:pt x="109667" y="1249498"/>
                </a:lnTo>
                <a:lnTo>
                  <a:pt x="106489" y="1246721"/>
                </a:lnTo>
                <a:lnTo>
                  <a:pt x="103707" y="1243943"/>
                </a:lnTo>
                <a:lnTo>
                  <a:pt x="100528" y="1240373"/>
                </a:lnTo>
                <a:lnTo>
                  <a:pt x="98144" y="1236802"/>
                </a:lnTo>
                <a:lnTo>
                  <a:pt x="96158" y="1232438"/>
                </a:lnTo>
                <a:lnTo>
                  <a:pt x="91389" y="1223710"/>
                </a:lnTo>
                <a:lnTo>
                  <a:pt x="87416" y="1214188"/>
                </a:lnTo>
                <a:lnTo>
                  <a:pt x="84237" y="1203872"/>
                </a:lnTo>
                <a:lnTo>
                  <a:pt x="81853" y="1193557"/>
                </a:lnTo>
                <a:lnTo>
                  <a:pt x="79072" y="1182845"/>
                </a:lnTo>
                <a:lnTo>
                  <a:pt x="77085" y="1172133"/>
                </a:lnTo>
                <a:lnTo>
                  <a:pt x="73906" y="1153486"/>
                </a:lnTo>
                <a:lnTo>
                  <a:pt x="71522" y="1137616"/>
                </a:lnTo>
                <a:lnTo>
                  <a:pt x="70330" y="1132062"/>
                </a:lnTo>
                <a:lnTo>
                  <a:pt x="69535" y="1128491"/>
                </a:lnTo>
                <a:lnTo>
                  <a:pt x="69138" y="1124127"/>
                </a:lnTo>
                <a:lnTo>
                  <a:pt x="63178" y="1061839"/>
                </a:lnTo>
                <a:lnTo>
                  <a:pt x="56820" y="994392"/>
                </a:lnTo>
                <a:lnTo>
                  <a:pt x="50065" y="909490"/>
                </a:lnTo>
                <a:lnTo>
                  <a:pt x="42119" y="909490"/>
                </a:lnTo>
                <a:lnTo>
                  <a:pt x="35364" y="908299"/>
                </a:lnTo>
                <a:lnTo>
                  <a:pt x="29403" y="907506"/>
                </a:lnTo>
                <a:lnTo>
                  <a:pt x="24238" y="906316"/>
                </a:lnTo>
                <a:lnTo>
                  <a:pt x="20662" y="905125"/>
                </a:lnTo>
                <a:lnTo>
                  <a:pt x="17880" y="903935"/>
                </a:lnTo>
                <a:lnTo>
                  <a:pt x="17086" y="902745"/>
                </a:lnTo>
                <a:lnTo>
                  <a:pt x="16688" y="901555"/>
                </a:lnTo>
                <a:lnTo>
                  <a:pt x="16291" y="900761"/>
                </a:lnTo>
                <a:lnTo>
                  <a:pt x="16291" y="899571"/>
                </a:lnTo>
                <a:lnTo>
                  <a:pt x="14702" y="894413"/>
                </a:lnTo>
                <a:lnTo>
                  <a:pt x="12318" y="887669"/>
                </a:lnTo>
                <a:lnTo>
                  <a:pt x="10331" y="879734"/>
                </a:lnTo>
                <a:lnTo>
                  <a:pt x="8344" y="870212"/>
                </a:lnTo>
                <a:lnTo>
                  <a:pt x="6755" y="859103"/>
                </a:lnTo>
                <a:lnTo>
                  <a:pt x="4768" y="847201"/>
                </a:lnTo>
                <a:lnTo>
                  <a:pt x="3179" y="834109"/>
                </a:lnTo>
                <a:lnTo>
                  <a:pt x="1987" y="819826"/>
                </a:lnTo>
                <a:lnTo>
                  <a:pt x="795" y="805146"/>
                </a:lnTo>
                <a:lnTo>
                  <a:pt x="397" y="789277"/>
                </a:lnTo>
                <a:lnTo>
                  <a:pt x="0" y="773010"/>
                </a:lnTo>
                <a:lnTo>
                  <a:pt x="0" y="756347"/>
                </a:lnTo>
                <a:lnTo>
                  <a:pt x="795" y="738494"/>
                </a:lnTo>
                <a:lnTo>
                  <a:pt x="1987" y="721434"/>
                </a:lnTo>
                <a:lnTo>
                  <a:pt x="3576" y="703184"/>
                </a:lnTo>
                <a:lnTo>
                  <a:pt x="5563" y="684934"/>
                </a:lnTo>
                <a:lnTo>
                  <a:pt x="9139" y="667477"/>
                </a:lnTo>
                <a:lnTo>
                  <a:pt x="12715" y="649227"/>
                </a:lnTo>
                <a:lnTo>
                  <a:pt x="17483" y="631770"/>
                </a:lnTo>
                <a:lnTo>
                  <a:pt x="22649" y="614313"/>
                </a:lnTo>
                <a:lnTo>
                  <a:pt x="25430" y="605982"/>
                </a:lnTo>
                <a:lnTo>
                  <a:pt x="29006" y="597253"/>
                </a:lnTo>
                <a:lnTo>
                  <a:pt x="32185" y="588922"/>
                </a:lnTo>
                <a:lnTo>
                  <a:pt x="36158" y="580987"/>
                </a:lnTo>
                <a:lnTo>
                  <a:pt x="40132" y="573052"/>
                </a:lnTo>
                <a:lnTo>
                  <a:pt x="44503" y="565117"/>
                </a:lnTo>
                <a:lnTo>
                  <a:pt x="48873" y="557579"/>
                </a:lnTo>
                <a:lnTo>
                  <a:pt x="53244" y="549644"/>
                </a:lnTo>
                <a:lnTo>
                  <a:pt x="58410" y="542503"/>
                </a:lnTo>
                <a:lnTo>
                  <a:pt x="63973" y="535362"/>
                </a:lnTo>
                <a:lnTo>
                  <a:pt x="69535" y="528617"/>
                </a:lnTo>
                <a:lnTo>
                  <a:pt x="75496" y="522269"/>
                </a:lnTo>
                <a:lnTo>
                  <a:pt x="81456" y="515921"/>
                </a:lnTo>
                <a:lnTo>
                  <a:pt x="87416" y="509970"/>
                </a:lnTo>
                <a:lnTo>
                  <a:pt x="94171" y="504416"/>
                </a:lnTo>
                <a:lnTo>
                  <a:pt x="101720" y="498861"/>
                </a:lnTo>
                <a:lnTo>
                  <a:pt x="108873" y="493704"/>
                </a:lnTo>
                <a:lnTo>
                  <a:pt x="116422" y="488943"/>
                </a:lnTo>
                <a:lnTo>
                  <a:pt x="124369" y="484579"/>
                </a:lnTo>
                <a:lnTo>
                  <a:pt x="132713" y="480611"/>
                </a:lnTo>
                <a:lnTo>
                  <a:pt x="141455" y="477040"/>
                </a:lnTo>
                <a:lnTo>
                  <a:pt x="150594" y="473470"/>
                </a:lnTo>
                <a:lnTo>
                  <a:pt x="159733" y="470693"/>
                </a:lnTo>
                <a:lnTo>
                  <a:pt x="169667" y="467915"/>
                </a:lnTo>
                <a:lnTo>
                  <a:pt x="172845" y="467915"/>
                </a:lnTo>
                <a:lnTo>
                  <a:pt x="179998" y="468312"/>
                </a:lnTo>
                <a:lnTo>
                  <a:pt x="200262" y="469502"/>
                </a:lnTo>
                <a:lnTo>
                  <a:pt x="231652" y="471883"/>
                </a:lnTo>
                <a:lnTo>
                  <a:pt x="312711" y="730162"/>
                </a:lnTo>
                <a:lnTo>
                  <a:pt x="329400" y="728575"/>
                </a:lnTo>
                <a:lnTo>
                  <a:pt x="327413" y="709135"/>
                </a:lnTo>
                <a:lnTo>
                  <a:pt x="322247" y="527427"/>
                </a:lnTo>
                <a:lnTo>
                  <a:pt x="315492" y="509970"/>
                </a:lnTo>
                <a:lnTo>
                  <a:pt x="329002" y="486959"/>
                </a:lnTo>
                <a:lnTo>
                  <a:pt x="359598" y="486562"/>
                </a:lnTo>
                <a:lnTo>
                  <a:pt x="371916" y="509970"/>
                </a:lnTo>
                <a:lnTo>
                  <a:pt x="366353" y="530601"/>
                </a:lnTo>
                <a:lnTo>
                  <a:pt x="393372" y="722624"/>
                </a:lnTo>
                <a:lnTo>
                  <a:pt x="402114" y="721831"/>
                </a:lnTo>
                <a:lnTo>
                  <a:pt x="397346" y="476247"/>
                </a:lnTo>
                <a:lnTo>
                  <a:pt x="403703" y="473073"/>
                </a:lnTo>
                <a:lnTo>
                  <a:pt x="408869" y="470693"/>
                </a:lnTo>
                <a:lnTo>
                  <a:pt x="411253" y="468709"/>
                </a:lnTo>
                <a:lnTo>
                  <a:pt x="412047" y="467915"/>
                </a:lnTo>
                <a:lnTo>
                  <a:pt x="416816" y="467122"/>
                </a:lnTo>
                <a:lnTo>
                  <a:pt x="421584" y="467122"/>
                </a:lnTo>
                <a:lnTo>
                  <a:pt x="425557" y="466725"/>
                </a:lnTo>
                <a:close/>
                <a:moveTo>
                  <a:pt x="2003425" y="196850"/>
                </a:moveTo>
                <a:lnTo>
                  <a:pt x="2003425" y="720725"/>
                </a:lnTo>
                <a:lnTo>
                  <a:pt x="1071562" y="720328"/>
                </a:lnTo>
                <a:lnTo>
                  <a:pt x="1251744" y="585391"/>
                </a:lnTo>
                <a:lnTo>
                  <a:pt x="1404144" y="665163"/>
                </a:lnTo>
                <a:lnTo>
                  <a:pt x="1657350" y="399256"/>
                </a:lnTo>
                <a:lnTo>
                  <a:pt x="1796653" y="458788"/>
                </a:lnTo>
                <a:lnTo>
                  <a:pt x="2003425" y="196850"/>
                </a:lnTo>
                <a:close/>
                <a:moveTo>
                  <a:pt x="140097" y="182563"/>
                </a:moveTo>
                <a:lnTo>
                  <a:pt x="138509" y="201216"/>
                </a:lnTo>
                <a:lnTo>
                  <a:pt x="137319" y="215107"/>
                </a:lnTo>
                <a:lnTo>
                  <a:pt x="137716" y="215504"/>
                </a:lnTo>
                <a:lnTo>
                  <a:pt x="138509" y="201216"/>
                </a:lnTo>
                <a:lnTo>
                  <a:pt x="139303" y="194469"/>
                </a:lnTo>
                <a:lnTo>
                  <a:pt x="140097" y="188516"/>
                </a:lnTo>
                <a:lnTo>
                  <a:pt x="140097" y="182563"/>
                </a:lnTo>
                <a:close/>
                <a:moveTo>
                  <a:pt x="164306" y="111125"/>
                </a:moveTo>
                <a:lnTo>
                  <a:pt x="162719" y="111522"/>
                </a:lnTo>
                <a:lnTo>
                  <a:pt x="161131" y="111919"/>
                </a:lnTo>
                <a:lnTo>
                  <a:pt x="159544" y="112713"/>
                </a:lnTo>
                <a:lnTo>
                  <a:pt x="158353" y="113507"/>
                </a:lnTo>
                <a:lnTo>
                  <a:pt x="155972" y="117078"/>
                </a:lnTo>
                <a:lnTo>
                  <a:pt x="153591" y="120650"/>
                </a:lnTo>
                <a:lnTo>
                  <a:pt x="158353" y="115491"/>
                </a:lnTo>
                <a:lnTo>
                  <a:pt x="161131" y="113110"/>
                </a:lnTo>
                <a:lnTo>
                  <a:pt x="164306" y="111125"/>
                </a:lnTo>
                <a:close/>
                <a:moveTo>
                  <a:pt x="988111" y="91679"/>
                </a:moveTo>
                <a:lnTo>
                  <a:pt x="984541" y="92075"/>
                </a:lnTo>
                <a:lnTo>
                  <a:pt x="980971" y="93266"/>
                </a:lnTo>
                <a:lnTo>
                  <a:pt x="977798" y="94853"/>
                </a:lnTo>
                <a:lnTo>
                  <a:pt x="975022" y="97632"/>
                </a:lnTo>
                <a:lnTo>
                  <a:pt x="972642" y="100013"/>
                </a:lnTo>
                <a:lnTo>
                  <a:pt x="971055" y="103188"/>
                </a:lnTo>
                <a:lnTo>
                  <a:pt x="970262" y="106760"/>
                </a:lnTo>
                <a:lnTo>
                  <a:pt x="969865" y="110332"/>
                </a:lnTo>
                <a:lnTo>
                  <a:pt x="969865" y="578644"/>
                </a:lnTo>
                <a:lnTo>
                  <a:pt x="1457734" y="287338"/>
                </a:lnTo>
                <a:lnTo>
                  <a:pt x="1494622" y="333375"/>
                </a:lnTo>
                <a:lnTo>
                  <a:pt x="969865" y="642938"/>
                </a:lnTo>
                <a:lnTo>
                  <a:pt x="969865" y="758032"/>
                </a:lnTo>
                <a:lnTo>
                  <a:pt x="970262" y="762001"/>
                </a:lnTo>
                <a:lnTo>
                  <a:pt x="971055" y="765176"/>
                </a:lnTo>
                <a:lnTo>
                  <a:pt x="972642" y="768747"/>
                </a:lnTo>
                <a:lnTo>
                  <a:pt x="975022" y="771129"/>
                </a:lnTo>
                <a:lnTo>
                  <a:pt x="977798" y="773510"/>
                </a:lnTo>
                <a:lnTo>
                  <a:pt x="980971" y="775494"/>
                </a:lnTo>
                <a:lnTo>
                  <a:pt x="984541" y="776685"/>
                </a:lnTo>
                <a:lnTo>
                  <a:pt x="988111" y="776685"/>
                </a:lnTo>
                <a:lnTo>
                  <a:pt x="2043178" y="776685"/>
                </a:lnTo>
                <a:lnTo>
                  <a:pt x="2047144" y="776685"/>
                </a:lnTo>
                <a:lnTo>
                  <a:pt x="2050714" y="775494"/>
                </a:lnTo>
                <a:lnTo>
                  <a:pt x="2053887" y="773510"/>
                </a:lnTo>
                <a:lnTo>
                  <a:pt x="2056663" y="771129"/>
                </a:lnTo>
                <a:lnTo>
                  <a:pt x="2059043" y="768747"/>
                </a:lnTo>
                <a:lnTo>
                  <a:pt x="2060630" y="765176"/>
                </a:lnTo>
                <a:lnTo>
                  <a:pt x="2061820" y="762001"/>
                </a:lnTo>
                <a:lnTo>
                  <a:pt x="2062216" y="758032"/>
                </a:lnTo>
                <a:lnTo>
                  <a:pt x="2062216" y="110332"/>
                </a:lnTo>
                <a:lnTo>
                  <a:pt x="2061820" y="106760"/>
                </a:lnTo>
                <a:lnTo>
                  <a:pt x="2060630" y="103188"/>
                </a:lnTo>
                <a:lnTo>
                  <a:pt x="2059043" y="100013"/>
                </a:lnTo>
                <a:lnTo>
                  <a:pt x="2056663" y="97632"/>
                </a:lnTo>
                <a:lnTo>
                  <a:pt x="2053887" y="94853"/>
                </a:lnTo>
                <a:lnTo>
                  <a:pt x="2050714" y="93266"/>
                </a:lnTo>
                <a:lnTo>
                  <a:pt x="2047144" y="92075"/>
                </a:lnTo>
                <a:lnTo>
                  <a:pt x="2043178" y="91679"/>
                </a:lnTo>
                <a:lnTo>
                  <a:pt x="988111" y="91679"/>
                </a:lnTo>
                <a:close/>
                <a:moveTo>
                  <a:pt x="273050" y="38100"/>
                </a:moveTo>
                <a:lnTo>
                  <a:pt x="286544" y="38497"/>
                </a:lnTo>
                <a:lnTo>
                  <a:pt x="299641" y="38894"/>
                </a:lnTo>
                <a:lnTo>
                  <a:pt x="312341" y="40085"/>
                </a:lnTo>
                <a:lnTo>
                  <a:pt x="323850" y="42466"/>
                </a:lnTo>
                <a:lnTo>
                  <a:pt x="335756" y="44847"/>
                </a:lnTo>
                <a:lnTo>
                  <a:pt x="347266" y="47229"/>
                </a:lnTo>
                <a:lnTo>
                  <a:pt x="357981" y="50800"/>
                </a:lnTo>
                <a:lnTo>
                  <a:pt x="368697" y="53975"/>
                </a:lnTo>
                <a:lnTo>
                  <a:pt x="378222" y="57944"/>
                </a:lnTo>
                <a:lnTo>
                  <a:pt x="387747" y="61516"/>
                </a:lnTo>
                <a:lnTo>
                  <a:pt x="396478" y="65881"/>
                </a:lnTo>
                <a:lnTo>
                  <a:pt x="404813" y="70247"/>
                </a:lnTo>
                <a:lnTo>
                  <a:pt x="412750" y="74216"/>
                </a:lnTo>
                <a:lnTo>
                  <a:pt x="419894" y="78582"/>
                </a:lnTo>
                <a:lnTo>
                  <a:pt x="432197" y="86519"/>
                </a:lnTo>
                <a:lnTo>
                  <a:pt x="442516" y="93266"/>
                </a:lnTo>
                <a:lnTo>
                  <a:pt x="449660" y="99219"/>
                </a:lnTo>
                <a:lnTo>
                  <a:pt x="455613" y="104378"/>
                </a:lnTo>
                <a:lnTo>
                  <a:pt x="454025" y="107553"/>
                </a:lnTo>
                <a:lnTo>
                  <a:pt x="451644" y="111522"/>
                </a:lnTo>
                <a:lnTo>
                  <a:pt x="448866" y="116285"/>
                </a:lnTo>
                <a:lnTo>
                  <a:pt x="444897" y="122238"/>
                </a:lnTo>
                <a:lnTo>
                  <a:pt x="440532" y="128588"/>
                </a:lnTo>
                <a:lnTo>
                  <a:pt x="434578" y="134938"/>
                </a:lnTo>
                <a:lnTo>
                  <a:pt x="427832" y="141288"/>
                </a:lnTo>
                <a:lnTo>
                  <a:pt x="423863" y="144066"/>
                </a:lnTo>
                <a:lnTo>
                  <a:pt x="420291" y="146844"/>
                </a:lnTo>
                <a:lnTo>
                  <a:pt x="415925" y="149225"/>
                </a:lnTo>
                <a:lnTo>
                  <a:pt x="411163" y="151607"/>
                </a:lnTo>
                <a:lnTo>
                  <a:pt x="406797" y="153591"/>
                </a:lnTo>
                <a:lnTo>
                  <a:pt x="401638" y="155179"/>
                </a:lnTo>
                <a:lnTo>
                  <a:pt x="396082" y="156369"/>
                </a:lnTo>
                <a:lnTo>
                  <a:pt x="390525" y="157560"/>
                </a:lnTo>
                <a:lnTo>
                  <a:pt x="384572" y="157957"/>
                </a:lnTo>
                <a:lnTo>
                  <a:pt x="379016" y="157957"/>
                </a:lnTo>
                <a:lnTo>
                  <a:pt x="372666" y="157560"/>
                </a:lnTo>
                <a:lnTo>
                  <a:pt x="365919" y="155973"/>
                </a:lnTo>
                <a:lnTo>
                  <a:pt x="358775" y="154385"/>
                </a:lnTo>
                <a:lnTo>
                  <a:pt x="351235" y="152003"/>
                </a:lnTo>
                <a:lnTo>
                  <a:pt x="343694" y="148828"/>
                </a:lnTo>
                <a:lnTo>
                  <a:pt x="335756" y="145257"/>
                </a:lnTo>
                <a:lnTo>
                  <a:pt x="327025" y="140891"/>
                </a:lnTo>
                <a:lnTo>
                  <a:pt x="317103" y="136525"/>
                </a:lnTo>
                <a:lnTo>
                  <a:pt x="355203" y="155179"/>
                </a:lnTo>
                <a:lnTo>
                  <a:pt x="373063" y="163116"/>
                </a:lnTo>
                <a:lnTo>
                  <a:pt x="381397" y="166688"/>
                </a:lnTo>
                <a:lnTo>
                  <a:pt x="389335" y="169466"/>
                </a:lnTo>
                <a:lnTo>
                  <a:pt x="397272" y="172244"/>
                </a:lnTo>
                <a:lnTo>
                  <a:pt x="404813" y="173832"/>
                </a:lnTo>
                <a:lnTo>
                  <a:pt x="411957" y="175023"/>
                </a:lnTo>
                <a:lnTo>
                  <a:pt x="418703" y="175419"/>
                </a:lnTo>
                <a:lnTo>
                  <a:pt x="425053" y="175023"/>
                </a:lnTo>
                <a:lnTo>
                  <a:pt x="428228" y="174625"/>
                </a:lnTo>
                <a:lnTo>
                  <a:pt x="431007" y="173832"/>
                </a:lnTo>
                <a:lnTo>
                  <a:pt x="434182" y="173038"/>
                </a:lnTo>
                <a:lnTo>
                  <a:pt x="436563" y="171847"/>
                </a:lnTo>
                <a:lnTo>
                  <a:pt x="438944" y="169863"/>
                </a:lnTo>
                <a:lnTo>
                  <a:pt x="441722" y="168276"/>
                </a:lnTo>
                <a:lnTo>
                  <a:pt x="442913" y="180976"/>
                </a:lnTo>
                <a:lnTo>
                  <a:pt x="443310" y="192882"/>
                </a:lnTo>
                <a:lnTo>
                  <a:pt x="443310" y="203994"/>
                </a:lnTo>
                <a:lnTo>
                  <a:pt x="442913" y="215107"/>
                </a:lnTo>
                <a:lnTo>
                  <a:pt x="444500" y="213122"/>
                </a:lnTo>
                <a:lnTo>
                  <a:pt x="445691" y="212328"/>
                </a:lnTo>
                <a:lnTo>
                  <a:pt x="446882" y="212328"/>
                </a:lnTo>
                <a:lnTo>
                  <a:pt x="447675" y="212726"/>
                </a:lnTo>
                <a:lnTo>
                  <a:pt x="448072" y="213519"/>
                </a:lnTo>
                <a:lnTo>
                  <a:pt x="448866" y="216297"/>
                </a:lnTo>
                <a:lnTo>
                  <a:pt x="448866" y="221457"/>
                </a:lnTo>
                <a:lnTo>
                  <a:pt x="448866" y="228204"/>
                </a:lnTo>
                <a:lnTo>
                  <a:pt x="447675" y="244079"/>
                </a:lnTo>
                <a:lnTo>
                  <a:pt x="445294" y="262335"/>
                </a:lnTo>
                <a:lnTo>
                  <a:pt x="443310" y="279797"/>
                </a:lnTo>
                <a:lnTo>
                  <a:pt x="440928" y="294482"/>
                </a:lnTo>
                <a:lnTo>
                  <a:pt x="439738" y="300038"/>
                </a:lnTo>
                <a:lnTo>
                  <a:pt x="438547" y="303213"/>
                </a:lnTo>
                <a:lnTo>
                  <a:pt x="437753" y="304800"/>
                </a:lnTo>
                <a:lnTo>
                  <a:pt x="437357" y="304800"/>
                </a:lnTo>
                <a:lnTo>
                  <a:pt x="436960" y="304007"/>
                </a:lnTo>
                <a:lnTo>
                  <a:pt x="435769" y="313929"/>
                </a:lnTo>
                <a:lnTo>
                  <a:pt x="434182" y="323057"/>
                </a:lnTo>
                <a:lnTo>
                  <a:pt x="432197" y="332185"/>
                </a:lnTo>
                <a:lnTo>
                  <a:pt x="429816" y="341313"/>
                </a:lnTo>
                <a:lnTo>
                  <a:pt x="427435" y="349647"/>
                </a:lnTo>
                <a:lnTo>
                  <a:pt x="424260" y="357982"/>
                </a:lnTo>
                <a:lnTo>
                  <a:pt x="421482" y="365919"/>
                </a:lnTo>
                <a:lnTo>
                  <a:pt x="417513" y="373460"/>
                </a:lnTo>
                <a:lnTo>
                  <a:pt x="413941" y="381397"/>
                </a:lnTo>
                <a:lnTo>
                  <a:pt x="409972" y="388938"/>
                </a:lnTo>
                <a:lnTo>
                  <a:pt x="406003" y="395685"/>
                </a:lnTo>
                <a:lnTo>
                  <a:pt x="401241" y="402432"/>
                </a:lnTo>
                <a:lnTo>
                  <a:pt x="396875" y="408782"/>
                </a:lnTo>
                <a:lnTo>
                  <a:pt x="391716" y="415132"/>
                </a:lnTo>
                <a:lnTo>
                  <a:pt x="386953" y="420688"/>
                </a:lnTo>
                <a:lnTo>
                  <a:pt x="381794" y="426244"/>
                </a:lnTo>
                <a:lnTo>
                  <a:pt x="376635" y="431801"/>
                </a:lnTo>
                <a:lnTo>
                  <a:pt x="371078" y="436563"/>
                </a:lnTo>
                <a:lnTo>
                  <a:pt x="365919" y="440929"/>
                </a:lnTo>
                <a:lnTo>
                  <a:pt x="360363" y="445691"/>
                </a:lnTo>
                <a:lnTo>
                  <a:pt x="354806" y="449660"/>
                </a:lnTo>
                <a:lnTo>
                  <a:pt x="349250" y="453232"/>
                </a:lnTo>
                <a:lnTo>
                  <a:pt x="343297" y="456804"/>
                </a:lnTo>
                <a:lnTo>
                  <a:pt x="337741" y="459582"/>
                </a:lnTo>
                <a:lnTo>
                  <a:pt x="332185" y="462757"/>
                </a:lnTo>
                <a:lnTo>
                  <a:pt x="326628" y="464741"/>
                </a:lnTo>
                <a:lnTo>
                  <a:pt x="320675" y="466726"/>
                </a:lnTo>
                <a:lnTo>
                  <a:pt x="315119" y="468313"/>
                </a:lnTo>
                <a:lnTo>
                  <a:pt x="309563" y="469901"/>
                </a:lnTo>
                <a:lnTo>
                  <a:pt x="304403" y="470694"/>
                </a:lnTo>
                <a:lnTo>
                  <a:pt x="298847" y="471091"/>
                </a:lnTo>
                <a:lnTo>
                  <a:pt x="293688" y="471488"/>
                </a:lnTo>
                <a:lnTo>
                  <a:pt x="288925" y="471091"/>
                </a:lnTo>
                <a:lnTo>
                  <a:pt x="284956" y="470694"/>
                </a:lnTo>
                <a:lnTo>
                  <a:pt x="280194" y="469901"/>
                </a:lnTo>
                <a:lnTo>
                  <a:pt x="275034" y="467916"/>
                </a:lnTo>
                <a:lnTo>
                  <a:pt x="270669" y="466329"/>
                </a:lnTo>
                <a:lnTo>
                  <a:pt x="265509" y="464344"/>
                </a:lnTo>
                <a:lnTo>
                  <a:pt x="259953" y="462360"/>
                </a:lnTo>
                <a:lnTo>
                  <a:pt x="254794" y="459185"/>
                </a:lnTo>
                <a:lnTo>
                  <a:pt x="244078" y="452438"/>
                </a:lnTo>
                <a:lnTo>
                  <a:pt x="232966" y="444898"/>
                </a:lnTo>
                <a:lnTo>
                  <a:pt x="221853" y="435769"/>
                </a:lnTo>
                <a:lnTo>
                  <a:pt x="211534" y="425450"/>
                </a:lnTo>
                <a:lnTo>
                  <a:pt x="200819" y="413941"/>
                </a:lnTo>
                <a:lnTo>
                  <a:pt x="190500" y="402035"/>
                </a:lnTo>
                <a:lnTo>
                  <a:pt x="185737" y="395685"/>
                </a:lnTo>
                <a:lnTo>
                  <a:pt x="180578" y="388938"/>
                </a:lnTo>
                <a:lnTo>
                  <a:pt x="176609" y="381794"/>
                </a:lnTo>
                <a:lnTo>
                  <a:pt x="171847" y="374651"/>
                </a:lnTo>
                <a:lnTo>
                  <a:pt x="167481" y="367507"/>
                </a:lnTo>
                <a:lnTo>
                  <a:pt x="163512" y="359569"/>
                </a:lnTo>
                <a:lnTo>
                  <a:pt x="159544" y="351632"/>
                </a:lnTo>
                <a:lnTo>
                  <a:pt x="156369" y="343694"/>
                </a:lnTo>
                <a:lnTo>
                  <a:pt x="152797" y="335757"/>
                </a:lnTo>
                <a:lnTo>
                  <a:pt x="150019" y="327422"/>
                </a:lnTo>
                <a:lnTo>
                  <a:pt x="147241" y="318691"/>
                </a:lnTo>
                <a:lnTo>
                  <a:pt x="144859" y="310357"/>
                </a:lnTo>
                <a:lnTo>
                  <a:pt x="142875" y="316310"/>
                </a:lnTo>
                <a:lnTo>
                  <a:pt x="140494" y="320676"/>
                </a:lnTo>
                <a:lnTo>
                  <a:pt x="139700" y="322263"/>
                </a:lnTo>
                <a:lnTo>
                  <a:pt x="138509" y="323057"/>
                </a:lnTo>
                <a:lnTo>
                  <a:pt x="137319" y="323851"/>
                </a:lnTo>
                <a:lnTo>
                  <a:pt x="136128" y="324247"/>
                </a:lnTo>
                <a:lnTo>
                  <a:pt x="134541" y="323851"/>
                </a:lnTo>
                <a:lnTo>
                  <a:pt x="133350" y="323057"/>
                </a:lnTo>
                <a:lnTo>
                  <a:pt x="132159" y="321866"/>
                </a:lnTo>
                <a:lnTo>
                  <a:pt x="130969" y="319485"/>
                </a:lnTo>
                <a:lnTo>
                  <a:pt x="128587" y="314722"/>
                </a:lnTo>
                <a:lnTo>
                  <a:pt x="126603" y="308372"/>
                </a:lnTo>
                <a:lnTo>
                  <a:pt x="125016" y="300038"/>
                </a:lnTo>
                <a:lnTo>
                  <a:pt x="123825" y="290513"/>
                </a:lnTo>
                <a:lnTo>
                  <a:pt x="123031" y="280591"/>
                </a:lnTo>
                <a:lnTo>
                  <a:pt x="122634" y="269478"/>
                </a:lnTo>
                <a:lnTo>
                  <a:pt x="123031" y="259557"/>
                </a:lnTo>
                <a:lnTo>
                  <a:pt x="123428" y="250032"/>
                </a:lnTo>
                <a:lnTo>
                  <a:pt x="124619" y="241300"/>
                </a:lnTo>
                <a:lnTo>
                  <a:pt x="125809" y="233760"/>
                </a:lnTo>
                <a:lnTo>
                  <a:pt x="127397" y="227013"/>
                </a:lnTo>
                <a:lnTo>
                  <a:pt x="129778" y="221854"/>
                </a:lnTo>
                <a:lnTo>
                  <a:pt x="131762" y="217488"/>
                </a:lnTo>
                <a:lnTo>
                  <a:pt x="132953" y="216297"/>
                </a:lnTo>
                <a:lnTo>
                  <a:pt x="134144" y="215504"/>
                </a:lnTo>
                <a:lnTo>
                  <a:pt x="130572" y="211138"/>
                </a:lnTo>
                <a:lnTo>
                  <a:pt x="127000" y="207169"/>
                </a:lnTo>
                <a:lnTo>
                  <a:pt x="124619" y="202407"/>
                </a:lnTo>
                <a:lnTo>
                  <a:pt x="122634" y="197247"/>
                </a:lnTo>
                <a:lnTo>
                  <a:pt x="120253" y="192485"/>
                </a:lnTo>
                <a:lnTo>
                  <a:pt x="119062" y="186928"/>
                </a:lnTo>
                <a:lnTo>
                  <a:pt x="118269" y="181372"/>
                </a:lnTo>
                <a:lnTo>
                  <a:pt x="117475" y="175816"/>
                </a:lnTo>
                <a:lnTo>
                  <a:pt x="117475" y="170260"/>
                </a:lnTo>
                <a:lnTo>
                  <a:pt x="117475" y="164704"/>
                </a:lnTo>
                <a:lnTo>
                  <a:pt x="117872" y="158751"/>
                </a:lnTo>
                <a:lnTo>
                  <a:pt x="118269" y="152797"/>
                </a:lnTo>
                <a:lnTo>
                  <a:pt x="120253" y="140891"/>
                </a:lnTo>
                <a:lnTo>
                  <a:pt x="123428" y="129381"/>
                </a:lnTo>
                <a:lnTo>
                  <a:pt x="126603" y="118666"/>
                </a:lnTo>
                <a:lnTo>
                  <a:pt x="130969" y="107951"/>
                </a:lnTo>
                <a:lnTo>
                  <a:pt x="135334" y="98426"/>
                </a:lnTo>
                <a:lnTo>
                  <a:pt x="139700" y="90091"/>
                </a:lnTo>
                <a:lnTo>
                  <a:pt x="144066" y="82154"/>
                </a:lnTo>
                <a:lnTo>
                  <a:pt x="148034" y="76597"/>
                </a:lnTo>
                <a:lnTo>
                  <a:pt x="152003" y="72231"/>
                </a:lnTo>
                <a:lnTo>
                  <a:pt x="153194" y="70644"/>
                </a:lnTo>
                <a:lnTo>
                  <a:pt x="154781" y="69850"/>
                </a:lnTo>
                <a:lnTo>
                  <a:pt x="170656" y="61913"/>
                </a:lnTo>
                <a:lnTo>
                  <a:pt x="186134" y="55960"/>
                </a:lnTo>
                <a:lnTo>
                  <a:pt x="201216" y="50403"/>
                </a:lnTo>
                <a:lnTo>
                  <a:pt x="216297" y="46038"/>
                </a:lnTo>
                <a:lnTo>
                  <a:pt x="230981" y="42863"/>
                </a:lnTo>
                <a:lnTo>
                  <a:pt x="245269" y="40482"/>
                </a:lnTo>
                <a:lnTo>
                  <a:pt x="259556" y="38894"/>
                </a:lnTo>
                <a:lnTo>
                  <a:pt x="273050" y="38100"/>
                </a:lnTo>
                <a:close/>
                <a:moveTo>
                  <a:pt x="982954" y="0"/>
                </a:moveTo>
                <a:lnTo>
                  <a:pt x="988111" y="0"/>
                </a:lnTo>
                <a:lnTo>
                  <a:pt x="2043178" y="0"/>
                </a:lnTo>
                <a:lnTo>
                  <a:pt x="2049127" y="0"/>
                </a:lnTo>
                <a:lnTo>
                  <a:pt x="2054680" y="397"/>
                </a:lnTo>
                <a:lnTo>
                  <a:pt x="2060233" y="1191"/>
                </a:lnTo>
                <a:lnTo>
                  <a:pt x="2065786" y="1985"/>
                </a:lnTo>
                <a:lnTo>
                  <a:pt x="2070942" y="3572"/>
                </a:lnTo>
                <a:lnTo>
                  <a:pt x="2076099" y="5160"/>
                </a:lnTo>
                <a:lnTo>
                  <a:pt x="2081255" y="6747"/>
                </a:lnTo>
                <a:lnTo>
                  <a:pt x="2086411" y="8732"/>
                </a:lnTo>
                <a:lnTo>
                  <a:pt x="2091171" y="11113"/>
                </a:lnTo>
                <a:lnTo>
                  <a:pt x="2095931" y="13494"/>
                </a:lnTo>
                <a:lnTo>
                  <a:pt x="2100691" y="16272"/>
                </a:lnTo>
                <a:lnTo>
                  <a:pt x="2105054" y="19050"/>
                </a:lnTo>
                <a:lnTo>
                  <a:pt x="2109417" y="21828"/>
                </a:lnTo>
                <a:lnTo>
                  <a:pt x="2113780" y="25401"/>
                </a:lnTo>
                <a:lnTo>
                  <a:pt x="2121713" y="32544"/>
                </a:lnTo>
                <a:lnTo>
                  <a:pt x="2128852" y="40085"/>
                </a:lnTo>
                <a:lnTo>
                  <a:pt x="2131629" y="44451"/>
                </a:lnTo>
                <a:lnTo>
                  <a:pt x="2135198" y="48816"/>
                </a:lnTo>
                <a:lnTo>
                  <a:pt x="2137578" y="53182"/>
                </a:lnTo>
                <a:lnTo>
                  <a:pt x="2140751" y="57944"/>
                </a:lnTo>
                <a:lnTo>
                  <a:pt x="2143131" y="62707"/>
                </a:lnTo>
                <a:lnTo>
                  <a:pt x="2145114" y="67469"/>
                </a:lnTo>
                <a:lnTo>
                  <a:pt x="2147494" y="72628"/>
                </a:lnTo>
                <a:lnTo>
                  <a:pt x="2149081" y="77788"/>
                </a:lnTo>
                <a:lnTo>
                  <a:pt x="2150271" y="82947"/>
                </a:lnTo>
                <a:lnTo>
                  <a:pt x="2151461" y="88107"/>
                </a:lnTo>
                <a:lnTo>
                  <a:pt x="2152254" y="93663"/>
                </a:lnTo>
                <a:lnTo>
                  <a:pt x="2153444" y="99219"/>
                </a:lnTo>
                <a:lnTo>
                  <a:pt x="2153841" y="105172"/>
                </a:lnTo>
                <a:lnTo>
                  <a:pt x="2154237" y="110332"/>
                </a:lnTo>
                <a:lnTo>
                  <a:pt x="2154237" y="758032"/>
                </a:lnTo>
                <a:lnTo>
                  <a:pt x="2153841" y="763588"/>
                </a:lnTo>
                <a:lnTo>
                  <a:pt x="2153444" y="769144"/>
                </a:lnTo>
                <a:lnTo>
                  <a:pt x="2152254" y="775097"/>
                </a:lnTo>
                <a:lnTo>
                  <a:pt x="2151461" y="779860"/>
                </a:lnTo>
                <a:lnTo>
                  <a:pt x="2150271" y="785416"/>
                </a:lnTo>
                <a:lnTo>
                  <a:pt x="2149081" y="790972"/>
                </a:lnTo>
                <a:lnTo>
                  <a:pt x="2147494" y="796132"/>
                </a:lnTo>
                <a:lnTo>
                  <a:pt x="2145114" y="800894"/>
                </a:lnTo>
                <a:lnTo>
                  <a:pt x="2143131" y="805657"/>
                </a:lnTo>
                <a:lnTo>
                  <a:pt x="2140751" y="810816"/>
                </a:lnTo>
                <a:lnTo>
                  <a:pt x="2137578" y="815579"/>
                </a:lnTo>
                <a:lnTo>
                  <a:pt x="2135198" y="819547"/>
                </a:lnTo>
                <a:lnTo>
                  <a:pt x="2131629" y="824310"/>
                </a:lnTo>
                <a:lnTo>
                  <a:pt x="2128852" y="827882"/>
                </a:lnTo>
                <a:lnTo>
                  <a:pt x="2124886" y="832247"/>
                </a:lnTo>
                <a:lnTo>
                  <a:pt x="2121713" y="836216"/>
                </a:lnTo>
                <a:lnTo>
                  <a:pt x="2117350" y="839788"/>
                </a:lnTo>
                <a:lnTo>
                  <a:pt x="2113780" y="843360"/>
                </a:lnTo>
                <a:lnTo>
                  <a:pt x="2109417" y="846535"/>
                </a:lnTo>
                <a:lnTo>
                  <a:pt x="2105054" y="849710"/>
                </a:lnTo>
                <a:lnTo>
                  <a:pt x="2100691" y="852488"/>
                </a:lnTo>
                <a:lnTo>
                  <a:pt x="2095931" y="854869"/>
                </a:lnTo>
                <a:lnTo>
                  <a:pt x="2091171" y="857647"/>
                </a:lnTo>
                <a:lnTo>
                  <a:pt x="2086411" y="859632"/>
                </a:lnTo>
                <a:lnTo>
                  <a:pt x="2081255" y="861616"/>
                </a:lnTo>
                <a:lnTo>
                  <a:pt x="2076099" y="863601"/>
                </a:lnTo>
                <a:lnTo>
                  <a:pt x="2070942" y="865188"/>
                </a:lnTo>
                <a:lnTo>
                  <a:pt x="2065786" y="866379"/>
                </a:lnTo>
                <a:lnTo>
                  <a:pt x="2060233" y="867172"/>
                </a:lnTo>
                <a:lnTo>
                  <a:pt x="2054680" y="867966"/>
                </a:lnTo>
                <a:lnTo>
                  <a:pt x="2049127" y="868363"/>
                </a:lnTo>
                <a:lnTo>
                  <a:pt x="2043178" y="868363"/>
                </a:lnTo>
                <a:lnTo>
                  <a:pt x="988111" y="868363"/>
                </a:lnTo>
                <a:lnTo>
                  <a:pt x="982954" y="868363"/>
                </a:lnTo>
                <a:lnTo>
                  <a:pt x="977401" y="867966"/>
                </a:lnTo>
                <a:lnTo>
                  <a:pt x="971452" y="867172"/>
                </a:lnTo>
                <a:lnTo>
                  <a:pt x="966295" y="866379"/>
                </a:lnTo>
                <a:lnTo>
                  <a:pt x="960742" y="865188"/>
                </a:lnTo>
                <a:lnTo>
                  <a:pt x="955586" y="863601"/>
                </a:lnTo>
                <a:lnTo>
                  <a:pt x="950430" y="861616"/>
                </a:lnTo>
                <a:lnTo>
                  <a:pt x="945273" y="859632"/>
                </a:lnTo>
                <a:lnTo>
                  <a:pt x="940514" y="857647"/>
                </a:lnTo>
                <a:lnTo>
                  <a:pt x="935754" y="854869"/>
                </a:lnTo>
                <a:lnTo>
                  <a:pt x="930994" y="852488"/>
                </a:lnTo>
                <a:lnTo>
                  <a:pt x="926631" y="849710"/>
                </a:lnTo>
                <a:lnTo>
                  <a:pt x="922268" y="846535"/>
                </a:lnTo>
                <a:lnTo>
                  <a:pt x="918302" y="843360"/>
                </a:lnTo>
                <a:lnTo>
                  <a:pt x="913939" y="839788"/>
                </a:lnTo>
                <a:lnTo>
                  <a:pt x="910369" y="836216"/>
                </a:lnTo>
                <a:lnTo>
                  <a:pt x="906402" y="832247"/>
                </a:lnTo>
                <a:lnTo>
                  <a:pt x="903229" y="827882"/>
                </a:lnTo>
                <a:lnTo>
                  <a:pt x="899659" y="824310"/>
                </a:lnTo>
                <a:lnTo>
                  <a:pt x="896883" y="819547"/>
                </a:lnTo>
                <a:lnTo>
                  <a:pt x="893710" y="815579"/>
                </a:lnTo>
                <a:lnTo>
                  <a:pt x="891330" y="810816"/>
                </a:lnTo>
                <a:lnTo>
                  <a:pt x="888950" y="805657"/>
                </a:lnTo>
                <a:lnTo>
                  <a:pt x="886570" y="800894"/>
                </a:lnTo>
                <a:lnTo>
                  <a:pt x="884587" y="796132"/>
                </a:lnTo>
                <a:lnTo>
                  <a:pt x="883001" y="790972"/>
                </a:lnTo>
                <a:lnTo>
                  <a:pt x="881414" y="785416"/>
                </a:lnTo>
                <a:lnTo>
                  <a:pt x="879827" y="779860"/>
                </a:lnTo>
                <a:lnTo>
                  <a:pt x="879034" y="775097"/>
                </a:lnTo>
                <a:lnTo>
                  <a:pt x="878241" y="769144"/>
                </a:lnTo>
                <a:lnTo>
                  <a:pt x="877844" y="763588"/>
                </a:lnTo>
                <a:lnTo>
                  <a:pt x="877844" y="758032"/>
                </a:lnTo>
                <a:lnTo>
                  <a:pt x="877844" y="696913"/>
                </a:lnTo>
                <a:lnTo>
                  <a:pt x="833420" y="723504"/>
                </a:lnTo>
                <a:lnTo>
                  <a:pt x="804862" y="676672"/>
                </a:lnTo>
                <a:lnTo>
                  <a:pt x="877844" y="633413"/>
                </a:lnTo>
                <a:lnTo>
                  <a:pt x="877844" y="110332"/>
                </a:lnTo>
                <a:lnTo>
                  <a:pt x="877844" y="105172"/>
                </a:lnTo>
                <a:lnTo>
                  <a:pt x="878241" y="99219"/>
                </a:lnTo>
                <a:lnTo>
                  <a:pt x="879034" y="93663"/>
                </a:lnTo>
                <a:lnTo>
                  <a:pt x="879827" y="88107"/>
                </a:lnTo>
                <a:lnTo>
                  <a:pt x="881414" y="82947"/>
                </a:lnTo>
                <a:lnTo>
                  <a:pt x="883001" y="77788"/>
                </a:lnTo>
                <a:lnTo>
                  <a:pt x="884587" y="72628"/>
                </a:lnTo>
                <a:lnTo>
                  <a:pt x="886570" y="67469"/>
                </a:lnTo>
                <a:lnTo>
                  <a:pt x="888950" y="62707"/>
                </a:lnTo>
                <a:lnTo>
                  <a:pt x="891330" y="57944"/>
                </a:lnTo>
                <a:lnTo>
                  <a:pt x="893710" y="53182"/>
                </a:lnTo>
                <a:lnTo>
                  <a:pt x="896883" y="48816"/>
                </a:lnTo>
                <a:lnTo>
                  <a:pt x="899659" y="44451"/>
                </a:lnTo>
                <a:lnTo>
                  <a:pt x="903229" y="40085"/>
                </a:lnTo>
                <a:lnTo>
                  <a:pt x="910369" y="32544"/>
                </a:lnTo>
                <a:lnTo>
                  <a:pt x="918302" y="25401"/>
                </a:lnTo>
                <a:lnTo>
                  <a:pt x="922268" y="21828"/>
                </a:lnTo>
                <a:lnTo>
                  <a:pt x="926631" y="19050"/>
                </a:lnTo>
                <a:lnTo>
                  <a:pt x="930994" y="16272"/>
                </a:lnTo>
                <a:lnTo>
                  <a:pt x="935754" y="13494"/>
                </a:lnTo>
                <a:lnTo>
                  <a:pt x="940514" y="11113"/>
                </a:lnTo>
                <a:lnTo>
                  <a:pt x="945273" y="8732"/>
                </a:lnTo>
                <a:lnTo>
                  <a:pt x="950430" y="6747"/>
                </a:lnTo>
                <a:lnTo>
                  <a:pt x="955586" y="5160"/>
                </a:lnTo>
                <a:lnTo>
                  <a:pt x="960742" y="3572"/>
                </a:lnTo>
                <a:lnTo>
                  <a:pt x="966295" y="1985"/>
                </a:lnTo>
                <a:lnTo>
                  <a:pt x="971452" y="1191"/>
                </a:lnTo>
                <a:lnTo>
                  <a:pt x="977401" y="397"/>
                </a:lnTo>
                <a:lnTo>
                  <a:pt x="9829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2801600" y="554099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18674" y="275846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教学中要重视的问题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5" grpId="0"/>
      <p:bldP spid="31" grpId="0"/>
      <p:bldP spid="32" grpId="0"/>
      <p:bldP spid="6" grpId="0" animBg="1"/>
      <p:bldP spid="33" grpId="0" animBg="1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直角三角形 26"/>
          <p:cNvSpPr/>
          <p:nvPr/>
        </p:nvSpPr>
        <p:spPr>
          <a:xfrm flipH="1">
            <a:off x="7451678" y="2558442"/>
            <a:ext cx="1721888" cy="2006417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KSO_Shape"/>
          <p:cNvSpPr/>
          <p:nvPr/>
        </p:nvSpPr>
        <p:spPr>
          <a:xfrm>
            <a:off x="1529114" y="2537877"/>
            <a:ext cx="2387793" cy="2006316"/>
          </a:xfrm>
          <a:prstGeom prst="parallelogram">
            <a:avLst>
              <a:gd name="adj" fmla="val 8584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平行四边形 25"/>
          <p:cNvSpPr/>
          <p:nvPr/>
        </p:nvSpPr>
        <p:spPr>
          <a:xfrm>
            <a:off x="2295098" y="2550505"/>
            <a:ext cx="6769290" cy="2007843"/>
          </a:xfrm>
          <a:prstGeom prst="parallelogram">
            <a:avLst>
              <a:gd name="adj" fmla="val 8513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KSO_Shape"/>
          <p:cNvSpPr/>
          <p:nvPr/>
        </p:nvSpPr>
        <p:spPr>
          <a:xfrm>
            <a:off x="1404010" y="1785402"/>
            <a:ext cx="2390067" cy="2006316"/>
          </a:xfrm>
          <a:prstGeom prst="parallelogram">
            <a:avLst>
              <a:gd name="adj" fmla="val 85847"/>
            </a:avLst>
          </a:prstGeom>
          <a:solidFill>
            <a:srgbClr val="007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KSO_Shape"/>
          <p:cNvSpPr/>
          <p:nvPr/>
        </p:nvSpPr>
        <p:spPr>
          <a:xfrm>
            <a:off x="3220871" y="1787380"/>
            <a:ext cx="2688609" cy="2006316"/>
          </a:xfrm>
          <a:prstGeom prst="parallelogram">
            <a:avLst>
              <a:gd name="adj" fmla="val 85847"/>
            </a:avLst>
          </a:prstGeom>
          <a:solidFill>
            <a:srgbClr val="007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12691" y="1786834"/>
            <a:ext cx="6851175" cy="2007843"/>
            <a:chOff x="4189861" y="2032498"/>
            <a:chExt cx="6851175" cy="1433015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" name="平行四边形 1"/>
            <p:cNvSpPr/>
            <p:nvPr/>
          </p:nvSpPr>
          <p:spPr>
            <a:xfrm>
              <a:off x="4189861" y="2032498"/>
              <a:ext cx="6769290" cy="1433015"/>
            </a:xfrm>
            <a:prstGeom prst="parallelogram">
              <a:avLst>
                <a:gd name="adj" fmla="val 8513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直角三角形 2"/>
            <p:cNvSpPr/>
            <p:nvPr/>
          </p:nvSpPr>
          <p:spPr>
            <a:xfrm flipH="1">
              <a:off x="9348715" y="2033515"/>
              <a:ext cx="1692321" cy="143199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圆角矩形 30"/>
          <p:cNvSpPr/>
          <p:nvPr/>
        </p:nvSpPr>
        <p:spPr>
          <a:xfrm>
            <a:off x="2452041" y="4735771"/>
            <a:ext cx="3373279" cy="709683"/>
          </a:xfrm>
          <a:prstGeom prst="roundRect">
            <a:avLst>
              <a:gd name="adj" fmla="val 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>
                <a:solidFill>
                  <a:schemeClr val="tx1"/>
                </a:solidFill>
              </a:rPr>
              <a:t>Disruptive technologies such as artificial intelligence and big data are changing the world of work.  Retail jobs are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2440667" y="5488672"/>
            <a:ext cx="3373279" cy="709683"/>
          </a:xfrm>
          <a:prstGeom prst="roundRect">
            <a:avLst>
              <a:gd name="adj" fmla="val 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>
                <a:solidFill>
                  <a:schemeClr val="tx1"/>
                </a:solidFill>
              </a:rPr>
              <a:t>Disruptive technologies such as artificial intelligence and big data are changing the world of work.  Retail jobs are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74206" y="4817655"/>
            <a:ext cx="518615" cy="584775"/>
            <a:chOff x="2429301" y="4926839"/>
            <a:chExt cx="518615" cy="584775"/>
          </a:xfrm>
        </p:grpSpPr>
        <p:sp>
          <p:nvSpPr>
            <p:cNvPr id="5" name="椭圆 4"/>
            <p:cNvSpPr/>
            <p:nvPr/>
          </p:nvSpPr>
          <p:spPr>
            <a:xfrm>
              <a:off x="2429301" y="4954137"/>
              <a:ext cx="518615" cy="518615"/>
            </a:xfrm>
            <a:prstGeom prst="ellipse">
              <a:avLst/>
            </a:prstGeom>
            <a:solidFill>
              <a:srgbClr val="007E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511188" y="4926839"/>
              <a:ext cx="3305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762833" y="5570556"/>
            <a:ext cx="518615" cy="584775"/>
            <a:chOff x="2429301" y="4913191"/>
            <a:chExt cx="518615" cy="584775"/>
          </a:xfrm>
        </p:grpSpPr>
        <p:sp>
          <p:nvSpPr>
            <p:cNvPr id="34" name="椭圆 33"/>
            <p:cNvSpPr/>
            <p:nvPr/>
          </p:nvSpPr>
          <p:spPr>
            <a:xfrm>
              <a:off x="2429301" y="4954137"/>
              <a:ext cx="518615" cy="51861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505623" y="4913191"/>
              <a:ext cx="3962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141181" y="391097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36" name="圆角矩形 35"/>
          <p:cNvSpPr/>
          <p:nvPr/>
        </p:nvSpPr>
        <p:spPr>
          <a:xfrm>
            <a:off x="6785208" y="4751693"/>
            <a:ext cx="3775885" cy="709683"/>
          </a:xfrm>
          <a:prstGeom prst="roundRect">
            <a:avLst>
              <a:gd name="adj" fmla="val 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>
                <a:solidFill>
                  <a:schemeClr val="tx1"/>
                </a:solidFill>
              </a:rPr>
              <a:t>Disruptive technologies such as artificial intelligence and big data are changing the world of work.  Retail jobs are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6773834" y="5504594"/>
            <a:ext cx="3775885" cy="709683"/>
          </a:xfrm>
          <a:prstGeom prst="roundRect">
            <a:avLst>
              <a:gd name="adj" fmla="val 0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>
                <a:solidFill>
                  <a:schemeClr val="tx1"/>
                </a:solidFill>
              </a:rPr>
              <a:t>Disruptive technologies such as artificial intelligence and big data are changing the world of work.  Retail jobs are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107373" y="4833577"/>
            <a:ext cx="518615" cy="584775"/>
            <a:chOff x="2429301" y="4926839"/>
            <a:chExt cx="518615" cy="584775"/>
          </a:xfrm>
        </p:grpSpPr>
        <p:sp>
          <p:nvSpPr>
            <p:cNvPr id="39" name="椭圆 38"/>
            <p:cNvSpPr/>
            <p:nvPr/>
          </p:nvSpPr>
          <p:spPr>
            <a:xfrm>
              <a:off x="2429301" y="4954137"/>
              <a:ext cx="518615" cy="51861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478327" y="4926839"/>
              <a:ext cx="3962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096000" y="5586478"/>
            <a:ext cx="518615" cy="584775"/>
            <a:chOff x="2429301" y="4913191"/>
            <a:chExt cx="518615" cy="584775"/>
          </a:xfrm>
        </p:grpSpPr>
        <p:sp>
          <p:nvSpPr>
            <p:cNvPr id="42" name="椭圆 41"/>
            <p:cNvSpPr/>
            <p:nvPr/>
          </p:nvSpPr>
          <p:spPr>
            <a:xfrm>
              <a:off x="2429301" y="4954137"/>
              <a:ext cx="518615" cy="51861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488769" y="4913191"/>
              <a:ext cx="40267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243851" y="1954695"/>
            <a:ext cx="1620000" cy="1620000"/>
            <a:chOff x="9243851" y="1954695"/>
            <a:chExt cx="1620000" cy="1620000"/>
          </a:xfrm>
        </p:grpSpPr>
        <p:sp>
          <p:nvSpPr>
            <p:cNvPr id="28" name="椭圆 27"/>
            <p:cNvSpPr/>
            <p:nvPr/>
          </p:nvSpPr>
          <p:spPr>
            <a:xfrm>
              <a:off x="9243851" y="1954695"/>
              <a:ext cx="1620000" cy="1620000"/>
            </a:xfrm>
            <a:prstGeom prst="ellipse">
              <a:avLst/>
            </a:prstGeom>
            <a:solidFill>
              <a:srgbClr val="007E39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KSO_Shape"/>
            <p:cNvSpPr/>
            <p:nvPr/>
          </p:nvSpPr>
          <p:spPr bwMode="auto">
            <a:xfrm>
              <a:off x="9733648" y="2371657"/>
              <a:ext cx="665944" cy="808839"/>
            </a:xfrm>
            <a:custGeom>
              <a:avLst/>
              <a:gdLst>
                <a:gd name="T0" fmla="*/ 440790 w 2792413"/>
                <a:gd name="T1" fmla="*/ 2575798 h 3389313"/>
                <a:gd name="T2" fmla="*/ 1147253 w 2792413"/>
                <a:gd name="T3" fmla="*/ 1201035 h 3389313"/>
                <a:gd name="T4" fmla="*/ 1223433 w 2792413"/>
                <a:gd name="T5" fmla="*/ 1473921 h 3389313"/>
                <a:gd name="T6" fmla="*/ 1315165 w 2792413"/>
                <a:gd name="T7" fmla="*/ 1458373 h 3389313"/>
                <a:gd name="T8" fmla="*/ 1462128 w 2792413"/>
                <a:gd name="T9" fmla="*/ 1368574 h 3389313"/>
                <a:gd name="T10" fmla="*/ 1552274 w 2792413"/>
                <a:gd name="T11" fmla="*/ 1517392 h 3389313"/>
                <a:gd name="T12" fmla="*/ 1632262 w 2792413"/>
                <a:gd name="T13" fmla="*/ 1262910 h 3389313"/>
                <a:gd name="T14" fmla="*/ 1689714 w 2792413"/>
                <a:gd name="T15" fmla="*/ 1093784 h 3389313"/>
                <a:gd name="T16" fmla="*/ 1947454 w 2792413"/>
                <a:gd name="T17" fmla="*/ 1176285 h 3389313"/>
                <a:gd name="T18" fmla="*/ 2040457 w 2792413"/>
                <a:gd name="T19" fmla="*/ 1240064 h 3389313"/>
                <a:gd name="T20" fmla="*/ 2124889 w 2792413"/>
                <a:gd name="T21" fmla="*/ 1394276 h 3389313"/>
                <a:gd name="T22" fmla="*/ 2358823 w 2792413"/>
                <a:gd name="T23" fmla="*/ 1575460 h 3389313"/>
                <a:gd name="T24" fmla="*/ 2669254 w 2792413"/>
                <a:gd name="T25" fmla="*/ 1240381 h 3389313"/>
                <a:gd name="T26" fmla="*/ 2738767 w 2792413"/>
                <a:gd name="T27" fmla="*/ 1227371 h 3389313"/>
                <a:gd name="T28" fmla="*/ 2783840 w 2792413"/>
                <a:gd name="T29" fmla="*/ 1283853 h 3389313"/>
                <a:gd name="T30" fmla="*/ 2705122 w 2792413"/>
                <a:gd name="T31" fmla="*/ 1422200 h 3389313"/>
                <a:gd name="T32" fmla="*/ 2761621 w 2792413"/>
                <a:gd name="T33" fmla="*/ 1492008 h 3389313"/>
                <a:gd name="T34" fmla="*/ 2775270 w 2792413"/>
                <a:gd name="T35" fmla="*/ 1582441 h 3389313"/>
                <a:gd name="T36" fmla="*/ 2740355 w 2792413"/>
                <a:gd name="T37" fmla="*/ 1669383 h 3389313"/>
                <a:gd name="T38" fmla="*/ 2438811 w 2792413"/>
                <a:gd name="T39" fmla="*/ 2001606 h 3389313"/>
                <a:gd name="T40" fmla="*/ 2326447 w 2792413"/>
                <a:gd name="T41" fmla="*/ 2083155 h 3389313"/>
                <a:gd name="T42" fmla="*/ 2234397 w 2792413"/>
                <a:gd name="T43" fmla="*/ 2095530 h 3389313"/>
                <a:gd name="T44" fmla="*/ 2140759 w 2792413"/>
                <a:gd name="T45" fmla="*/ 2059674 h 3389313"/>
                <a:gd name="T46" fmla="*/ 2049979 w 2792413"/>
                <a:gd name="T47" fmla="*/ 1965116 h 3389313"/>
                <a:gd name="T48" fmla="*/ 1428165 w 2792413"/>
                <a:gd name="T49" fmla="*/ 2143126 h 3389313"/>
                <a:gd name="T50" fmla="*/ 1429434 w 2792413"/>
                <a:gd name="T51" fmla="*/ 1759182 h 3389313"/>
                <a:gd name="T52" fmla="*/ 1368174 w 2792413"/>
                <a:gd name="T53" fmla="*/ 1755057 h 3389313"/>
                <a:gd name="T54" fmla="*/ 1337384 w 2792413"/>
                <a:gd name="T55" fmla="*/ 1826769 h 3389313"/>
                <a:gd name="T56" fmla="*/ 852376 w 2792413"/>
                <a:gd name="T57" fmla="*/ 1682710 h 3389313"/>
                <a:gd name="T58" fmla="*/ 784766 w 2792413"/>
                <a:gd name="T59" fmla="*/ 2018424 h 3389313"/>
                <a:gd name="T60" fmla="*/ 485762 w 2792413"/>
                <a:gd name="T61" fmla="*/ 1784884 h 3389313"/>
                <a:gd name="T62" fmla="*/ 583526 w 2792413"/>
                <a:gd name="T63" fmla="*/ 1432036 h 3389313"/>
                <a:gd name="T64" fmla="*/ 667641 w 2792413"/>
                <a:gd name="T65" fmla="*/ 1278141 h 3389313"/>
                <a:gd name="T66" fmla="*/ 848249 w 2792413"/>
                <a:gd name="T67" fmla="*/ 1188343 h 3389313"/>
                <a:gd name="T68" fmla="*/ 1117099 w 2792413"/>
                <a:gd name="T69" fmla="*/ 1090294 h 3389313"/>
                <a:gd name="T70" fmla="*/ 1495426 w 2792413"/>
                <a:gd name="T71" fmla="*/ 10798 h 3389313"/>
                <a:gd name="T72" fmla="*/ 1596073 w 2792413"/>
                <a:gd name="T73" fmla="*/ 50816 h 3389313"/>
                <a:gd name="T74" fmla="*/ 1679258 w 2792413"/>
                <a:gd name="T75" fmla="*/ 116241 h 3389313"/>
                <a:gd name="T76" fmla="*/ 1743076 w 2792413"/>
                <a:gd name="T77" fmla="*/ 203263 h 3389313"/>
                <a:gd name="T78" fmla="*/ 1802448 w 2792413"/>
                <a:gd name="T79" fmla="*/ 402397 h 3389313"/>
                <a:gd name="T80" fmla="*/ 1849121 w 2792413"/>
                <a:gd name="T81" fmla="*/ 458612 h 3389313"/>
                <a:gd name="T82" fmla="*/ 1861186 w 2792413"/>
                <a:gd name="T83" fmla="*/ 526260 h 3389313"/>
                <a:gd name="T84" fmla="*/ 1823086 w 2792413"/>
                <a:gd name="T85" fmla="*/ 626621 h 3389313"/>
                <a:gd name="T86" fmla="*/ 1771651 w 2792413"/>
                <a:gd name="T87" fmla="*/ 681248 h 3389313"/>
                <a:gd name="T88" fmla="*/ 1688148 w 2792413"/>
                <a:gd name="T89" fmla="*/ 863867 h 3389313"/>
                <a:gd name="T90" fmla="*/ 1552576 w 2792413"/>
                <a:gd name="T91" fmla="*/ 992176 h 3389313"/>
                <a:gd name="T92" fmla="*/ 1464628 w 2792413"/>
                <a:gd name="T93" fmla="*/ 1024254 h 3389313"/>
                <a:gd name="T94" fmla="*/ 1364933 w 2792413"/>
                <a:gd name="T95" fmla="*/ 1028383 h 3389313"/>
                <a:gd name="T96" fmla="*/ 1273493 w 2792413"/>
                <a:gd name="T97" fmla="*/ 1003928 h 3389313"/>
                <a:gd name="T98" fmla="*/ 1136333 w 2792413"/>
                <a:gd name="T99" fmla="*/ 893721 h 3389313"/>
                <a:gd name="T100" fmla="*/ 1043305 w 2792413"/>
                <a:gd name="T101" fmla="*/ 719677 h 3389313"/>
                <a:gd name="T102" fmla="*/ 984250 w 2792413"/>
                <a:gd name="T103" fmla="*/ 642183 h 3389313"/>
                <a:gd name="T104" fmla="*/ 943610 w 2792413"/>
                <a:gd name="T105" fmla="*/ 580887 h 3389313"/>
                <a:gd name="T106" fmla="*/ 930275 w 2792413"/>
                <a:gd name="T107" fmla="*/ 508792 h 3389313"/>
                <a:gd name="T108" fmla="*/ 958215 w 2792413"/>
                <a:gd name="T109" fmla="*/ 440826 h 3389313"/>
                <a:gd name="T110" fmla="*/ 1010603 w 2792413"/>
                <a:gd name="T111" fmla="*/ 336019 h 3389313"/>
                <a:gd name="T112" fmla="*/ 1081405 w 2792413"/>
                <a:gd name="T113" fmla="*/ 168327 h 3389313"/>
                <a:gd name="T114" fmla="*/ 1152525 w 2792413"/>
                <a:gd name="T115" fmla="*/ 89245 h 3389313"/>
                <a:gd name="T116" fmla="*/ 1242060 w 2792413"/>
                <a:gd name="T117" fmla="*/ 32713 h 3389313"/>
                <a:gd name="T118" fmla="*/ 1348105 w 2792413"/>
                <a:gd name="T119" fmla="*/ 3494 h 3389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92413" h="3389313">
                  <a:moveTo>
                    <a:pt x="520700" y="2665413"/>
                  </a:moveTo>
                  <a:lnTo>
                    <a:pt x="2271713" y="2665413"/>
                  </a:lnTo>
                  <a:lnTo>
                    <a:pt x="2258063" y="3389313"/>
                  </a:lnTo>
                  <a:lnTo>
                    <a:pt x="534985" y="3389313"/>
                  </a:lnTo>
                  <a:lnTo>
                    <a:pt x="520700" y="2665413"/>
                  </a:lnTo>
                  <a:close/>
                  <a:moveTo>
                    <a:pt x="0" y="2312988"/>
                  </a:moveTo>
                  <a:lnTo>
                    <a:pt x="2792413" y="2312988"/>
                  </a:lnTo>
                  <a:lnTo>
                    <a:pt x="2504058" y="3016251"/>
                  </a:lnTo>
                  <a:lnTo>
                    <a:pt x="2343366" y="3016251"/>
                  </a:lnTo>
                  <a:lnTo>
                    <a:pt x="2351623" y="2575798"/>
                  </a:lnTo>
                  <a:lnTo>
                    <a:pt x="440790" y="2575798"/>
                  </a:lnTo>
                  <a:lnTo>
                    <a:pt x="449047" y="3016251"/>
                  </a:lnTo>
                  <a:lnTo>
                    <a:pt x="288355" y="3016251"/>
                  </a:lnTo>
                  <a:lnTo>
                    <a:pt x="0" y="2312988"/>
                  </a:lnTo>
                  <a:close/>
                  <a:moveTo>
                    <a:pt x="1131065" y="1087438"/>
                  </a:moveTo>
                  <a:lnTo>
                    <a:pt x="1131065" y="1087755"/>
                  </a:lnTo>
                  <a:lnTo>
                    <a:pt x="1131700" y="1087438"/>
                  </a:lnTo>
                  <a:lnTo>
                    <a:pt x="1133287" y="1104890"/>
                  </a:lnTo>
                  <a:lnTo>
                    <a:pt x="1135826" y="1125198"/>
                  </a:lnTo>
                  <a:lnTo>
                    <a:pt x="1138683" y="1148044"/>
                  </a:lnTo>
                  <a:lnTo>
                    <a:pt x="1142492" y="1173112"/>
                  </a:lnTo>
                  <a:lnTo>
                    <a:pt x="1147253" y="1201035"/>
                  </a:lnTo>
                  <a:lnTo>
                    <a:pt x="1153284" y="1231179"/>
                  </a:lnTo>
                  <a:lnTo>
                    <a:pt x="1160267" y="1262910"/>
                  </a:lnTo>
                  <a:lnTo>
                    <a:pt x="1168520" y="1297180"/>
                  </a:lnTo>
                  <a:lnTo>
                    <a:pt x="1178042" y="1333670"/>
                  </a:lnTo>
                  <a:lnTo>
                    <a:pt x="1183439" y="1352074"/>
                  </a:lnTo>
                  <a:lnTo>
                    <a:pt x="1188835" y="1371430"/>
                  </a:lnTo>
                  <a:lnTo>
                    <a:pt x="1195183" y="1391103"/>
                  </a:lnTo>
                  <a:lnTo>
                    <a:pt x="1201531" y="1411094"/>
                  </a:lnTo>
                  <a:lnTo>
                    <a:pt x="1208514" y="1431719"/>
                  </a:lnTo>
                  <a:lnTo>
                    <a:pt x="1215497" y="1452344"/>
                  </a:lnTo>
                  <a:lnTo>
                    <a:pt x="1223433" y="1473921"/>
                  </a:lnTo>
                  <a:lnTo>
                    <a:pt x="1231685" y="1495498"/>
                  </a:lnTo>
                  <a:lnTo>
                    <a:pt x="1240573" y="1517392"/>
                  </a:lnTo>
                  <a:lnTo>
                    <a:pt x="1249461" y="1539604"/>
                  </a:lnTo>
                  <a:lnTo>
                    <a:pt x="1258983" y="1562450"/>
                  </a:lnTo>
                  <a:lnTo>
                    <a:pt x="1269458" y="1585296"/>
                  </a:lnTo>
                  <a:lnTo>
                    <a:pt x="1279932" y="1608460"/>
                  </a:lnTo>
                  <a:lnTo>
                    <a:pt x="1291359" y="1632258"/>
                  </a:lnTo>
                  <a:lnTo>
                    <a:pt x="1294851" y="1601162"/>
                  </a:lnTo>
                  <a:lnTo>
                    <a:pt x="1298977" y="1571018"/>
                  </a:lnTo>
                  <a:lnTo>
                    <a:pt x="1306913" y="1512315"/>
                  </a:lnTo>
                  <a:lnTo>
                    <a:pt x="1315165" y="1458373"/>
                  </a:lnTo>
                  <a:lnTo>
                    <a:pt x="1323101" y="1409824"/>
                  </a:lnTo>
                  <a:lnTo>
                    <a:pt x="1330084" y="1368574"/>
                  </a:lnTo>
                  <a:lnTo>
                    <a:pt x="1336115" y="1335574"/>
                  </a:lnTo>
                  <a:lnTo>
                    <a:pt x="1342780" y="1300670"/>
                  </a:lnTo>
                  <a:lnTo>
                    <a:pt x="1298025" y="1196275"/>
                  </a:lnTo>
                  <a:lnTo>
                    <a:pt x="1370395" y="1127736"/>
                  </a:lnTo>
                  <a:lnTo>
                    <a:pt x="1421817" y="1127736"/>
                  </a:lnTo>
                  <a:lnTo>
                    <a:pt x="1494187" y="1196275"/>
                  </a:lnTo>
                  <a:lnTo>
                    <a:pt x="1449749" y="1300670"/>
                  </a:lnTo>
                  <a:lnTo>
                    <a:pt x="1456415" y="1335574"/>
                  </a:lnTo>
                  <a:lnTo>
                    <a:pt x="1462128" y="1368574"/>
                  </a:lnTo>
                  <a:lnTo>
                    <a:pt x="1469746" y="1409824"/>
                  </a:lnTo>
                  <a:lnTo>
                    <a:pt x="1477364" y="1458373"/>
                  </a:lnTo>
                  <a:lnTo>
                    <a:pt x="1485617" y="1512315"/>
                  </a:lnTo>
                  <a:lnTo>
                    <a:pt x="1493869" y="1571018"/>
                  </a:lnTo>
                  <a:lnTo>
                    <a:pt x="1497678" y="1601162"/>
                  </a:lnTo>
                  <a:lnTo>
                    <a:pt x="1501170" y="1632258"/>
                  </a:lnTo>
                  <a:lnTo>
                    <a:pt x="1512279" y="1608460"/>
                  </a:lnTo>
                  <a:lnTo>
                    <a:pt x="1523072" y="1585296"/>
                  </a:lnTo>
                  <a:lnTo>
                    <a:pt x="1533229" y="1562450"/>
                  </a:lnTo>
                  <a:lnTo>
                    <a:pt x="1542751" y="1539604"/>
                  </a:lnTo>
                  <a:lnTo>
                    <a:pt x="1552274" y="1517392"/>
                  </a:lnTo>
                  <a:lnTo>
                    <a:pt x="1560844" y="1495498"/>
                  </a:lnTo>
                  <a:lnTo>
                    <a:pt x="1568779" y="1473921"/>
                  </a:lnTo>
                  <a:lnTo>
                    <a:pt x="1576715" y="1452344"/>
                  </a:lnTo>
                  <a:lnTo>
                    <a:pt x="1584015" y="1431719"/>
                  </a:lnTo>
                  <a:lnTo>
                    <a:pt x="1590681" y="1411094"/>
                  </a:lnTo>
                  <a:lnTo>
                    <a:pt x="1597346" y="1391103"/>
                  </a:lnTo>
                  <a:lnTo>
                    <a:pt x="1603377" y="1371430"/>
                  </a:lnTo>
                  <a:lnTo>
                    <a:pt x="1609408" y="1352074"/>
                  </a:lnTo>
                  <a:lnTo>
                    <a:pt x="1614487" y="1333670"/>
                  </a:lnTo>
                  <a:lnTo>
                    <a:pt x="1624327" y="1297180"/>
                  </a:lnTo>
                  <a:lnTo>
                    <a:pt x="1632262" y="1262910"/>
                  </a:lnTo>
                  <a:lnTo>
                    <a:pt x="1639563" y="1231179"/>
                  </a:lnTo>
                  <a:lnTo>
                    <a:pt x="1644959" y="1201035"/>
                  </a:lnTo>
                  <a:lnTo>
                    <a:pt x="1649720" y="1173112"/>
                  </a:lnTo>
                  <a:lnTo>
                    <a:pt x="1653846" y="1148044"/>
                  </a:lnTo>
                  <a:lnTo>
                    <a:pt x="1657020" y="1125198"/>
                  </a:lnTo>
                  <a:lnTo>
                    <a:pt x="1659242" y="1104890"/>
                  </a:lnTo>
                  <a:lnTo>
                    <a:pt x="1660829" y="1087438"/>
                  </a:lnTo>
                  <a:lnTo>
                    <a:pt x="1661464" y="1087755"/>
                  </a:lnTo>
                  <a:lnTo>
                    <a:pt x="1661464" y="1087438"/>
                  </a:lnTo>
                  <a:lnTo>
                    <a:pt x="1675430" y="1090294"/>
                  </a:lnTo>
                  <a:lnTo>
                    <a:pt x="1689714" y="1093784"/>
                  </a:lnTo>
                  <a:lnTo>
                    <a:pt x="1703998" y="1097592"/>
                  </a:lnTo>
                  <a:lnTo>
                    <a:pt x="1718916" y="1101400"/>
                  </a:lnTo>
                  <a:lnTo>
                    <a:pt x="1749705" y="1110919"/>
                  </a:lnTo>
                  <a:lnTo>
                    <a:pt x="1782399" y="1120756"/>
                  </a:lnTo>
                  <a:lnTo>
                    <a:pt x="1812871" y="1129640"/>
                  </a:lnTo>
                  <a:lnTo>
                    <a:pt x="1841120" y="1138208"/>
                  </a:lnTo>
                  <a:lnTo>
                    <a:pt x="1866831" y="1146458"/>
                  </a:lnTo>
                  <a:lnTo>
                    <a:pt x="1890002" y="1154390"/>
                  </a:lnTo>
                  <a:lnTo>
                    <a:pt x="1911269" y="1162006"/>
                  </a:lnTo>
                  <a:lnTo>
                    <a:pt x="1930314" y="1168987"/>
                  </a:lnTo>
                  <a:lnTo>
                    <a:pt x="1947454" y="1176285"/>
                  </a:lnTo>
                  <a:lnTo>
                    <a:pt x="1962690" y="1183266"/>
                  </a:lnTo>
                  <a:lnTo>
                    <a:pt x="1976021" y="1189612"/>
                  </a:lnTo>
                  <a:lnTo>
                    <a:pt x="1987766" y="1195958"/>
                  </a:lnTo>
                  <a:lnTo>
                    <a:pt x="1998240" y="1201670"/>
                  </a:lnTo>
                  <a:lnTo>
                    <a:pt x="2006811" y="1207381"/>
                  </a:lnTo>
                  <a:lnTo>
                    <a:pt x="2014111" y="1212775"/>
                  </a:lnTo>
                  <a:lnTo>
                    <a:pt x="2020142" y="1218487"/>
                  </a:lnTo>
                  <a:lnTo>
                    <a:pt x="2025221" y="1223564"/>
                  </a:lnTo>
                  <a:lnTo>
                    <a:pt x="2029030" y="1228641"/>
                  </a:lnTo>
                  <a:lnTo>
                    <a:pt x="2035061" y="1234035"/>
                  </a:lnTo>
                  <a:lnTo>
                    <a:pt x="2040457" y="1240064"/>
                  </a:lnTo>
                  <a:lnTo>
                    <a:pt x="2046170" y="1246410"/>
                  </a:lnTo>
                  <a:lnTo>
                    <a:pt x="2051249" y="1252756"/>
                  </a:lnTo>
                  <a:lnTo>
                    <a:pt x="2056010" y="1259420"/>
                  </a:lnTo>
                  <a:lnTo>
                    <a:pt x="2060771" y="1266401"/>
                  </a:lnTo>
                  <a:lnTo>
                    <a:pt x="2065215" y="1273699"/>
                  </a:lnTo>
                  <a:lnTo>
                    <a:pt x="2068706" y="1281631"/>
                  </a:lnTo>
                  <a:lnTo>
                    <a:pt x="2069976" y="1283535"/>
                  </a:lnTo>
                  <a:lnTo>
                    <a:pt x="2072833" y="1289564"/>
                  </a:lnTo>
                  <a:lnTo>
                    <a:pt x="2083942" y="1312410"/>
                  </a:lnTo>
                  <a:lnTo>
                    <a:pt x="2101717" y="1348584"/>
                  </a:lnTo>
                  <a:lnTo>
                    <a:pt x="2124889" y="1394276"/>
                  </a:lnTo>
                  <a:lnTo>
                    <a:pt x="2151869" y="1446950"/>
                  </a:lnTo>
                  <a:lnTo>
                    <a:pt x="2182341" y="1504382"/>
                  </a:lnTo>
                  <a:lnTo>
                    <a:pt x="2197894" y="1534210"/>
                  </a:lnTo>
                  <a:lnTo>
                    <a:pt x="2214399" y="1563719"/>
                  </a:lnTo>
                  <a:lnTo>
                    <a:pt x="2230588" y="1593229"/>
                  </a:lnTo>
                  <a:lnTo>
                    <a:pt x="2247093" y="1622104"/>
                  </a:lnTo>
                  <a:lnTo>
                    <a:pt x="2260742" y="1645902"/>
                  </a:lnTo>
                  <a:lnTo>
                    <a:pt x="2274073" y="1668431"/>
                  </a:lnTo>
                  <a:lnTo>
                    <a:pt x="2305497" y="1634479"/>
                  </a:lnTo>
                  <a:lnTo>
                    <a:pt x="2332478" y="1604652"/>
                  </a:lnTo>
                  <a:lnTo>
                    <a:pt x="2358823" y="1575460"/>
                  </a:lnTo>
                  <a:lnTo>
                    <a:pt x="2406752" y="1520883"/>
                  </a:lnTo>
                  <a:lnTo>
                    <a:pt x="2443572" y="1478046"/>
                  </a:lnTo>
                  <a:lnTo>
                    <a:pt x="2465157" y="1453296"/>
                  </a:lnTo>
                  <a:lnTo>
                    <a:pt x="2468013" y="1449805"/>
                  </a:lnTo>
                  <a:lnTo>
                    <a:pt x="2471822" y="1445681"/>
                  </a:lnTo>
                  <a:lnTo>
                    <a:pt x="2475631" y="1441555"/>
                  </a:lnTo>
                  <a:lnTo>
                    <a:pt x="2483567" y="1434257"/>
                  </a:lnTo>
                  <a:lnTo>
                    <a:pt x="2491819" y="1427276"/>
                  </a:lnTo>
                  <a:lnTo>
                    <a:pt x="2500390" y="1420930"/>
                  </a:lnTo>
                  <a:lnTo>
                    <a:pt x="2664175" y="1245141"/>
                  </a:lnTo>
                  <a:lnTo>
                    <a:pt x="2669254" y="1240381"/>
                  </a:lnTo>
                  <a:lnTo>
                    <a:pt x="2674967" y="1235939"/>
                  </a:lnTo>
                  <a:lnTo>
                    <a:pt x="2680681" y="1232131"/>
                  </a:lnTo>
                  <a:lnTo>
                    <a:pt x="2686712" y="1229275"/>
                  </a:lnTo>
                  <a:lnTo>
                    <a:pt x="2693060" y="1227054"/>
                  </a:lnTo>
                  <a:lnTo>
                    <a:pt x="2699408" y="1225150"/>
                  </a:lnTo>
                  <a:lnTo>
                    <a:pt x="2706074" y="1224198"/>
                  </a:lnTo>
                  <a:lnTo>
                    <a:pt x="2712422" y="1223247"/>
                  </a:lnTo>
                  <a:lnTo>
                    <a:pt x="2719088" y="1223247"/>
                  </a:lnTo>
                  <a:lnTo>
                    <a:pt x="2725754" y="1224198"/>
                  </a:lnTo>
                  <a:lnTo>
                    <a:pt x="2732419" y="1225468"/>
                  </a:lnTo>
                  <a:lnTo>
                    <a:pt x="2738767" y="1227371"/>
                  </a:lnTo>
                  <a:lnTo>
                    <a:pt x="2745116" y="1229910"/>
                  </a:lnTo>
                  <a:lnTo>
                    <a:pt x="2751147" y="1233400"/>
                  </a:lnTo>
                  <a:lnTo>
                    <a:pt x="2757178" y="1237525"/>
                  </a:lnTo>
                  <a:lnTo>
                    <a:pt x="2762574" y="1241968"/>
                  </a:lnTo>
                  <a:lnTo>
                    <a:pt x="2767335" y="1247045"/>
                  </a:lnTo>
                  <a:lnTo>
                    <a:pt x="2771779" y="1252756"/>
                  </a:lnTo>
                  <a:lnTo>
                    <a:pt x="2775270" y="1258151"/>
                  </a:lnTo>
                  <a:lnTo>
                    <a:pt x="2778444" y="1264497"/>
                  </a:lnTo>
                  <a:lnTo>
                    <a:pt x="2780666" y="1270843"/>
                  </a:lnTo>
                  <a:lnTo>
                    <a:pt x="2782571" y="1277189"/>
                  </a:lnTo>
                  <a:lnTo>
                    <a:pt x="2783840" y="1283853"/>
                  </a:lnTo>
                  <a:lnTo>
                    <a:pt x="2784475" y="1290199"/>
                  </a:lnTo>
                  <a:lnTo>
                    <a:pt x="2784475" y="1296862"/>
                  </a:lnTo>
                  <a:lnTo>
                    <a:pt x="2783840" y="1303526"/>
                  </a:lnTo>
                  <a:lnTo>
                    <a:pt x="2782253" y="1310189"/>
                  </a:lnTo>
                  <a:lnTo>
                    <a:pt x="2780349" y="1316535"/>
                  </a:lnTo>
                  <a:lnTo>
                    <a:pt x="2777492" y="1322882"/>
                  </a:lnTo>
                  <a:lnTo>
                    <a:pt x="2774635" y="1328911"/>
                  </a:lnTo>
                  <a:lnTo>
                    <a:pt x="2770509" y="1334622"/>
                  </a:lnTo>
                  <a:lnTo>
                    <a:pt x="2766065" y="1340334"/>
                  </a:lnTo>
                  <a:lnTo>
                    <a:pt x="2694964" y="1416171"/>
                  </a:lnTo>
                  <a:lnTo>
                    <a:pt x="2705122" y="1422200"/>
                  </a:lnTo>
                  <a:lnTo>
                    <a:pt x="2709883" y="1426007"/>
                  </a:lnTo>
                  <a:lnTo>
                    <a:pt x="2714644" y="1429815"/>
                  </a:lnTo>
                  <a:lnTo>
                    <a:pt x="2721310" y="1435844"/>
                  </a:lnTo>
                  <a:lnTo>
                    <a:pt x="2727658" y="1441873"/>
                  </a:lnTo>
                  <a:lnTo>
                    <a:pt x="2733689" y="1448854"/>
                  </a:lnTo>
                  <a:lnTo>
                    <a:pt x="2739085" y="1455517"/>
                  </a:lnTo>
                  <a:lnTo>
                    <a:pt x="2744481" y="1462498"/>
                  </a:lnTo>
                  <a:lnTo>
                    <a:pt x="2749242" y="1469478"/>
                  </a:lnTo>
                  <a:lnTo>
                    <a:pt x="2753686" y="1476777"/>
                  </a:lnTo>
                  <a:lnTo>
                    <a:pt x="2757812" y="1484392"/>
                  </a:lnTo>
                  <a:lnTo>
                    <a:pt x="2761621" y="1492008"/>
                  </a:lnTo>
                  <a:lnTo>
                    <a:pt x="2764478" y="1499940"/>
                  </a:lnTo>
                  <a:lnTo>
                    <a:pt x="2767335" y="1507873"/>
                  </a:lnTo>
                  <a:lnTo>
                    <a:pt x="2770191" y="1515806"/>
                  </a:lnTo>
                  <a:lnTo>
                    <a:pt x="2771779" y="1524056"/>
                  </a:lnTo>
                  <a:lnTo>
                    <a:pt x="2773683" y="1532306"/>
                  </a:lnTo>
                  <a:lnTo>
                    <a:pt x="2774953" y="1540556"/>
                  </a:lnTo>
                  <a:lnTo>
                    <a:pt x="2775905" y="1548806"/>
                  </a:lnTo>
                  <a:lnTo>
                    <a:pt x="2776222" y="1557373"/>
                  </a:lnTo>
                  <a:lnTo>
                    <a:pt x="2776222" y="1565623"/>
                  </a:lnTo>
                  <a:lnTo>
                    <a:pt x="2775905" y="1574191"/>
                  </a:lnTo>
                  <a:lnTo>
                    <a:pt x="2775270" y="1582441"/>
                  </a:lnTo>
                  <a:lnTo>
                    <a:pt x="2774000" y="1591008"/>
                  </a:lnTo>
                  <a:lnTo>
                    <a:pt x="2772731" y="1598941"/>
                  </a:lnTo>
                  <a:lnTo>
                    <a:pt x="2770826" y="1607508"/>
                  </a:lnTo>
                  <a:lnTo>
                    <a:pt x="2768604" y="1615758"/>
                  </a:lnTo>
                  <a:lnTo>
                    <a:pt x="2765430" y="1623691"/>
                  </a:lnTo>
                  <a:lnTo>
                    <a:pt x="2762574" y="1631624"/>
                  </a:lnTo>
                  <a:lnTo>
                    <a:pt x="2758765" y="1639556"/>
                  </a:lnTo>
                  <a:lnTo>
                    <a:pt x="2754956" y="1647489"/>
                  </a:lnTo>
                  <a:lnTo>
                    <a:pt x="2750194" y="1654787"/>
                  </a:lnTo>
                  <a:lnTo>
                    <a:pt x="2745433" y="1662085"/>
                  </a:lnTo>
                  <a:lnTo>
                    <a:pt x="2740355" y="1669383"/>
                  </a:lnTo>
                  <a:lnTo>
                    <a:pt x="2734641" y="1676364"/>
                  </a:lnTo>
                  <a:lnTo>
                    <a:pt x="2716549" y="1697941"/>
                  </a:lnTo>
                  <a:lnTo>
                    <a:pt x="2670206" y="1751249"/>
                  </a:lnTo>
                  <a:lnTo>
                    <a:pt x="2639417" y="1786470"/>
                  </a:lnTo>
                  <a:lnTo>
                    <a:pt x="2605136" y="1824865"/>
                  </a:lnTo>
                  <a:lnTo>
                    <a:pt x="2569586" y="1864529"/>
                  </a:lnTo>
                  <a:lnTo>
                    <a:pt x="2532766" y="1904827"/>
                  </a:lnTo>
                  <a:lnTo>
                    <a:pt x="2508325" y="1930529"/>
                  </a:lnTo>
                  <a:lnTo>
                    <a:pt x="2484519" y="1955914"/>
                  </a:lnTo>
                  <a:lnTo>
                    <a:pt x="2461030" y="1979712"/>
                  </a:lnTo>
                  <a:lnTo>
                    <a:pt x="2438811" y="2001606"/>
                  </a:lnTo>
                  <a:lnTo>
                    <a:pt x="2426115" y="2013347"/>
                  </a:lnTo>
                  <a:lnTo>
                    <a:pt x="2413418" y="2025087"/>
                  </a:lnTo>
                  <a:lnTo>
                    <a:pt x="2400722" y="2035876"/>
                  </a:lnTo>
                  <a:lnTo>
                    <a:pt x="2387708" y="2046664"/>
                  </a:lnTo>
                  <a:lnTo>
                    <a:pt x="2380090" y="2052376"/>
                  </a:lnTo>
                  <a:lnTo>
                    <a:pt x="2371837" y="2058405"/>
                  </a:lnTo>
                  <a:lnTo>
                    <a:pt x="2362314" y="2064751"/>
                  </a:lnTo>
                  <a:lnTo>
                    <a:pt x="2351205" y="2071414"/>
                  </a:lnTo>
                  <a:lnTo>
                    <a:pt x="2343904" y="2075222"/>
                  </a:lnTo>
                  <a:lnTo>
                    <a:pt x="2335969" y="2079347"/>
                  </a:lnTo>
                  <a:lnTo>
                    <a:pt x="2326447" y="2083155"/>
                  </a:lnTo>
                  <a:lnTo>
                    <a:pt x="2315337" y="2087280"/>
                  </a:lnTo>
                  <a:lnTo>
                    <a:pt x="2307719" y="2089501"/>
                  </a:lnTo>
                  <a:lnTo>
                    <a:pt x="2300101" y="2091405"/>
                  </a:lnTo>
                  <a:lnTo>
                    <a:pt x="2292801" y="2093309"/>
                  </a:lnTo>
                  <a:lnTo>
                    <a:pt x="2284865" y="2094578"/>
                  </a:lnTo>
                  <a:lnTo>
                    <a:pt x="2277565" y="2095530"/>
                  </a:lnTo>
                  <a:lnTo>
                    <a:pt x="2270582" y="2096164"/>
                  </a:lnTo>
                  <a:lnTo>
                    <a:pt x="2262964" y="2096799"/>
                  </a:lnTo>
                  <a:lnTo>
                    <a:pt x="2255981" y="2097116"/>
                  </a:lnTo>
                  <a:lnTo>
                    <a:pt x="2244871" y="2096799"/>
                  </a:lnTo>
                  <a:lnTo>
                    <a:pt x="2234397" y="2095530"/>
                  </a:lnTo>
                  <a:lnTo>
                    <a:pt x="2224557" y="2093943"/>
                  </a:lnTo>
                  <a:lnTo>
                    <a:pt x="2215034" y="2092357"/>
                  </a:lnTo>
                  <a:lnTo>
                    <a:pt x="2206147" y="2090453"/>
                  </a:lnTo>
                  <a:lnTo>
                    <a:pt x="2197894" y="2087597"/>
                  </a:lnTo>
                  <a:lnTo>
                    <a:pt x="2190593" y="2085058"/>
                  </a:lnTo>
                  <a:lnTo>
                    <a:pt x="2183610" y="2082520"/>
                  </a:lnTo>
                  <a:lnTo>
                    <a:pt x="2176945" y="2079982"/>
                  </a:lnTo>
                  <a:lnTo>
                    <a:pt x="2170596" y="2077126"/>
                  </a:lnTo>
                  <a:lnTo>
                    <a:pt x="2159487" y="2071097"/>
                  </a:lnTo>
                  <a:lnTo>
                    <a:pt x="2149647" y="2065385"/>
                  </a:lnTo>
                  <a:lnTo>
                    <a:pt x="2140759" y="2059674"/>
                  </a:lnTo>
                  <a:lnTo>
                    <a:pt x="2133141" y="2053962"/>
                  </a:lnTo>
                  <a:lnTo>
                    <a:pt x="2125841" y="2048251"/>
                  </a:lnTo>
                  <a:lnTo>
                    <a:pt x="2119175" y="2043174"/>
                  </a:lnTo>
                  <a:lnTo>
                    <a:pt x="2113462" y="2037779"/>
                  </a:lnTo>
                  <a:lnTo>
                    <a:pt x="2102670" y="2027308"/>
                  </a:lnTo>
                  <a:lnTo>
                    <a:pt x="2092512" y="2017154"/>
                  </a:lnTo>
                  <a:lnTo>
                    <a:pt x="2083307" y="2006683"/>
                  </a:lnTo>
                  <a:lnTo>
                    <a:pt x="2074737" y="1996847"/>
                  </a:lnTo>
                  <a:lnTo>
                    <a:pt x="2066167" y="1986375"/>
                  </a:lnTo>
                  <a:lnTo>
                    <a:pt x="2057914" y="1975904"/>
                  </a:lnTo>
                  <a:lnTo>
                    <a:pt x="2049979" y="1965116"/>
                  </a:lnTo>
                  <a:lnTo>
                    <a:pt x="2042044" y="1954010"/>
                  </a:lnTo>
                  <a:lnTo>
                    <a:pt x="2026490" y="1931798"/>
                  </a:lnTo>
                  <a:lnTo>
                    <a:pt x="2013476" y="1912125"/>
                  </a:lnTo>
                  <a:lnTo>
                    <a:pt x="2000462" y="1891817"/>
                  </a:lnTo>
                  <a:lnTo>
                    <a:pt x="1987131" y="1870557"/>
                  </a:lnTo>
                  <a:lnTo>
                    <a:pt x="1974117" y="1848663"/>
                  </a:lnTo>
                  <a:lnTo>
                    <a:pt x="1961103" y="1826769"/>
                  </a:lnTo>
                  <a:lnTo>
                    <a:pt x="1948089" y="1803922"/>
                  </a:lnTo>
                  <a:lnTo>
                    <a:pt x="1922061" y="1758547"/>
                  </a:lnTo>
                  <a:lnTo>
                    <a:pt x="1922061" y="2143126"/>
                  </a:lnTo>
                  <a:lnTo>
                    <a:pt x="1428165" y="2143126"/>
                  </a:lnTo>
                  <a:lnTo>
                    <a:pt x="1455462" y="1826769"/>
                  </a:lnTo>
                  <a:lnTo>
                    <a:pt x="1455145" y="1818519"/>
                  </a:lnTo>
                  <a:lnTo>
                    <a:pt x="1454510" y="1810269"/>
                  </a:lnTo>
                  <a:lnTo>
                    <a:pt x="1452923" y="1802653"/>
                  </a:lnTo>
                  <a:lnTo>
                    <a:pt x="1450701" y="1795038"/>
                  </a:lnTo>
                  <a:lnTo>
                    <a:pt x="1448479" y="1788057"/>
                  </a:lnTo>
                  <a:lnTo>
                    <a:pt x="1445623" y="1781076"/>
                  </a:lnTo>
                  <a:lnTo>
                    <a:pt x="1441814" y="1774730"/>
                  </a:lnTo>
                  <a:lnTo>
                    <a:pt x="1438005" y="1769018"/>
                  </a:lnTo>
                  <a:lnTo>
                    <a:pt x="1433878" y="1763941"/>
                  </a:lnTo>
                  <a:lnTo>
                    <a:pt x="1429434" y="1759182"/>
                  </a:lnTo>
                  <a:lnTo>
                    <a:pt x="1424673" y="1755057"/>
                  </a:lnTo>
                  <a:lnTo>
                    <a:pt x="1419595" y="1751566"/>
                  </a:lnTo>
                  <a:lnTo>
                    <a:pt x="1413881" y="1748711"/>
                  </a:lnTo>
                  <a:lnTo>
                    <a:pt x="1408485" y="1746807"/>
                  </a:lnTo>
                  <a:lnTo>
                    <a:pt x="1402454" y="1745538"/>
                  </a:lnTo>
                  <a:lnTo>
                    <a:pt x="1396423" y="1744903"/>
                  </a:lnTo>
                  <a:lnTo>
                    <a:pt x="1390710" y="1745538"/>
                  </a:lnTo>
                  <a:lnTo>
                    <a:pt x="1384679" y="1746807"/>
                  </a:lnTo>
                  <a:lnTo>
                    <a:pt x="1378966" y="1748711"/>
                  </a:lnTo>
                  <a:lnTo>
                    <a:pt x="1373570" y="1751566"/>
                  </a:lnTo>
                  <a:lnTo>
                    <a:pt x="1368174" y="1755057"/>
                  </a:lnTo>
                  <a:lnTo>
                    <a:pt x="1363412" y="1759182"/>
                  </a:lnTo>
                  <a:lnTo>
                    <a:pt x="1358969" y="1763941"/>
                  </a:lnTo>
                  <a:lnTo>
                    <a:pt x="1354842" y="1769018"/>
                  </a:lnTo>
                  <a:lnTo>
                    <a:pt x="1351351" y="1774730"/>
                  </a:lnTo>
                  <a:lnTo>
                    <a:pt x="1347542" y="1781076"/>
                  </a:lnTo>
                  <a:lnTo>
                    <a:pt x="1344367" y="1788057"/>
                  </a:lnTo>
                  <a:lnTo>
                    <a:pt x="1342146" y="1795038"/>
                  </a:lnTo>
                  <a:lnTo>
                    <a:pt x="1339924" y="1802653"/>
                  </a:lnTo>
                  <a:lnTo>
                    <a:pt x="1338971" y="1810269"/>
                  </a:lnTo>
                  <a:lnTo>
                    <a:pt x="1337702" y="1818519"/>
                  </a:lnTo>
                  <a:lnTo>
                    <a:pt x="1337384" y="1826769"/>
                  </a:lnTo>
                  <a:lnTo>
                    <a:pt x="1364999" y="2143126"/>
                  </a:lnTo>
                  <a:lnTo>
                    <a:pt x="870151" y="2143126"/>
                  </a:lnTo>
                  <a:lnTo>
                    <a:pt x="870151" y="1651297"/>
                  </a:lnTo>
                  <a:lnTo>
                    <a:pt x="869833" y="1651297"/>
                  </a:lnTo>
                  <a:lnTo>
                    <a:pt x="868881" y="1652249"/>
                  </a:lnTo>
                  <a:lnTo>
                    <a:pt x="867294" y="1653201"/>
                  </a:lnTo>
                  <a:lnTo>
                    <a:pt x="864755" y="1656691"/>
                  </a:lnTo>
                  <a:lnTo>
                    <a:pt x="861581" y="1661133"/>
                  </a:lnTo>
                  <a:lnTo>
                    <a:pt x="858724" y="1667162"/>
                  </a:lnTo>
                  <a:lnTo>
                    <a:pt x="855867" y="1674143"/>
                  </a:lnTo>
                  <a:lnTo>
                    <a:pt x="852376" y="1682710"/>
                  </a:lnTo>
                  <a:lnTo>
                    <a:pt x="848884" y="1691912"/>
                  </a:lnTo>
                  <a:lnTo>
                    <a:pt x="845710" y="1702701"/>
                  </a:lnTo>
                  <a:lnTo>
                    <a:pt x="839044" y="1726816"/>
                  </a:lnTo>
                  <a:lnTo>
                    <a:pt x="832061" y="1755057"/>
                  </a:lnTo>
                  <a:lnTo>
                    <a:pt x="824443" y="1786153"/>
                  </a:lnTo>
                  <a:lnTo>
                    <a:pt x="817460" y="1820423"/>
                  </a:lnTo>
                  <a:lnTo>
                    <a:pt x="810477" y="1856913"/>
                  </a:lnTo>
                  <a:lnTo>
                    <a:pt x="803811" y="1895308"/>
                  </a:lnTo>
                  <a:lnTo>
                    <a:pt x="797145" y="1935606"/>
                  </a:lnTo>
                  <a:lnTo>
                    <a:pt x="790797" y="1976221"/>
                  </a:lnTo>
                  <a:lnTo>
                    <a:pt x="784766" y="2018424"/>
                  </a:lnTo>
                  <a:lnTo>
                    <a:pt x="779688" y="2060308"/>
                  </a:lnTo>
                  <a:lnTo>
                    <a:pt x="774609" y="2101876"/>
                  </a:lnTo>
                  <a:lnTo>
                    <a:pt x="771118" y="2143126"/>
                  </a:lnTo>
                  <a:lnTo>
                    <a:pt x="438150" y="2143126"/>
                  </a:lnTo>
                  <a:lnTo>
                    <a:pt x="443864" y="2084741"/>
                  </a:lnTo>
                  <a:lnTo>
                    <a:pt x="449894" y="2028577"/>
                  </a:lnTo>
                  <a:lnTo>
                    <a:pt x="455925" y="1975269"/>
                  </a:lnTo>
                  <a:lnTo>
                    <a:pt x="463226" y="1923865"/>
                  </a:lnTo>
                  <a:lnTo>
                    <a:pt x="470209" y="1875317"/>
                  </a:lnTo>
                  <a:lnTo>
                    <a:pt x="478144" y="1828990"/>
                  </a:lnTo>
                  <a:lnTo>
                    <a:pt x="485762" y="1784884"/>
                  </a:lnTo>
                  <a:lnTo>
                    <a:pt x="494015" y="1742682"/>
                  </a:lnTo>
                  <a:lnTo>
                    <a:pt x="502585" y="1702701"/>
                  </a:lnTo>
                  <a:lnTo>
                    <a:pt x="511155" y="1665258"/>
                  </a:lnTo>
                  <a:lnTo>
                    <a:pt x="520043" y="1629085"/>
                  </a:lnTo>
                  <a:lnTo>
                    <a:pt x="528931" y="1595450"/>
                  </a:lnTo>
                  <a:lnTo>
                    <a:pt x="537818" y="1563719"/>
                  </a:lnTo>
                  <a:lnTo>
                    <a:pt x="547023" y="1533892"/>
                  </a:lnTo>
                  <a:lnTo>
                    <a:pt x="556228" y="1505969"/>
                  </a:lnTo>
                  <a:lnTo>
                    <a:pt x="565116" y="1479632"/>
                  </a:lnTo>
                  <a:lnTo>
                    <a:pt x="574638" y="1454882"/>
                  </a:lnTo>
                  <a:lnTo>
                    <a:pt x="583526" y="1432036"/>
                  </a:lnTo>
                  <a:lnTo>
                    <a:pt x="592413" y="1410777"/>
                  </a:lnTo>
                  <a:lnTo>
                    <a:pt x="601301" y="1391420"/>
                  </a:lnTo>
                  <a:lnTo>
                    <a:pt x="609871" y="1373334"/>
                  </a:lnTo>
                  <a:lnTo>
                    <a:pt x="618124" y="1356516"/>
                  </a:lnTo>
                  <a:lnTo>
                    <a:pt x="626059" y="1341920"/>
                  </a:lnTo>
                  <a:lnTo>
                    <a:pt x="633995" y="1327959"/>
                  </a:lnTo>
                  <a:lnTo>
                    <a:pt x="641930" y="1315266"/>
                  </a:lnTo>
                  <a:lnTo>
                    <a:pt x="648913" y="1304160"/>
                  </a:lnTo>
                  <a:lnTo>
                    <a:pt x="655579" y="1294324"/>
                  </a:lnTo>
                  <a:lnTo>
                    <a:pt x="661927" y="1285756"/>
                  </a:lnTo>
                  <a:lnTo>
                    <a:pt x="667641" y="1278141"/>
                  </a:lnTo>
                  <a:lnTo>
                    <a:pt x="673037" y="1271478"/>
                  </a:lnTo>
                  <a:lnTo>
                    <a:pt x="677798" y="1266083"/>
                  </a:lnTo>
                  <a:lnTo>
                    <a:pt x="681924" y="1261641"/>
                  </a:lnTo>
                  <a:lnTo>
                    <a:pt x="699065" y="1252756"/>
                  </a:lnTo>
                  <a:lnTo>
                    <a:pt x="717475" y="1243237"/>
                  </a:lnTo>
                  <a:lnTo>
                    <a:pt x="737154" y="1234035"/>
                  </a:lnTo>
                  <a:lnTo>
                    <a:pt x="758104" y="1224833"/>
                  </a:lnTo>
                  <a:lnTo>
                    <a:pt x="779688" y="1215948"/>
                  </a:lnTo>
                  <a:lnTo>
                    <a:pt x="801907" y="1206746"/>
                  </a:lnTo>
                  <a:lnTo>
                    <a:pt x="824761" y="1197227"/>
                  </a:lnTo>
                  <a:lnTo>
                    <a:pt x="848249" y="1188343"/>
                  </a:lnTo>
                  <a:lnTo>
                    <a:pt x="895544" y="1170891"/>
                  </a:lnTo>
                  <a:lnTo>
                    <a:pt x="942204" y="1154390"/>
                  </a:lnTo>
                  <a:lnTo>
                    <a:pt x="987594" y="1138525"/>
                  </a:lnTo>
                  <a:lnTo>
                    <a:pt x="1030445" y="1124564"/>
                  </a:lnTo>
                  <a:lnTo>
                    <a:pt x="1041554" y="1118217"/>
                  </a:lnTo>
                  <a:lnTo>
                    <a:pt x="1053299" y="1112188"/>
                  </a:lnTo>
                  <a:lnTo>
                    <a:pt x="1065678" y="1107111"/>
                  </a:lnTo>
                  <a:lnTo>
                    <a:pt x="1077740" y="1102352"/>
                  </a:lnTo>
                  <a:lnTo>
                    <a:pt x="1090754" y="1097909"/>
                  </a:lnTo>
                  <a:lnTo>
                    <a:pt x="1103768" y="1094102"/>
                  </a:lnTo>
                  <a:lnTo>
                    <a:pt x="1117099" y="1090294"/>
                  </a:lnTo>
                  <a:lnTo>
                    <a:pt x="1131065" y="1087438"/>
                  </a:lnTo>
                  <a:close/>
                  <a:moveTo>
                    <a:pt x="1401445" y="0"/>
                  </a:moveTo>
                  <a:lnTo>
                    <a:pt x="1412240" y="318"/>
                  </a:lnTo>
                  <a:lnTo>
                    <a:pt x="1423353" y="635"/>
                  </a:lnTo>
                  <a:lnTo>
                    <a:pt x="1433513" y="1588"/>
                  </a:lnTo>
                  <a:lnTo>
                    <a:pt x="1444308" y="2223"/>
                  </a:lnTo>
                  <a:lnTo>
                    <a:pt x="1454786" y="3494"/>
                  </a:lnTo>
                  <a:lnTo>
                    <a:pt x="1465263" y="4764"/>
                  </a:lnTo>
                  <a:lnTo>
                    <a:pt x="1475423" y="6670"/>
                  </a:lnTo>
                  <a:lnTo>
                    <a:pt x="1485266" y="8575"/>
                  </a:lnTo>
                  <a:lnTo>
                    <a:pt x="1495426" y="10798"/>
                  </a:lnTo>
                  <a:lnTo>
                    <a:pt x="1505268" y="13339"/>
                  </a:lnTo>
                  <a:lnTo>
                    <a:pt x="1515111" y="15880"/>
                  </a:lnTo>
                  <a:lnTo>
                    <a:pt x="1524636" y="19056"/>
                  </a:lnTo>
                  <a:lnTo>
                    <a:pt x="1533843" y="22232"/>
                  </a:lnTo>
                  <a:lnTo>
                    <a:pt x="1543368" y="25726"/>
                  </a:lnTo>
                  <a:lnTo>
                    <a:pt x="1552576" y="29219"/>
                  </a:lnTo>
                  <a:lnTo>
                    <a:pt x="1561466" y="33030"/>
                  </a:lnTo>
                  <a:lnTo>
                    <a:pt x="1570356" y="37159"/>
                  </a:lnTo>
                  <a:lnTo>
                    <a:pt x="1578928" y="41605"/>
                  </a:lnTo>
                  <a:lnTo>
                    <a:pt x="1587818" y="46052"/>
                  </a:lnTo>
                  <a:lnTo>
                    <a:pt x="1596073" y="50816"/>
                  </a:lnTo>
                  <a:lnTo>
                    <a:pt x="1604646" y="55897"/>
                  </a:lnTo>
                  <a:lnTo>
                    <a:pt x="1612583" y="60979"/>
                  </a:lnTo>
                  <a:lnTo>
                    <a:pt x="1620521" y="66378"/>
                  </a:lnTo>
                  <a:lnTo>
                    <a:pt x="1628776" y="72095"/>
                  </a:lnTo>
                  <a:lnTo>
                    <a:pt x="1636078" y="77812"/>
                  </a:lnTo>
                  <a:lnTo>
                    <a:pt x="1644016" y="83528"/>
                  </a:lnTo>
                  <a:lnTo>
                    <a:pt x="1651318" y="89880"/>
                  </a:lnTo>
                  <a:lnTo>
                    <a:pt x="1658303" y="96232"/>
                  </a:lnTo>
                  <a:lnTo>
                    <a:pt x="1665606" y="102902"/>
                  </a:lnTo>
                  <a:lnTo>
                    <a:pt x="1672591" y="109571"/>
                  </a:lnTo>
                  <a:lnTo>
                    <a:pt x="1679258" y="116241"/>
                  </a:lnTo>
                  <a:lnTo>
                    <a:pt x="1685926" y="123546"/>
                  </a:lnTo>
                  <a:lnTo>
                    <a:pt x="1692593" y="130851"/>
                  </a:lnTo>
                  <a:lnTo>
                    <a:pt x="1698943" y="138155"/>
                  </a:lnTo>
                  <a:lnTo>
                    <a:pt x="1704976" y="145778"/>
                  </a:lnTo>
                  <a:lnTo>
                    <a:pt x="1710691" y="153400"/>
                  </a:lnTo>
                  <a:lnTo>
                    <a:pt x="1716723" y="161658"/>
                  </a:lnTo>
                  <a:lnTo>
                    <a:pt x="1722438" y="169597"/>
                  </a:lnTo>
                  <a:lnTo>
                    <a:pt x="1727836" y="177537"/>
                  </a:lnTo>
                  <a:lnTo>
                    <a:pt x="1733233" y="186113"/>
                  </a:lnTo>
                  <a:lnTo>
                    <a:pt x="1738313" y="194688"/>
                  </a:lnTo>
                  <a:lnTo>
                    <a:pt x="1743076" y="203263"/>
                  </a:lnTo>
                  <a:lnTo>
                    <a:pt x="1747838" y="212156"/>
                  </a:lnTo>
                  <a:lnTo>
                    <a:pt x="1752283" y="221048"/>
                  </a:lnTo>
                  <a:lnTo>
                    <a:pt x="1760856" y="239469"/>
                  </a:lnTo>
                  <a:lnTo>
                    <a:pt x="1768793" y="258207"/>
                  </a:lnTo>
                  <a:lnTo>
                    <a:pt x="1776096" y="277581"/>
                  </a:lnTo>
                  <a:lnTo>
                    <a:pt x="1782446" y="297272"/>
                  </a:lnTo>
                  <a:lnTo>
                    <a:pt x="1788161" y="317916"/>
                  </a:lnTo>
                  <a:lnTo>
                    <a:pt x="1792923" y="338560"/>
                  </a:lnTo>
                  <a:lnTo>
                    <a:pt x="1797051" y="359521"/>
                  </a:lnTo>
                  <a:lnTo>
                    <a:pt x="1799908" y="380800"/>
                  </a:lnTo>
                  <a:lnTo>
                    <a:pt x="1802448" y="402397"/>
                  </a:lnTo>
                  <a:lnTo>
                    <a:pt x="1804036" y="424946"/>
                  </a:lnTo>
                  <a:lnTo>
                    <a:pt x="1809751" y="426534"/>
                  </a:lnTo>
                  <a:lnTo>
                    <a:pt x="1815148" y="428758"/>
                  </a:lnTo>
                  <a:lnTo>
                    <a:pt x="1819911" y="431616"/>
                  </a:lnTo>
                  <a:lnTo>
                    <a:pt x="1825308" y="434474"/>
                  </a:lnTo>
                  <a:lnTo>
                    <a:pt x="1829753" y="437968"/>
                  </a:lnTo>
                  <a:lnTo>
                    <a:pt x="1834198" y="441144"/>
                  </a:lnTo>
                  <a:lnTo>
                    <a:pt x="1838326" y="445273"/>
                  </a:lnTo>
                  <a:lnTo>
                    <a:pt x="1842453" y="449401"/>
                  </a:lnTo>
                  <a:lnTo>
                    <a:pt x="1845628" y="453848"/>
                  </a:lnTo>
                  <a:lnTo>
                    <a:pt x="1849121" y="458612"/>
                  </a:lnTo>
                  <a:lnTo>
                    <a:pt x="1851978" y="463693"/>
                  </a:lnTo>
                  <a:lnTo>
                    <a:pt x="1854201" y="469728"/>
                  </a:lnTo>
                  <a:lnTo>
                    <a:pt x="1856423" y="475762"/>
                  </a:lnTo>
                  <a:lnTo>
                    <a:pt x="1858328" y="482114"/>
                  </a:lnTo>
                  <a:lnTo>
                    <a:pt x="1859916" y="488784"/>
                  </a:lnTo>
                  <a:lnTo>
                    <a:pt x="1860868" y="496088"/>
                  </a:lnTo>
                  <a:lnTo>
                    <a:pt x="1861503" y="502123"/>
                  </a:lnTo>
                  <a:lnTo>
                    <a:pt x="1862138" y="507839"/>
                  </a:lnTo>
                  <a:lnTo>
                    <a:pt x="1862138" y="513874"/>
                  </a:lnTo>
                  <a:lnTo>
                    <a:pt x="1861503" y="519908"/>
                  </a:lnTo>
                  <a:lnTo>
                    <a:pt x="1861186" y="526260"/>
                  </a:lnTo>
                  <a:lnTo>
                    <a:pt x="1860868" y="532294"/>
                  </a:lnTo>
                  <a:lnTo>
                    <a:pt x="1858963" y="544998"/>
                  </a:lnTo>
                  <a:lnTo>
                    <a:pt x="1856106" y="557385"/>
                  </a:lnTo>
                  <a:lnTo>
                    <a:pt x="1852296" y="569771"/>
                  </a:lnTo>
                  <a:lnTo>
                    <a:pt x="1847851" y="582157"/>
                  </a:lnTo>
                  <a:lnTo>
                    <a:pt x="1842771" y="593908"/>
                  </a:lnTo>
                  <a:lnTo>
                    <a:pt x="1836738" y="605342"/>
                  </a:lnTo>
                  <a:lnTo>
                    <a:pt x="1833881" y="611059"/>
                  </a:lnTo>
                  <a:lnTo>
                    <a:pt x="1830071" y="616140"/>
                  </a:lnTo>
                  <a:lnTo>
                    <a:pt x="1826578" y="621540"/>
                  </a:lnTo>
                  <a:lnTo>
                    <a:pt x="1823086" y="626621"/>
                  </a:lnTo>
                  <a:lnTo>
                    <a:pt x="1818958" y="631385"/>
                  </a:lnTo>
                  <a:lnTo>
                    <a:pt x="1814831" y="635831"/>
                  </a:lnTo>
                  <a:lnTo>
                    <a:pt x="1810703" y="640278"/>
                  </a:lnTo>
                  <a:lnTo>
                    <a:pt x="1806258" y="644407"/>
                  </a:lnTo>
                  <a:lnTo>
                    <a:pt x="1801813" y="648218"/>
                  </a:lnTo>
                  <a:lnTo>
                    <a:pt x="1797051" y="652029"/>
                  </a:lnTo>
                  <a:lnTo>
                    <a:pt x="1792288" y="655205"/>
                  </a:lnTo>
                  <a:lnTo>
                    <a:pt x="1787208" y="658063"/>
                  </a:lnTo>
                  <a:lnTo>
                    <a:pt x="1782128" y="660922"/>
                  </a:lnTo>
                  <a:lnTo>
                    <a:pt x="1777048" y="663145"/>
                  </a:lnTo>
                  <a:lnTo>
                    <a:pt x="1771651" y="681248"/>
                  </a:lnTo>
                  <a:lnTo>
                    <a:pt x="1766571" y="699033"/>
                  </a:lnTo>
                  <a:lnTo>
                    <a:pt x="1760538" y="716501"/>
                  </a:lnTo>
                  <a:lnTo>
                    <a:pt x="1754188" y="733969"/>
                  </a:lnTo>
                  <a:lnTo>
                    <a:pt x="1747521" y="751437"/>
                  </a:lnTo>
                  <a:lnTo>
                    <a:pt x="1740218" y="768587"/>
                  </a:lnTo>
                  <a:lnTo>
                    <a:pt x="1732598" y="785420"/>
                  </a:lnTo>
                  <a:lnTo>
                    <a:pt x="1724661" y="801618"/>
                  </a:lnTo>
                  <a:lnTo>
                    <a:pt x="1716406" y="817497"/>
                  </a:lnTo>
                  <a:lnTo>
                    <a:pt x="1707516" y="833695"/>
                  </a:lnTo>
                  <a:lnTo>
                    <a:pt x="1698308" y="848940"/>
                  </a:lnTo>
                  <a:lnTo>
                    <a:pt x="1688148" y="863867"/>
                  </a:lnTo>
                  <a:lnTo>
                    <a:pt x="1677988" y="878159"/>
                  </a:lnTo>
                  <a:lnTo>
                    <a:pt x="1667511" y="892451"/>
                  </a:lnTo>
                  <a:lnTo>
                    <a:pt x="1656716" y="905790"/>
                  </a:lnTo>
                  <a:lnTo>
                    <a:pt x="1644968" y="918811"/>
                  </a:lnTo>
                  <a:lnTo>
                    <a:pt x="1633221" y="931515"/>
                  </a:lnTo>
                  <a:lnTo>
                    <a:pt x="1620838" y="943266"/>
                  </a:lnTo>
                  <a:lnTo>
                    <a:pt x="1607821" y="954382"/>
                  </a:lnTo>
                  <a:lnTo>
                    <a:pt x="1594803" y="964863"/>
                  </a:lnTo>
                  <a:lnTo>
                    <a:pt x="1581151" y="974709"/>
                  </a:lnTo>
                  <a:lnTo>
                    <a:pt x="1567181" y="983919"/>
                  </a:lnTo>
                  <a:lnTo>
                    <a:pt x="1552576" y="992176"/>
                  </a:lnTo>
                  <a:lnTo>
                    <a:pt x="1545273" y="996305"/>
                  </a:lnTo>
                  <a:lnTo>
                    <a:pt x="1537336" y="1000116"/>
                  </a:lnTo>
                  <a:lnTo>
                    <a:pt x="1530033" y="1003610"/>
                  </a:lnTo>
                  <a:lnTo>
                    <a:pt x="1522096" y="1006786"/>
                  </a:lnTo>
                  <a:lnTo>
                    <a:pt x="1513841" y="1010279"/>
                  </a:lnTo>
                  <a:lnTo>
                    <a:pt x="1506221" y="1012820"/>
                  </a:lnTo>
                  <a:lnTo>
                    <a:pt x="1497966" y="1015679"/>
                  </a:lnTo>
                  <a:lnTo>
                    <a:pt x="1489711" y="1017902"/>
                  </a:lnTo>
                  <a:lnTo>
                    <a:pt x="1481456" y="1020443"/>
                  </a:lnTo>
                  <a:lnTo>
                    <a:pt x="1473201" y="1022348"/>
                  </a:lnTo>
                  <a:lnTo>
                    <a:pt x="1464628" y="1024254"/>
                  </a:lnTo>
                  <a:lnTo>
                    <a:pt x="1455738" y="1025842"/>
                  </a:lnTo>
                  <a:lnTo>
                    <a:pt x="1447166" y="1027112"/>
                  </a:lnTo>
                  <a:lnTo>
                    <a:pt x="1438276" y="1028383"/>
                  </a:lnTo>
                  <a:lnTo>
                    <a:pt x="1429068" y="1029018"/>
                  </a:lnTo>
                  <a:lnTo>
                    <a:pt x="1419860" y="1029971"/>
                  </a:lnTo>
                  <a:lnTo>
                    <a:pt x="1410653" y="1030288"/>
                  </a:lnTo>
                  <a:lnTo>
                    <a:pt x="1401445" y="1030288"/>
                  </a:lnTo>
                  <a:lnTo>
                    <a:pt x="1391920" y="1030288"/>
                  </a:lnTo>
                  <a:lnTo>
                    <a:pt x="1382713" y="1029971"/>
                  </a:lnTo>
                  <a:lnTo>
                    <a:pt x="1373823" y="1029018"/>
                  </a:lnTo>
                  <a:lnTo>
                    <a:pt x="1364933" y="1028383"/>
                  </a:lnTo>
                  <a:lnTo>
                    <a:pt x="1356043" y="1027112"/>
                  </a:lnTo>
                  <a:lnTo>
                    <a:pt x="1347153" y="1025842"/>
                  </a:lnTo>
                  <a:lnTo>
                    <a:pt x="1338580" y="1024254"/>
                  </a:lnTo>
                  <a:lnTo>
                    <a:pt x="1330008" y="1022348"/>
                  </a:lnTo>
                  <a:lnTo>
                    <a:pt x="1321753" y="1020443"/>
                  </a:lnTo>
                  <a:lnTo>
                    <a:pt x="1313180" y="1018219"/>
                  </a:lnTo>
                  <a:lnTo>
                    <a:pt x="1305243" y="1015679"/>
                  </a:lnTo>
                  <a:lnTo>
                    <a:pt x="1297305" y="1013138"/>
                  </a:lnTo>
                  <a:lnTo>
                    <a:pt x="1289050" y="1010279"/>
                  </a:lnTo>
                  <a:lnTo>
                    <a:pt x="1281430" y="1007104"/>
                  </a:lnTo>
                  <a:lnTo>
                    <a:pt x="1273493" y="1003928"/>
                  </a:lnTo>
                  <a:lnTo>
                    <a:pt x="1266190" y="1000434"/>
                  </a:lnTo>
                  <a:lnTo>
                    <a:pt x="1250950" y="992812"/>
                  </a:lnTo>
                  <a:lnTo>
                    <a:pt x="1236345" y="984554"/>
                  </a:lnTo>
                  <a:lnTo>
                    <a:pt x="1222693" y="975344"/>
                  </a:lnTo>
                  <a:lnTo>
                    <a:pt x="1209040" y="965498"/>
                  </a:lnTo>
                  <a:lnTo>
                    <a:pt x="1196023" y="955017"/>
                  </a:lnTo>
                  <a:lnTo>
                    <a:pt x="1183005" y="943901"/>
                  </a:lnTo>
                  <a:lnTo>
                    <a:pt x="1170623" y="932150"/>
                  </a:lnTo>
                  <a:lnTo>
                    <a:pt x="1158875" y="919764"/>
                  </a:lnTo>
                  <a:lnTo>
                    <a:pt x="1147128" y="907378"/>
                  </a:lnTo>
                  <a:lnTo>
                    <a:pt x="1136333" y="893721"/>
                  </a:lnTo>
                  <a:lnTo>
                    <a:pt x="1125538" y="879747"/>
                  </a:lnTo>
                  <a:lnTo>
                    <a:pt x="1115695" y="865455"/>
                  </a:lnTo>
                  <a:lnTo>
                    <a:pt x="1105853" y="850845"/>
                  </a:lnTo>
                  <a:lnTo>
                    <a:pt x="1096645" y="835601"/>
                  </a:lnTo>
                  <a:lnTo>
                    <a:pt x="1087755" y="820038"/>
                  </a:lnTo>
                  <a:lnTo>
                    <a:pt x="1079183" y="803841"/>
                  </a:lnTo>
                  <a:lnTo>
                    <a:pt x="1070928" y="787643"/>
                  </a:lnTo>
                  <a:lnTo>
                    <a:pt x="1063625" y="770811"/>
                  </a:lnTo>
                  <a:lnTo>
                    <a:pt x="1056323" y="753978"/>
                  </a:lnTo>
                  <a:lnTo>
                    <a:pt x="1049655" y="737145"/>
                  </a:lnTo>
                  <a:lnTo>
                    <a:pt x="1043305" y="719677"/>
                  </a:lnTo>
                  <a:lnTo>
                    <a:pt x="1037273" y="702209"/>
                  </a:lnTo>
                  <a:lnTo>
                    <a:pt x="1031558" y="684106"/>
                  </a:lnTo>
                  <a:lnTo>
                    <a:pt x="1026795" y="666321"/>
                  </a:lnTo>
                  <a:lnTo>
                    <a:pt x="1020763" y="664415"/>
                  </a:lnTo>
                  <a:lnTo>
                    <a:pt x="1015365" y="662827"/>
                  </a:lnTo>
                  <a:lnTo>
                    <a:pt x="1009650" y="659969"/>
                  </a:lnTo>
                  <a:lnTo>
                    <a:pt x="1004253" y="657110"/>
                  </a:lnTo>
                  <a:lnTo>
                    <a:pt x="998855" y="653617"/>
                  </a:lnTo>
                  <a:lnTo>
                    <a:pt x="993775" y="650441"/>
                  </a:lnTo>
                  <a:lnTo>
                    <a:pt x="989013" y="646312"/>
                  </a:lnTo>
                  <a:lnTo>
                    <a:pt x="984250" y="642183"/>
                  </a:lnTo>
                  <a:lnTo>
                    <a:pt x="979805" y="637737"/>
                  </a:lnTo>
                  <a:lnTo>
                    <a:pt x="975360" y="632973"/>
                  </a:lnTo>
                  <a:lnTo>
                    <a:pt x="970598" y="627891"/>
                  </a:lnTo>
                  <a:lnTo>
                    <a:pt x="966788" y="622492"/>
                  </a:lnTo>
                  <a:lnTo>
                    <a:pt x="962978" y="617411"/>
                  </a:lnTo>
                  <a:lnTo>
                    <a:pt x="959168" y="611376"/>
                  </a:lnTo>
                  <a:lnTo>
                    <a:pt x="955358" y="605660"/>
                  </a:lnTo>
                  <a:lnTo>
                    <a:pt x="952500" y="599625"/>
                  </a:lnTo>
                  <a:lnTo>
                    <a:pt x="949325" y="593591"/>
                  </a:lnTo>
                  <a:lnTo>
                    <a:pt x="946468" y="587239"/>
                  </a:lnTo>
                  <a:lnTo>
                    <a:pt x="943610" y="580887"/>
                  </a:lnTo>
                  <a:lnTo>
                    <a:pt x="941388" y="574535"/>
                  </a:lnTo>
                  <a:lnTo>
                    <a:pt x="939165" y="567865"/>
                  </a:lnTo>
                  <a:lnTo>
                    <a:pt x="937260" y="561196"/>
                  </a:lnTo>
                  <a:lnTo>
                    <a:pt x="935355" y="554526"/>
                  </a:lnTo>
                  <a:lnTo>
                    <a:pt x="934085" y="547857"/>
                  </a:lnTo>
                  <a:lnTo>
                    <a:pt x="932815" y="541505"/>
                  </a:lnTo>
                  <a:lnTo>
                    <a:pt x="931863" y="534835"/>
                  </a:lnTo>
                  <a:lnTo>
                    <a:pt x="930910" y="528166"/>
                  </a:lnTo>
                  <a:lnTo>
                    <a:pt x="930593" y="521496"/>
                  </a:lnTo>
                  <a:lnTo>
                    <a:pt x="930275" y="515144"/>
                  </a:lnTo>
                  <a:lnTo>
                    <a:pt x="930275" y="508792"/>
                  </a:lnTo>
                  <a:lnTo>
                    <a:pt x="930593" y="502440"/>
                  </a:lnTo>
                  <a:lnTo>
                    <a:pt x="931228" y="496088"/>
                  </a:lnTo>
                  <a:lnTo>
                    <a:pt x="932498" y="488148"/>
                  </a:lnTo>
                  <a:lnTo>
                    <a:pt x="934403" y="480526"/>
                  </a:lnTo>
                  <a:lnTo>
                    <a:pt x="936625" y="473539"/>
                  </a:lnTo>
                  <a:lnTo>
                    <a:pt x="939165" y="466869"/>
                  </a:lnTo>
                  <a:lnTo>
                    <a:pt x="942023" y="460835"/>
                  </a:lnTo>
                  <a:lnTo>
                    <a:pt x="945515" y="455436"/>
                  </a:lnTo>
                  <a:lnTo>
                    <a:pt x="949325" y="450037"/>
                  </a:lnTo>
                  <a:lnTo>
                    <a:pt x="953770" y="445273"/>
                  </a:lnTo>
                  <a:lnTo>
                    <a:pt x="958215" y="440826"/>
                  </a:lnTo>
                  <a:lnTo>
                    <a:pt x="962978" y="437015"/>
                  </a:lnTo>
                  <a:lnTo>
                    <a:pt x="968058" y="433204"/>
                  </a:lnTo>
                  <a:lnTo>
                    <a:pt x="973773" y="430345"/>
                  </a:lnTo>
                  <a:lnTo>
                    <a:pt x="979805" y="427805"/>
                  </a:lnTo>
                  <a:lnTo>
                    <a:pt x="985520" y="425264"/>
                  </a:lnTo>
                  <a:lnTo>
                    <a:pt x="992188" y="423358"/>
                  </a:lnTo>
                  <a:lnTo>
                    <a:pt x="998855" y="421453"/>
                  </a:lnTo>
                  <a:lnTo>
                    <a:pt x="1000443" y="399538"/>
                  </a:lnTo>
                  <a:lnTo>
                    <a:pt x="1002983" y="377942"/>
                  </a:lnTo>
                  <a:lnTo>
                    <a:pt x="1006475" y="356663"/>
                  </a:lnTo>
                  <a:lnTo>
                    <a:pt x="1010603" y="336019"/>
                  </a:lnTo>
                  <a:lnTo>
                    <a:pt x="1015365" y="315057"/>
                  </a:lnTo>
                  <a:lnTo>
                    <a:pt x="1020763" y="295049"/>
                  </a:lnTo>
                  <a:lnTo>
                    <a:pt x="1027748" y="275358"/>
                  </a:lnTo>
                  <a:lnTo>
                    <a:pt x="1034733" y="256302"/>
                  </a:lnTo>
                  <a:lnTo>
                    <a:pt x="1042353" y="237564"/>
                  </a:lnTo>
                  <a:lnTo>
                    <a:pt x="1051243" y="219143"/>
                  </a:lnTo>
                  <a:lnTo>
                    <a:pt x="1060768" y="201675"/>
                  </a:lnTo>
                  <a:lnTo>
                    <a:pt x="1065530" y="193417"/>
                  </a:lnTo>
                  <a:lnTo>
                    <a:pt x="1070610" y="184842"/>
                  </a:lnTo>
                  <a:lnTo>
                    <a:pt x="1076008" y="176585"/>
                  </a:lnTo>
                  <a:lnTo>
                    <a:pt x="1081405" y="168327"/>
                  </a:lnTo>
                  <a:lnTo>
                    <a:pt x="1087120" y="160070"/>
                  </a:lnTo>
                  <a:lnTo>
                    <a:pt x="1092835" y="152447"/>
                  </a:lnTo>
                  <a:lnTo>
                    <a:pt x="1098868" y="144507"/>
                  </a:lnTo>
                  <a:lnTo>
                    <a:pt x="1104900" y="137202"/>
                  </a:lnTo>
                  <a:lnTo>
                    <a:pt x="1111250" y="129580"/>
                  </a:lnTo>
                  <a:lnTo>
                    <a:pt x="1117600" y="122593"/>
                  </a:lnTo>
                  <a:lnTo>
                    <a:pt x="1124268" y="115606"/>
                  </a:lnTo>
                  <a:lnTo>
                    <a:pt x="1131253" y="108619"/>
                  </a:lnTo>
                  <a:lnTo>
                    <a:pt x="1137920" y="101949"/>
                  </a:lnTo>
                  <a:lnTo>
                    <a:pt x="1144905" y="95597"/>
                  </a:lnTo>
                  <a:lnTo>
                    <a:pt x="1152525" y="89245"/>
                  </a:lnTo>
                  <a:lnTo>
                    <a:pt x="1159828" y="82893"/>
                  </a:lnTo>
                  <a:lnTo>
                    <a:pt x="1167130" y="76859"/>
                  </a:lnTo>
                  <a:lnTo>
                    <a:pt x="1175068" y="71460"/>
                  </a:lnTo>
                  <a:lnTo>
                    <a:pt x="1183005" y="65743"/>
                  </a:lnTo>
                  <a:lnTo>
                    <a:pt x="1190943" y="60661"/>
                  </a:lnTo>
                  <a:lnTo>
                    <a:pt x="1198880" y="55262"/>
                  </a:lnTo>
                  <a:lnTo>
                    <a:pt x="1207453" y="50498"/>
                  </a:lnTo>
                  <a:lnTo>
                    <a:pt x="1216025" y="45734"/>
                  </a:lnTo>
                  <a:lnTo>
                    <a:pt x="1224598" y="41288"/>
                  </a:lnTo>
                  <a:lnTo>
                    <a:pt x="1233170" y="36841"/>
                  </a:lnTo>
                  <a:lnTo>
                    <a:pt x="1242060" y="32713"/>
                  </a:lnTo>
                  <a:lnTo>
                    <a:pt x="1250950" y="28902"/>
                  </a:lnTo>
                  <a:lnTo>
                    <a:pt x="1260158" y="25408"/>
                  </a:lnTo>
                  <a:lnTo>
                    <a:pt x="1269365" y="21914"/>
                  </a:lnTo>
                  <a:lnTo>
                    <a:pt x="1278890" y="19056"/>
                  </a:lnTo>
                  <a:lnTo>
                    <a:pt x="1288415" y="15880"/>
                  </a:lnTo>
                  <a:lnTo>
                    <a:pt x="1297940" y="13339"/>
                  </a:lnTo>
                  <a:lnTo>
                    <a:pt x="1307783" y="10798"/>
                  </a:lnTo>
                  <a:lnTo>
                    <a:pt x="1317625" y="8575"/>
                  </a:lnTo>
                  <a:lnTo>
                    <a:pt x="1327785" y="6670"/>
                  </a:lnTo>
                  <a:lnTo>
                    <a:pt x="1337945" y="4764"/>
                  </a:lnTo>
                  <a:lnTo>
                    <a:pt x="1348105" y="3494"/>
                  </a:lnTo>
                  <a:lnTo>
                    <a:pt x="1358583" y="2223"/>
                  </a:lnTo>
                  <a:lnTo>
                    <a:pt x="1369060" y="1588"/>
                  </a:lnTo>
                  <a:lnTo>
                    <a:pt x="1379855" y="635"/>
                  </a:lnTo>
                  <a:lnTo>
                    <a:pt x="1390650" y="318"/>
                  </a:lnTo>
                  <a:lnTo>
                    <a:pt x="140144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9" name="KSO_Shape"/>
          <p:cNvSpPr/>
          <p:nvPr/>
        </p:nvSpPr>
        <p:spPr>
          <a:xfrm>
            <a:off x="1883390" y="1787856"/>
            <a:ext cx="1050879" cy="1105470"/>
          </a:xfrm>
          <a:prstGeom prst="parallelogram">
            <a:avLst>
              <a:gd name="adj" fmla="val 89743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0" name="KSO_Shape"/>
          <p:cNvSpPr/>
          <p:nvPr/>
        </p:nvSpPr>
        <p:spPr>
          <a:xfrm>
            <a:off x="889378" y="2677235"/>
            <a:ext cx="1050879" cy="1105470"/>
          </a:xfrm>
          <a:prstGeom prst="parallelogram">
            <a:avLst>
              <a:gd name="adj" fmla="val 89743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2801600" y="554099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44" name="矩形 43"/>
          <p:cNvSpPr/>
          <p:nvPr/>
        </p:nvSpPr>
        <p:spPr>
          <a:xfrm>
            <a:off x="618674" y="275846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教学中要重视的问题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6" grpId="0" animBg="1"/>
      <p:bldP spid="23" grpId="0" animBg="1"/>
      <p:bldP spid="25" grpId="0" animBg="1"/>
      <p:bldP spid="31" grpId="0"/>
      <p:bldP spid="32" grpId="0"/>
      <p:bldP spid="9" grpId="0"/>
      <p:bldP spid="36" grpId="0"/>
      <p:bldP spid="37" grpId="0"/>
      <p:bldP spid="49" grpId="0" animBg="1"/>
      <p:bldP spid="50" grpId="0" animBg="1"/>
      <p:bldP spid="4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/>
          <p:cNvGrpSpPr/>
          <p:nvPr/>
        </p:nvGrpSpPr>
        <p:grpSpPr>
          <a:xfrm>
            <a:off x="1570891" y="1724168"/>
            <a:ext cx="3909150" cy="4140488"/>
            <a:chOff x="950284" y="2059774"/>
            <a:chExt cx="3788406" cy="4012600"/>
          </a:xfrm>
        </p:grpSpPr>
        <p:sp>
          <p:nvSpPr>
            <p:cNvPr id="6" name="Freeform 5"/>
            <p:cNvSpPr/>
            <p:nvPr/>
          </p:nvSpPr>
          <p:spPr bwMode="auto">
            <a:xfrm>
              <a:off x="1863217" y="5309576"/>
              <a:ext cx="843589" cy="762798"/>
            </a:xfrm>
            <a:custGeom>
              <a:avLst/>
              <a:gdLst>
                <a:gd name="T0" fmla="*/ 1253 w 1253"/>
                <a:gd name="T1" fmla="*/ 1133 h 1133"/>
                <a:gd name="T2" fmla="*/ 0 w 1253"/>
                <a:gd name="T3" fmla="*/ 1133 h 1133"/>
                <a:gd name="T4" fmla="*/ 151 w 1253"/>
                <a:gd name="T5" fmla="*/ 0 h 1133"/>
                <a:gd name="T6" fmla="*/ 1102 w 1253"/>
                <a:gd name="T7" fmla="*/ 0 h 1133"/>
                <a:gd name="T8" fmla="*/ 1253 w 1253"/>
                <a:gd name="T9" fmla="*/ 1133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3" h="1133">
                  <a:moveTo>
                    <a:pt x="1253" y="1133"/>
                  </a:moveTo>
                  <a:lnTo>
                    <a:pt x="0" y="1133"/>
                  </a:lnTo>
                  <a:lnTo>
                    <a:pt x="151" y="0"/>
                  </a:lnTo>
                  <a:lnTo>
                    <a:pt x="1102" y="0"/>
                  </a:lnTo>
                  <a:lnTo>
                    <a:pt x="1253" y="113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1894860" y="5309576"/>
              <a:ext cx="778283" cy="517733"/>
            </a:xfrm>
            <a:custGeom>
              <a:avLst/>
              <a:gdLst>
                <a:gd name="T0" fmla="*/ 1156 w 1156"/>
                <a:gd name="T1" fmla="*/ 769 h 769"/>
                <a:gd name="T2" fmla="*/ 1055 w 1156"/>
                <a:gd name="T3" fmla="*/ 0 h 769"/>
                <a:gd name="T4" fmla="*/ 104 w 1156"/>
                <a:gd name="T5" fmla="*/ 0 h 769"/>
                <a:gd name="T6" fmla="*/ 0 w 1156"/>
                <a:gd name="T7" fmla="*/ 769 h 769"/>
                <a:gd name="T8" fmla="*/ 1156 w 1156"/>
                <a:gd name="T9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769">
                  <a:moveTo>
                    <a:pt x="1156" y="769"/>
                  </a:moveTo>
                  <a:lnTo>
                    <a:pt x="1055" y="0"/>
                  </a:lnTo>
                  <a:lnTo>
                    <a:pt x="104" y="0"/>
                  </a:lnTo>
                  <a:lnTo>
                    <a:pt x="0" y="769"/>
                  </a:lnTo>
                  <a:lnTo>
                    <a:pt x="1156" y="76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950284" y="3625092"/>
              <a:ext cx="2668783" cy="1956479"/>
            </a:xfrm>
            <a:custGeom>
              <a:avLst/>
              <a:gdLst>
                <a:gd name="T0" fmla="*/ 1676 w 1676"/>
                <a:gd name="T1" fmla="*/ 1196 h 1229"/>
                <a:gd name="T2" fmla="*/ 1643 w 1676"/>
                <a:gd name="T3" fmla="*/ 1229 h 1229"/>
                <a:gd name="T4" fmla="*/ 33 w 1676"/>
                <a:gd name="T5" fmla="*/ 1229 h 1229"/>
                <a:gd name="T6" fmla="*/ 0 w 1676"/>
                <a:gd name="T7" fmla="*/ 1196 h 1229"/>
                <a:gd name="T8" fmla="*/ 0 w 1676"/>
                <a:gd name="T9" fmla="*/ 32 h 1229"/>
                <a:gd name="T10" fmla="*/ 33 w 1676"/>
                <a:gd name="T11" fmla="*/ 0 h 1229"/>
                <a:gd name="T12" fmla="*/ 1643 w 1676"/>
                <a:gd name="T13" fmla="*/ 0 h 1229"/>
                <a:gd name="T14" fmla="*/ 1676 w 1676"/>
                <a:gd name="T15" fmla="*/ 32 h 1229"/>
                <a:gd name="T16" fmla="*/ 1676 w 1676"/>
                <a:gd name="T17" fmla="*/ 1196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6" h="1229">
                  <a:moveTo>
                    <a:pt x="1676" y="1196"/>
                  </a:moveTo>
                  <a:cubicBezTo>
                    <a:pt x="1676" y="1214"/>
                    <a:pt x="1661" y="1229"/>
                    <a:pt x="1643" y="1229"/>
                  </a:cubicBezTo>
                  <a:cubicBezTo>
                    <a:pt x="33" y="1229"/>
                    <a:pt x="33" y="1229"/>
                    <a:pt x="33" y="1229"/>
                  </a:cubicBezTo>
                  <a:cubicBezTo>
                    <a:pt x="15" y="1229"/>
                    <a:pt x="0" y="1214"/>
                    <a:pt x="0" y="119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1643" y="0"/>
                    <a:pt x="1643" y="0"/>
                    <a:pt x="1643" y="0"/>
                  </a:cubicBezTo>
                  <a:cubicBezTo>
                    <a:pt x="1661" y="0"/>
                    <a:pt x="1676" y="15"/>
                    <a:pt x="1676" y="32"/>
                  </a:cubicBezTo>
                  <a:lnTo>
                    <a:pt x="1676" y="119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950284" y="5232825"/>
              <a:ext cx="2668783" cy="348746"/>
            </a:xfrm>
            <a:custGeom>
              <a:avLst/>
              <a:gdLst>
                <a:gd name="T0" fmla="*/ 0 w 1676"/>
                <a:gd name="T1" fmla="*/ 0 h 219"/>
                <a:gd name="T2" fmla="*/ 0 w 1676"/>
                <a:gd name="T3" fmla="*/ 186 h 219"/>
                <a:gd name="T4" fmla="*/ 33 w 1676"/>
                <a:gd name="T5" fmla="*/ 219 h 219"/>
                <a:gd name="T6" fmla="*/ 1643 w 1676"/>
                <a:gd name="T7" fmla="*/ 219 h 219"/>
                <a:gd name="T8" fmla="*/ 1676 w 1676"/>
                <a:gd name="T9" fmla="*/ 186 h 219"/>
                <a:gd name="T10" fmla="*/ 1676 w 1676"/>
                <a:gd name="T11" fmla="*/ 0 h 219"/>
                <a:gd name="T12" fmla="*/ 0 w 1676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6" h="219">
                  <a:moveTo>
                    <a:pt x="0" y="0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204"/>
                    <a:pt x="15" y="219"/>
                    <a:pt x="33" y="219"/>
                  </a:cubicBezTo>
                  <a:cubicBezTo>
                    <a:pt x="1643" y="219"/>
                    <a:pt x="1643" y="219"/>
                    <a:pt x="1643" y="219"/>
                  </a:cubicBezTo>
                  <a:cubicBezTo>
                    <a:pt x="1661" y="219"/>
                    <a:pt x="1676" y="204"/>
                    <a:pt x="1676" y="186"/>
                  </a:cubicBezTo>
                  <a:cubicBezTo>
                    <a:pt x="1676" y="0"/>
                    <a:pt x="1676" y="0"/>
                    <a:pt x="16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74836" y="3722041"/>
              <a:ext cx="2420352" cy="1510784"/>
            </a:xfrm>
            <a:prstGeom prst="rect">
              <a:avLst/>
            </a:prstGeom>
            <a:solidFill>
              <a:srgbClr val="007E39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1709715" y="6025919"/>
              <a:ext cx="1149920" cy="46455"/>
            </a:xfrm>
            <a:custGeom>
              <a:avLst/>
              <a:gdLst>
                <a:gd name="T0" fmla="*/ 693 w 722"/>
                <a:gd name="T1" fmla="*/ 0 h 29"/>
                <a:gd name="T2" fmla="*/ 29 w 722"/>
                <a:gd name="T3" fmla="*/ 0 h 29"/>
                <a:gd name="T4" fmla="*/ 0 w 722"/>
                <a:gd name="T5" fmla="*/ 29 h 29"/>
                <a:gd name="T6" fmla="*/ 722 w 722"/>
                <a:gd name="T7" fmla="*/ 29 h 29"/>
                <a:gd name="T8" fmla="*/ 693 w 72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2" h="29">
                  <a:moveTo>
                    <a:pt x="69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722" y="29"/>
                    <a:pt x="722" y="29"/>
                    <a:pt x="722" y="29"/>
                  </a:cubicBezTo>
                  <a:cubicBezTo>
                    <a:pt x="722" y="13"/>
                    <a:pt x="709" y="0"/>
                    <a:pt x="693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7920" y="4095878"/>
              <a:ext cx="2542885" cy="1136454"/>
            </a:xfrm>
            <a:custGeom>
              <a:avLst/>
              <a:gdLst>
                <a:gd name="T0" fmla="*/ 1533 w 1597"/>
                <a:gd name="T1" fmla="*/ 472 h 714"/>
                <a:gd name="T2" fmla="*/ 1534 w 1597"/>
                <a:gd name="T3" fmla="*/ 459 h 714"/>
                <a:gd name="T4" fmla="*/ 1396 w 1597"/>
                <a:gd name="T5" fmla="*/ 328 h 714"/>
                <a:gd name="T6" fmla="*/ 1285 w 1597"/>
                <a:gd name="T7" fmla="*/ 381 h 714"/>
                <a:gd name="T8" fmla="*/ 1266 w 1597"/>
                <a:gd name="T9" fmla="*/ 376 h 714"/>
                <a:gd name="T10" fmla="*/ 1107 w 1597"/>
                <a:gd name="T11" fmla="*/ 238 h 714"/>
                <a:gd name="T12" fmla="*/ 1008 w 1597"/>
                <a:gd name="T13" fmla="*/ 271 h 714"/>
                <a:gd name="T14" fmla="*/ 896 w 1597"/>
                <a:gd name="T15" fmla="*/ 208 h 714"/>
                <a:gd name="T16" fmla="*/ 846 w 1597"/>
                <a:gd name="T17" fmla="*/ 218 h 714"/>
                <a:gd name="T18" fmla="*/ 707 w 1597"/>
                <a:gd name="T19" fmla="*/ 107 h 714"/>
                <a:gd name="T20" fmla="*/ 690 w 1597"/>
                <a:gd name="T21" fmla="*/ 108 h 714"/>
                <a:gd name="T22" fmla="*/ 575 w 1597"/>
                <a:gd name="T23" fmla="*/ 0 h 714"/>
                <a:gd name="T24" fmla="*/ 472 w 1597"/>
                <a:gd name="T25" fmla="*/ 61 h 714"/>
                <a:gd name="T26" fmla="*/ 460 w 1597"/>
                <a:gd name="T27" fmla="*/ 59 h 714"/>
                <a:gd name="T28" fmla="*/ 400 w 1597"/>
                <a:gd name="T29" fmla="*/ 116 h 714"/>
                <a:gd name="T30" fmla="*/ 402 w 1597"/>
                <a:gd name="T31" fmla="*/ 133 h 714"/>
                <a:gd name="T32" fmla="*/ 333 w 1597"/>
                <a:gd name="T33" fmla="*/ 210 h 714"/>
                <a:gd name="T34" fmla="*/ 311 w 1597"/>
                <a:gd name="T35" fmla="*/ 208 h 714"/>
                <a:gd name="T36" fmla="*/ 213 w 1597"/>
                <a:gd name="T37" fmla="*/ 286 h 714"/>
                <a:gd name="T38" fmla="*/ 109 w 1597"/>
                <a:gd name="T39" fmla="*/ 437 h 714"/>
                <a:gd name="T40" fmla="*/ 109 w 1597"/>
                <a:gd name="T41" fmla="*/ 451 h 714"/>
                <a:gd name="T42" fmla="*/ 0 w 1597"/>
                <a:gd name="T43" fmla="*/ 633 h 714"/>
                <a:gd name="T44" fmla="*/ 17 w 1597"/>
                <a:gd name="T45" fmla="*/ 714 h 714"/>
                <a:gd name="T46" fmla="*/ 1546 w 1597"/>
                <a:gd name="T47" fmla="*/ 714 h 714"/>
                <a:gd name="T48" fmla="*/ 1597 w 1597"/>
                <a:gd name="T49" fmla="*/ 598 h 714"/>
                <a:gd name="T50" fmla="*/ 1533 w 1597"/>
                <a:gd name="T51" fmla="*/ 472 h 714"/>
                <a:gd name="T52" fmla="*/ 581 w 1597"/>
                <a:gd name="T53" fmla="*/ 390 h 714"/>
                <a:gd name="T54" fmla="*/ 564 w 1597"/>
                <a:gd name="T55" fmla="*/ 356 h 714"/>
                <a:gd name="T56" fmla="*/ 595 w 1597"/>
                <a:gd name="T57" fmla="*/ 319 h 714"/>
                <a:gd name="T58" fmla="*/ 615 w 1597"/>
                <a:gd name="T59" fmla="*/ 340 h 714"/>
                <a:gd name="T60" fmla="*/ 609 w 1597"/>
                <a:gd name="T61" fmla="*/ 376 h 714"/>
                <a:gd name="T62" fmla="*/ 610 w 1597"/>
                <a:gd name="T63" fmla="*/ 382 h 714"/>
                <a:gd name="T64" fmla="*/ 581 w 1597"/>
                <a:gd name="T65" fmla="*/ 39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7" h="714">
                  <a:moveTo>
                    <a:pt x="1533" y="472"/>
                  </a:moveTo>
                  <a:cubicBezTo>
                    <a:pt x="1534" y="468"/>
                    <a:pt x="1534" y="463"/>
                    <a:pt x="1534" y="459"/>
                  </a:cubicBezTo>
                  <a:cubicBezTo>
                    <a:pt x="1534" y="386"/>
                    <a:pt x="1472" y="328"/>
                    <a:pt x="1396" y="328"/>
                  </a:cubicBezTo>
                  <a:cubicBezTo>
                    <a:pt x="1350" y="328"/>
                    <a:pt x="1310" y="349"/>
                    <a:pt x="1285" y="381"/>
                  </a:cubicBezTo>
                  <a:cubicBezTo>
                    <a:pt x="1279" y="379"/>
                    <a:pt x="1273" y="377"/>
                    <a:pt x="1266" y="376"/>
                  </a:cubicBezTo>
                  <a:cubicBezTo>
                    <a:pt x="1259" y="299"/>
                    <a:pt x="1190" y="238"/>
                    <a:pt x="1107" y="238"/>
                  </a:cubicBezTo>
                  <a:cubicBezTo>
                    <a:pt x="1069" y="238"/>
                    <a:pt x="1035" y="251"/>
                    <a:pt x="1008" y="271"/>
                  </a:cubicBezTo>
                  <a:cubicBezTo>
                    <a:pt x="986" y="233"/>
                    <a:pt x="945" y="208"/>
                    <a:pt x="896" y="208"/>
                  </a:cubicBezTo>
                  <a:cubicBezTo>
                    <a:pt x="878" y="208"/>
                    <a:pt x="861" y="211"/>
                    <a:pt x="846" y="218"/>
                  </a:cubicBezTo>
                  <a:cubicBezTo>
                    <a:pt x="835" y="155"/>
                    <a:pt x="777" y="107"/>
                    <a:pt x="707" y="107"/>
                  </a:cubicBezTo>
                  <a:cubicBezTo>
                    <a:pt x="702" y="107"/>
                    <a:pt x="696" y="107"/>
                    <a:pt x="690" y="108"/>
                  </a:cubicBezTo>
                  <a:cubicBezTo>
                    <a:pt x="690" y="48"/>
                    <a:pt x="638" y="0"/>
                    <a:pt x="575" y="0"/>
                  </a:cubicBezTo>
                  <a:cubicBezTo>
                    <a:pt x="530" y="0"/>
                    <a:pt x="491" y="25"/>
                    <a:pt x="472" y="61"/>
                  </a:cubicBezTo>
                  <a:cubicBezTo>
                    <a:pt x="468" y="60"/>
                    <a:pt x="464" y="59"/>
                    <a:pt x="460" y="59"/>
                  </a:cubicBezTo>
                  <a:cubicBezTo>
                    <a:pt x="427" y="59"/>
                    <a:pt x="400" y="85"/>
                    <a:pt x="400" y="116"/>
                  </a:cubicBezTo>
                  <a:cubicBezTo>
                    <a:pt x="400" y="122"/>
                    <a:pt x="401" y="127"/>
                    <a:pt x="402" y="133"/>
                  </a:cubicBezTo>
                  <a:cubicBezTo>
                    <a:pt x="370" y="149"/>
                    <a:pt x="345" y="177"/>
                    <a:pt x="333" y="210"/>
                  </a:cubicBezTo>
                  <a:cubicBezTo>
                    <a:pt x="326" y="209"/>
                    <a:pt x="319" y="208"/>
                    <a:pt x="311" y="208"/>
                  </a:cubicBezTo>
                  <a:cubicBezTo>
                    <a:pt x="262" y="208"/>
                    <a:pt x="221" y="242"/>
                    <a:pt x="213" y="286"/>
                  </a:cubicBezTo>
                  <a:cubicBezTo>
                    <a:pt x="151" y="312"/>
                    <a:pt x="109" y="370"/>
                    <a:pt x="109" y="437"/>
                  </a:cubicBezTo>
                  <a:cubicBezTo>
                    <a:pt x="109" y="442"/>
                    <a:pt x="109" y="446"/>
                    <a:pt x="109" y="451"/>
                  </a:cubicBezTo>
                  <a:cubicBezTo>
                    <a:pt x="44" y="488"/>
                    <a:pt x="0" y="555"/>
                    <a:pt x="0" y="633"/>
                  </a:cubicBezTo>
                  <a:cubicBezTo>
                    <a:pt x="0" y="661"/>
                    <a:pt x="6" y="689"/>
                    <a:pt x="17" y="714"/>
                  </a:cubicBezTo>
                  <a:cubicBezTo>
                    <a:pt x="1546" y="714"/>
                    <a:pt x="1546" y="714"/>
                    <a:pt x="1546" y="714"/>
                  </a:cubicBezTo>
                  <a:cubicBezTo>
                    <a:pt x="1578" y="684"/>
                    <a:pt x="1597" y="644"/>
                    <a:pt x="1597" y="598"/>
                  </a:cubicBezTo>
                  <a:cubicBezTo>
                    <a:pt x="1597" y="547"/>
                    <a:pt x="1572" y="502"/>
                    <a:pt x="1533" y="472"/>
                  </a:cubicBezTo>
                  <a:close/>
                  <a:moveTo>
                    <a:pt x="581" y="390"/>
                  </a:moveTo>
                  <a:cubicBezTo>
                    <a:pt x="578" y="377"/>
                    <a:pt x="572" y="365"/>
                    <a:pt x="564" y="356"/>
                  </a:cubicBezTo>
                  <a:cubicBezTo>
                    <a:pt x="576" y="345"/>
                    <a:pt x="587" y="333"/>
                    <a:pt x="595" y="319"/>
                  </a:cubicBezTo>
                  <a:cubicBezTo>
                    <a:pt x="601" y="327"/>
                    <a:pt x="608" y="334"/>
                    <a:pt x="615" y="340"/>
                  </a:cubicBezTo>
                  <a:cubicBezTo>
                    <a:pt x="611" y="351"/>
                    <a:pt x="609" y="363"/>
                    <a:pt x="609" y="376"/>
                  </a:cubicBezTo>
                  <a:cubicBezTo>
                    <a:pt x="609" y="378"/>
                    <a:pt x="610" y="380"/>
                    <a:pt x="610" y="382"/>
                  </a:cubicBezTo>
                  <a:cubicBezTo>
                    <a:pt x="600" y="384"/>
                    <a:pt x="590" y="386"/>
                    <a:pt x="581" y="39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1810030" y="3099280"/>
              <a:ext cx="1890500" cy="1993508"/>
            </a:xfrm>
            <a:custGeom>
              <a:avLst/>
              <a:gdLst>
                <a:gd name="T0" fmla="*/ 1060 w 1187"/>
                <a:gd name="T1" fmla="*/ 0 h 1252"/>
                <a:gd name="T2" fmla="*/ 832 w 1187"/>
                <a:gd name="T3" fmla="*/ 228 h 1252"/>
                <a:gd name="T4" fmla="*/ 729 w 1187"/>
                <a:gd name="T5" fmla="*/ 312 h 1252"/>
                <a:gd name="T6" fmla="*/ 512 w 1187"/>
                <a:gd name="T7" fmla="*/ 432 h 1252"/>
                <a:gd name="T8" fmla="*/ 342 w 1187"/>
                <a:gd name="T9" fmla="*/ 509 h 1252"/>
                <a:gd name="T10" fmla="*/ 222 w 1187"/>
                <a:gd name="T11" fmla="*/ 568 h 1252"/>
                <a:gd name="T12" fmla="*/ 141 w 1187"/>
                <a:gd name="T13" fmla="*/ 619 h 1252"/>
                <a:gd name="T14" fmla="*/ 88 w 1187"/>
                <a:gd name="T15" fmla="*/ 664 h 1252"/>
                <a:gd name="T16" fmla="*/ 53 w 1187"/>
                <a:gd name="T17" fmla="*/ 704 h 1252"/>
                <a:gd name="T18" fmla="*/ 14 w 1187"/>
                <a:gd name="T19" fmla="*/ 777 h 1252"/>
                <a:gd name="T20" fmla="*/ 0 w 1187"/>
                <a:gd name="T21" fmla="*/ 862 h 1252"/>
                <a:gd name="T22" fmla="*/ 15 w 1187"/>
                <a:gd name="T23" fmla="*/ 954 h 1252"/>
                <a:gd name="T24" fmla="*/ 84 w 1187"/>
                <a:gd name="T25" fmla="*/ 1095 h 1252"/>
                <a:gd name="T26" fmla="*/ 210 w 1187"/>
                <a:gd name="T27" fmla="*/ 1252 h 1252"/>
                <a:gd name="T28" fmla="*/ 342 w 1187"/>
                <a:gd name="T29" fmla="*/ 1129 h 1252"/>
                <a:gd name="T30" fmla="*/ 263 w 1187"/>
                <a:gd name="T31" fmla="*/ 1036 h 1252"/>
                <a:gd name="T32" fmla="*/ 197 w 1187"/>
                <a:gd name="T33" fmla="*/ 929 h 1252"/>
                <a:gd name="T34" fmla="*/ 184 w 1187"/>
                <a:gd name="T35" fmla="*/ 890 h 1252"/>
                <a:gd name="T36" fmla="*/ 180 w 1187"/>
                <a:gd name="T37" fmla="*/ 862 h 1252"/>
                <a:gd name="T38" fmla="*/ 183 w 1187"/>
                <a:gd name="T39" fmla="*/ 841 h 1252"/>
                <a:gd name="T40" fmla="*/ 191 w 1187"/>
                <a:gd name="T41" fmla="*/ 822 h 1252"/>
                <a:gd name="T42" fmla="*/ 204 w 1187"/>
                <a:gd name="T43" fmla="*/ 803 h 1252"/>
                <a:gd name="T44" fmla="*/ 249 w 1187"/>
                <a:gd name="T45" fmla="*/ 763 h 1252"/>
                <a:gd name="T46" fmla="*/ 309 w 1187"/>
                <a:gd name="T47" fmla="*/ 726 h 1252"/>
                <a:gd name="T48" fmla="*/ 451 w 1187"/>
                <a:gd name="T49" fmla="*/ 657 h 1252"/>
                <a:gd name="T50" fmla="*/ 707 w 1187"/>
                <a:gd name="T51" fmla="*/ 535 h 1252"/>
                <a:gd name="T52" fmla="*/ 838 w 1187"/>
                <a:gd name="T53" fmla="*/ 456 h 1252"/>
                <a:gd name="T54" fmla="*/ 959 w 1187"/>
                <a:gd name="T55" fmla="*/ 355 h 1252"/>
                <a:gd name="T56" fmla="*/ 1152 w 1187"/>
                <a:gd name="T57" fmla="*/ 162 h 1252"/>
                <a:gd name="T58" fmla="*/ 1181 w 1187"/>
                <a:gd name="T59" fmla="*/ 133 h 1252"/>
                <a:gd name="T60" fmla="*/ 1187 w 1187"/>
                <a:gd name="T61" fmla="*/ 127 h 1252"/>
                <a:gd name="T62" fmla="*/ 1060 w 1187"/>
                <a:gd name="T63" fmla="*/ 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7" h="1252">
                  <a:moveTo>
                    <a:pt x="1060" y="0"/>
                  </a:moveTo>
                  <a:cubicBezTo>
                    <a:pt x="1060" y="0"/>
                    <a:pt x="1043" y="16"/>
                    <a:pt x="832" y="228"/>
                  </a:cubicBezTo>
                  <a:cubicBezTo>
                    <a:pt x="801" y="258"/>
                    <a:pt x="766" y="286"/>
                    <a:pt x="729" y="312"/>
                  </a:cubicBezTo>
                  <a:cubicBezTo>
                    <a:pt x="663" y="358"/>
                    <a:pt x="588" y="396"/>
                    <a:pt x="512" y="432"/>
                  </a:cubicBezTo>
                  <a:cubicBezTo>
                    <a:pt x="455" y="459"/>
                    <a:pt x="397" y="484"/>
                    <a:pt x="342" y="509"/>
                  </a:cubicBezTo>
                  <a:cubicBezTo>
                    <a:pt x="300" y="528"/>
                    <a:pt x="260" y="547"/>
                    <a:pt x="222" y="568"/>
                  </a:cubicBezTo>
                  <a:cubicBezTo>
                    <a:pt x="194" y="584"/>
                    <a:pt x="167" y="600"/>
                    <a:pt x="141" y="619"/>
                  </a:cubicBezTo>
                  <a:cubicBezTo>
                    <a:pt x="122" y="633"/>
                    <a:pt x="104" y="648"/>
                    <a:pt x="88" y="664"/>
                  </a:cubicBezTo>
                  <a:cubicBezTo>
                    <a:pt x="75" y="677"/>
                    <a:pt x="63" y="690"/>
                    <a:pt x="53" y="704"/>
                  </a:cubicBezTo>
                  <a:cubicBezTo>
                    <a:pt x="37" y="726"/>
                    <a:pt x="24" y="751"/>
                    <a:pt x="14" y="777"/>
                  </a:cubicBezTo>
                  <a:cubicBezTo>
                    <a:pt x="5" y="804"/>
                    <a:pt x="0" y="833"/>
                    <a:pt x="0" y="862"/>
                  </a:cubicBezTo>
                  <a:cubicBezTo>
                    <a:pt x="0" y="893"/>
                    <a:pt x="5" y="923"/>
                    <a:pt x="15" y="954"/>
                  </a:cubicBezTo>
                  <a:cubicBezTo>
                    <a:pt x="29" y="1000"/>
                    <a:pt x="52" y="1046"/>
                    <a:pt x="84" y="1095"/>
                  </a:cubicBezTo>
                  <a:cubicBezTo>
                    <a:pt x="116" y="1144"/>
                    <a:pt x="158" y="1196"/>
                    <a:pt x="210" y="1252"/>
                  </a:cubicBezTo>
                  <a:cubicBezTo>
                    <a:pt x="342" y="1129"/>
                    <a:pt x="342" y="1129"/>
                    <a:pt x="342" y="1129"/>
                  </a:cubicBezTo>
                  <a:cubicBezTo>
                    <a:pt x="310" y="1096"/>
                    <a:pt x="284" y="1065"/>
                    <a:pt x="263" y="1036"/>
                  </a:cubicBezTo>
                  <a:cubicBezTo>
                    <a:pt x="231" y="994"/>
                    <a:pt x="209" y="958"/>
                    <a:pt x="197" y="929"/>
                  </a:cubicBezTo>
                  <a:cubicBezTo>
                    <a:pt x="191" y="914"/>
                    <a:pt x="186" y="901"/>
                    <a:pt x="184" y="890"/>
                  </a:cubicBezTo>
                  <a:cubicBezTo>
                    <a:pt x="181" y="879"/>
                    <a:pt x="180" y="870"/>
                    <a:pt x="180" y="862"/>
                  </a:cubicBezTo>
                  <a:cubicBezTo>
                    <a:pt x="180" y="854"/>
                    <a:pt x="181" y="847"/>
                    <a:pt x="183" y="841"/>
                  </a:cubicBezTo>
                  <a:cubicBezTo>
                    <a:pt x="185" y="834"/>
                    <a:pt x="187" y="829"/>
                    <a:pt x="191" y="822"/>
                  </a:cubicBezTo>
                  <a:cubicBezTo>
                    <a:pt x="194" y="816"/>
                    <a:pt x="198" y="810"/>
                    <a:pt x="204" y="803"/>
                  </a:cubicBezTo>
                  <a:cubicBezTo>
                    <a:pt x="214" y="791"/>
                    <a:pt x="229" y="777"/>
                    <a:pt x="249" y="763"/>
                  </a:cubicBezTo>
                  <a:cubicBezTo>
                    <a:pt x="266" y="751"/>
                    <a:pt x="286" y="738"/>
                    <a:pt x="309" y="726"/>
                  </a:cubicBezTo>
                  <a:cubicBezTo>
                    <a:pt x="349" y="703"/>
                    <a:pt x="398" y="681"/>
                    <a:pt x="451" y="657"/>
                  </a:cubicBezTo>
                  <a:cubicBezTo>
                    <a:pt x="530" y="621"/>
                    <a:pt x="619" y="583"/>
                    <a:pt x="707" y="535"/>
                  </a:cubicBezTo>
                  <a:cubicBezTo>
                    <a:pt x="752" y="512"/>
                    <a:pt x="796" y="485"/>
                    <a:pt x="838" y="456"/>
                  </a:cubicBezTo>
                  <a:cubicBezTo>
                    <a:pt x="880" y="426"/>
                    <a:pt x="921" y="393"/>
                    <a:pt x="959" y="355"/>
                  </a:cubicBezTo>
                  <a:cubicBezTo>
                    <a:pt x="1065" y="249"/>
                    <a:pt x="1122" y="192"/>
                    <a:pt x="1152" y="162"/>
                  </a:cubicBezTo>
                  <a:cubicBezTo>
                    <a:pt x="1168" y="146"/>
                    <a:pt x="1176" y="138"/>
                    <a:pt x="1181" y="133"/>
                  </a:cubicBezTo>
                  <a:cubicBezTo>
                    <a:pt x="1186" y="128"/>
                    <a:pt x="1187" y="127"/>
                    <a:pt x="1187" y="127"/>
                  </a:cubicBezTo>
                  <a:lnTo>
                    <a:pt x="1060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1194002" y="4629588"/>
              <a:ext cx="1920124" cy="603237"/>
            </a:xfrm>
            <a:custGeom>
              <a:avLst/>
              <a:gdLst>
                <a:gd name="T0" fmla="*/ 38 w 1206"/>
                <a:gd name="T1" fmla="*/ 379 h 379"/>
                <a:gd name="T2" fmla="*/ 0 w 1206"/>
                <a:gd name="T3" fmla="*/ 287 h 379"/>
                <a:gd name="T4" fmla="*/ 48 w 1206"/>
                <a:gd name="T5" fmla="*/ 186 h 379"/>
                <a:gd name="T6" fmla="*/ 48 w 1206"/>
                <a:gd name="T7" fmla="*/ 176 h 379"/>
                <a:gd name="T8" fmla="*/ 152 w 1206"/>
                <a:gd name="T9" fmla="*/ 71 h 379"/>
                <a:gd name="T10" fmla="*/ 236 w 1206"/>
                <a:gd name="T11" fmla="*/ 114 h 379"/>
                <a:gd name="T12" fmla="*/ 250 w 1206"/>
                <a:gd name="T13" fmla="*/ 110 h 379"/>
                <a:gd name="T14" fmla="*/ 370 w 1206"/>
                <a:gd name="T15" fmla="*/ 0 h 379"/>
                <a:gd name="T16" fmla="*/ 487 w 1206"/>
                <a:gd name="T17" fmla="*/ 91 h 379"/>
                <a:gd name="T18" fmla="*/ 501 w 1206"/>
                <a:gd name="T19" fmla="*/ 89 h 379"/>
                <a:gd name="T20" fmla="*/ 552 w 1206"/>
                <a:gd name="T21" fmla="*/ 110 h 379"/>
                <a:gd name="T22" fmla="*/ 552 w 1206"/>
                <a:gd name="T23" fmla="*/ 110 h 379"/>
                <a:gd name="T24" fmla="*/ 649 w 1206"/>
                <a:gd name="T25" fmla="*/ 13 h 379"/>
                <a:gd name="T26" fmla="*/ 746 w 1206"/>
                <a:gd name="T27" fmla="*/ 110 h 379"/>
                <a:gd name="T28" fmla="*/ 746 w 1206"/>
                <a:gd name="T29" fmla="*/ 115 h 379"/>
                <a:gd name="T30" fmla="*/ 767 w 1206"/>
                <a:gd name="T31" fmla="*/ 121 h 379"/>
                <a:gd name="T32" fmla="*/ 827 w 1206"/>
                <a:gd name="T33" fmla="*/ 71 h 379"/>
                <a:gd name="T34" fmla="*/ 877 w 1206"/>
                <a:gd name="T35" fmla="*/ 98 h 379"/>
                <a:gd name="T36" fmla="*/ 993 w 1206"/>
                <a:gd name="T37" fmla="*/ 27 h 379"/>
                <a:gd name="T38" fmla="*/ 1124 w 1206"/>
                <a:gd name="T39" fmla="*/ 158 h 379"/>
                <a:gd name="T40" fmla="*/ 1123 w 1206"/>
                <a:gd name="T41" fmla="*/ 170 h 379"/>
                <a:gd name="T42" fmla="*/ 1206 w 1206"/>
                <a:gd name="T43" fmla="*/ 314 h 379"/>
                <a:gd name="T44" fmla="*/ 1193 w 1206"/>
                <a:gd name="T45" fmla="*/ 379 h 379"/>
                <a:gd name="T46" fmla="*/ 38 w 1206"/>
                <a:gd name="T4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6" h="379">
                  <a:moveTo>
                    <a:pt x="38" y="379"/>
                  </a:moveTo>
                  <a:cubicBezTo>
                    <a:pt x="15" y="355"/>
                    <a:pt x="0" y="323"/>
                    <a:pt x="0" y="287"/>
                  </a:cubicBezTo>
                  <a:cubicBezTo>
                    <a:pt x="0" y="246"/>
                    <a:pt x="19" y="210"/>
                    <a:pt x="48" y="186"/>
                  </a:cubicBezTo>
                  <a:cubicBezTo>
                    <a:pt x="48" y="183"/>
                    <a:pt x="48" y="179"/>
                    <a:pt x="48" y="176"/>
                  </a:cubicBezTo>
                  <a:cubicBezTo>
                    <a:pt x="48" y="118"/>
                    <a:pt x="94" y="71"/>
                    <a:pt x="152" y="71"/>
                  </a:cubicBezTo>
                  <a:cubicBezTo>
                    <a:pt x="186" y="71"/>
                    <a:pt x="217" y="88"/>
                    <a:pt x="236" y="114"/>
                  </a:cubicBezTo>
                  <a:cubicBezTo>
                    <a:pt x="240" y="112"/>
                    <a:pt x="245" y="111"/>
                    <a:pt x="250" y="110"/>
                  </a:cubicBezTo>
                  <a:cubicBezTo>
                    <a:pt x="256" y="49"/>
                    <a:pt x="307" y="0"/>
                    <a:pt x="370" y="0"/>
                  </a:cubicBezTo>
                  <a:cubicBezTo>
                    <a:pt x="427" y="0"/>
                    <a:pt x="474" y="39"/>
                    <a:pt x="487" y="91"/>
                  </a:cubicBezTo>
                  <a:cubicBezTo>
                    <a:pt x="492" y="90"/>
                    <a:pt x="496" y="89"/>
                    <a:pt x="501" y="89"/>
                  </a:cubicBezTo>
                  <a:cubicBezTo>
                    <a:pt x="521" y="89"/>
                    <a:pt x="539" y="97"/>
                    <a:pt x="552" y="110"/>
                  </a:cubicBezTo>
                  <a:cubicBezTo>
                    <a:pt x="552" y="110"/>
                    <a:pt x="552" y="110"/>
                    <a:pt x="552" y="110"/>
                  </a:cubicBezTo>
                  <a:cubicBezTo>
                    <a:pt x="552" y="56"/>
                    <a:pt x="596" y="13"/>
                    <a:pt x="649" y="13"/>
                  </a:cubicBezTo>
                  <a:cubicBezTo>
                    <a:pt x="703" y="13"/>
                    <a:pt x="746" y="56"/>
                    <a:pt x="746" y="110"/>
                  </a:cubicBezTo>
                  <a:cubicBezTo>
                    <a:pt x="746" y="111"/>
                    <a:pt x="746" y="113"/>
                    <a:pt x="746" y="115"/>
                  </a:cubicBezTo>
                  <a:cubicBezTo>
                    <a:pt x="753" y="116"/>
                    <a:pt x="760" y="118"/>
                    <a:pt x="767" y="121"/>
                  </a:cubicBezTo>
                  <a:cubicBezTo>
                    <a:pt x="773" y="93"/>
                    <a:pt x="797" y="71"/>
                    <a:pt x="827" y="71"/>
                  </a:cubicBezTo>
                  <a:cubicBezTo>
                    <a:pt x="848" y="71"/>
                    <a:pt x="866" y="82"/>
                    <a:pt x="877" y="98"/>
                  </a:cubicBezTo>
                  <a:cubicBezTo>
                    <a:pt x="899" y="56"/>
                    <a:pt x="943" y="27"/>
                    <a:pt x="993" y="27"/>
                  </a:cubicBezTo>
                  <a:cubicBezTo>
                    <a:pt x="1065" y="27"/>
                    <a:pt x="1124" y="86"/>
                    <a:pt x="1124" y="158"/>
                  </a:cubicBezTo>
                  <a:cubicBezTo>
                    <a:pt x="1124" y="162"/>
                    <a:pt x="1124" y="166"/>
                    <a:pt x="1123" y="170"/>
                  </a:cubicBezTo>
                  <a:cubicBezTo>
                    <a:pt x="1173" y="199"/>
                    <a:pt x="1206" y="253"/>
                    <a:pt x="1206" y="314"/>
                  </a:cubicBezTo>
                  <a:cubicBezTo>
                    <a:pt x="1206" y="337"/>
                    <a:pt x="1201" y="359"/>
                    <a:pt x="1193" y="379"/>
                  </a:cubicBezTo>
                  <a:lnTo>
                    <a:pt x="38" y="379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1845713" y="3123517"/>
              <a:ext cx="1829234" cy="1945707"/>
            </a:xfrm>
            <a:custGeom>
              <a:avLst/>
              <a:gdLst>
                <a:gd name="T0" fmla="*/ 1053 w 1149"/>
                <a:gd name="T1" fmla="*/ 0 h 1222"/>
                <a:gd name="T2" fmla="*/ 825 w 1149"/>
                <a:gd name="T3" fmla="*/ 228 h 1222"/>
                <a:gd name="T4" fmla="*/ 597 w 1149"/>
                <a:gd name="T5" fmla="*/ 389 h 1222"/>
                <a:gd name="T6" fmla="*/ 401 w 1149"/>
                <a:gd name="T7" fmla="*/ 481 h 1222"/>
                <a:gd name="T8" fmla="*/ 260 w 1149"/>
                <a:gd name="T9" fmla="*/ 547 h 1222"/>
                <a:gd name="T10" fmla="*/ 165 w 1149"/>
                <a:gd name="T11" fmla="*/ 600 h 1222"/>
                <a:gd name="T12" fmla="*/ 102 w 1149"/>
                <a:gd name="T13" fmla="*/ 645 h 1222"/>
                <a:gd name="T14" fmla="*/ 62 w 1149"/>
                <a:gd name="T15" fmla="*/ 686 h 1222"/>
                <a:gd name="T16" fmla="*/ 17 w 1149"/>
                <a:gd name="T17" fmla="*/ 759 h 1222"/>
                <a:gd name="T18" fmla="*/ 0 w 1149"/>
                <a:gd name="T19" fmla="*/ 847 h 1222"/>
                <a:gd name="T20" fmla="*/ 14 w 1149"/>
                <a:gd name="T21" fmla="*/ 933 h 1222"/>
                <a:gd name="T22" fmla="*/ 80 w 1149"/>
                <a:gd name="T23" fmla="*/ 1068 h 1222"/>
                <a:gd name="T24" fmla="*/ 204 w 1149"/>
                <a:gd name="T25" fmla="*/ 1222 h 1222"/>
                <a:gd name="T26" fmla="*/ 304 w 1149"/>
                <a:gd name="T27" fmla="*/ 1129 h 1222"/>
                <a:gd name="T28" fmla="*/ 223 w 1149"/>
                <a:gd name="T29" fmla="*/ 1035 h 1222"/>
                <a:gd name="T30" fmla="*/ 155 w 1149"/>
                <a:gd name="T31" fmla="*/ 922 h 1222"/>
                <a:gd name="T32" fmla="*/ 140 w 1149"/>
                <a:gd name="T33" fmla="*/ 880 h 1222"/>
                <a:gd name="T34" fmla="*/ 136 w 1149"/>
                <a:gd name="T35" fmla="*/ 847 h 1222"/>
                <a:gd name="T36" fmla="*/ 140 w 1149"/>
                <a:gd name="T37" fmla="*/ 820 h 1222"/>
                <a:gd name="T38" fmla="*/ 150 w 1149"/>
                <a:gd name="T39" fmla="*/ 797 h 1222"/>
                <a:gd name="T40" fmla="*/ 165 w 1149"/>
                <a:gd name="T41" fmla="*/ 774 h 1222"/>
                <a:gd name="T42" fmla="*/ 214 w 1149"/>
                <a:gd name="T43" fmla="*/ 731 h 1222"/>
                <a:gd name="T44" fmla="*/ 276 w 1149"/>
                <a:gd name="T45" fmla="*/ 691 h 1222"/>
                <a:gd name="T46" fmla="*/ 420 w 1149"/>
                <a:gd name="T47" fmla="*/ 622 h 1222"/>
                <a:gd name="T48" fmla="*/ 675 w 1149"/>
                <a:gd name="T49" fmla="*/ 501 h 1222"/>
                <a:gd name="T50" fmla="*/ 922 w 1149"/>
                <a:gd name="T51" fmla="*/ 324 h 1222"/>
                <a:gd name="T52" fmla="*/ 1115 w 1149"/>
                <a:gd name="T53" fmla="*/ 131 h 1222"/>
                <a:gd name="T54" fmla="*/ 1144 w 1149"/>
                <a:gd name="T55" fmla="*/ 102 h 1222"/>
                <a:gd name="T56" fmla="*/ 1149 w 1149"/>
                <a:gd name="T57" fmla="*/ 96 h 1222"/>
                <a:gd name="T58" fmla="*/ 1053 w 1149"/>
                <a:gd name="T59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49" h="1222">
                  <a:moveTo>
                    <a:pt x="1053" y="0"/>
                  </a:moveTo>
                  <a:cubicBezTo>
                    <a:pt x="1053" y="0"/>
                    <a:pt x="1037" y="17"/>
                    <a:pt x="825" y="228"/>
                  </a:cubicBezTo>
                  <a:cubicBezTo>
                    <a:pt x="762" y="292"/>
                    <a:pt x="682" y="344"/>
                    <a:pt x="597" y="389"/>
                  </a:cubicBezTo>
                  <a:cubicBezTo>
                    <a:pt x="533" y="423"/>
                    <a:pt x="466" y="453"/>
                    <a:pt x="401" y="481"/>
                  </a:cubicBezTo>
                  <a:cubicBezTo>
                    <a:pt x="352" y="503"/>
                    <a:pt x="305" y="524"/>
                    <a:pt x="260" y="547"/>
                  </a:cubicBezTo>
                  <a:cubicBezTo>
                    <a:pt x="226" y="563"/>
                    <a:pt x="194" y="581"/>
                    <a:pt x="165" y="600"/>
                  </a:cubicBezTo>
                  <a:cubicBezTo>
                    <a:pt x="142" y="614"/>
                    <a:pt x="121" y="629"/>
                    <a:pt x="102" y="645"/>
                  </a:cubicBezTo>
                  <a:cubicBezTo>
                    <a:pt x="88" y="658"/>
                    <a:pt x="74" y="671"/>
                    <a:pt x="62" y="686"/>
                  </a:cubicBezTo>
                  <a:cubicBezTo>
                    <a:pt x="44" y="707"/>
                    <a:pt x="28" y="732"/>
                    <a:pt x="17" y="759"/>
                  </a:cubicBezTo>
                  <a:cubicBezTo>
                    <a:pt x="6" y="786"/>
                    <a:pt x="0" y="816"/>
                    <a:pt x="0" y="847"/>
                  </a:cubicBezTo>
                  <a:cubicBezTo>
                    <a:pt x="0" y="875"/>
                    <a:pt x="5" y="904"/>
                    <a:pt x="14" y="933"/>
                  </a:cubicBezTo>
                  <a:cubicBezTo>
                    <a:pt x="27" y="976"/>
                    <a:pt x="49" y="1021"/>
                    <a:pt x="80" y="1068"/>
                  </a:cubicBezTo>
                  <a:cubicBezTo>
                    <a:pt x="112" y="1116"/>
                    <a:pt x="153" y="1166"/>
                    <a:pt x="204" y="1222"/>
                  </a:cubicBezTo>
                  <a:cubicBezTo>
                    <a:pt x="304" y="1129"/>
                    <a:pt x="304" y="1129"/>
                    <a:pt x="304" y="1129"/>
                  </a:cubicBezTo>
                  <a:cubicBezTo>
                    <a:pt x="272" y="1095"/>
                    <a:pt x="245" y="1064"/>
                    <a:pt x="223" y="1035"/>
                  </a:cubicBezTo>
                  <a:cubicBezTo>
                    <a:pt x="190" y="991"/>
                    <a:pt x="168" y="954"/>
                    <a:pt x="155" y="922"/>
                  </a:cubicBezTo>
                  <a:cubicBezTo>
                    <a:pt x="148" y="907"/>
                    <a:pt x="143" y="893"/>
                    <a:pt x="140" y="880"/>
                  </a:cubicBezTo>
                  <a:cubicBezTo>
                    <a:pt x="138" y="868"/>
                    <a:pt x="136" y="857"/>
                    <a:pt x="136" y="847"/>
                  </a:cubicBezTo>
                  <a:cubicBezTo>
                    <a:pt x="136" y="837"/>
                    <a:pt x="138" y="828"/>
                    <a:pt x="140" y="820"/>
                  </a:cubicBezTo>
                  <a:cubicBezTo>
                    <a:pt x="142" y="812"/>
                    <a:pt x="145" y="804"/>
                    <a:pt x="150" y="797"/>
                  </a:cubicBezTo>
                  <a:cubicBezTo>
                    <a:pt x="154" y="789"/>
                    <a:pt x="159" y="782"/>
                    <a:pt x="165" y="774"/>
                  </a:cubicBezTo>
                  <a:cubicBezTo>
                    <a:pt x="177" y="760"/>
                    <a:pt x="193" y="745"/>
                    <a:pt x="214" y="731"/>
                  </a:cubicBezTo>
                  <a:cubicBezTo>
                    <a:pt x="232" y="717"/>
                    <a:pt x="253" y="704"/>
                    <a:pt x="276" y="691"/>
                  </a:cubicBezTo>
                  <a:cubicBezTo>
                    <a:pt x="318" y="669"/>
                    <a:pt x="367" y="646"/>
                    <a:pt x="420" y="622"/>
                  </a:cubicBezTo>
                  <a:cubicBezTo>
                    <a:pt x="499" y="586"/>
                    <a:pt x="588" y="548"/>
                    <a:pt x="675" y="501"/>
                  </a:cubicBezTo>
                  <a:cubicBezTo>
                    <a:pt x="762" y="454"/>
                    <a:pt x="848" y="398"/>
                    <a:pt x="922" y="324"/>
                  </a:cubicBezTo>
                  <a:cubicBezTo>
                    <a:pt x="1027" y="219"/>
                    <a:pt x="1084" y="162"/>
                    <a:pt x="1115" y="131"/>
                  </a:cubicBezTo>
                  <a:cubicBezTo>
                    <a:pt x="1130" y="116"/>
                    <a:pt x="1139" y="107"/>
                    <a:pt x="1144" y="102"/>
                  </a:cubicBezTo>
                  <a:cubicBezTo>
                    <a:pt x="1148" y="97"/>
                    <a:pt x="1149" y="96"/>
                    <a:pt x="1149" y="96"/>
                  </a:cubicBezTo>
                  <a:lnTo>
                    <a:pt x="105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1892841" y="3156506"/>
              <a:ext cx="1748444" cy="1879055"/>
            </a:xfrm>
            <a:custGeom>
              <a:avLst/>
              <a:gdLst>
                <a:gd name="T0" fmla="*/ 1045 w 1098"/>
                <a:gd name="T1" fmla="*/ 0 h 1180"/>
                <a:gd name="T2" fmla="*/ 817 w 1098"/>
                <a:gd name="T3" fmla="*/ 228 h 1180"/>
                <a:gd name="T4" fmla="*/ 581 w 1098"/>
                <a:gd name="T5" fmla="*/ 394 h 1180"/>
                <a:gd name="T6" fmla="*/ 383 w 1098"/>
                <a:gd name="T7" fmla="*/ 488 h 1180"/>
                <a:gd name="T8" fmla="*/ 243 w 1098"/>
                <a:gd name="T9" fmla="*/ 553 h 1180"/>
                <a:gd name="T10" fmla="*/ 151 w 1098"/>
                <a:gd name="T11" fmla="*/ 604 h 1180"/>
                <a:gd name="T12" fmla="*/ 44 w 1098"/>
                <a:gd name="T13" fmla="*/ 697 h 1180"/>
                <a:gd name="T14" fmla="*/ 12 w 1098"/>
                <a:gd name="T15" fmla="*/ 757 h 1180"/>
                <a:gd name="T16" fmla="*/ 0 w 1098"/>
                <a:gd name="T17" fmla="*/ 826 h 1180"/>
                <a:gd name="T18" fmla="*/ 12 w 1098"/>
                <a:gd name="T19" fmla="*/ 903 h 1180"/>
                <a:gd name="T20" fmla="*/ 75 w 1098"/>
                <a:gd name="T21" fmla="*/ 1031 h 1180"/>
                <a:gd name="T22" fmla="*/ 196 w 1098"/>
                <a:gd name="T23" fmla="*/ 1180 h 1180"/>
                <a:gd name="T24" fmla="*/ 252 w 1098"/>
                <a:gd name="T25" fmla="*/ 1129 h 1180"/>
                <a:gd name="T26" fmla="*/ 115 w 1098"/>
                <a:gd name="T27" fmla="*/ 949 h 1180"/>
                <a:gd name="T28" fmla="*/ 85 w 1098"/>
                <a:gd name="T29" fmla="*/ 881 h 1180"/>
                <a:gd name="T30" fmla="*/ 76 w 1098"/>
                <a:gd name="T31" fmla="*/ 826 h 1180"/>
                <a:gd name="T32" fmla="*/ 81 w 1098"/>
                <a:gd name="T33" fmla="*/ 791 h 1180"/>
                <a:gd name="T34" fmla="*/ 113 w 1098"/>
                <a:gd name="T35" fmla="*/ 732 h 1180"/>
                <a:gd name="T36" fmla="*/ 168 w 1098"/>
                <a:gd name="T37" fmla="*/ 684 h 1180"/>
                <a:gd name="T38" fmla="*/ 314 w 1098"/>
                <a:gd name="T39" fmla="*/ 603 h 1180"/>
                <a:gd name="T40" fmla="*/ 595 w 1098"/>
                <a:gd name="T41" fmla="*/ 472 h 1180"/>
                <a:gd name="T42" fmla="*/ 870 w 1098"/>
                <a:gd name="T43" fmla="*/ 282 h 1180"/>
                <a:gd name="T44" fmla="*/ 1098 w 1098"/>
                <a:gd name="T45" fmla="*/ 54 h 1180"/>
                <a:gd name="T46" fmla="*/ 1045 w 1098"/>
                <a:gd name="T4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8" h="1180">
                  <a:moveTo>
                    <a:pt x="1045" y="0"/>
                  </a:moveTo>
                  <a:cubicBezTo>
                    <a:pt x="1045" y="0"/>
                    <a:pt x="1028" y="17"/>
                    <a:pt x="817" y="228"/>
                  </a:cubicBezTo>
                  <a:cubicBezTo>
                    <a:pt x="750" y="295"/>
                    <a:pt x="667" y="348"/>
                    <a:pt x="581" y="394"/>
                  </a:cubicBezTo>
                  <a:cubicBezTo>
                    <a:pt x="516" y="429"/>
                    <a:pt x="448" y="459"/>
                    <a:pt x="383" y="488"/>
                  </a:cubicBezTo>
                  <a:cubicBezTo>
                    <a:pt x="334" y="510"/>
                    <a:pt x="287" y="531"/>
                    <a:pt x="243" y="553"/>
                  </a:cubicBezTo>
                  <a:cubicBezTo>
                    <a:pt x="210" y="569"/>
                    <a:pt x="179" y="586"/>
                    <a:pt x="151" y="604"/>
                  </a:cubicBezTo>
                  <a:cubicBezTo>
                    <a:pt x="108" y="631"/>
                    <a:pt x="71" y="661"/>
                    <a:pt x="44" y="697"/>
                  </a:cubicBezTo>
                  <a:cubicBezTo>
                    <a:pt x="31" y="716"/>
                    <a:pt x="20" y="736"/>
                    <a:pt x="12" y="757"/>
                  </a:cubicBezTo>
                  <a:cubicBezTo>
                    <a:pt x="4" y="779"/>
                    <a:pt x="0" y="802"/>
                    <a:pt x="0" y="826"/>
                  </a:cubicBezTo>
                  <a:cubicBezTo>
                    <a:pt x="0" y="851"/>
                    <a:pt x="4" y="876"/>
                    <a:pt x="12" y="903"/>
                  </a:cubicBezTo>
                  <a:cubicBezTo>
                    <a:pt x="24" y="943"/>
                    <a:pt x="45" y="985"/>
                    <a:pt x="75" y="1031"/>
                  </a:cubicBezTo>
                  <a:cubicBezTo>
                    <a:pt x="106" y="1076"/>
                    <a:pt x="145" y="1126"/>
                    <a:pt x="196" y="1180"/>
                  </a:cubicBezTo>
                  <a:cubicBezTo>
                    <a:pt x="252" y="1129"/>
                    <a:pt x="252" y="1129"/>
                    <a:pt x="252" y="1129"/>
                  </a:cubicBezTo>
                  <a:cubicBezTo>
                    <a:pt x="187" y="1059"/>
                    <a:pt x="143" y="999"/>
                    <a:pt x="115" y="949"/>
                  </a:cubicBezTo>
                  <a:cubicBezTo>
                    <a:pt x="101" y="924"/>
                    <a:pt x="91" y="901"/>
                    <a:pt x="85" y="881"/>
                  </a:cubicBezTo>
                  <a:cubicBezTo>
                    <a:pt x="79" y="861"/>
                    <a:pt x="76" y="843"/>
                    <a:pt x="76" y="826"/>
                  </a:cubicBezTo>
                  <a:cubicBezTo>
                    <a:pt x="76" y="814"/>
                    <a:pt x="78" y="802"/>
                    <a:pt x="81" y="791"/>
                  </a:cubicBezTo>
                  <a:cubicBezTo>
                    <a:pt x="87" y="770"/>
                    <a:pt x="97" y="751"/>
                    <a:pt x="113" y="732"/>
                  </a:cubicBezTo>
                  <a:cubicBezTo>
                    <a:pt x="128" y="716"/>
                    <a:pt x="146" y="700"/>
                    <a:pt x="168" y="684"/>
                  </a:cubicBezTo>
                  <a:cubicBezTo>
                    <a:pt x="207" y="656"/>
                    <a:pt x="257" y="630"/>
                    <a:pt x="314" y="603"/>
                  </a:cubicBezTo>
                  <a:cubicBezTo>
                    <a:pt x="398" y="563"/>
                    <a:pt x="497" y="522"/>
                    <a:pt x="595" y="472"/>
                  </a:cubicBezTo>
                  <a:cubicBezTo>
                    <a:pt x="693" y="422"/>
                    <a:pt x="790" y="362"/>
                    <a:pt x="870" y="282"/>
                  </a:cubicBezTo>
                  <a:cubicBezTo>
                    <a:pt x="1082" y="71"/>
                    <a:pt x="1098" y="54"/>
                    <a:pt x="1098" y="54"/>
                  </a:cubicBezTo>
                  <a:lnTo>
                    <a:pt x="1045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3235311" y="3198248"/>
              <a:ext cx="366251" cy="364231"/>
            </a:xfrm>
            <a:custGeom>
              <a:avLst/>
              <a:gdLst>
                <a:gd name="T0" fmla="*/ 230 w 230"/>
                <a:gd name="T1" fmla="*/ 126 h 229"/>
                <a:gd name="T2" fmla="*/ 177 w 230"/>
                <a:gd name="T3" fmla="*/ 53 h 229"/>
                <a:gd name="T4" fmla="*/ 104 w 230"/>
                <a:gd name="T5" fmla="*/ 0 h 229"/>
                <a:gd name="T6" fmla="*/ 0 w 230"/>
                <a:gd name="T7" fmla="*/ 229 h 229"/>
                <a:gd name="T8" fmla="*/ 230 w 230"/>
                <a:gd name="T9" fmla="*/ 12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9">
                  <a:moveTo>
                    <a:pt x="230" y="126"/>
                  </a:moveTo>
                  <a:cubicBezTo>
                    <a:pt x="177" y="53"/>
                    <a:pt x="177" y="53"/>
                    <a:pt x="177" y="5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0" y="96"/>
                    <a:pt x="0" y="229"/>
                  </a:cubicBezTo>
                  <a:cubicBezTo>
                    <a:pt x="134" y="229"/>
                    <a:pt x="230" y="126"/>
                    <a:pt x="230" y="126"/>
                  </a:cubicBez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3314755" y="3221812"/>
              <a:ext cx="263243" cy="261223"/>
            </a:xfrm>
            <a:custGeom>
              <a:avLst/>
              <a:gdLst>
                <a:gd name="T0" fmla="*/ 165 w 165"/>
                <a:gd name="T1" fmla="*/ 90 h 164"/>
                <a:gd name="T2" fmla="*/ 127 w 165"/>
                <a:gd name="T3" fmla="*/ 38 h 164"/>
                <a:gd name="T4" fmla="*/ 75 w 165"/>
                <a:gd name="T5" fmla="*/ 0 h 164"/>
                <a:gd name="T6" fmla="*/ 0 w 165"/>
                <a:gd name="T7" fmla="*/ 164 h 164"/>
                <a:gd name="T8" fmla="*/ 165 w 165"/>
                <a:gd name="T9" fmla="*/ 9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4">
                  <a:moveTo>
                    <a:pt x="165" y="90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0" y="69"/>
                    <a:pt x="0" y="164"/>
                  </a:cubicBezTo>
                  <a:cubicBezTo>
                    <a:pt x="96" y="164"/>
                    <a:pt x="165" y="90"/>
                    <a:pt x="165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3380061" y="3241337"/>
              <a:ext cx="178413" cy="178413"/>
            </a:xfrm>
            <a:custGeom>
              <a:avLst/>
              <a:gdLst>
                <a:gd name="T0" fmla="*/ 112 w 112"/>
                <a:gd name="T1" fmla="*/ 61 h 112"/>
                <a:gd name="T2" fmla="*/ 86 w 112"/>
                <a:gd name="T3" fmla="*/ 26 h 112"/>
                <a:gd name="T4" fmla="*/ 50 w 112"/>
                <a:gd name="T5" fmla="*/ 0 h 112"/>
                <a:gd name="T6" fmla="*/ 0 w 112"/>
                <a:gd name="T7" fmla="*/ 112 h 112"/>
                <a:gd name="T8" fmla="*/ 112 w 112"/>
                <a:gd name="T9" fmla="*/ 6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112" y="61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47"/>
                    <a:pt x="0" y="112"/>
                  </a:cubicBezTo>
                  <a:cubicBezTo>
                    <a:pt x="65" y="112"/>
                    <a:pt x="112" y="61"/>
                    <a:pt x="112" y="61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3170006" y="2741108"/>
              <a:ext cx="509654" cy="514367"/>
            </a:xfrm>
            <a:custGeom>
              <a:avLst/>
              <a:gdLst>
                <a:gd name="T0" fmla="*/ 320 w 320"/>
                <a:gd name="T1" fmla="*/ 24 h 323"/>
                <a:gd name="T2" fmla="*/ 201 w 320"/>
                <a:gd name="T3" fmla="*/ 67 h 323"/>
                <a:gd name="T4" fmla="*/ 0 w 320"/>
                <a:gd name="T5" fmla="*/ 268 h 323"/>
                <a:gd name="T6" fmla="*/ 180 w 320"/>
                <a:gd name="T7" fmla="*/ 255 h 323"/>
                <a:gd name="T8" fmla="*/ 320 w 320"/>
                <a:gd name="T9" fmla="*/ 2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323">
                  <a:moveTo>
                    <a:pt x="320" y="24"/>
                  </a:moveTo>
                  <a:cubicBezTo>
                    <a:pt x="320" y="24"/>
                    <a:pt x="269" y="0"/>
                    <a:pt x="201" y="67"/>
                  </a:cubicBezTo>
                  <a:cubicBezTo>
                    <a:pt x="134" y="134"/>
                    <a:pt x="0" y="268"/>
                    <a:pt x="0" y="268"/>
                  </a:cubicBezTo>
                  <a:cubicBezTo>
                    <a:pt x="0" y="268"/>
                    <a:pt x="112" y="187"/>
                    <a:pt x="180" y="255"/>
                  </a:cubicBezTo>
                  <a:cubicBezTo>
                    <a:pt x="248" y="323"/>
                    <a:pt x="320" y="24"/>
                    <a:pt x="320" y="2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3544335" y="3118804"/>
              <a:ext cx="514367" cy="508981"/>
            </a:xfrm>
            <a:custGeom>
              <a:avLst/>
              <a:gdLst>
                <a:gd name="T0" fmla="*/ 298 w 323"/>
                <a:gd name="T1" fmla="*/ 0 h 320"/>
                <a:gd name="T2" fmla="*/ 256 w 323"/>
                <a:gd name="T3" fmla="*/ 119 h 320"/>
                <a:gd name="T4" fmla="*/ 55 w 323"/>
                <a:gd name="T5" fmla="*/ 320 h 320"/>
                <a:gd name="T6" fmla="*/ 68 w 323"/>
                <a:gd name="T7" fmla="*/ 141 h 320"/>
                <a:gd name="T8" fmla="*/ 298 w 323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320">
                  <a:moveTo>
                    <a:pt x="298" y="0"/>
                  </a:moveTo>
                  <a:cubicBezTo>
                    <a:pt x="298" y="0"/>
                    <a:pt x="323" y="52"/>
                    <a:pt x="256" y="119"/>
                  </a:cubicBezTo>
                  <a:cubicBezTo>
                    <a:pt x="189" y="186"/>
                    <a:pt x="55" y="320"/>
                    <a:pt x="55" y="320"/>
                  </a:cubicBezTo>
                  <a:cubicBezTo>
                    <a:pt x="55" y="320"/>
                    <a:pt x="136" y="209"/>
                    <a:pt x="68" y="141"/>
                  </a:cubicBezTo>
                  <a:cubicBezTo>
                    <a:pt x="0" y="73"/>
                    <a:pt x="298" y="0"/>
                    <a:pt x="29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3400932" y="3091201"/>
              <a:ext cx="305658" cy="307678"/>
            </a:xfrm>
            <a:custGeom>
              <a:avLst/>
              <a:gdLst>
                <a:gd name="T0" fmla="*/ 298 w 454"/>
                <a:gd name="T1" fmla="*/ 457 h 457"/>
                <a:gd name="T2" fmla="*/ 0 w 454"/>
                <a:gd name="T3" fmla="*/ 159 h 457"/>
                <a:gd name="T4" fmla="*/ 156 w 454"/>
                <a:gd name="T5" fmla="*/ 0 h 457"/>
                <a:gd name="T6" fmla="*/ 454 w 454"/>
                <a:gd name="T7" fmla="*/ 298 h 457"/>
                <a:gd name="T8" fmla="*/ 298 w 454"/>
                <a:gd name="T9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" h="457">
                  <a:moveTo>
                    <a:pt x="298" y="457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454" y="298"/>
                  </a:lnTo>
                  <a:lnTo>
                    <a:pt x="298" y="45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3400932" y="3091201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3417090" y="3107359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3431229" y="3121497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3445367" y="3137655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3461525" y="3151794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3475663" y="3165932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9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9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3491822" y="3182090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3505960" y="3196228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3520098" y="3212387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3536256" y="3226525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3550395" y="3242683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3566553" y="3256821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3580691" y="3271633"/>
              <a:ext cx="111760" cy="111087"/>
            </a:xfrm>
            <a:custGeom>
              <a:avLst/>
              <a:gdLst>
                <a:gd name="T0" fmla="*/ 10 w 166"/>
                <a:gd name="T1" fmla="*/ 165 h 165"/>
                <a:gd name="T2" fmla="*/ 0 w 166"/>
                <a:gd name="T3" fmla="*/ 158 h 165"/>
                <a:gd name="T4" fmla="*/ 159 w 166"/>
                <a:gd name="T5" fmla="*/ 0 h 165"/>
                <a:gd name="T6" fmla="*/ 166 w 166"/>
                <a:gd name="T7" fmla="*/ 9 h 165"/>
                <a:gd name="T8" fmla="*/ 10 w 166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5">
                  <a:moveTo>
                    <a:pt x="10" y="165"/>
                  </a:moveTo>
                  <a:lnTo>
                    <a:pt x="0" y="158"/>
                  </a:lnTo>
                  <a:lnTo>
                    <a:pt x="159" y="0"/>
                  </a:lnTo>
                  <a:lnTo>
                    <a:pt x="166" y="9"/>
                  </a:lnTo>
                  <a:lnTo>
                    <a:pt x="10" y="165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3596849" y="3287118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3426516" y="2059774"/>
              <a:ext cx="1312174" cy="1313521"/>
            </a:xfrm>
            <a:custGeom>
              <a:avLst/>
              <a:gdLst>
                <a:gd name="T0" fmla="*/ 141 w 824"/>
                <a:gd name="T1" fmla="*/ 825 h 825"/>
                <a:gd name="T2" fmla="*/ 482 w 824"/>
                <a:gd name="T3" fmla="*/ 564 h 825"/>
                <a:gd name="T4" fmla="*/ 763 w 824"/>
                <a:gd name="T5" fmla="*/ 61 h 825"/>
                <a:gd name="T6" fmla="*/ 261 w 824"/>
                <a:gd name="T7" fmla="*/ 343 h 825"/>
                <a:gd name="T8" fmla="*/ 0 w 824"/>
                <a:gd name="T9" fmla="*/ 683 h 825"/>
                <a:gd name="T10" fmla="*/ 141 w 824"/>
                <a:gd name="T11" fmla="*/ 825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4" h="825">
                  <a:moveTo>
                    <a:pt x="141" y="825"/>
                  </a:moveTo>
                  <a:cubicBezTo>
                    <a:pt x="237" y="778"/>
                    <a:pt x="361" y="685"/>
                    <a:pt x="482" y="564"/>
                  </a:cubicBezTo>
                  <a:cubicBezTo>
                    <a:pt x="698" y="348"/>
                    <a:pt x="824" y="123"/>
                    <a:pt x="763" y="61"/>
                  </a:cubicBezTo>
                  <a:cubicBezTo>
                    <a:pt x="702" y="0"/>
                    <a:pt x="477" y="126"/>
                    <a:pt x="261" y="343"/>
                  </a:cubicBezTo>
                  <a:cubicBezTo>
                    <a:pt x="140" y="464"/>
                    <a:pt x="47" y="587"/>
                    <a:pt x="0" y="683"/>
                  </a:cubicBezTo>
                  <a:cubicBezTo>
                    <a:pt x="141" y="825"/>
                    <a:pt x="141" y="825"/>
                    <a:pt x="141" y="825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3549048" y="2779484"/>
              <a:ext cx="469932" cy="471279"/>
            </a:xfrm>
            <a:custGeom>
              <a:avLst/>
              <a:gdLst>
                <a:gd name="T0" fmla="*/ 205 w 295"/>
                <a:gd name="T1" fmla="*/ 285 h 296"/>
                <a:gd name="T2" fmla="*/ 295 w 295"/>
                <a:gd name="T3" fmla="*/ 213 h 296"/>
                <a:gd name="T4" fmla="*/ 176 w 295"/>
                <a:gd name="T5" fmla="*/ 120 h 296"/>
                <a:gd name="T6" fmla="*/ 82 w 295"/>
                <a:gd name="T7" fmla="*/ 0 h 296"/>
                <a:gd name="T8" fmla="*/ 11 w 295"/>
                <a:gd name="T9" fmla="*/ 90 h 296"/>
                <a:gd name="T10" fmla="*/ 95 w 295"/>
                <a:gd name="T11" fmla="*/ 201 h 296"/>
                <a:gd name="T12" fmla="*/ 205 w 295"/>
                <a:gd name="T13" fmla="*/ 28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296">
                  <a:moveTo>
                    <a:pt x="205" y="285"/>
                  </a:moveTo>
                  <a:cubicBezTo>
                    <a:pt x="235" y="263"/>
                    <a:pt x="265" y="240"/>
                    <a:pt x="295" y="213"/>
                  </a:cubicBezTo>
                  <a:cubicBezTo>
                    <a:pt x="295" y="213"/>
                    <a:pt x="281" y="225"/>
                    <a:pt x="176" y="120"/>
                  </a:cubicBezTo>
                  <a:cubicBezTo>
                    <a:pt x="71" y="15"/>
                    <a:pt x="82" y="0"/>
                    <a:pt x="82" y="0"/>
                  </a:cubicBezTo>
                  <a:cubicBezTo>
                    <a:pt x="56" y="31"/>
                    <a:pt x="32" y="61"/>
                    <a:pt x="11" y="90"/>
                  </a:cubicBezTo>
                  <a:cubicBezTo>
                    <a:pt x="11" y="90"/>
                    <a:pt x="0" y="105"/>
                    <a:pt x="95" y="201"/>
                  </a:cubicBezTo>
                  <a:cubicBezTo>
                    <a:pt x="190" y="296"/>
                    <a:pt x="205" y="285"/>
                    <a:pt x="205" y="2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4179888" y="2092763"/>
              <a:ext cx="526485" cy="527159"/>
            </a:xfrm>
            <a:custGeom>
              <a:avLst/>
              <a:gdLst>
                <a:gd name="T0" fmla="*/ 191 w 331"/>
                <a:gd name="T1" fmla="*/ 331 h 331"/>
                <a:gd name="T2" fmla="*/ 290 w 331"/>
                <a:gd name="T3" fmla="*/ 40 h 331"/>
                <a:gd name="T4" fmla="*/ 0 w 331"/>
                <a:gd name="T5" fmla="*/ 140 h 331"/>
                <a:gd name="T6" fmla="*/ 75 w 331"/>
                <a:gd name="T7" fmla="*/ 256 h 331"/>
                <a:gd name="T8" fmla="*/ 191 w 331"/>
                <a:gd name="T9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331">
                  <a:moveTo>
                    <a:pt x="191" y="331"/>
                  </a:moveTo>
                  <a:cubicBezTo>
                    <a:pt x="288" y="195"/>
                    <a:pt x="331" y="81"/>
                    <a:pt x="290" y="40"/>
                  </a:cubicBezTo>
                  <a:cubicBezTo>
                    <a:pt x="249" y="0"/>
                    <a:pt x="135" y="42"/>
                    <a:pt x="0" y="140"/>
                  </a:cubicBezTo>
                  <a:cubicBezTo>
                    <a:pt x="0" y="140"/>
                    <a:pt x="20" y="202"/>
                    <a:pt x="75" y="256"/>
                  </a:cubicBezTo>
                  <a:cubicBezTo>
                    <a:pt x="129" y="310"/>
                    <a:pt x="191" y="331"/>
                    <a:pt x="191" y="33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4009555" y="2486618"/>
              <a:ext cx="302292" cy="303638"/>
            </a:xfrm>
            <a:custGeom>
              <a:avLst/>
              <a:gdLst>
                <a:gd name="T0" fmla="*/ 156 w 190"/>
                <a:gd name="T1" fmla="*/ 157 h 191"/>
                <a:gd name="T2" fmla="*/ 34 w 190"/>
                <a:gd name="T3" fmla="*/ 157 h 191"/>
                <a:gd name="T4" fmla="*/ 34 w 190"/>
                <a:gd name="T5" fmla="*/ 34 h 191"/>
                <a:gd name="T6" fmla="*/ 156 w 190"/>
                <a:gd name="T7" fmla="*/ 34 h 191"/>
                <a:gd name="T8" fmla="*/ 156 w 190"/>
                <a:gd name="T9" fmla="*/ 15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1">
                  <a:moveTo>
                    <a:pt x="156" y="157"/>
                  </a:moveTo>
                  <a:cubicBezTo>
                    <a:pt x="122" y="191"/>
                    <a:pt x="68" y="191"/>
                    <a:pt x="34" y="157"/>
                  </a:cubicBezTo>
                  <a:cubicBezTo>
                    <a:pt x="0" y="123"/>
                    <a:pt x="0" y="68"/>
                    <a:pt x="34" y="34"/>
                  </a:cubicBezTo>
                  <a:cubicBezTo>
                    <a:pt x="68" y="0"/>
                    <a:pt x="122" y="0"/>
                    <a:pt x="156" y="34"/>
                  </a:cubicBezTo>
                  <a:cubicBezTo>
                    <a:pt x="190" y="68"/>
                    <a:pt x="190" y="123"/>
                    <a:pt x="156" y="15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4036485" y="2513548"/>
              <a:ext cx="248431" cy="249778"/>
            </a:xfrm>
            <a:custGeom>
              <a:avLst/>
              <a:gdLst>
                <a:gd name="T0" fmla="*/ 107 w 156"/>
                <a:gd name="T1" fmla="*/ 141 h 157"/>
                <a:gd name="T2" fmla="*/ 16 w 156"/>
                <a:gd name="T3" fmla="*/ 108 h 157"/>
                <a:gd name="T4" fmla="*/ 49 w 156"/>
                <a:gd name="T5" fmla="*/ 17 h 157"/>
                <a:gd name="T6" fmla="*/ 140 w 156"/>
                <a:gd name="T7" fmla="*/ 50 h 157"/>
                <a:gd name="T8" fmla="*/ 107 w 156"/>
                <a:gd name="T9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7">
                  <a:moveTo>
                    <a:pt x="107" y="141"/>
                  </a:moveTo>
                  <a:cubicBezTo>
                    <a:pt x="73" y="157"/>
                    <a:pt x="32" y="142"/>
                    <a:pt x="16" y="108"/>
                  </a:cubicBezTo>
                  <a:cubicBezTo>
                    <a:pt x="0" y="73"/>
                    <a:pt x="15" y="33"/>
                    <a:pt x="49" y="17"/>
                  </a:cubicBezTo>
                  <a:cubicBezTo>
                    <a:pt x="83" y="0"/>
                    <a:pt x="124" y="15"/>
                    <a:pt x="140" y="50"/>
                  </a:cubicBezTo>
                  <a:cubicBezTo>
                    <a:pt x="156" y="84"/>
                    <a:pt x="141" y="125"/>
                    <a:pt x="107" y="141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4"/>
            <p:cNvSpPr/>
            <p:nvPr/>
          </p:nvSpPr>
          <p:spPr bwMode="auto">
            <a:xfrm>
              <a:off x="4238461" y="2540478"/>
              <a:ext cx="18851" cy="18851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3 h 12"/>
                <a:gd name="T6" fmla="*/ 10 w 12"/>
                <a:gd name="T7" fmla="*/ 3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ubicBezTo>
                    <a:pt x="12" y="5"/>
                    <a:pt x="12" y="8"/>
                    <a:pt x="10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5"/>
            <p:cNvSpPr/>
            <p:nvPr/>
          </p:nvSpPr>
          <p:spPr bwMode="auto">
            <a:xfrm>
              <a:off x="4182581" y="2508835"/>
              <a:ext cx="19524" cy="18851"/>
            </a:xfrm>
            <a:custGeom>
              <a:avLst/>
              <a:gdLst>
                <a:gd name="T0" fmla="*/ 12 w 12"/>
                <a:gd name="T1" fmla="*/ 8 h 12"/>
                <a:gd name="T2" fmla="*/ 5 w 12"/>
                <a:gd name="T3" fmla="*/ 12 h 12"/>
                <a:gd name="T4" fmla="*/ 1 w 12"/>
                <a:gd name="T5" fmla="*/ 5 h 12"/>
                <a:gd name="T6" fmla="*/ 8 w 12"/>
                <a:gd name="T7" fmla="*/ 1 h 12"/>
                <a:gd name="T8" fmla="*/ 12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8"/>
                  </a:moveTo>
                  <a:cubicBezTo>
                    <a:pt x="11" y="11"/>
                    <a:pt x="8" y="12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2"/>
                    <a:pt x="12" y="5"/>
                    <a:pt x="12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46"/>
            <p:cNvSpPr/>
            <p:nvPr/>
          </p:nvSpPr>
          <p:spPr bwMode="auto">
            <a:xfrm>
              <a:off x="4119295" y="2508835"/>
              <a:ext cx="18851" cy="18851"/>
            </a:xfrm>
            <a:custGeom>
              <a:avLst/>
              <a:gdLst>
                <a:gd name="T0" fmla="*/ 11 w 12"/>
                <a:gd name="T1" fmla="*/ 5 h 12"/>
                <a:gd name="T2" fmla="*/ 7 w 12"/>
                <a:gd name="T3" fmla="*/ 12 h 12"/>
                <a:gd name="T4" fmla="*/ 0 w 12"/>
                <a:gd name="T5" fmla="*/ 8 h 12"/>
                <a:gd name="T6" fmla="*/ 4 w 12"/>
                <a:gd name="T7" fmla="*/ 1 h 12"/>
                <a:gd name="T8" fmla="*/ 11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5"/>
                  </a:moveTo>
                  <a:cubicBezTo>
                    <a:pt x="12" y="8"/>
                    <a:pt x="10" y="11"/>
                    <a:pt x="7" y="12"/>
                  </a:cubicBezTo>
                  <a:cubicBezTo>
                    <a:pt x="4" y="12"/>
                    <a:pt x="1" y="11"/>
                    <a:pt x="0" y="8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2"/>
                    <a:pt x="11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47"/>
            <p:cNvSpPr/>
            <p:nvPr/>
          </p:nvSpPr>
          <p:spPr bwMode="auto">
            <a:xfrm>
              <a:off x="4063415" y="2540478"/>
              <a:ext cx="18851" cy="18851"/>
            </a:xfrm>
            <a:custGeom>
              <a:avLst/>
              <a:gdLst>
                <a:gd name="T0" fmla="*/ 10 w 12"/>
                <a:gd name="T1" fmla="*/ 3 h 12"/>
                <a:gd name="T2" fmla="*/ 10 w 12"/>
                <a:gd name="T3" fmla="*/ 10 h 12"/>
                <a:gd name="T4" fmla="*/ 2 w 12"/>
                <a:gd name="T5" fmla="*/ 10 h 12"/>
                <a:gd name="T6" fmla="*/ 2 w 12"/>
                <a:gd name="T7" fmla="*/ 3 h 12"/>
                <a:gd name="T8" fmla="*/ 10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3"/>
                  </a:moveTo>
                  <a:cubicBezTo>
                    <a:pt x="12" y="5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48"/>
            <p:cNvSpPr/>
            <p:nvPr/>
          </p:nvSpPr>
          <p:spPr bwMode="auto">
            <a:xfrm>
              <a:off x="4029752" y="2596358"/>
              <a:ext cx="20871" cy="20198"/>
            </a:xfrm>
            <a:custGeom>
              <a:avLst/>
              <a:gdLst>
                <a:gd name="T0" fmla="*/ 8 w 13"/>
                <a:gd name="T1" fmla="*/ 1 h 13"/>
                <a:gd name="T2" fmla="*/ 12 w 13"/>
                <a:gd name="T3" fmla="*/ 8 h 13"/>
                <a:gd name="T4" fmla="*/ 5 w 13"/>
                <a:gd name="T5" fmla="*/ 12 h 13"/>
                <a:gd name="T6" fmla="*/ 1 w 13"/>
                <a:gd name="T7" fmla="*/ 5 h 13"/>
                <a:gd name="T8" fmla="*/ 8 w 1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"/>
                  </a:moveTo>
                  <a:cubicBezTo>
                    <a:pt x="11" y="2"/>
                    <a:pt x="13" y="5"/>
                    <a:pt x="12" y="8"/>
                  </a:cubicBezTo>
                  <a:cubicBezTo>
                    <a:pt x="11" y="11"/>
                    <a:pt x="8" y="13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49"/>
            <p:cNvSpPr/>
            <p:nvPr/>
          </p:nvSpPr>
          <p:spPr bwMode="auto">
            <a:xfrm>
              <a:off x="4029752" y="2661664"/>
              <a:ext cx="20871" cy="18851"/>
            </a:xfrm>
            <a:custGeom>
              <a:avLst/>
              <a:gdLst>
                <a:gd name="T0" fmla="*/ 5 w 13"/>
                <a:gd name="T1" fmla="*/ 1 h 12"/>
                <a:gd name="T2" fmla="*/ 12 w 13"/>
                <a:gd name="T3" fmla="*/ 4 h 12"/>
                <a:gd name="T4" fmla="*/ 8 w 13"/>
                <a:gd name="T5" fmla="*/ 11 h 12"/>
                <a:gd name="T6" fmla="*/ 1 w 13"/>
                <a:gd name="T7" fmla="*/ 7 h 12"/>
                <a:gd name="T8" fmla="*/ 5 w 1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"/>
                  </a:moveTo>
                  <a:cubicBezTo>
                    <a:pt x="8" y="0"/>
                    <a:pt x="11" y="2"/>
                    <a:pt x="12" y="4"/>
                  </a:cubicBezTo>
                  <a:cubicBezTo>
                    <a:pt x="13" y="7"/>
                    <a:pt x="11" y="10"/>
                    <a:pt x="8" y="11"/>
                  </a:cubicBezTo>
                  <a:cubicBezTo>
                    <a:pt x="5" y="12"/>
                    <a:pt x="2" y="10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0"/>
            <p:cNvSpPr/>
            <p:nvPr/>
          </p:nvSpPr>
          <p:spPr bwMode="auto">
            <a:xfrm>
              <a:off x="4063415" y="2716871"/>
              <a:ext cx="18851" cy="19524"/>
            </a:xfrm>
            <a:custGeom>
              <a:avLst/>
              <a:gdLst>
                <a:gd name="T0" fmla="*/ 2 w 12"/>
                <a:gd name="T1" fmla="*/ 2 h 12"/>
                <a:gd name="T2" fmla="*/ 10 w 12"/>
                <a:gd name="T3" fmla="*/ 2 h 12"/>
                <a:gd name="T4" fmla="*/ 10 w 12"/>
                <a:gd name="T5" fmla="*/ 10 h 12"/>
                <a:gd name="T6" fmla="*/ 2 w 12"/>
                <a:gd name="T7" fmla="*/ 10 h 12"/>
                <a:gd name="T8" fmla="*/ 2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2"/>
                  </a:move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1"/>
            <p:cNvSpPr/>
            <p:nvPr/>
          </p:nvSpPr>
          <p:spPr bwMode="auto">
            <a:xfrm>
              <a:off x="4119295" y="2749187"/>
              <a:ext cx="18851" cy="18851"/>
            </a:xfrm>
            <a:custGeom>
              <a:avLst/>
              <a:gdLst>
                <a:gd name="T0" fmla="*/ 0 w 12"/>
                <a:gd name="T1" fmla="*/ 5 h 12"/>
                <a:gd name="T2" fmla="*/ 7 w 12"/>
                <a:gd name="T3" fmla="*/ 1 h 12"/>
                <a:gd name="T4" fmla="*/ 11 w 12"/>
                <a:gd name="T5" fmla="*/ 8 h 12"/>
                <a:gd name="T6" fmla="*/ 4 w 12"/>
                <a:gd name="T7" fmla="*/ 11 h 12"/>
                <a:gd name="T8" fmla="*/ 0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5"/>
                  </a:move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2" y="5"/>
                    <a:pt x="11" y="8"/>
                  </a:cubicBezTo>
                  <a:cubicBezTo>
                    <a:pt x="10" y="10"/>
                    <a:pt x="7" y="12"/>
                    <a:pt x="4" y="11"/>
                  </a:cubicBezTo>
                  <a:cubicBezTo>
                    <a:pt x="1" y="11"/>
                    <a:pt x="0" y="8"/>
                    <a:pt x="0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2"/>
            <p:cNvSpPr/>
            <p:nvPr/>
          </p:nvSpPr>
          <p:spPr bwMode="auto">
            <a:xfrm>
              <a:off x="4182581" y="2749187"/>
              <a:ext cx="19524" cy="18851"/>
            </a:xfrm>
            <a:custGeom>
              <a:avLst/>
              <a:gdLst>
                <a:gd name="T0" fmla="*/ 1 w 12"/>
                <a:gd name="T1" fmla="*/ 8 h 12"/>
                <a:gd name="T2" fmla="*/ 5 w 12"/>
                <a:gd name="T3" fmla="*/ 1 h 12"/>
                <a:gd name="T4" fmla="*/ 12 w 12"/>
                <a:gd name="T5" fmla="*/ 5 h 12"/>
                <a:gd name="T6" fmla="*/ 8 w 12"/>
                <a:gd name="T7" fmla="*/ 11 h 12"/>
                <a:gd name="T8" fmla="*/ 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8"/>
                  </a:move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2" y="8"/>
                    <a:pt x="11" y="11"/>
                    <a:pt x="8" y="11"/>
                  </a:cubicBezTo>
                  <a:cubicBezTo>
                    <a:pt x="5" y="12"/>
                    <a:pt x="2" y="10"/>
                    <a:pt x="1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3"/>
            <p:cNvSpPr/>
            <p:nvPr/>
          </p:nvSpPr>
          <p:spPr bwMode="auto">
            <a:xfrm>
              <a:off x="4238461" y="2716871"/>
              <a:ext cx="18851" cy="19524"/>
            </a:xfrm>
            <a:custGeom>
              <a:avLst/>
              <a:gdLst>
                <a:gd name="T0" fmla="*/ 2 w 12"/>
                <a:gd name="T1" fmla="*/ 10 h 12"/>
                <a:gd name="T2" fmla="*/ 2 w 12"/>
                <a:gd name="T3" fmla="*/ 2 h 12"/>
                <a:gd name="T4" fmla="*/ 10 w 12"/>
                <a:gd name="T5" fmla="*/ 2 h 12"/>
                <a:gd name="T6" fmla="*/ 10 w 12"/>
                <a:gd name="T7" fmla="*/ 10 h 12"/>
                <a:gd name="T8" fmla="*/ 2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10"/>
                  </a:move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4"/>
            <p:cNvSpPr/>
            <p:nvPr/>
          </p:nvSpPr>
          <p:spPr bwMode="auto">
            <a:xfrm>
              <a:off x="4270104" y="2661664"/>
              <a:ext cx="20871" cy="18851"/>
            </a:xfrm>
            <a:custGeom>
              <a:avLst/>
              <a:gdLst>
                <a:gd name="T0" fmla="*/ 5 w 13"/>
                <a:gd name="T1" fmla="*/ 11 h 12"/>
                <a:gd name="T2" fmla="*/ 1 w 13"/>
                <a:gd name="T3" fmla="*/ 4 h 12"/>
                <a:gd name="T4" fmla="*/ 8 w 13"/>
                <a:gd name="T5" fmla="*/ 1 h 12"/>
                <a:gd name="T6" fmla="*/ 12 w 13"/>
                <a:gd name="T7" fmla="*/ 7 h 12"/>
                <a:gd name="T8" fmla="*/ 5 w 13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1"/>
                  </a:move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1"/>
                    <a:pt x="13" y="4"/>
                    <a:pt x="12" y="7"/>
                  </a:cubicBezTo>
                  <a:cubicBezTo>
                    <a:pt x="11" y="10"/>
                    <a:pt x="8" y="12"/>
                    <a:pt x="5" y="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5"/>
            <p:cNvSpPr/>
            <p:nvPr/>
          </p:nvSpPr>
          <p:spPr bwMode="auto">
            <a:xfrm>
              <a:off x="4270104" y="2596358"/>
              <a:ext cx="20871" cy="20198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8 h 13"/>
                <a:gd name="T4" fmla="*/ 5 w 13"/>
                <a:gd name="T5" fmla="*/ 1 h 13"/>
                <a:gd name="T6" fmla="*/ 12 w 13"/>
                <a:gd name="T7" fmla="*/ 5 h 13"/>
                <a:gd name="T8" fmla="*/ 8 w 13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2" y="11"/>
                    <a:pt x="1" y="8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3" y="8"/>
                    <a:pt x="11" y="11"/>
                    <a:pt x="8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6"/>
            <p:cNvSpPr/>
            <p:nvPr/>
          </p:nvSpPr>
          <p:spPr bwMode="auto">
            <a:xfrm>
              <a:off x="3390160" y="2990886"/>
              <a:ext cx="418765" cy="418765"/>
            </a:xfrm>
            <a:custGeom>
              <a:avLst/>
              <a:gdLst>
                <a:gd name="T0" fmla="*/ 144 w 263"/>
                <a:gd name="T1" fmla="*/ 144 h 263"/>
                <a:gd name="T2" fmla="*/ 7 w 263"/>
                <a:gd name="T3" fmla="*/ 256 h 263"/>
                <a:gd name="T4" fmla="*/ 118 w 263"/>
                <a:gd name="T5" fmla="*/ 118 h 263"/>
                <a:gd name="T6" fmla="*/ 256 w 263"/>
                <a:gd name="T7" fmla="*/ 7 h 263"/>
                <a:gd name="T8" fmla="*/ 144 w 263"/>
                <a:gd name="T9" fmla="*/ 1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63">
                  <a:moveTo>
                    <a:pt x="144" y="144"/>
                  </a:moveTo>
                  <a:cubicBezTo>
                    <a:pt x="76" y="213"/>
                    <a:pt x="14" y="263"/>
                    <a:pt x="7" y="256"/>
                  </a:cubicBezTo>
                  <a:cubicBezTo>
                    <a:pt x="0" y="249"/>
                    <a:pt x="50" y="187"/>
                    <a:pt x="118" y="118"/>
                  </a:cubicBezTo>
                  <a:cubicBezTo>
                    <a:pt x="187" y="49"/>
                    <a:pt x="249" y="0"/>
                    <a:pt x="256" y="7"/>
                  </a:cubicBezTo>
                  <a:cubicBezTo>
                    <a:pt x="263" y="14"/>
                    <a:pt x="213" y="76"/>
                    <a:pt x="144" y="14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57"/>
            <p:cNvSpPr/>
            <p:nvPr/>
          </p:nvSpPr>
          <p:spPr bwMode="auto">
            <a:xfrm>
              <a:off x="1429641" y="4756834"/>
              <a:ext cx="1514151" cy="475991"/>
            </a:xfrm>
            <a:custGeom>
              <a:avLst/>
              <a:gdLst>
                <a:gd name="T0" fmla="*/ 921 w 951"/>
                <a:gd name="T1" fmla="*/ 299 h 299"/>
                <a:gd name="T2" fmla="*/ 951 w 951"/>
                <a:gd name="T3" fmla="*/ 226 h 299"/>
                <a:gd name="T4" fmla="*/ 913 w 951"/>
                <a:gd name="T5" fmla="*/ 147 h 299"/>
                <a:gd name="T6" fmla="*/ 913 w 951"/>
                <a:gd name="T7" fmla="*/ 139 h 299"/>
                <a:gd name="T8" fmla="*/ 831 w 951"/>
                <a:gd name="T9" fmla="*/ 56 h 299"/>
                <a:gd name="T10" fmla="*/ 765 w 951"/>
                <a:gd name="T11" fmla="*/ 90 h 299"/>
                <a:gd name="T12" fmla="*/ 754 w 951"/>
                <a:gd name="T13" fmla="*/ 87 h 299"/>
                <a:gd name="T14" fmla="*/ 659 w 951"/>
                <a:gd name="T15" fmla="*/ 0 h 299"/>
                <a:gd name="T16" fmla="*/ 566 w 951"/>
                <a:gd name="T17" fmla="*/ 71 h 299"/>
                <a:gd name="T18" fmla="*/ 556 w 951"/>
                <a:gd name="T19" fmla="*/ 71 h 299"/>
                <a:gd name="T20" fmla="*/ 515 w 951"/>
                <a:gd name="T21" fmla="*/ 87 h 299"/>
                <a:gd name="T22" fmla="*/ 515 w 951"/>
                <a:gd name="T23" fmla="*/ 86 h 299"/>
                <a:gd name="T24" fmla="*/ 439 w 951"/>
                <a:gd name="T25" fmla="*/ 10 h 299"/>
                <a:gd name="T26" fmla="*/ 363 w 951"/>
                <a:gd name="T27" fmla="*/ 86 h 299"/>
                <a:gd name="T28" fmla="*/ 363 w 951"/>
                <a:gd name="T29" fmla="*/ 90 h 299"/>
                <a:gd name="T30" fmla="*/ 346 w 951"/>
                <a:gd name="T31" fmla="*/ 95 h 299"/>
                <a:gd name="T32" fmla="*/ 299 w 951"/>
                <a:gd name="T33" fmla="*/ 56 h 299"/>
                <a:gd name="T34" fmla="*/ 259 w 951"/>
                <a:gd name="T35" fmla="*/ 77 h 299"/>
                <a:gd name="T36" fmla="*/ 167 w 951"/>
                <a:gd name="T37" fmla="*/ 22 h 299"/>
                <a:gd name="T38" fmla="*/ 64 w 951"/>
                <a:gd name="T39" fmla="*/ 125 h 299"/>
                <a:gd name="T40" fmla="*/ 65 w 951"/>
                <a:gd name="T41" fmla="*/ 134 h 299"/>
                <a:gd name="T42" fmla="*/ 0 w 951"/>
                <a:gd name="T43" fmla="*/ 248 h 299"/>
                <a:gd name="T44" fmla="*/ 10 w 951"/>
                <a:gd name="T45" fmla="*/ 299 h 299"/>
                <a:gd name="T46" fmla="*/ 921 w 951"/>
                <a:gd name="T47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51" h="299">
                  <a:moveTo>
                    <a:pt x="921" y="299"/>
                  </a:moveTo>
                  <a:cubicBezTo>
                    <a:pt x="939" y="280"/>
                    <a:pt x="951" y="255"/>
                    <a:pt x="951" y="226"/>
                  </a:cubicBezTo>
                  <a:cubicBezTo>
                    <a:pt x="951" y="194"/>
                    <a:pt x="936" y="166"/>
                    <a:pt x="913" y="147"/>
                  </a:cubicBezTo>
                  <a:cubicBezTo>
                    <a:pt x="913" y="144"/>
                    <a:pt x="913" y="141"/>
                    <a:pt x="913" y="139"/>
                  </a:cubicBezTo>
                  <a:cubicBezTo>
                    <a:pt x="913" y="93"/>
                    <a:pt x="876" y="56"/>
                    <a:pt x="831" y="56"/>
                  </a:cubicBezTo>
                  <a:cubicBezTo>
                    <a:pt x="804" y="56"/>
                    <a:pt x="780" y="69"/>
                    <a:pt x="765" y="90"/>
                  </a:cubicBezTo>
                  <a:cubicBezTo>
                    <a:pt x="761" y="88"/>
                    <a:pt x="758" y="87"/>
                    <a:pt x="754" y="87"/>
                  </a:cubicBezTo>
                  <a:cubicBezTo>
                    <a:pt x="749" y="38"/>
                    <a:pt x="708" y="0"/>
                    <a:pt x="659" y="0"/>
                  </a:cubicBezTo>
                  <a:cubicBezTo>
                    <a:pt x="614" y="0"/>
                    <a:pt x="577" y="31"/>
                    <a:pt x="566" y="71"/>
                  </a:cubicBezTo>
                  <a:cubicBezTo>
                    <a:pt x="563" y="71"/>
                    <a:pt x="559" y="71"/>
                    <a:pt x="556" y="71"/>
                  </a:cubicBezTo>
                  <a:cubicBezTo>
                    <a:pt x="540" y="71"/>
                    <a:pt x="526" y="77"/>
                    <a:pt x="515" y="87"/>
                  </a:cubicBezTo>
                  <a:cubicBezTo>
                    <a:pt x="515" y="86"/>
                    <a:pt x="515" y="86"/>
                    <a:pt x="515" y="86"/>
                  </a:cubicBezTo>
                  <a:cubicBezTo>
                    <a:pt x="515" y="44"/>
                    <a:pt x="481" y="10"/>
                    <a:pt x="439" y="10"/>
                  </a:cubicBezTo>
                  <a:cubicBezTo>
                    <a:pt x="397" y="10"/>
                    <a:pt x="363" y="44"/>
                    <a:pt x="363" y="86"/>
                  </a:cubicBezTo>
                  <a:cubicBezTo>
                    <a:pt x="363" y="88"/>
                    <a:pt x="363" y="89"/>
                    <a:pt x="363" y="90"/>
                  </a:cubicBezTo>
                  <a:cubicBezTo>
                    <a:pt x="357" y="91"/>
                    <a:pt x="351" y="93"/>
                    <a:pt x="346" y="95"/>
                  </a:cubicBezTo>
                  <a:cubicBezTo>
                    <a:pt x="341" y="73"/>
                    <a:pt x="322" y="56"/>
                    <a:pt x="299" y="56"/>
                  </a:cubicBezTo>
                  <a:cubicBezTo>
                    <a:pt x="282" y="56"/>
                    <a:pt x="268" y="65"/>
                    <a:pt x="259" y="77"/>
                  </a:cubicBezTo>
                  <a:cubicBezTo>
                    <a:pt x="242" y="44"/>
                    <a:pt x="207" y="22"/>
                    <a:pt x="167" y="22"/>
                  </a:cubicBezTo>
                  <a:cubicBezTo>
                    <a:pt x="110" y="22"/>
                    <a:pt x="64" y="68"/>
                    <a:pt x="64" y="125"/>
                  </a:cubicBezTo>
                  <a:cubicBezTo>
                    <a:pt x="64" y="128"/>
                    <a:pt x="64" y="131"/>
                    <a:pt x="65" y="134"/>
                  </a:cubicBezTo>
                  <a:cubicBezTo>
                    <a:pt x="26" y="157"/>
                    <a:pt x="0" y="199"/>
                    <a:pt x="0" y="248"/>
                  </a:cubicBezTo>
                  <a:cubicBezTo>
                    <a:pt x="0" y="266"/>
                    <a:pt x="3" y="283"/>
                    <a:pt x="10" y="299"/>
                  </a:cubicBezTo>
                  <a:lnTo>
                    <a:pt x="921" y="299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2" name="TextBox 62"/>
          <p:cNvSpPr txBox="1"/>
          <p:nvPr/>
        </p:nvSpPr>
        <p:spPr>
          <a:xfrm>
            <a:off x="6007363" y="169693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73" name="Rectangle 64"/>
          <p:cNvSpPr/>
          <p:nvPr/>
        </p:nvSpPr>
        <p:spPr>
          <a:xfrm>
            <a:off x="6002694" y="2047787"/>
            <a:ext cx="467241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Donut 65"/>
          <p:cNvSpPr/>
          <p:nvPr/>
        </p:nvSpPr>
        <p:spPr>
          <a:xfrm>
            <a:off x="5957584" y="3097183"/>
            <a:ext cx="686928" cy="686928"/>
          </a:xfrm>
          <a:prstGeom prst="donut">
            <a:avLst>
              <a:gd name="adj" fmla="val 6804"/>
            </a:avLst>
          </a:prstGeom>
          <a:solidFill>
            <a:srgbClr val="007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66"/>
          <p:cNvSpPr>
            <a:spLocks noEditPoints="1"/>
          </p:cNvSpPr>
          <p:nvPr/>
        </p:nvSpPr>
        <p:spPr bwMode="auto">
          <a:xfrm>
            <a:off x="6152672" y="3284387"/>
            <a:ext cx="296750" cy="312520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007E39"/>
          </a:solidFill>
          <a:ln>
            <a:noFill/>
          </a:ln>
        </p:spPr>
        <p:txBody>
          <a:bodyPr vert="horz" wrap="square" lIns="91430" tIns="45716" rIns="91430" bIns="457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67"/>
          <p:cNvSpPr>
            <a:spLocks noEditPoints="1"/>
          </p:cNvSpPr>
          <p:nvPr/>
        </p:nvSpPr>
        <p:spPr bwMode="auto">
          <a:xfrm>
            <a:off x="6125791" y="5001920"/>
            <a:ext cx="336888" cy="272379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30" tIns="45716" rIns="91430" bIns="457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Freeform 68"/>
          <p:cNvSpPr>
            <a:spLocks noEditPoints="1"/>
          </p:cNvSpPr>
          <p:nvPr/>
        </p:nvSpPr>
        <p:spPr bwMode="auto">
          <a:xfrm>
            <a:off x="8723294" y="4999529"/>
            <a:ext cx="225071" cy="329722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30" tIns="45716" rIns="91430" bIns="457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Freeform 69"/>
          <p:cNvSpPr>
            <a:spLocks noEditPoints="1"/>
          </p:cNvSpPr>
          <p:nvPr/>
        </p:nvSpPr>
        <p:spPr bwMode="auto">
          <a:xfrm>
            <a:off x="8713688" y="3296573"/>
            <a:ext cx="237973" cy="288148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30" tIns="45716" rIns="91430" bIns="457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Donut 70"/>
          <p:cNvSpPr/>
          <p:nvPr/>
        </p:nvSpPr>
        <p:spPr>
          <a:xfrm>
            <a:off x="8492367" y="4807032"/>
            <a:ext cx="686928" cy="686928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Donut 71"/>
          <p:cNvSpPr/>
          <p:nvPr/>
        </p:nvSpPr>
        <p:spPr>
          <a:xfrm>
            <a:off x="5952445" y="4807175"/>
            <a:ext cx="686928" cy="686928"/>
          </a:xfrm>
          <a:prstGeom prst="donut">
            <a:avLst>
              <a:gd name="adj" fmla="val 6804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Donut 72"/>
          <p:cNvSpPr/>
          <p:nvPr/>
        </p:nvSpPr>
        <p:spPr>
          <a:xfrm>
            <a:off x="8486957" y="3097183"/>
            <a:ext cx="686928" cy="686928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73"/>
          <p:cNvSpPr txBox="1"/>
          <p:nvPr/>
        </p:nvSpPr>
        <p:spPr>
          <a:xfrm>
            <a:off x="6661730" y="338921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83" name="TextBox 74"/>
          <p:cNvSpPr txBox="1"/>
          <p:nvPr/>
        </p:nvSpPr>
        <p:spPr>
          <a:xfrm>
            <a:off x="6661730" y="3133953"/>
            <a:ext cx="64633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b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b="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75"/>
          <p:cNvSpPr txBox="1"/>
          <p:nvPr/>
        </p:nvSpPr>
        <p:spPr>
          <a:xfrm>
            <a:off x="9219838" y="338921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85" name="TextBox 76"/>
          <p:cNvSpPr txBox="1"/>
          <p:nvPr/>
        </p:nvSpPr>
        <p:spPr>
          <a:xfrm>
            <a:off x="9219837" y="3133953"/>
            <a:ext cx="64633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b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b="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77"/>
          <p:cNvSpPr txBox="1"/>
          <p:nvPr/>
        </p:nvSpPr>
        <p:spPr>
          <a:xfrm>
            <a:off x="6661730" y="510751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87" name="TextBox 78"/>
          <p:cNvSpPr txBox="1"/>
          <p:nvPr/>
        </p:nvSpPr>
        <p:spPr>
          <a:xfrm>
            <a:off x="6661730" y="4836530"/>
            <a:ext cx="64633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b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b="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79"/>
          <p:cNvSpPr txBox="1"/>
          <p:nvPr/>
        </p:nvSpPr>
        <p:spPr>
          <a:xfrm>
            <a:off x="9219838" y="510751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89" name="TextBox 80"/>
          <p:cNvSpPr txBox="1"/>
          <p:nvPr/>
        </p:nvSpPr>
        <p:spPr>
          <a:xfrm>
            <a:off x="9219837" y="4836530"/>
            <a:ext cx="64633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b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b="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ectangle 81"/>
          <p:cNvSpPr/>
          <p:nvPr/>
        </p:nvSpPr>
        <p:spPr>
          <a:xfrm>
            <a:off x="5907220" y="3793885"/>
            <a:ext cx="2275815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10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ectangle 82"/>
          <p:cNvSpPr/>
          <p:nvPr/>
        </p:nvSpPr>
        <p:spPr>
          <a:xfrm>
            <a:off x="5907220" y="5509903"/>
            <a:ext cx="2275815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10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ectangle 83"/>
          <p:cNvSpPr/>
          <p:nvPr/>
        </p:nvSpPr>
        <p:spPr>
          <a:xfrm>
            <a:off x="8433383" y="3793885"/>
            <a:ext cx="2275815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10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ectangle 84"/>
          <p:cNvSpPr/>
          <p:nvPr/>
        </p:nvSpPr>
        <p:spPr>
          <a:xfrm>
            <a:off x="8427571" y="5509903"/>
            <a:ext cx="2275815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105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11831037" y="7184272"/>
            <a:ext cx="239168" cy="355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705" dirty="0"/>
              <a:t>.</a:t>
            </a:r>
            <a:endParaRPr lang="zh-CN" altLang="en-US" sz="1705" dirty="0"/>
          </a:p>
        </p:txBody>
      </p:sp>
      <p:sp>
        <p:nvSpPr>
          <p:cNvPr id="94" name="矩形 93"/>
          <p:cNvSpPr/>
          <p:nvPr/>
        </p:nvSpPr>
        <p:spPr>
          <a:xfrm>
            <a:off x="618674" y="275846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教学中要重视的问题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4655148" y="2550768"/>
            <a:ext cx="2881706" cy="2991065"/>
            <a:chOff x="1365" y="-412"/>
            <a:chExt cx="4954" cy="5142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2998" y="-412"/>
              <a:ext cx="1878" cy="5142"/>
            </a:xfrm>
            <a:prstGeom prst="ellipse">
              <a:avLst/>
            </a:prstGeom>
            <a:solidFill>
              <a:srgbClr val="007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1365" y="-412"/>
              <a:ext cx="2572" cy="5142"/>
            </a:xfrm>
            <a:custGeom>
              <a:avLst/>
              <a:gdLst>
                <a:gd name="T0" fmla="*/ 690 w 1087"/>
                <a:gd name="T1" fmla="*/ 1087 h 2174"/>
                <a:gd name="T2" fmla="*/ 1087 w 1087"/>
                <a:gd name="T3" fmla="*/ 0 h 2174"/>
                <a:gd name="T4" fmla="*/ 0 w 1087"/>
                <a:gd name="T5" fmla="*/ 1087 h 2174"/>
                <a:gd name="T6" fmla="*/ 1087 w 1087"/>
                <a:gd name="T7" fmla="*/ 2174 h 2174"/>
                <a:gd name="T8" fmla="*/ 1087 w 1087"/>
                <a:gd name="T9" fmla="*/ 2174 h 2174"/>
                <a:gd name="T10" fmla="*/ 690 w 1087"/>
                <a:gd name="T11" fmla="*/ 1087 h 2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7" h="2174">
                  <a:moveTo>
                    <a:pt x="690" y="1087"/>
                  </a:moveTo>
                  <a:cubicBezTo>
                    <a:pt x="690" y="487"/>
                    <a:pt x="868" y="0"/>
                    <a:pt x="1087" y="0"/>
                  </a:cubicBezTo>
                  <a:cubicBezTo>
                    <a:pt x="487" y="0"/>
                    <a:pt x="0" y="487"/>
                    <a:pt x="0" y="1087"/>
                  </a:cubicBezTo>
                  <a:cubicBezTo>
                    <a:pt x="0" y="1687"/>
                    <a:pt x="487" y="2174"/>
                    <a:pt x="1087" y="2174"/>
                  </a:cubicBezTo>
                  <a:cubicBezTo>
                    <a:pt x="1087" y="2174"/>
                    <a:pt x="1087" y="2174"/>
                    <a:pt x="1087" y="2174"/>
                  </a:cubicBezTo>
                  <a:cubicBezTo>
                    <a:pt x="868" y="2174"/>
                    <a:pt x="690" y="1687"/>
                    <a:pt x="690" y="1087"/>
                  </a:cubicBezTo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3225" y="1447"/>
              <a:ext cx="3094" cy="1462"/>
            </a:xfrm>
            <a:custGeom>
              <a:avLst/>
              <a:gdLst>
                <a:gd name="T0" fmla="*/ 1042 w 1308"/>
                <a:gd name="T1" fmla="*/ 96 h 618"/>
                <a:gd name="T2" fmla="*/ 602 w 1308"/>
                <a:gd name="T3" fmla="*/ 0 h 618"/>
                <a:gd name="T4" fmla="*/ 0 w 1308"/>
                <a:gd name="T5" fmla="*/ 602 h 618"/>
                <a:gd name="T6" fmla="*/ 301 w 1308"/>
                <a:gd name="T7" fmla="*/ 618 h 618"/>
                <a:gd name="T8" fmla="*/ 1042 w 1308"/>
                <a:gd name="T9" fmla="*/ 506 h 618"/>
                <a:gd name="T10" fmla="*/ 1308 w 1308"/>
                <a:gd name="T11" fmla="*/ 301 h 618"/>
                <a:gd name="T12" fmla="*/ 1042 w 1308"/>
                <a:gd name="T13" fmla="*/ 9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8" h="618">
                  <a:moveTo>
                    <a:pt x="1042" y="96"/>
                  </a:moveTo>
                  <a:cubicBezTo>
                    <a:pt x="918" y="50"/>
                    <a:pt x="767" y="18"/>
                    <a:pt x="602" y="0"/>
                  </a:cubicBezTo>
                  <a:cubicBezTo>
                    <a:pt x="0" y="602"/>
                    <a:pt x="0" y="602"/>
                    <a:pt x="0" y="602"/>
                  </a:cubicBezTo>
                  <a:cubicBezTo>
                    <a:pt x="96" y="612"/>
                    <a:pt x="197" y="618"/>
                    <a:pt x="301" y="618"/>
                  </a:cubicBezTo>
                  <a:cubicBezTo>
                    <a:pt x="582" y="618"/>
                    <a:pt x="846" y="578"/>
                    <a:pt x="1042" y="506"/>
                  </a:cubicBezTo>
                  <a:cubicBezTo>
                    <a:pt x="1238" y="435"/>
                    <a:pt x="1308" y="353"/>
                    <a:pt x="1308" y="301"/>
                  </a:cubicBezTo>
                  <a:cubicBezTo>
                    <a:pt x="1308" y="249"/>
                    <a:pt x="1238" y="167"/>
                    <a:pt x="1042" y="96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3225" y="2159"/>
              <a:ext cx="3094" cy="2381"/>
            </a:xfrm>
            <a:custGeom>
              <a:avLst/>
              <a:gdLst>
                <a:gd name="T0" fmla="*/ 1308 w 1308"/>
                <a:gd name="T1" fmla="*/ 0 h 1007"/>
                <a:gd name="T2" fmla="*/ 1042 w 1308"/>
                <a:gd name="T3" fmla="*/ 205 h 1007"/>
                <a:gd name="T4" fmla="*/ 301 w 1308"/>
                <a:gd name="T5" fmla="*/ 317 h 1007"/>
                <a:gd name="T6" fmla="*/ 0 w 1308"/>
                <a:gd name="T7" fmla="*/ 301 h 1007"/>
                <a:gd name="T8" fmla="*/ 96 w 1308"/>
                <a:gd name="T9" fmla="*/ 741 h 1007"/>
                <a:gd name="T10" fmla="*/ 301 w 1308"/>
                <a:gd name="T11" fmla="*/ 1007 h 1007"/>
                <a:gd name="T12" fmla="*/ 301 w 1308"/>
                <a:gd name="T13" fmla="*/ 1007 h 1007"/>
                <a:gd name="T14" fmla="*/ 1013 w 1308"/>
                <a:gd name="T15" fmla="*/ 712 h 1007"/>
                <a:gd name="T16" fmla="*/ 1308 w 1308"/>
                <a:gd name="T17" fmla="*/ 0 h 1007"/>
                <a:gd name="T18" fmla="*/ 1308 w 1308"/>
                <a:gd name="T19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8" h="1007">
                  <a:moveTo>
                    <a:pt x="1308" y="0"/>
                  </a:moveTo>
                  <a:cubicBezTo>
                    <a:pt x="1308" y="53"/>
                    <a:pt x="1238" y="134"/>
                    <a:pt x="1042" y="205"/>
                  </a:cubicBezTo>
                  <a:cubicBezTo>
                    <a:pt x="846" y="277"/>
                    <a:pt x="582" y="317"/>
                    <a:pt x="301" y="317"/>
                  </a:cubicBezTo>
                  <a:cubicBezTo>
                    <a:pt x="197" y="317"/>
                    <a:pt x="96" y="311"/>
                    <a:pt x="0" y="301"/>
                  </a:cubicBezTo>
                  <a:cubicBezTo>
                    <a:pt x="18" y="466"/>
                    <a:pt x="50" y="617"/>
                    <a:pt x="96" y="741"/>
                  </a:cubicBezTo>
                  <a:cubicBezTo>
                    <a:pt x="167" y="937"/>
                    <a:pt x="249" y="1007"/>
                    <a:pt x="301" y="1007"/>
                  </a:cubicBezTo>
                  <a:cubicBezTo>
                    <a:pt x="301" y="1007"/>
                    <a:pt x="301" y="1007"/>
                    <a:pt x="301" y="1007"/>
                  </a:cubicBezTo>
                  <a:cubicBezTo>
                    <a:pt x="570" y="1007"/>
                    <a:pt x="823" y="902"/>
                    <a:pt x="1013" y="712"/>
                  </a:cubicBezTo>
                  <a:cubicBezTo>
                    <a:pt x="1203" y="522"/>
                    <a:pt x="1308" y="269"/>
                    <a:pt x="1308" y="0"/>
                  </a:cubicBezTo>
                  <a:cubicBezTo>
                    <a:pt x="1308" y="0"/>
                    <a:pt x="1308" y="0"/>
                    <a:pt x="1308" y="0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3937" y="-34"/>
              <a:ext cx="2193" cy="2399"/>
            </a:xfrm>
            <a:custGeom>
              <a:avLst/>
              <a:gdLst>
                <a:gd name="T0" fmla="*/ 552 w 927"/>
                <a:gd name="T1" fmla="*/ 303 h 1014"/>
                <a:gd name="T2" fmla="*/ 815 w 927"/>
                <a:gd name="T3" fmla="*/ 1014 h 1014"/>
                <a:gd name="T4" fmla="*/ 926 w 927"/>
                <a:gd name="T5" fmla="*/ 927 h 1014"/>
                <a:gd name="T6" fmla="*/ 927 w 927"/>
                <a:gd name="T7" fmla="*/ 927 h 1014"/>
                <a:gd name="T8" fmla="*/ 656 w 927"/>
                <a:gd name="T9" fmla="*/ 271 h 1014"/>
                <a:gd name="T10" fmla="*/ 0 w 927"/>
                <a:gd name="T11" fmla="*/ 0 h 1014"/>
                <a:gd name="T12" fmla="*/ 552 w 927"/>
                <a:gd name="T13" fmla="*/ 303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7" h="1014">
                  <a:moveTo>
                    <a:pt x="552" y="303"/>
                  </a:moveTo>
                  <a:cubicBezTo>
                    <a:pt x="703" y="499"/>
                    <a:pt x="815" y="766"/>
                    <a:pt x="815" y="1014"/>
                  </a:cubicBezTo>
                  <a:cubicBezTo>
                    <a:pt x="891" y="975"/>
                    <a:pt x="920" y="941"/>
                    <a:pt x="926" y="927"/>
                  </a:cubicBezTo>
                  <a:cubicBezTo>
                    <a:pt x="927" y="927"/>
                    <a:pt x="927" y="927"/>
                    <a:pt x="927" y="927"/>
                  </a:cubicBezTo>
                  <a:cubicBezTo>
                    <a:pt x="927" y="679"/>
                    <a:pt x="831" y="446"/>
                    <a:pt x="656" y="271"/>
                  </a:cubicBezTo>
                  <a:cubicBezTo>
                    <a:pt x="481" y="96"/>
                    <a:pt x="248" y="0"/>
                    <a:pt x="0" y="0"/>
                  </a:cubicBezTo>
                  <a:cubicBezTo>
                    <a:pt x="248" y="0"/>
                    <a:pt x="503" y="239"/>
                    <a:pt x="552" y="303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3937" y="-34"/>
              <a:ext cx="1928" cy="2399"/>
            </a:xfrm>
            <a:custGeom>
              <a:avLst/>
              <a:gdLst>
                <a:gd name="T0" fmla="*/ 0 w 815"/>
                <a:gd name="T1" fmla="*/ 1 h 1014"/>
                <a:gd name="T2" fmla="*/ 0 w 815"/>
                <a:gd name="T3" fmla="*/ 927 h 1014"/>
                <a:gd name="T4" fmla="*/ 815 w 815"/>
                <a:gd name="T5" fmla="*/ 1014 h 1014"/>
                <a:gd name="T6" fmla="*/ 552 w 815"/>
                <a:gd name="T7" fmla="*/ 286 h 1014"/>
                <a:gd name="T8" fmla="*/ 0 w 815"/>
                <a:gd name="T9" fmla="*/ 0 h 1014"/>
                <a:gd name="T10" fmla="*/ 0 w 815"/>
                <a:gd name="T11" fmla="*/ 1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5" h="1014">
                  <a:moveTo>
                    <a:pt x="0" y="1"/>
                  </a:moveTo>
                  <a:cubicBezTo>
                    <a:pt x="0" y="927"/>
                    <a:pt x="0" y="927"/>
                    <a:pt x="0" y="927"/>
                  </a:cubicBezTo>
                  <a:cubicBezTo>
                    <a:pt x="815" y="1014"/>
                    <a:pt x="815" y="1014"/>
                    <a:pt x="815" y="1014"/>
                  </a:cubicBezTo>
                  <a:cubicBezTo>
                    <a:pt x="815" y="766"/>
                    <a:pt x="727" y="461"/>
                    <a:pt x="552" y="286"/>
                  </a:cubicBezTo>
                  <a:cubicBezTo>
                    <a:pt x="411" y="145"/>
                    <a:pt x="248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3566" y="253"/>
              <a:ext cx="1902" cy="2277"/>
            </a:xfrm>
            <a:custGeom>
              <a:avLst/>
              <a:gdLst>
                <a:gd name="T0" fmla="*/ 804 w 804"/>
                <a:gd name="T1" fmla="*/ 875 h 963"/>
                <a:gd name="T2" fmla="*/ 589 w 804"/>
                <a:gd name="T3" fmla="*/ 278 h 963"/>
                <a:gd name="T4" fmla="*/ 157 w 804"/>
                <a:gd name="T5" fmla="*/ 0 h 963"/>
                <a:gd name="T6" fmla="*/ 102 w 804"/>
                <a:gd name="T7" fmla="*/ 119 h 963"/>
                <a:gd name="T8" fmla="*/ 4 w 804"/>
                <a:gd name="T9" fmla="*/ 653 h 963"/>
                <a:gd name="T10" fmla="*/ 0 w 804"/>
                <a:gd name="T11" fmla="*/ 806 h 963"/>
                <a:gd name="T12" fmla="*/ 4 w 804"/>
                <a:gd name="T13" fmla="*/ 959 h 963"/>
                <a:gd name="T14" fmla="*/ 157 w 804"/>
                <a:gd name="T15" fmla="*/ 963 h 963"/>
                <a:gd name="T16" fmla="*/ 310 w 804"/>
                <a:gd name="T17" fmla="*/ 959 h 963"/>
                <a:gd name="T18" fmla="*/ 804 w 804"/>
                <a:gd name="T19" fmla="*/ 875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4" h="963">
                  <a:moveTo>
                    <a:pt x="804" y="875"/>
                  </a:moveTo>
                  <a:cubicBezTo>
                    <a:pt x="785" y="653"/>
                    <a:pt x="706" y="418"/>
                    <a:pt x="589" y="278"/>
                  </a:cubicBezTo>
                  <a:cubicBezTo>
                    <a:pt x="456" y="119"/>
                    <a:pt x="323" y="24"/>
                    <a:pt x="157" y="0"/>
                  </a:cubicBezTo>
                  <a:cubicBezTo>
                    <a:pt x="141" y="27"/>
                    <a:pt x="122" y="65"/>
                    <a:pt x="102" y="119"/>
                  </a:cubicBezTo>
                  <a:cubicBezTo>
                    <a:pt x="49" y="264"/>
                    <a:pt x="16" y="450"/>
                    <a:pt x="4" y="653"/>
                  </a:cubicBezTo>
                  <a:cubicBezTo>
                    <a:pt x="2" y="703"/>
                    <a:pt x="0" y="754"/>
                    <a:pt x="0" y="806"/>
                  </a:cubicBezTo>
                  <a:cubicBezTo>
                    <a:pt x="0" y="858"/>
                    <a:pt x="2" y="909"/>
                    <a:pt x="4" y="959"/>
                  </a:cubicBezTo>
                  <a:cubicBezTo>
                    <a:pt x="54" y="961"/>
                    <a:pt x="105" y="963"/>
                    <a:pt x="157" y="963"/>
                  </a:cubicBezTo>
                  <a:cubicBezTo>
                    <a:pt x="209" y="963"/>
                    <a:pt x="260" y="961"/>
                    <a:pt x="310" y="959"/>
                  </a:cubicBezTo>
                  <a:cubicBezTo>
                    <a:pt x="495" y="948"/>
                    <a:pt x="666" y="920"/>
                    <a:pt x="804" y="875"/>
                  </a:cubicBezTo>
                  <a:close/>
                </a:path>
              </a:pathLst>
            </a:custGeom>
            <a:solidFill>
              <a:srgbClr val="FF8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891540" y="4601523"/>
            <a:ext cx="755621" cy="755621"/>
            <a:chOff x="7891737" y="4601650"/>
            <a:chExt cx="755703" cy="755703"/>
          </a:xfrm>
        </p:grpSpPr>
        <p:sp>
          <p:nvSpPr>
            <p:cNvPr id="21" name="Oval 20"/>
            <p:cNvSpPr/>
            <p:nvPr/>
          </p:nvSpPr>
          <p:spPr>
            <a:xfrm>
              <a:off x="7891737" y="4601650"/>
              <a:ext cx="755703" cy="75570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8099876" y="4820373"/>
              <a:ext cx="349218" cy="320594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544840" y="4601523"/>
            <a:ext cx="755621" cy="755621"/>
            <a:chOff x="3544559" y="4601650"/>
            <a:chExt cx="755703" cy="755703"/>
          </a:xfrm>
        </p:grpSpPr>
        <p:sp>
          <p:nvSpPr>
            <p:cNvPr id="23" name="Oval 22"/>
            <p:cNvSpPr/>
            <p:nvPr/>
          </p:nvSpPr>
          <p:spPr>
            <a:xfrm flipH="1">
              <a:off x="3544559" y="4601650"/>
              <a:ext cx="755703" cy="75570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3753526" y="4820373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7891540" y="2283526"/>
            <a:ext cx="755621" cy="755621"/>
            <a:chOff x="7891737" y="2283399"/>
            <a:chExt cx="755703" cy="755703"/>
          </a:xfrm>
        </p:grpSpPr>
        <p:sp>
          <p:nvSpPr>
            <p:cNvPr id="20" name="Oval 19"/>
            <p:cNvSpPr/>
            <p:nvPr/>
          </p:nvSpPr>
          <p:spPr>
            <a:xfrm>
              <a:off x="7891737" y="2283399"/>
              <a:ext cx="755703" cy="755703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8111199" y="2469466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544840" y="2283526"/>
            <a:ext cx="755621" cy="755621"/>
            <a:chOff x="3544559" y="2283399"/>
            <a:chExt cx="755703" cy="755703"/>
          </a:xfrm>
        </p:grpSpPr>
        <p:sp>
          <p:nvSpPr>
            <p:cNvPr id="22" name="Oval 21"/>
            <p:cNvSpPr/>
            <p:nvPr/>
          </p:nvSpPr>
          <p:spPr>
            <a:xfrm flipH="1">
              <a:off x="3544559" y="2283399"/>
              <a:ext cx="755703" cy="755703"/>
            </a:xfrm>
            <a:prstGeom prst="ellipse">
              <a:avLst/>
            </a:prstGeom>
            <a:solidFill>
              <a:srgbClr val="007E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3784059" y="2442750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620982" y="2087106"/>
            <a:ext cx="2149626" cy="1222422"/>
            <a:chOff x="8590924" y="2306010"/>
            <a:chExt cx="3046760" cy="1222553"/>
          </a:xfrm>
        </p:grpSpPr>
        <p:sp>
          <p:nvSpPr>
            <p:cNvPr id="29" name="Rectangle 28"/>
            <p:cNvSpPr/>
            <p:nvPr/>
          </p:nvSpPr>
          <p:spPr>
            <a:xfrm>
              <a:off x="8647438" y="2623603"/>
              <a:ext cx="2990246" cy="904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11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590924" y="2306010"/>
              <a:ext cx="2224749" cy="3693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添加标题内容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620982" y="4409507"/>
            <a:ext cx="2149626" cy="1222421"/>
            <a:chOff x="8590924" y="2306010"/>
            <a:chExt cx="3046760" cy="1222554"/>
          </a:xfrm>
        </p:grpSpPr>
        <p:sp>
          <p:nvSpPr>
            <p:cNvPr id="33" name="Rectangle 32"/>
            <p:cNvSpPr/>
            <p:nvPr/>
          </p:nvSpPr>
          <p:spPr>
            <a:xfrm>
              <a:off x="8647438" y="2623603"/>
              <a:ext cx="2990246" cy="9049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11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590924" y="2306010"/>
              <a:ext cx="2224749" cy="3693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添加标题内容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 flipH="1">
            <a:off x="1377672" y="4409509"/>
            <a:ext cx="2345188" cy="1222422"/>
            <a:chOff x="8313743" y="2306010"/>
            <a:chExt cx="3323941" cy="1222553"/>
          </a:xfrm>
        </p:grpSpPr>
        <p:sp>
          <p:nvSpPr>
            <p:cNvPr id="36" name="Rectangle 35"/>
            <p:cNvSpPr/>
            <p:nvPr/>
          </p:nvSpPr>
          <p:spPr>
            <a:xfrm>
              <a:off x="8647438" y="2623603"/>
              <a:ext cx="2990246" cy="904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11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313743" y="2306010"/>
              <a:ext cx="2224750" cy="3693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添加标题内容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 flipH="1">
            <a:off x="1377671" y="2087106"/>
            <a:ext cx="2282518" cy="1222422"/>
            <a:chOff x="8402568" y="2306010"/>
            <a:chExt cx="3235116" cy="1222553"/>
          </a:xfrm>
        </p:grpSpPr>
        <p:sp>
          <p:nvSpPr>
            <p:cNvPr id="39" name="Rectangle 38"/>
            <p:cNvSpPr/>
            <p:nvPr/>
          </p:nvSpPr>
          <p:spPr>
            <a:xfrm>
              <a:off x="8647438" y="2623603"/>
              <a:ext cx="2990246" cy="904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11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402568" y="2306010"/>
              <a:ext cx="2224750" cy="3693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添加标题内容</a:t>
              </a: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1831037" y="7184272"/>
            <a:ext cx="239168" cy="355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705" dirty="0"/>
              <a:t>.</a:t>
            </a:r>
            <a:endParaRPr lang="zh-CN" altLang="en-US" sz="1705" dirty="0"/>
          </a:p>
        </p:txBody>
      </p:sp>
      <p:sp>
        <p:nvSpPr>
          <p:cNvPr id="41" name="矩形 40"/>
          <p:cNvSpPr/>
          <p:nvPr/>
        </p:nvSpPr>
        <p:spPr>
          <a:xfrm>
            <a:off x="618674" y="275846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教学中要重视的问题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89"/>
            <a:ext cx="6096000" cy="6678730"/>
          </a:xfrm>
          <a:prstGeom prst="rect">
            <a:avLst/>
          </a:prstGeom>
          <a:solidFill>
            <a:srgbClr val="007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/>
          </a:p>
        </p:txBody>
      </p:sp>
      <p:sp>
        <p:nvSpPr>
          <p:cNvPr id="2" name="矩形 1"/>
          <p:cNvSpPr/>
          <p:nvPr/>
        </p:nvSpPr>
        <p:spPr>
          <a:xfrm>
            <a:off x="5526188" y="1676347"/>
            <a:ext cx="5777848" cy="416472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/>
          </a:p>
        </p:txBody>
      </p:sp>
      <p:sp>
        <p:nvSpPr>
          <p:cNvPr id="4" name="文本框 3"/>
          <p:cNvSpPr txBox="1"/>
          <p:nvPr/>
        </p:nvSpPr>
        <p:spPr>
          <a:xfrm>
            <a:off x="947738" y="380004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5" name="矩形 4"/>
          <p:cNvSpPr/>
          <p:nvPr/>
        </p:nvSpPr>
        <p:spPr>
          <a:xfrm>
            <a:off x="947738" y="4329593"/>
            <a:ext cx="424053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6" name="矩形 5"/>
          <p:cNvSpPr/>
          <p:nvPr/>
        </p:nvSpPr>
        <p:spPr>
          <a:xfrm>
            <a:off x="335" y="1113310"/>
            <a:ext cx="6095665" cy="231569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/>
          </a:p>
        </p:txBody>
      </p:sp>
      <p:sp>
        <p:nvSpPr>
          <p:cNvPr id="7" name="文本框 6"/>
          <p:cNvSpPr txBox="1"/>
          <p:nvPr/>
        </p:nvSpPr>
        <p:spPr>
          <a:xfrm>
            <a:off x="11917223" y="7331217"/>
            <a:ext cx="239168" cy="355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705" dirty="0"/>
              <a:t>.</a:t>
            </a:r>
            <a:endParaRPr lang="zh-CN" altLang="en-US" sz="1705" dirty="0"/>
          </a:p>
        </p:txBody>
      </p:sp>
      <p:sp>
        <p:nvSpPr>
          <p:cNvPr id="15" name="矩形 14"/>
          <p:cNvSpPr/>
          <p:nvPr/>
        </p:nvSpPr>
        <p:spPr>
          <a:xfrm>
            <a:off x="6476102" y="4585005"/>
            <a:ext cx="2932873" cy="93871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11" name="矩形 10"/>
          <p:cNvSpPr/>
          <p:nvPr/>
        </p:nvSpPr>
        <p:spPr>
          <a:xfrm>
            <a:off x="0" y="0"/>
            <a:ext cx="12192000" cy="1073426"/>
          </a:xfrm>
          <a:prstGeom prst="rect">
            <a:avLst/>
          </a:prstGeom>
          <a:solidFill>
            <a:srgbClr val="007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KSO_Shape"/>
          <p:cNvSpPr/>
          <p:nvPr/>
        </p:nvSpPr>
        <p:spPr bwMode="auto">
          <a:xfrm rot="10138703">
            <a:off x="-417094" y="-142695"/>
            <a:ext cx="1311452" cy="887350"/>
          </a:xfrm>
          <a:custGeom>
            <a:avLst/>
            <a:gdLst>
              <a:gd name="T0" fmla="*/ 393267026 w 8694"/>
              <a:gd name="T1" fmla="*/ 92493608 h 7435"/>
              <a:gd name="T2" fmla="*/ 348183778 w 8694"/>
              <a:gd name="T3" fmla="*/ 82648666 h 7435"/>
              <a:gd name="T4" fmla="*/ 347319582 w 8694"/>
              <a:gd name="T5" fmla="*/ 34817229 h 7435"/>
              <a:gd name="T6" fmla="*/ 311790478 w 8694"/>
              <a:gd name="T7" fmla="*/ 33472586 h 7435"/>
              <a:gd name="T8" fmla="*/ 276597717 w 8694"/>
              <a:gd name="T9" fmla="*/ 38947110 h 7435"/>
              <a:gd name="T10" fmla="*/ 257488775 w 8694"/>
              <a:gd name="T11" fmla="*/ 71795350 h 7435"/>
              <a:gd name="T12" fmla="*/ 247502315 w 8694"/>
              <a:gd name="T13" fmla="*/ 108773691 h 7435"/>
              <a:gd name="T14" fmla="*/ 203667376 w 8694"/>
              <a:gd name="T15" fmla="*/ 112663473 h 7435"/>
              <a:gd name="T16" fmla="*/ 186094879 w 8694"/>
              <a:gd name="T17" fmla="*/ 146904333 h 7435"/>
              <a:gd name="T18" fmla="*/ 238620204 w 8694"/>
              <a:gd name="T19" fmla="*/ 176727017 h 7435"/>
              <a:gd name="T20" fmla="*/ 214710197 w 8694"/>
              <a:gd name="T21" fmla="*/ 338470837 h 7435"/>
              <a:gd name="T22" fmla="*/ 195409308 w 8694"/>
              <a:gd name="T23" fmla="*/ 266291240 h 7435"/>
              <a:gd name="T24" fmla="*/ 215766339 w 8694"/>
              <a:gd name="T25" fmla="*/ 227728157 h 7435"/>
              <a:gd name="T26" fmla="*/ 184222528 w 8694"/>
              <a:gd name="T27" fmla="*/ 206357796 h 7435"/>
              <a:gd name="T28" fmla="*/ 164249389 w 8694"/>
              <a:gd name="T29" fmla="*/ 201315276 h 7435"/>
              <a:gd name="T30" fmla="*/ 171739234 w 8694"/>
              <a:gd name="T31" fmla="*/ 148297171 h 7435"/>
              <a:gd name="T32" fmla="*/ 163769305 w 8694"/>
              <a:gd name="T33" fmla="*/ 118810538 h 7435"/>
              <a:gd name="T34" fmla="*/ 155463251 w 8694"/>
              <a:gd name="T35" fmla="*/ 75781304 h 7435"/>
              <a:gd name="T36" fmla="*/ 106923000 w 8694"/>
              <a:gd name="T37" fmla="*/ 59069218 h 7435"/>
              <a:gd name="T38" fmla="*/ 81860659 w 8694"/>
              <a:gd name="T39" fmla="*/ 94366426 h 7435"/>
              <a:gd name="T40" fmla="*/ 97176473 w 8694"/>
              <a:gd name="T41" fmla="*/ 129519925 h 7435"/>
              <a:gd name="T42" fmla="*/ 85893720 w 8694"/>
              <a:gd name="T43" fmla="*/ 158334017 h 7435"/>
              <a:gd name="T44" fmla="*/ 24053967 w 8694"/>
              <a:gd name="T45" fmla="*/ 167986837 h 7435"/>
              <a:gd name="T46" fmla="*/ 6529676 w 8694"/>
              <a:gd name="T47" fmla="*/ 206213649 h 7435"/>
              <a:gd name="T48" fmla="*/ 17620483 w 8694"/>
              <a:gd name="T49" fmla="*/ 262785485 h 7435"/>
              <a:gd name="T50" fmla="*/ 54205730 w 8694"/>
              <a:gd name="T51" fmla="*/ 277913048 h 7435"/>
              <a:gd name="T52" fmla="*/ 57662514 w 8694"/>
              <a:gd name="T53" fmla="*/ 278009000 h 7435"/>
              <a:gd name="T54" fmla="*/ 86757916 w 8694"/>
              <a:gd name="T55" fmla="*/ 316379959 h 7435"/>
              <a:gd name="T56" fmla="*/ 121566565 w 8694"/>
              <a:gd name="T57" fmla="*/ 321710556 h 7435"/>
              <a:gd name="T58" fmla="*/ 134049859 w 8694"/>
              <a:gd name="T59" fmla="*/ 288142018 h 7435"/>
              <a:gd name="T60" fmla="*/ 317407971 w 8694"/>
              <a:gd name="T61" fmla="*/ 282091124 h 7435"/>
              <a:gd name="T62" fmla="*/ 311262407 w 8694"/>
              <a:gd name="T63" fmla="*/ 311481586 h 7435"/>
              <a:gd name="T64" fmla="*/ 327682569 w 8694"/>
              <a:gd name="T65" fmla="*/ 324591965 h 7435"/>
              <a:gd name="T66" fmla="*/ 343958772 w 8694"/>
              <a:gd name="T67" fmla="*/ 314603094 h 7435"/>
              <a:gd name="T68" fmla="*/ 346503373 w 8694"/>
              <a:gd name="T69" fmla="*/ 296786245 h 7435"/>
              <a:gd name="T70" fmla="*/ 374398235 w 8694"/>
              <a:gd name="T71" fmla="*/ 271765983 h 7435"/>
              <a:gd name="T72" fmla="*/ 381072089 w 8694"/>
              <a:gd name="T73" fmla="*/ 237188853 h 7435"/>
              <a:gd name="T74" fmla="*/ 353993218 w 8694"/>
              <a:gd name="T75" fmla="*/ 217403235 h 7435"/>
              <a:gd name="T76" fmla="*/ 379199519 w 8694"/>
              <a:gd name="T77" fmla="*/ 181337315 h 7435"/>
              <a:gd name="T78" fmla="*/ 160792605 w 8694"/>
              <a:gd name="T79" fmla="*/ 264562350 h 7435"/>
              <a:gd name="T80" fmla="*/ 115853099 w 8694"/>
              <a:gd name="T81" fmla="*/ 212408690 h 7435"/>
              <a:gd name="T82" fmla="*/ 93479538 w 8694"/>
              <a:gd name="T83" fmla="*/ 212120615 h 7435"/>
              <a:gd name="T84" fmla="*/ 150998092 w 8694"/>
              <a:gd name="T85" fmla="*/ 213465258 h 7435"/>
              <a:gd name="T86" fmla="*/ 149029548 w 8694"/>
              <a:gd name="T87" fmla="*/ 214137579 h 7435"/>
              <a:gd name="T88" fmla="*/ 84165109 w 8694"/>
              <a:gd name="T89" fmla="*/ 165921677 h 7435"/>
              <a:gd name="T90" fmla="*/ 89686629 w 8694"/>
              <a:gd name="T91" fmla="*/ 183690550 h 7435"/>
              <a:gd name="T92" fmla="*/ 93095426 w 8694"/>
              <a:gd name="T93" fmla="*/ 254237209 h 7435"/>
              <a:gd name="T94" fmla="*/ 124975581 w 8694"/>
              <a:gd name="T95" fmla="*/ 266099117 h 7435"/>
              <a:gd name="T96" fmla="*/ 165593670 w 8694"/>
              <a:gd name="T97" fmla="*/ 288430093 h 7435"/>
              <a:gd name="T98" fmla="*/ 337140958 w 8694"/>
              <a:gd name="T99" fmla="*/ 172357036 h 7435"/>
              <a:gd name="T100" fmla="*/ 257056677 w 8694"/>
              <a:gd name="T101" fmla="*/ 198625990 h 7435"/>
              <a:gd name="T102" fmla="*/ 316111677 w 8694"/>
              <a:gd name="T103" fmla="*/ 166065824 h 7435"/>
              <a:gd name="T104" fmla="*/ 333635968 w 8694"/>
              <a:gd name="T105" fmla="*/ 223742204 h 7435"/>
              <a:gd name="T106" fmla="*/ 312510714 w 8694"/>
              <a:gd name="T107" fmla="*/ 109878235 h 7435"/>
              <a:gd name="T108" fmla="*/ 310590157 w 8694"/>
              <a:gd name="T109" fmla="*/ 163760785 h 7435"/>
              <a:gd name="T110" fmla="*/ 285479829 w 8694"/>
              <a:gd name="T111" fmla="*/ 107957222 h 7435"/>
              <a:gd name="T112" fmla="*/ 290233126 w 8694"/>
              <a:gd name="T113" fmla="*/ 121355896 h 7435"/>
              <a:gd name="T114" fmla="*/ 268051511 w 8694"/>
              <a:gd name="T115" fmla="*/ 95999363 h 7435"/>
              <a:gd name="T116" fmla="*/ 265218772 w 8694"/>
              <a:gd name="T117" fmla="*/ 267683859 h 7435"/>
              <a:gd name="T118" fmla="*/ 276981829 w 8694"/>
              <a:gd name="T119" fmla="*/ 266531339 h 7435"/>
              <a:gd name="T120" fmla="*/ 303964508 w 8694"/>
              <a:gd name="T121" fmla="*/ 243047843 h 7435"/>
              <a:gd name="T122" fmla="*/ 335556525 w 8694"/>
              <a:gd name="T123" fmla="*/ 281610707 h 7435"/>
              <a:gd name="T124" fmla="*/ 352408785 w 8694"/>
              <a:gd name="T125" fmla="*/ 191470333 h 743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8694" h="7435">
                <a:moveTo>
                  <a:pt x="8586" y="3051"/>
                </a:moveTo>
                <a:lnTo>
                  <a:pt x="8586" y="3051"/>
                </a:lnTo>
                <a:lnTo>
                  <a:pt x="8551" y="3047"/>
                </a:lnTo>
                <a:lnTo>
                  <a:pt x="8540" y="3046"/>
                </a:lnTo>
                <a:lnTo>
                  <a:pt x="8576" y="3030"/>
                </a:lnTo>
                <a:lnTo>
                  <a:pt x="8541" y="3032"/>
                </a:lnTo>
                <a:lnTo>
                  <a:pt x="8505" y="3032"/>
                </a:lnTo>
                <a:lnTo>
                  <a:pt x="8470" y="3032"/>
                </a:lnTo>
                <a:lnTo>
                  <a:pt x="8434" y="3030"/>
                </a:lnTo>
                <a:lnTo>
                  <a:pt x="8453" y="3013"/>
                </a:lnTo>
                <a:lnTo>
                  <a:pt x="8438" y="3016"/>
                </a:lnTo>
                <a:lnTo>
                  <a:pt x="8424" y="3017"/>
                </a:lnTo>
                <a:lnTo>
                  <a:pt x="8410" y="3017"/>
                </a:lnTo>
                <a:lnTo>
                  <a:pt x="8396" y="3016"/>
                </a:lnTo>
                <a:lnTo>
                  <a:pt x="8383" y="3013"/>
                </a:lnTo>
                <a:lnTo>
                  <a:pt x="8369" y="3009"/>
                </a:lnTo>
                <a:lnTo>
                  <a:pt x="8356" y="3004"/>
                </a:lnTo>
                <a:lnTo>
                  <a:pt x="8342" y="2997"/>
                </a:lnTo>
                <a:lnTo>
                  <a:pt x="8370" y="2992"/>
                </a:lnTo>
                <a:lnTo>
                  <a:pt x="8339" y="2983"/>
                </a:lnTo>
                <a:lnTo>
                  <a:pt x="8308" y="2974"/>
                </a:lnTo>
                <a:lnTo>
                  <a:pt x="8276" y="2967"/>
                </a:lnTo>
                <a:lnTo>
                  <a:pt x="8244" y="2962"/>
                </a:lnTo>
                <a:lnTo>
                  <a:pt x="8267" y="2950"/>
                </a:lnTo>
                <a:lnTo>
                  <a:pt x="8251" y="2946"/>
                </a:lnTo>
                <a:lnTo>
                  <a:pt x="8234" y="2941"/>
                </a:lnTo>
                <a:lnTo>
                  <a:pt x="8217" y="2937"/>
                </a:lnTo>
                <a:lnTo>
                  <a:pt x="8200" y="2934"/>
                </a:lnTo>
                <a:lnTo>
                  <a:pt x="8183" y="2932"/>
                </a:lnTo>
                <a:lnTo>
                  <a:pt x="8165" y="2931"/>
                </a:lnTo>
                <a:lnTo>
                  <a:pt x="8148" y="2931"/>
                </a:lnTo>
                <a:lnTo>
                  <a:pt x="8130" y="2931"/>
                </a:lnTo>
                <a:lnTo>
                  <a:pt x="8160" y="2918"/>
                </a:lnTo>
                <a:lnTo>
                  <a:pt x="8142" y="2915"/>
                </a:lnTo>
                <a:lnTo>
                  <a:pt x="8125" y="2913"/>
                </a:lnTo>
                <a:lnTo>
                  <a:pt x="8108" y="2910"/>
                </a:lnTo>
                <a:lnTo>
                  <a:pt x="8090" y="2910"/>
                </a:lnTo>
                <a:lnTo>
                  <a:pt x="8055" y="2910"/>
                </a:lnTo>
                <a:lnTo>
                  <a:pt x="8021" y="2914"/>
                </a:lnTo>
                <a:lnTo>
                  <a:pt x="8053" y="2892"/>
                </a:lnTo>
                <a:lnTo>
                  <a:pt x="8033" y="2893"/>
                </a:lnTo>
                <a:lnTo>
                  <a:pt x="8014" y="2894"/>
                </a:lnTo>
                <a:lnTo>
                  <a:pt x="7995" y="2896"/>
                </a:lnTo>
                <a:lnTo>
                  <a:pt x="7975" y="2898"/>
                </a:lnTo>
                <a:lnTo>
                  <a:pt x="7937" y="2905"/>
                </a:lnTo>
                <a:lnTo>
                  <a:pt x="7899" y="2913"/>
                </a:lnTo>
                <a:lnTo>
                  <a:pt x="7926" y="2891"/>
                </a:lnTo>
                <a:lnTo>
                  <a:pt x="7916" y="2891"/>
                </a:lnTo>
                <a:lnTo>
                  <a:pt x="7896" y="2893"/>
                </a:lnTo>
                <a:lnTo>
                  <a:pt x="7841" y="2899"/>
                </a:lnTo>
                <a:lnTo>
                  <a:pt x="7813" y="2903"/>
                </a:lnTo>
                <a:lnTo>
                  <a:pt x="7788" y="2908"/>
                </a:lnTo>
                <a:lnTo>
                  <a:pt x="7770" y="2913"/>
                </a:lnTo>
                <a:lnTo>
                  <a:pt x="7764" y="2916"/>
                </a:lnTo>
                <a:lnTo>
                  <a:pt x="7762" y="2918"/>
                </a:lnTo>
                <a:lnTo>
                  <a:pt x="7767" y="2905"/>
                </a:lnTo>
                <a:lnTo>
                  <a:pt x="7775" y="2894"/>
                </a:lnTo>
                <a:lnTo>
                  <a:pt x="7784" y="2883"/>
                </a:lnTo>
                <a:lnTo>
                  <a:pt x="7794" y="2871"/>
                </a:lnTo>
                <a:lnTo>
                  <a:pt x="7805" y="2860"/>
                </a:lnTo>
                <a:lnTo>
                  <a:pt x="7818" y="2850"/>
                </a:lnTo>
                <a:lnTo>
                  <a:pt x="7842" y="2829"/>
                </a:lnTo>
                <a:lnTo>
                  <a:pt x="7869" y="2808"/>
                </a:lnTo>
                <a:lnTo>
                  <a:pt x="7895" y="2788"/>
                </a:lnTo>
                <a:lnTo>
                  <a:pt x="7907" y="2779"/>
                </a:lnTo>
                <a:lnTo>
                  <a:pt x="7918" y="2768"/>
                </a:lnTo>
                <a:lnTo>
                  <a:pt x="7928" y="2758"/>
                </a:lnTo>
                <a:lnTo>
                  <a:pt x="7936" y="2748"/>
                </a:lnTo>
                <a:lnTo>
                  <a:pt x="7902" y="2754"/>
                </a:lnTo>
                <a:lnTo>
                  <a:pt x="7916" y="2746"/>
                </a:lnTo>
                <a:lnTo>
                  <a:pt x="7928" y="2735"/>
                </a:lnTo>
                <a:lnTo>
                  <a:pt x="7939" y="2725"/>
                </a:lnTo>
                <a:lnTo>
                  <a:pt x="7950" y="2715"/>
                </a:lnTo>
                <a:lnTo>
                  <a:pt x="7960" y="2702"/>
                </a:lnTo>
                <a:lnTo>
                  <a:pt x="7969" y="2690"/>
                </a:lnTo>
                <a:lnTo>
                  <a:pt x="7978" y="2677"/>
                </a:lnTo>
                <a:lnTo>
                  <a:pt x="7986" y="2664"/>
                </a:lnTo>
                <a:lnTo>
                  <a:pt x="7952" y="2679"/>
                </a:lnTo>
                <a:lnTo>
                  <a:pt x="7969" y="2657"/>
                </a:lnTo>
                <a:lnTo>
                  <a:pt x="7985" y="2634"/>
                </a:lnTo>
                <a:lnTo>
                  <a:pt x="7998" y="2609"/>
                </a:lnTo>
                <a:lnTo>
                  <a:pt x="8010" y="2585"/>
                </a:lnTo>
                <a:lnTo>
                  <a:pt x="7989" y="2599"/>
                </a:lnTo>
                <a:lnTo>
                  <a:pt x="7992" y="2590"/>
                </a:lnTo>
                <a:lnTo>
                  <a:pt x="7996" y="2580"/>
                </a:lnTo>
                <a:lnTo>
                  <a:pt x="8004" y="2562"/>
                </a:lnTo>
                <a:lnTo>
                  <a:pt x="8014" y="2545"/>
                </a:lnTo>
                <a:lnTo>
                  <a:pt x="8024" y="2527"/>
                </a:lnTo>
                <a:lnTo>
                  <a:pt x="8034" y="2509"/>
                </a:lnTo>
                <a:lnTo>
                  <a:pt x="8043" y="2492"/>
                </a:lnTo>
                <a:lnTo>
                  <a:pt x="8051" y="2472"/>
                </a:lnTo>
                <a:lnTo>
                  <a:pt x="8054" y="2462"/>
                </a:lnTo>
                <a:lnTo>
                  <a:pt x="8056" y="2452"/>
                </a:lnTo>
                <a:lnTo>
                  <a:pt x="8035" y="2463"/>
                </a:lnTo>
                <a:lnTo>
                  <a:pt x="8042" y="2448"/>
                </a:lnTo>
                <a:lnTo>
                  <a:pt x="8050" y="2433"/>
                </a:lnTo>
                <a:lnTo>
                  <a:pt x="8056" y="2418"/>
                </a:lnTo>
                <a:lnTo>
                  <a:pt x="8062" y="2401"/>
                </a:lnTo>
                <a:lnTo>
                  <a:pt x="8066" y="2386"/>
                </a:lnTo>
                <a:lnTo>
                  <a:pt x="8070" y="2369"/>
                </a:lnTo>
                <a:lnTo>
                  <a:pt x="8073" y="2353"/>
                </a:lnTo>
                <a:lnTo>
                  <a:pt x="8075" y="2336"/>
                </a:lnTo>
                <a:lnTo>
                  <a:pt x="8058" y="2353"/>
                </a:lnTo>
                <a:lnTo>
                  <a:pt x="8063" y="2338"/>
                </a:lnTo>
                <a:lnTo>
                  <a:pt x="8067" y="2323"/>
                </a:lnTo>
                <a:lnTo>
                  <a:pt x="8070" y="2307"/>
                </a:lnTo>
                <a:lnTo>
                  <a:pt x="8073" y="2292"/>
                </a:lnTo>
                <a:lnTo>
                  <a:pt x="8075" y="2275"/>
                </a:lnTo>
                <a:lnTo>
                  <a:pt x="8077" y="2260"/>
                </a:lnTo>
                <a:lnTo>
                  <a:pt x="8077" y="2243"/>
                </a:lnTo>
                <a:lnTo>
                  <a:pt x="8077" y="2228"/>
                </a:lnTo>
                <a:lnTo>
                  <a:pt x="8056" y="2258"/>
                </a:lnTo>
                <a:lnTo>
                  <a:pt x="8061" y="2240"/>
                </a:lnTo>
                <a:lnTo>
                  <a:pt x="8068" y="2223"/>
                </a:lnTo>
                <a:lnTo>
                  <a:pt x="8076" y="2207"/>
                </a:lnTo>
                <a:lnTo>
                  <a:pt x="8086" y="2192"/>
                </a:lnTo>
                <a:lnTo>
                  <a:pt x="8096" y="2176"/>
                </a:lnTo>
                <a:lnTo>
                  <a:pt x="8107" y="2162"/>
                </a:lnTo>
                <a:lnTo>
                  <a:pt x="8132" y="2133"/>
                </a:lnTo>
                <a:lnTo>
                  <a:pt x="8106" y="2141"/>
                </a:lnTo>
                <a:lnTo>
                  <a:pt x="8127" y="2119"/>
                </a:lnTo>
                <a:lnTo>
                  <a:pt x="8148" y="2096"/>
                </a:lnTo>
                <a:lnTo>
                  <a:pt x="8167" y="2072"/>
                </a:lnTo>
                <a:lnTo>
                  <a:pt x="8185" y="2048"/>
                </a:lnTo>
                <a:lnTo>
                  <a:pt x="8161" y="2052"/>
                </a:lnTo>
                <a:lnTo>
                  <a:pt x="8205" y="2006"/>
                </a:lnTo>
                <a:lnTo>
                  <a:pt x="8250" y="1961"/>
                </a:lnTo>
                <a:lnTo>
                  <a:pt x="8211" y="1981"/>
                </a:lnTo>
                <a:lnTo>
                  <a:pt x="8224" y="1967"/>
                </a:lnTo>
                <a:lnTo>
                  <a:pt x="8235" y="1955"/>
                </a:lnTo>
                <a:lnTo>
                  <a:pt x="8245" y="1940"/>
                </a:lnTo>
                <a:lnTo>
                  <a:pt x="8256" y="1927"/>
                </a:lnTo>
                <a:lnTo>
                  <a:pt x="8265" y="1913"/>
                </a:lnTo>
                <a:lnTo>
                  <a:pt x="8273" y="1897"/>
                </a:lnTo>
                <a:lnTo>
                  <a:pt x="8290" y="1867"/>
                </a:lnTo>
                <a:lnTo>
                  <a:pt x="8256" y="1885"/>
                </a:lnTo>
                <a:lnTo>
                  <a:pt x="8239" y="1894"/>
                </a:lnTo>
                <a:lnTo>
                  <a:pt x="8223" y="1904"/>
                </a:lnTo>
                <a:lnTo>
                  <a:pt x="8206" y="1915"/>
                </a:lnTo>
                <a:lnTo>
                  <a:pt x="8191" y="1926"/>
                </a:lnTo>
                <a:lnTo>
                  <a:pt x="8176" y="1939"/>
                </a:lnTo>
                <a:lnTo>
                  <a:pt x="8164" y="1954"/>
                </a:lnTo>
                <a:lnTo>
                  <a:pt x="8169" y="1926"/>
                </a:lnTo>
                <a:lnTo>
                  <a:pt x="8157" y="1935"/>
                </a:lnTo>
                <a:lnTo>
                  <a:pt x="8144" y="1946"/>
                </a:lnTo>
                <a:lnTo>
                  <a:pt x="8132" y="1958"/>
                </a:lnTo>
                <a:lnTo>
                  <a:pt x="8121" y="1970"/>
                </a:lnTo>
                <a:lnTo>
                  <a:pt x="8097" y="1996"/>
                </a:lnTo>
                <a:lnTo>
                  <a:pt x="8086" y="2008"/>
                </a:lnTo>
                <a:lnTo>
                  <a:pt x="8074" y="2020"/>
                </a:lnTo>
                <a:lnTo>
                  <a:pt x="8085" y="1991"/>
                </a:lnTo>
                <a:lnTo>
                  <a:pt x="8058" y="2014"/>
                </a:lnTo>
                <a:lnTo>
                  <a:pt x="8032" y="2037"/>
                </a:lnTo>
                <a:lnTo>
                  <a:pt x="7983" y="2086"/>
                </a:lnTo>
                <a:lnTo>
                  <a:pt x="7985" y="2059"/>
                </a:lnTo>
                <a:lnTo>
                  <a:pt x="7977" y="2074"/>
                </a:lnTo>
                <a:lnTo>
                  <a:pt x="7969" y="2089"/>
                </a:lnTo>
                <a:lnTo>
                  <a:pt x="7960" y="2103"/>
                </a:lnTo>
                <a:lnTo>
                  <a:pt x="7949" y="2117"/>
                </a:lnTo>
                <a:lnTo>
                  <a:pt x="7937" y="2129"/>
                </a:lnTo>
                <a:lnTo>
                  <a:pt x="7925" y="2139"/>
                </a:lnTo>
                <a:lnTo>
                  <a:pt x="7910" y="2150"/>
                </a:lnTo>
                <a:lnTo>
                  <a:pt x="7896" y="2159"/>
                </a:lnTo>
                <a:lnTo>
                  <a:pt x="7892" y="2136"/>
                </a:lnTo>
                <a:lnTo>
                  <a:pt x="7878" y="2146"/>
                </a:lnTo>
                <a:lnTo>
                  <a:pt x="7865" y="2154"/>
                </a:lnTo>
                <a:lnTo>
                  <a:pt x="7851" y="2162"/>
                </a:lnTo>
                <a:lnTo>
                  <a:pt x="7835" y="2168"/>
                </a:lnTo>
                <a:lnTo>
                  <a:pt x="7821" y="2174"/>
                </a:lnTo>
                <a:lnTo>
                  <a:pt x="7805" y="2180"/>
                </a:lnTo>
                <a:lnTo>
                  <a:pt x="7789" y="2185"/>
                </a:lnTo>
                <a:lnTo>
                  <a:pt x="7773" y="2188"/>
                </a:lnTo>
                <a:lnTo>
                  <a:pt x="7791" y="2165"/>
                </a:lnTo>
                <a:lnTo>
                  <a:pt x="7774" y="2172"/>
                </a:lnTo>
                <a:lnTo>
                  <a:pt x="7757" y="2180"/>
                </a:lnTo>
                <a:lnTo>
                  <a:pt x="7740" y="2189"/>
                </a:lnTo>
                <a:lnTo>
                  <a:pt x="7725" y="2198"/>
                </a:lnTo>
                <a:lnTo>
                  <a:pt x="7709" y="2207"/>
                </a:lnTo>
                <a:lnTo>
                  <a:pt x="7694" y="2218"/>
                </a:lnTo>
                <a:lnTo>
                  <a:pt x="7664" y="2240"/>
                </a:lnTo>
                <a:lnTo>
                  <a:pt x="7661" y="2221"/>
                </a:lnTo>
                <a:lnTo>
                  <a:pt x="7635" y="2243"/>
                </a:lnTo>
                <a:lnTo>
                  <a:pt x="7609" y="2266"/>
                </a:lnTo>
                <a:lnTo>
                  <a:pt x="7583" y="2289"/>
                </a:lnTo>
                <a:lnTo>
                  <a:pt x="7555" y="2309"/>
                </a:lnTo>
                <a:lnTo>
                  <a:pt x="7565" y="2281"/>
                </a:lnTo>
                <a:lnTo>
                  <a:pt x="7552" y="2293"/>
                </a:lnTo>
                <a:lnTo>
                  <a:pt x="7539" y="2305"/>
                </a:lnTo>
                <a:lnTo>
                  <a:pt x="7517" y="2332"/>
                </a:lnTo>
                <a:lnTo>
                  <a:pt x="7493" y="2358"/>
                </a:lnTo>
                <a:lnTo>
                  <a:pt x="7480" y="2370"/>
                </a:lnTo>
                <a:lnTo>
                  <a:pt x="7466" y="2383"/>
                </a:lnTo>
                <a:lnTo>
                  <a:pt x="7472" y="2349"/>
                </a:lnTo>
                <a:lnTo>
                  <a:pt x="7460" y="2366"/>
                </a:lnTo>
                <a:lnTo>
                  <a:pt x="7449" y="2388"/>
                </a:lnTo>
                <a:lnTo>
                  <a:pt x="7436" y="2410"/>
                </a:lnTo>
                <a:lnTo>
                  <a:pt x="7423" y="2434"/>
                </a:lnTo>
                <a:lnTo>
                  <a:pt x="7408" y="2457"/>
                </a:lnTo>
                <a:lnTo>
                  <a:pt x="7401" y="2467"/>
                </a:lnTo>
                <a:lnTo>
                  <a:pt x="7393" y="2476"/>
                </a:lnTo>
                <a:lnTo>
                  <a:pt x="7386" y="2486"/>
                </a:lnTo>
                <a:lnTo>
                  <a:pt x="7378" y="2493"/>
                </a:lnTo>
                <a:lnTo>
                  <a:pt x="7368" y="2500"/>
                </a:lnTo>
                <a:lnTo>
                  <a:pt x="7360" y="2504"/>
                </a:lnTo>
                <a:lnTo>
                  <a:pt x="7362" y="2502"/>
                </a:lnTo>
                <a:lnTo>
                  <a:pt x="7364" y="2496"/>
                </a:lnTo>
                <a:lnTo>
                  <a:pt x="7367" y="2479"/>
                </a:lnTo>
                <a:lnTo>
                  <a:pt x="7370" y="2453"/>
                </a:lnTo>
                <a:lnTo>
                  <a:pt x="7373" y="2424"/>
                </a:lnTo>
                <a:lnTo>
                  <a:pt x="7375" y="2369"/>
                </a:lnTo>
                <a:lnTo>
                  <a:pt x="7376" y="2350"/>
                </a:lnTo>
                <a:lnTo>
                  <a:pt x="7375" y="2339"/>
                </a:lnTo>
                <a:lnTo>
                  <a:pt x="7356" y="2368"/>
                </a:lnTo>
                <a:lnTo>
                  <a:pt x="7354" y="2357"/>
                </a:lnTo>
                <a:lnTo>
                  <a:pt x="7353" y="2347"/>
                </a:lnTo>
                <a:lnTo>
                  <a:pt x="7354" y="2339"/>
                </a:lnTo>
                <a:lnTo>
                  <a:pt x="7357" y="2335"/>
                </a:lnTo>
                <a:lnTo>
                  <a:pt x="7359" y="2333"/>
                </a:lnTo>
                <a:lnTo>
                  <a:pt x="7361" y="2332"/>
                </a:lnTo>
                <a:lnTo>
                  <a:pt x="7367" y="2330"/>
                </a:lnTo>
                <a:lnTo>
                  <a:pt x="7375" y="2331"/>
                </a:lnTo>
                <a:lnTo>
                  <a:pt x="7385" y="2334"/>
                </a:lnTo>
                <a:lnTo>
                  <a:pt x="7380" y="2329"/>
                </a:lnTo>
                <a:lnTo>
                  <a:pt x="7375" y="2323"/>
                </a:lnTo>
                <a:lnTo>
                  <a:pt x="7369" y="2311"/>
                </a:lnTo>
                <a:lnTo>
                  <a:pt x="7364" y="2296"/>
                </a:lnTo>
                <a:lnTo>
                  <a:pt x="7361" y="2281"/>
                </a:lnTo>
                <a:lnTo>
                  <a:pt x="7360" y="2264"/>
                </a:lnTo>
                <a:lnTo>
                  <a:pt x="7360" y="2248"/>
                </a:lnTo>
                <a:lnTo>
                  <a:pt x="7362" y="2230"/>
                </a:lnTo>
                <a:lnTo>
                  <a:pt x="7366" y="2213"/>
                </a:lnTo>
                <a:lnTo>
                  <a:pt x="7347" y="2247"/>
                </a:lnTo>
                <a:lnTo>
                  <a:pt x="7347" y="2212"/>
                </a:lnTo>
                <a:lnTo>
                  <a:pt x="7347" y="2194"/>
                </a:lnTo>
                <a:lnTo>
                  <a:pt x="7346" y="2176"/>
                </a:lnTo>
                <a:lnTo>
                  <a:pt x="7344" y="2159"/>
                </a:lnTo>
                <a:lnTo>
                  <a:pt x="7341" y="2141"/>
                </a:lnTo>
                <a:lnTo>
                  <a:pt x="7338" y="2124"/>
                </a:lnTo>
                <a:lnTo>
                  <a:pt x="7334" y="2107"/>
                </a:lnTo>
                <a:lnTo>
                  <a:pt x="7322" y="2138"/>
                </a:lnTo>
                <a:lnTo>
                  <a:pt x="7322" y="2121"/>
                </a:lnTo>
                <a:lnTo>
                  <a:pt x="7320" y="2103"/>
                </a:lnTo>
                <a:lnTo>
                  <a:pt x="7318" y="2086"/>
                </a:lnTo>
                <a:lnTo>
                  <a:pt x="7315" y="2069"/>
                </a:lnTo>
                <a:lnTo>
                  <a:pt x="7311" y="2052"/>
                </a:lnTo>
                <a:lnTo>
                  <a:pt x="7305" y="2035"/>
                </a:lnTo>
                <a:lnTo>
                  <a:pt x="7300" y="2019"/>
                </a:lnTo>
                <a:lnTo>
                  <a:pt x="7294" y="2002"/>
                </a:lnTo>
                <a:lnTo>
                  <a:pt x="7284" y="2026"/>
                </a:lnTo>
                <a:lnTo>
                  <a:pt x="7277" y="1995"/>
                </a:lnTo>
                <a:lnTo>
                  <a:pt x="7268" y="1963"/>
                </a:lnTo>
                <a:lnTo>
                  <a:pt x="7258" y="1933"/>
                </a:lnTo>
                <a:lnTo>
                  <a:pt x="7246" y="1903"/>
                </a:lnTo>
                <a:lnTo>
                  <a:pt x="7242" y="1930"/>
                </a:lnTo>
                <a:lnTo>
                  <a:pt x="7235" y="1918"/>
                </a:lnTo>
                <a:lnTo>
                  <a:pt x="7229" y="1905"/>
                </a:lnTo>
                <a:lnTo>
                  <a:pt x="7224" y="1892"/>
                </a:lnTo>
                <a:lnTo>
                  <a:pt x="7221" y="1879"/>
                </a:lnTo>
                <a:lnTo>
                  <a:pt x="7219" y="1864"/>
                </a:lnTo>
                <a:lnTo>
                  <a:pt x="7218" y="1851"/>
                </a:lnTo>
                <a:lnTo>
                  <a:pt x="7218" y="1836"/>
                </a:lnTo>
                <a:lnTo>
                  <a:pt x="7220" y="1822"/>
                </a:lnTo>
                <a:lnTo>
                  <a:pt x="7203" y="1840"/>
                </a:lnTo>
                <a:lnTo>
                  <a:pt x="7201" y="1831"/>
                </a:lnTo>
                <a:lnTo>
                  <a:pt x="7200" y="1822"/>
                </a:lnTo>
                <a:lnTo>
                  <a:pt x="7201" y="1814"/>
                </a:lnTo>
                <a:lnTo>
                  <a:pt x="7204" y="1806"/>
                </a:lnTo>
                <a:lnTo>
                  <a:pt x="7208" y="1799"/>
                </a:lnTo>
                <a:lnTo>
                  <a:pt x="7214" y="1793"/>
                </a:lnTo>
                <a:lnTo>
                  <a:pt x="7221" y="1788"/>
                </a:lnTo>
                <a:lnTo>
                  <a:pt x="7230" y="1783"/>
                </a:lnTo>
                <a:lnTo>
                  <a:pt x="7211" y="1782"/>
                </a:lnTo>
                <a:lnTo>
                  <a:pt x="7212" y="1779"/>
                </a:lnTo>
                <a:lnTo>
                  <a:pt x="7214" y="1774"/>
                </a:lnTo>
                <a:lnTo>
                  <a:pt x="7220" y="1767"/>
                </a:lnTo>
                <a:lnTo>
                  <a:pt x="7228" y="1761"/>
                </a:lnTo>
                <a:lnTo>
                  <a:pt x="7237" y="1755"/>
                </a:lnTo>
                <a:lnTo>
                  <a:pt x="7257" y="1744"/>
                </a:lnTo>
                <a:lnTo>
                  <a:pt x="7273" y="1734"/>
                </a:lnTo>
                <a:lnTo>
                  <a:pt x="7252" y="1721"/>
                </a:lnTo>
                <a:lnTo>
                  <a:pt x="7263" y="1716"/>
                </a:lnTo>
                <a:lnTo>
                  <a:pt x="7274" y="1711"/>
                </a:lnTo>
                <a:lnTo>
                  <a:pt x="7286" y="1704"/>
                </a:lnTo>
                <a:lnTo>
                  <a:pt x="7296" y="1697"/>
                </a:lnTo>
                <a:lnTo>
                  <a:pt x="7306" y="1689"/>
                </a:lnTo>
                <a:lnTo>
                  <a:pt x="7316" y="1681"/>
                </a:lnTo>
                <a:lnTo>
                  <a:pt x="7324" y="1671"/>
                </a:lnTo>
                <a:lnTo>
                  <a:pt x="7331" y="1662"/>
                </a:lnTo>
                <a:lnTo>
                  <a:pt x="7295" y="1664"/>
                </a:lnTo>
                <a:lnTo>
                  <a:pt x="7318" y="1650"/>
                </a:lnTo>
                <a:lnTo>
                  <a:pt x="7338" y="1633"/>
                </a:lnTo>
                <a:lnTo>
                  <a:pt x="7357" y="1615"/>
                </a:lnTo>
                <a:lnTo>
                  <a:pt x="7375" y="1594"/>
                </a:lnTo>
                <a:lnTo>
                  <a:pt x="7351" y="1599"/>
                </a:lnTo>
                <a:lnTo>
                  <a:pt x="7376" y="1581"/>
                </a:lnTo>
                <a:lnTo>
                  <a:pt x="7405" y="1561"/>
                </a:lnTo>
                <a:lnTo>
                  <a:pt x="7437" y="1539"/>
                </a:lnTo>
                <a:lnTo>
                  <a:pt x="7432" y="1539"/>
                </a:lnTo>
                <a:lnTo>
                  <a:pt x="7427" y="1538"/>
                </a:lnTo>
                <a:lnTo>
                  <a:pt x="7417" y="1536"/>
                </a:lnTo>
                <a:lnTo>
                  <a:pt x="7409" y="1533"/>
                </a:lnTo>
                <a:lnTo>
                  <a:pt x="7406" y="1531"/>
                </a:lnTo>
                <a:lnTo>
                  <a:pt x="7426" y="1526"/>
                </a:lnTo>
                <a:lnTo>
                  <a:pt x="7446" y="1519"/>
                </a:lnTo>
                <a:lnTo>
                  <a:pt x="7465" y="1511"/>
                </a:lnTo>
                <a:lnTo>
                  <a:pt x="7483" y="1500"/>
                </a:lnTo>
                <a:lnTo>
                  <a:pt x="7500" y="1488"/>
                </a:lnTo>
                <a:lnTo>
                  <a:pt x="7516" y="1474"/>
                </a:lnTo>
                <a:lnTo>
                  <a:pt x="7531" y="1460"/>
                </a:lnTo>
                <a:lnTo>
                  <a:pt x="7545" y="1445"/>
                </a:lnTo>
                <a:lnTo>
                  <a:pt x="7503" y="1450"/>
                </a:lnTo>
                <a:lnTo>
                  <a:pt x="7589" y="1406"/>
                </a:lnTo>
                <a:lnTo>
                  <a:pt x="7675" y="1365"/>
                </a:lnTo>
                <a:lnTo>
                  <a:pt x="7653" y="1360"/>
                </a:lnTo>
                <a:lnTo>
                  <a:pt x="7680" y="1344"/>
                </a:lnTo>
                <a:lnTo>
                  <a:pt x="7710" y="1324"/>
                </a:lnTo>
                <a:lnTo>
                  <a:pt x="7744" y="1302"/>
                </a:lnTo>
                <a:lnTo>
                  <a:pt x="7725" y="1305"/>
                </a:lnTo>
                <a:lnTo>
                  <a:pt x="7704" y="1310"/>
                </a:lnTo>
                <a:lnTo>
                  <a:pt x="7685" y="1314"/>
                </a:lnTo>
                <a:lnTo>
                  <a:pt x="7665" y="1319"/>
                </a:lnTo>
                <a:lnTo>
                  <a:pt x="7646" y="1325"/>
                </a:lnTo>
                <a:lnTo>
                  <a:pt x="7626" y="1332"/>
                </a:lnTo>
                <a:lnTo>
                  <a:pt x="7606" y="1339"/>
                </a:lnTo>
                <a:lnTo>
                  <a:pt x="7588" y="1348"/>
                </a:lnTo>
                <a:lnTo>
                  <a:pt x="7598" y="1326"/>
                </a:lnTo>
                <a:lnTo>
                  <a:pt x="7550" y="1357"/>
                </a:lnTo>
                <a:lnTo>
                  <a:pt x="7501" y="1387"/>
                </a:lnTo>
                <a:lnTo>
                  <a:pt x="7501" y="1365"/>
                </a:lnTo>
                <a:lnTo>
                  <a:pt x="7453" y="1392"/>
                </a:lnTo>
                <a:lnTo>
                  <a:pt x="7424" y="1408"/>
                </a:lnTo>
                <a:lnTo>
                  <a:pt x="7440" y="1382"/>
                </a:lnTo>
                <a:lnTo>
                  <a:pt x="7412" y="1393"/>
                </a:lnTo>
                <a:lnTo>
                  <a:pt x="7383" y="1402"/>
                </a:lnTo>
                <a:lnTo>
                  <a:pt x="7353" y="1410"/>
                </a:lnTo>
                <a:lnTo>
                  <a:pt x="7322" y="1416"/>
                </a:lnTo>
                <a:lnTo>
                  <a:pt x="7334" y="1398"/>
                </a:lnTo>
                <a:lnTo>
                  <a:pt x="7321" y="1398"/>
                </a:lnTo>
                <a:lnTo>
                  <a:pt x="7304" y="1399"/>
                </a:lnTo>
                <a:lnTo>
                  <a:pt x="7267" y="1403"/>
                </a:lnTo>
                <a:lnTo>
                  <a:pt x="7236" y="1408"/>
                </a:lnTo>
                <a:lnTo>
                  <a:pt x="7223" y="1411"/>
                </a:lnTo>
                <a:lnTo>
                  <a:pt x="7234" y="1389"/>
                </a:lnTo>
                <a:lnTo>
                  <a:pt x="7201" y="1393"/>
                </a:lnTo>
                <a:lnTo>
                  <a:pt x="7155" y="1401"/>
                </a:lnTo>
                <a:lnTo>
                  <a:pt x="7095" y="1411"/>
                </a:lnTo>
                <a:lnTo>
                  <a:pt x="7119" y="1389"/>
                </a:lnTo>
                <a:lnTo>
                  <a:pt x="7102" y="1392"/>
                </a:lnTo>
                <a:lnTo>
                  <a:pt x="7086" y="1395"/>
                </a:lnTo>
                <a:lnTo>
                  <a:pt x="7069" y="1399"/>
                </a:lnTo>
                <a:lnTo>
                  <a:pt x="7054" y="1403"/>
                </a:lnTo>
                <a:lnTo>
                  <a:pt x="7022" y="1415"/>
                </a:lnTo>
                <a:lnTo>
                  <a:pt x="6991" y="1427"/>
                </a:lnTo>
                <a:lnTo>
                  <a:pt x="6991" y="1413"/>
                </a:lnTo>
                <a:lnTo>
                  <a:pt x="6993" y="1399"/>
                </a:lnTo>
                <a:lnTo>
                  <a:pt x="6997" y="1386"/>
                </a:lnTo>
                <a:lnTo>
                  <a:pt x="7002" y="1373"/>
                </a:lnTo>
                <a:lnTo>
                  <a:pt x="7009" y="1362"/>
                </a:lnTo>
                <a:lnTo>
                  <a:pt x="7016" y="1350"/>
                </a:lnTo>
                <a:lnTo>
                  <a:pt x="7024" y="1338"/>
                </a:lnTo>
                <a:lnTo>
                  <a:pt x="7033" y="1328"/>
                </a:lnTo>
                <a:lnTo>
                  <a:pt x="7052" y="1306"/>
                </a:lnTo>
                <a:lnTo>
                  <a:pt x="7071" y="1285"/>
                </a:lnTo>
                <a:lnTo>
                  <a:pt x="7090" y="1263"/>
                </a:lnTo>
                <a:lnTo>
                  <a:pt x="7099" y="1253"/>
                </a:lnTo>
                <a:lnTo>
                  <a:pt x="7106" y="1241"/>
                </a:lnTo>
                <a:lnTo>
                  <a:pt x="7090" y="1247"/>
                </a:lnTo>
                <a:lnTo>
                  <a:pt x="7096" y="1240"/>
                </a:lnTo>
                <a:lnTo>
                  <a:pt x="7102" y="1234"/>
                </a:lnTo>
                <a:lnTo>
                  <a:pt x="7115" y="1220"/>
                </a:lnTo>
                <a:lnTo>
                  <a:pt x="7126" y="1204"/>
                </a:lnTo>
                <a:lnTo>
                  <a:pt x="7135" y="1189"/>
                </a:lnTo>
                <a:lnTo>
                  <a:pt x="7150" y="1164"/>
                </a:lnTo>
                <a:lnTo>
                  <a:pt x="7155" y="1155"/>
                </a:lnTo>
                <a:lnTo>
                  <a:pt x="7119" y="1159"/>
                </a:lnTo>
                <a:lnTo>
                  <a:pt x="7126" y="1154"/>
                </a:lnTo>
                <a:lnTo>
                  <a:pt x="7133" y="1149"/>
                </a:lnTo>
                <a:lnTo>
                  <a:pt x="7147" y="1136"/>
                </a:lnTo>
                <a:lnTo>
                  <a:pt x="7159" y="1122"/>
                </a:lnTo>
                <a:lnTo>
                  <a:pt x="7169" y="1107"/>
                </a:lnTo>
                <a:lnTo>
                  <a:pt x="7179" y="1095"/>
                </a:lnTo>
                <a:lnTo>
                  <a:pt x="7186" y="1085"/>
                </a:lnTo>
                <a:lnTo>
                  <a:pt x="7192" y="1074"/>
                </a:lnTo>
                <a:lnTo>
                  <a:pt x="7164" y="1087"/>
                </a:lnTo>
                <a:lnTo>
                  <a:pt x="7169" y="1081"/>
                </a:lnTo>
                <a:lnTo>
                  <a:pt x="7174" y="1073"/>
                </a:lnTo>
                <a:lnTo>
                  <a:pt x="7185" y="1057"/>
                </a:lnTo>
                <a:lnTo>
                  <a:pt x="7193" y="1039"/>
                </a:lnTo>
                <a:lnTo>
                  <a:pt x="7201" y="1021"/>
                </a:lnTo>
                <a:lnTo>
                  <a:pt x="7214" y="991"/>
                </a:lnTo>
                <a:lnTo>
                  <a:pt x="7218" y="978"/>
                </a:lnTo>
                <a:lnTo>
                  <a:pt x="7198" y="990"/>
                </a:lnTo>
                <a:lnTo>
                  <a:pt x="7204" y="982"/>
                </a:lnTo>
                <a:lnTo>
                  <a:pt x="7210" y="974"/>
                </a:lnTo>
                <a:lnTo>
                  <a:pt x="7218" y="957"/>
                </a:lnTo>
                <a:lnTo>
                  <a:pt x="7225" y="939"/>
                </a:lnTo>
                <a:lnTo>
                  <a:pt x="7231" y="922"/>
                </a:lnTo>
                <a:lnTo>
                  <a:pt x="7235" y="906"/>
                </a:lnTo>
                <a:lnTo>
                  <a:pt x="7237" y="894"/>
                </a:lnTo>
                <a:lnTo>
                  <a:pt x="7239" y="883"/>
                </a:lnTo>
                <a:lnTo>
                  <a:pt x="7218" y="895"/>
                </a:lnTo>
                <a:lnTo>
                  <a:pt x="7227" y="881"/>
                </a:lnTo>
                <a:lnTo>
                  <a:pt x="7233" y="865"/>
                </a:lnTo>
                <a:lnTo>
                  <a:pt x="7237" y="852"/>
                </a:lnTo>
                <a:lnTo>
                  <a:pt x="7240" y="840"/>
                </a:lnTo>
                <a:lnTo>
                  <a:pt x="7241" y="830"/>
                </a:lnTo>
                <a:lnTo>
                  <a:pt x="7242" y="822"/>
                </a:lnTo>
                <a:lnTo>
                  <a:pt x="7242" y="816"/>
                </a:lnTo>
                <a:lnTo>
                  <a:pt x="7223" y="825"/>
                </a:lnTo>
                <a:lnTo>
                  <a:pt x="7232" y="807"/>
                </a:lnTo>
                <a:lnTo>
                  <a:pt x="7241" y="790"/>
                </a:lnTo>
                <a:lnTo>
                  <a:pt x="7248" y="771"/>
                </a:lnTo>
                <a:lnTo>
                  <a:pt x="7253" y="755"/>
                </a:lnTo>
                <a:lnTo>
                  <a:pt x="7259" y="727"/>
                </a:lnTo>
                <a:lnTo>
                  <a:pt x="7261" y="717"/>
                </a:lnTo>
                <a:lnTo>
                  <a:pt x="7230" y="744"/>
                </a:lnTo>
                <a:lnTo>
                  <a:pt x="7234" y="725"/>
                </a:lnTo>
                <a:lnTo>
                  <a:pt x="7241" y="707"/>
                </a:lnTo>
                <a:lnTo>
                  <a:pt x="7249" y="690"/>
                </a:lnTo>
                <a:lnTo>
                  <a:pt x="7258" y="673"/>
                </a:lnTo>
                <a:lnTo>
                  <a:pt x="7269" y="658"/>
                </a:lnTo>
                <a:lnTo>
                  <a:pt x="7281" y="642"/>
                </a:lnTo>
                <a:lnTo>
                  <a:pt x="7292" y="627"/>
                </a:lnTo>
                <a:lnTo>
                  <a:pt x="7305" y="613"/>
                </a:lnTo>
                <a:lnTo>
                  <a:pt x="7286" y="607"/>
                </a:lnTo>
                <a:lnTo>
                  <a:pt x="7307" y="587"/>
                </a:lnTo>
                <a:lnTo>
                  <a:pt x="7324" y="569"/>
                </a:lnTo>
                <a:lnTo>
                  <a:pt x="7338" y="552"/>
                </a:lnTo>
                <a:lnTo>
                  <a:pt x="7302" y="555"/>
                </a:lnTo>
                <a:lnTo>
                  <a:pt x="7316" y="545"/>
                </a:lnTo>
                <a:lnTo>
                  <a:pt x="7329" y="534"/>
                </a:lnTo>
                <a:lnTo>
                  <a:pt x="7340" y="523"/>
                </a:lnTo>
                <a:lnTo>
                  <a:pt x="7351" y="513"/>
                </a:lnTo>
                <a:lnTo>
                  <a:pt x="7367" y="496"/>
                </a:lnTo>
                <a:lnTo>
                  <a:pt x="7372" y="489"/>
                </a:lnTo>
                <a:lnTo>
                  <a:pt x="7349" y="487"/>
                </a:lnTo>
                <a:lnTo>
                  <a:pt x="7360" y="479"/>
                </a:lnTo>
                <a:lnTo>
                  <a:pt x="7371" y="469"/>
                </a:lnTo>
                <a:lnTo>
                  <a:pt x="7383" y="458"/>
                </a:lnTo>
                <a:lnTo>
                  <a:pt x="7393" y="447"/>
                </a:lnTo>
                <a:lnTo>
                  <a:pt x="7409" y="427"/>
                </a:lnTo>
                <a:lnTo>
                  <a:pt x="7416" y="419"/>
                </a:lnTo>
                <a:lnTo>
                  <a:pt x="7378" y="426"/>
                </a:lnTo>
                <a:lnTo>
                  <a:pt x="7388" y="416"/>
                </a:lnTo>
                <a:lnTo>
                  <a:pt x="7398" y="403"/>
                </a:lnTo>
                <a:lnTo>
                  <a:pt x="7421" y="377"/>
                </a:lnTo>
                <a:lnTo>
                  <a:pt x="7446" y="345"/>
                </a:lnTo>
                <a:lnTo>
                  <a:pt x="7435" y="350"/>
                </a:lnTo>
                <a:lnTo>
                  <a:pt x="7425" y="355"/>
                </a:lnTo>
                <a:lnTo>
                  <a:pt x="7414" y="361"/>
                </a:lnTo>
                <a:lnTo>
                  <a:pt x="7403" y="368"/>
                </a:lnTo>
                <a:lnTo>
                  <a:pt x="7383" y="385"/>
                </a:lnTo>
                <a:lnTo>
                  <a:pt x="7362" y="401"/>
                </a:lnTo>
                <a:lnTo>
                  <a:pt x="7341" y="416"/>
                </a:lnTo>
                <a:lnTo>
                  <a:pt x="7331" y="422"/>
                </a:lnTo>
                <a:lnTo>
                  <a:pt x="7322" y="427"/>
                </a:lnTo>
                <a:lnTo>
                  <a:pt x="7313" y="431"/>
                </a:lnTo>
                <a:lnTo>
                  <a:pt x="7303" y="434"/>
                </a:lnTo>
                <a:lnTo>
                  <a:pt x="7295" y="434"/>
                </a:lnTo>
                <a:lnTo>
                  <a:pt x="7286" y="433"/>
                </a:lnTo>
                <a:lnTo>
                  <a:pt x="7281" y="437"/>
                </a:lnTo>
                <a:lnTo>
                  <a:pt x="7277" y="442"/>
                </a:lnTo>
                <a:lnTo>
                  <a:pt x="7268" y="452"/>
                </a:lnTo>
                <a:lnTo>
                  <a:pt x="7261" y="462"/>
                </a:lnTo>
                <a:lnTo>
                  <a:pt x="7256" y="473"/>
                </a:lnTo>
                <a:lnTo>
                  <a:pt x="7252" y="483"/>
                </a:lnTo>
                <a:lnTo>
                  <a:pt x="7250" y="491"/>
                </a:lnTo>
                <a:lnTo>
                  <a:pt x="7248" y="498"/>
                </a:lnTo>
                <a:lnTo>
                  <a:pt x="7238" y="482"/>
                </a:lnTo>
                <a:lnTo>
                  <a:pt x="7229" y="491"/>
                </a:lnTo>
                <a:lnTo>
                  <a:pt x="7222" y="502"/>
                </a:lnTo>
                <a:lnTo>
                  <a:pt x="7214" y="514"/>
                </a:lnTo>
                <a:lnTo>
                  <a:pt x="7206" y="526"/>
                </a:lnTo>
                <a:lnTo>
                  <a:pt x="7197" y="545"/>
                </a:lnTo>
                <a:lnTo>
                  <a:pt x="7193" y="553"/>
                </a:lnTo>
                <a:lnTo>
                  <a:pt x="7190" y="530"/>
                </a:lnTo>
                <a:lnTo>
                  <a:pt x="7168" y="551"/>
                </a:lnTo>
                <a:lnTo>
                  <a:pt x="7146" y="575"/>
                </a:lnTo>
                <a:lnTo>
                  <a:pt x="7122" y="601"/>
                </a:lnTo>
                <a:lnTo>
                  <a:pt x="7128" y="576"/>
                </a:lnTo>
                <a:lnTo>
                  <a:pt x="7120" y="578"/>
                </a:lnTo>
                <a:lnTo>
                  <a:pt x="7111" y="582"/>
                </a:lnTo>
                <a:lnTo>
                  <a:pt x="7101" y="587"/>
                </a:lnTo>
                <a:lnTo>
                  <a:pt x="7092" y="592"/>
                </a:lnTo>
                <a:lnTo>
                  <a:pt x="7072" y="605"/>
                </a:lnTo>
                <a:lnTo>
                  <a:pt x="7053" y="619"/>
                </a:lnTo>
                <a:lnTo>
                  <a:pt x="7035" y="633"/>
                </a:lnTo>
                <a:lnTo>
                  <a:pt x="7022" y="645"/>
                </a:lnTo>
                <a:lnTo>
                  <a:pt x="7009" y="656"/>
                </a:lnTo>
                <a:lnTo>
                  <a:pt x="7016" y="630"/>
                </a:lnTo>
                <a:lnTo>
                  <a:pt x="7011" y="632"/>
                </a:lnTo>
                <a:lnTo>
                  <a:pt x="7005" y="635"/>
                </a:lnTo>
                <a:lnTo>
                  <a:pt x="6991" y="645"/>
                </a:lnTo>
                <a:lnTo>
                  <a:pt x="6974" y="657"/>
                </a:lnTo>
                <a:lnTo>
                  <a:pt x="6959" y="669"/>
                </a:lnTo>
                <a:lnTo>
                  <a:pt x="6931" y="693"/>
                </a:lnTo>
                <a:lnTo>
                  <a:pt x="6919" y="704"/>
                </a:lnTo>
                <a:lnTo>
                  <a:pt x="6935" y="672"/>
                </a:lnTo>
                <a:lnTo>
                  <a:pt x="6926" y="676"/>
                </a:lnTo>
                <a:lnTo>
                  <a:pt x="6916" y="681"/>
                </a:lnTo>
                <a:lnTo>
                  <a:pt x="6905" y="687"/>
                </a:lnTo>
                <a:lnTo>
                  <a:pt x="6895" y="694"/>
                </a:lnTo>
                <a:lnTo>
                  <a:pt x="6873" y="711"/>
                </a:lnTo>
                <a:lnTo>
                  <a:pt x="6854" y="728"/>
                </a:lnTo>
                <a:lnTo>
                  <a:pt x="6836" y="745"/>
                </a:lnTo>
                <a:lnTo>
                  <a:pt x="6822" y="759"/>
                </a:lnTo>
                <a:lnTo>
                  <a:pt x="6810" y="772"/>
                </a:lnTo>
                <a:lnTo>
                  <a:pt x="6825" y="740"/>
                </a:lnTo>
                <a:lnTo>
                  <a:pt x="6811" y="751"/>
                </a:lnTo>
                <a:lnTo>
                  <a:pt x="6793" y="764"/>
                </a:lnTo>
                <a:lnTo>
                  <a:pt x="6775" y="781"/>
                </a:lnTo>
                <a:lnTo>
                  <a:pt x="6757" y="797"/>
                </a:lnTo>
                <a:lnTo>
                  <a:pt x="6728" y="825"/>
                </a:lnTo>
                <a:lnTo>
                  <a:pt x="6716" y="836"/>
                </a:lnTo>
                <a:lnTo>
                  <a:pt x="6725" y="807"/>
                </a:lnTo>
                <a:lnTo>
                  <a:pt x="6719" y="813"/>
                </a:lnTo>
                <a:lnTo>
                  <a:pt x="6712" y="820"/>
                </a:lnTo>
                <a:lnTo>
                  <a:pt x="6698" y="835"/>
                </a:lnTo>
                <a:lnTo>
                  <a:pt x="6686" y="853"/>
                </a:lnTo>
                <a:lnTo>
                  <a:pt x="6675" y="870"/>
                </a:lnTo>
                <a:lnTo>
                  <a:pt x="6665" y="887"/>
                </a:lnTo>
                <a:lnTo>
                  <a:pt x="6658" y="901"/>
                </a:lnTo>
                <a:lnTo>
                  <a:pt x="6651" y="914"/>
                </a:lnTo>
                <a:lnTo>
                  <a:pt x="6638" y="898"/>
                </a:lnTo>
                <a:lnTo>
                  <a:pt x="6634" y="903"/>
                </a:lnTo>
                <a:lnTo>
                  <a:pt x="6629" y="912"/>
                </a:lnTo>
                <a:lnTo>
                  <a:pt x="6617" y="935"/>
                </a:lnTo>
                <a:lnTo>
                  <a:pt x="6590" y="996"/>
                </a:lnTo>
                <a:lnTo>
                  <a:pt x="6576" y="1027"/>
                </a:lnTo>
                <a:lnTo>
                  <a:pt x="6562" y="1053"/>
                </a:lnTo>
                <a:lnTo>
                  <a:pt x="6557" y="1063"/>
                </a:lnTo>
                <a:lnTo>
                  <a:pt x="6552" y="1070"/>
                </a:lnTo>
                <a:lnTo>
                  <a:pt x="6547" y="1076"/>
                </a:lnTo>
                <a:lnTo>
                  <a:pt x="6545" y="1077"/>
                </a:lnTo>
                <a:lnTo>
                  <a:pt x="6544" y="1078"/>
                </a:lnTo>
                <a:lnTo>
                  <a:pt x="6541" y="1063"/>
                </a:lnTo>
                <a:lnTo>
                  <a:pt x="6538" y="1050"/>
                </a:lnTo>
                <a:lnTo>
                  <a:pt x="6537" y="1035"/>
                </a:lnTo>
                <a:lnTo>
                  <a:pt x="6537" y="1022"/>
                </a:lnTo>
                <a:lnTo>
                  <a:pt x="6538" y="994"/>
                </a:lnTo>
                <a:lnTo>
                  <a:pt x="6541" y="966"/>
                </a:lnTo>
                <a:lnTo>
                  <a:pt x="6543" y="938"/>
                </a:lnTo>
                <a:lnTo>
                  <a:pt x="6544" y="911"/>
                </a:lnTo>
                <a:lnTo>
                  <a:pt x="6544" y="896"/>
                </a:lnTo>
                <a:lnTo>
                  <a:pt x="6543" y="883"/>
                </a:lnTo>
                <a:lnTo>
                  <a:pt x="6541" y="868"/>
                </a:lnTo>
                <a:lnTo>
                  <a:pt x="6538" y="854"/>
                </a:lnTo>
                <a:lnTo>
                  <a:pt x="6519" y="873"/>
                </a:lnTo>
                <a:lnTo>
                  <a:pt x="6522" y="856"/>
                </a:lnTo>
                <a:lnTo>
                  <a:pt x="6523" y="834"/>
                </a:lnTo>
                <a:lnTo>
                  <a:pt x="6523" y="812"/>
                </a:lnTo>
                <a:lnTo>
                  <a:pt x="6522" y="788"/>
                </a:lnTo>
                <a:lnTo>
                  <a:pt x="6520" y="750"/>
                </a:lnTo>
                <a:lnTo>
                  <a:pt x="6519" y="733"/>
                </a:lnTo>
                <a:lnTo>
                  <a:pt x="6499" y="767"/>
                </a:lnTo>
                <a:lnTo>
                  <a:pt x="6498" y="744"/>
                </a:lnTo>
                <a:lnTo>
                  <a:pt x="6497" y="720"/>
                </a:lnTo>
                <a:lnTo>
                  <a:pt x="6494" y="697"/>
                </a:lnTo>
                <a:lnTo>
                  <a:pt x="6490" y="673"/>
                </a:lnTo>
                <a:lnTo>
                  <a:pt x="6485" y="651"/>
                </a:lnTo>
                <a:lnTo>
                  <a:pt x="6479" y="628"/>
                </a:lnTo>
                <a:lnTo>
                  <a:pt x="6471" y="605"/>
                </a:lnTo>
                <a:lnTo>
                  <a:pt x="6463" y="584"/>
                </a:lnTo>
                <a:lnTo>
                  <a:pt x="6447" y="602"/>
                </a:lnTo>
                <a:lnTo>
                  <a:pt x="6445" y="592"/>
                </a:lnTo>
                <a:lnTo>
                  <a:pt x="6443" y="582"/>
                </a:lnTo>
                <a:lnTo>
                  <a:pt x="6440" y="571"/>
                </a:lnTo>
                <a:lnTo>
                  <a:pt x="6436" y="561"/>
                </a:lnTo>
                <a:lnTo>
                  <a:pt x="6427" y="540"/>
                </a:lnTo>
                <a:lnTo>
                  <a:pt x="6418" y="523"/>
                </a:lnTo>
                <a:lnTo>
                  <a:pt x="6409" y="507"/>
                </a:lnTo>
                <a:lnTo>
                  <a:pt x="6400" y="495"/>
                </a:lnTo>
                <a:lnTo>
                  <a:pt x="6393" y="485"/>
                </a:lnTo>
                <a:lnTo>
                  <a:pt x="6384" y="518"/>
                </a:lnTo>
                <a:lnTo>
                  <a:pt x="6383" y="506"/>
                </a:lnTo>
                <a:lnTo>
                  <a:pt x="6381" y="495"/>
                </a:lnTo>
                <a:lnTo>
                  <a:pt x="6379" y="485"/>
                </a:lnTo>
                <a:lnTo>
                  <a:pt x="6376" y="475"/>
                </a:lnTo>
                <a:lnTo>
                  <a:pt x="6368" y="457"/>
                </a:lnTo>
                <a:lnTo>
                  <a:pt x="6361" y="442"/>
                </a:lnTo>
                <a:lnTo>
                  <a:pt x="6353" y="429"/>
                </a:lnTo>
                <a:lnTo>
                  <a:pt x="6347" y="420"/>
                </a:lnTo>
                <a:lnTo>
                  <a:pt x="6340" y="412"/>
                </a:lnTo>
                <a:lnTo>
                  <a:pt x="6321" y="426"/>
                </a:lnTo>
                <a:lnTo>
                  <a:pt x="6320" y="415"/>
                </a:lnTo>
                <a:lnTo>
                  <a:pt x="6319" y="404"/>
                </a:lnTo>
                <a:lnTo>
                  <a:pt x="6314" y="385"/>
                </a:lnTo>
                <a:lnTo>
                  <a:pt x="6308" y="367"/>
                </a:lnTo>
                <a:lnTo>
                  <a:pt x="6301" y="353"/>
                </a:lnTo>
                <a:lnTo>
                  <a:pt x="6295" y="340"/>
                </a:lnTo>
                <a:lnTo>
                  <a:pt x="6290" y="332"/>
                </a:lnTo>
                <a:lnTo>
                  <a:pt x="6284" y="324"/>
                </a:lnTo>
                <a:lnTo>
                  <a:pt x="6277" y="347"/>
                </a:lnTo>
                <a:lnTo>
                  <a:pt x="6278" y="333"/>
                </a:lnTo>
                <a:lnTo>
                  <a:pt x="6278" y="317"/>
                </a:lnTo>
                <a:lnTo>
                  <a:pt x="6277" y="278"/>
                </a:lnTo>
                <a:lnTo>
                  <a:pt x="6275" y="228"/>
                </a:lnTo>
                <a:lnTo>
                  <a:pt x="6257" y="266"/>
                </a:lnTo>
                <a:lnTo>
                  <a:pt x="6259" y="248"/>
                </a:lnTo>
                <a:lnTo>
                  <a:pt x="6260" y="229"/>
                </a:lnTo>
                <a:lnTo>
                  <a:pt x="6261" y="211"/>
                </a:lnTo>
                <a:lnTo>
                  <a:pt x="6260" y="191"/>
                </a:lnTo>
                <a:lnTo>
                  <a:pt x="6258" y="172"/>
                </a:lnTo>
                <a:lnTo>
                  <a:pt x="6255" y="154"/>
                </a:lnTo>
                <a:lnTo>
                  <a:pt x="6250" y="136"/>
                </a:lnTo>
                <a:lnTo>
                  <a:pt x="6244" y="119"/>
                </a:lnTo>
                <a:lnTo>
                  <a:pt x="6231" y="162"/>
                </a:lnTo>
                <a:lnTo>
                  <a:pt x="6229" y="142"/>
                </a:lnTo>
                <a:lnTo>
                  <a:pt x="6227" y="121"/>
                </a:lnTo>
                <a:lnTo>
                  <a:pt x="6224" y="100"/>
                </a:lnTo>
                <a:lnTo>
                  <a:pt x="6220" y="80"/>
                </a:lnTo>
                <a:lnTo>
                  <a:pt x="6216" y="60"/>
                </a:lnTo>
                <a:lnTo>
                  <a:pt x="6210" y="39"/>
                </a:lnTo>
                <a:lnTo>
                  <a:pt x="6203" y="20"/>
                </a:lnTo>
                <a:lnTo>
                  <a:pt x="6197" y="0"/>
                </a:lnTo>
                <a:lnTo>
                  <a:pt x="6187" y="25"/>
                </a:lnTo>
                <a:lnTo>
                  <a:pt x="6180" y="49"/>
                </a:lnTo>
                <a:lnTo>
                  <a:pt x="6166" y="91"/>
                </a:lnTo>
                <a:lnTo>
                  <a:pt x="6159" y="122"/>
                </a:lnTo>
                <a:lnTo>
                  <a:pt x="6156" y="133"/>
                </a:lnTo>
                <a:lnTo>
                  <a:pt x="6136" y="100"/>
                </a:lnTo>
                <a:lnTo>
                  <a:pt x="6131" y="118"/>
                </a:lnTo>
                <a:lnTo>
                  <a:pt x="6127" y="136"/>
                </a:lnTo>
                <a:lnTo>
                  <a:pt x="6124" y="155"/>
                </a:lnTo>
                <a:lnTo>
                  <a:pt x="6122" y="171"/>
                </a:lnTo>
                <a:lnTo>
                  <a:pt x="6120" y="196"/>
                </a:lnTo>
                <a:lnTo>
                  <a:pt x="6120" y="206"/>
                </a:lnTo>
                <a:lnTo>
                  <a:pt x="6102" y="194"/>
                </a:lnTo>
                <a:lnTo>
                  <a:pt x="6102" y="233"/>
                </a:lnTo>
                <a:lnTo>
                  <a:pt x="6102" y="272"/>
                </a:lnTo>
                <a:lnTo>
                  <a:pt x="6102" y="351"/>
                </a:lnTo>
                <a:lnTo>
                  <a:pt x="6086" y="344"/>
                </a:lnTo>
                <a:lnTo>
                  <a:pt x="6080" y="390"/>
                </a:lnTo>
                <a:lnTo>
                  <a:pt x="6077" y="414"/>
                </a:lnTo>
                <a:lnTo>
                  <a:pt x="6066" y="397"/>
                </a:lnTo>
                <a:lnTo>
                  <a:pt x="6059" y="413"/>
                </a:lnTo>
                <a:lnTo>
                  <a:pt x="6052" y="430"/>
                </a:lnTo>
                <a:lnTo>
                  <a:pt x="6040" y="465"/>
                </a:lnTo>
                <a:lnTo>
                  <a:pt x="6031" y="492"/>
                </a:lnTo>
                <a:lnTo>
                  <a:pt x="6028" y="503"/>
                </a:lnTo>
                <a:lnTo>
                  <a:pt x="6016" y="485"/>
                </a:lnTo>
                <a:lnTo>
                  <a:pt x="6011" y="499"/>
                </a:lnTo>
                <a:lnTo>
                  <a:pt x="6006" y="518"/>
                </a:lnTo>
                <a:lnTo>
                  <a:pt x="5994" y="560"/>
                </a:lnTo>
                <a:lnTo>
                  <a:pt x="5982" y="613"/>
                </a:lnTo>
                <a:lnTo>
                  <a:pt x="5970" y="586"/>
                </a:lnTo>
                <a:lnTo>
                  <a:pt x="5962" y="616"/>
                </a:lnTo>
                <a:lnTo>
                  <a:pt x="5956" y="650"/>
                </a:lnTo>
                <a:lnTo>
                  <a:pt x="5950" y="688"/>
                </a:lnTo>
                <a:lnTo>
                  <a:pt x="5933" y="670"/>
                </a:lnTo>
                <a:lnTo>
                  <a:pt x="5932" y="677"/>
                </a:lnTo>
                <a:lnTo>
                  <a:pt x="5931" y="685"/>
                </a:lnTo>
                <a:lnTo>
                  <a:pt x="5931" y="704"/>
                </a:lnTo>
                <a:lnTo>
                  <a:pt x="5932" y="725"/>
                </a:lnTo>
                <a:lnTo>
                  <a:pt x="5934" y="748"/>
                </a:lnTo>
                <a:lnTo>
                  <a:pt x="5939" y="785"/>
                </a:lnTo>
                <a:lnTo>
                  <a:pt x="5941" y="801"/>
                </a:lnTo>
                <a:lnTo>
                  <a:pt x="5912" y="760"/>
                </a:lnTo>
                <a:lnTo>
                  <a:pt x="5911" y="769"/>
                </a:lnTo>
                <a:lnTo>
                  <a:pt x="5911" y="780"/>
                </a:lnTo>
                <a:lnTo>
                  <a:pt x="5913" y="803"/>
                </a:lnTo>
                <a:lnTo>
                  <a:pt x="5917" y="829"/>
                </a:lnTo>
                <a:lnTo>
                  <a:pt x="5922" y="855"/>
                </a:lnTo>
                <a:lnTo>
                  <a:pt x="5933" y="897"/>
                </a:lnTo>
                <a:lnTo>
                  <a:pt x="5939" y="915"/>
                </a:lnTo>
                <a:lnTo>
                  <a:pt x="5908" y="898"/>
                </a:lnTo>
                <a:lnTo>
                  <a:pt x="5910" y="911"/>
                </a:lnTo>
                <a:lnTo>
                  <a:pt x="5914" y="923"/>
                </a:lnTo>
                <a:lnTo>
                  <a:pt x="5922" y="948"/>
                </a:lnTo>
                <a:lnTo>
                  <a:pt x="5931" y="971"/>
                </a:lnTo>
                <a:lnTo>
                  <a:pt x="5942" y="994"/>
                </a:lnTo>
                <a:lnTo>
                  <a:pt x="5952" y="1018"/>
                </a:lnTo>
                <a:lnTo>
                  <a:pt x="5956" y="1030"/>
                </a:lnTo>
                <a:lnTo>
                  <a:pt x="5959" y="1041"/>
                </a:lnTo>
                <a:lnTo>
                  <a:pt x="5962" y="1054"/>
                </a:lnTo>
                <a:lnTo>
                  <a:pt x="5964" y="1066"/>
                </a:lnTo>
                <a:lnTo>
                  <a:pt x="5965" y="1079"/>
                </a:lnTo>
                <a:lnTo>
                  <a:pt x="5965" y="1091"/>
                </a:lnTo>
                <a:lnTo>
                  <a:pt x="5960" y="1076"/>
                </a:lnTo>
                <a:lnTo>
                  <a:pt x="5949" y="1037"/>
                </a:lnTo>
                <a:lnTo>
                  <a:pt x="5942" y="1016"/>
                </a:lnTo>
                <a:lnTo>
                  <a:pt x="5934" y="994"/>
                </a:lnTo>
                <a:lnTo>
                  <a:pt x="5926" y="977"/>
                </a:lnTo>
                <a:lnTo>
                  <a:pt x="5923" y="969"/>
                </a:lnTo>
                <a:lnTo>
                  <a:pt x="5919" y="963"/>
                </a:lnTo>
                <a:lnTo>
                  <a:pt x="5907" y="992"/>
                </a:lnTo>
                <a:lnTo>
                  <a:pt x="5900" y="971"/>
                </a:lnTo>
                <a:lnTo>
                  <a:pt x="5892" y="951"/>
                </a:lnTo>
                <a:lnTo>
                  <a:pt x="5884" y="931"/>
                </a:lnTo>
                <a:lnTo>
                  <a:pt x="5874" y="912"/>
                </a:lnTo>
                <a:lnTo>
                  <a:pt x="5862" y="893"/>
                </a:lnTo>
                <a:lnTo>
                  <a:pt x="5850" y="876"/>
                </a:lnTo>
                <a:lnTo>
                  <a:pt x="5837" y="858"/>
                </a:lnTo>
                <a:lnTo>
                  <a:pt x="5822" y="843"/>
                </a:lnTo>
                <a:lnTo>
                  <a:pt x="5829" y="891"/>
                </a:lnTo>
                <a:lnTo>
                  <a:pt x="5792" y="846"/>
                </a:lnTo>
                <a:lnTo>
                  <a:pt x="5761" y="811"/>
                </a:lnTo>
                <a:lnTo>
                  <a:pt x="5747" y="795"/>
                </a:lnTo>
                <a:lnTo>
                  <a:pt x="5736" y="784"/>
                </a:lnTo>
                <a:lnTo>
                  <a:pt x="5743" y="818"/>
                </a:lnTo>
                <a:lnTo>
                  <a:pt x="5736" y="809"/>
                </a:lnTo>
                <a:lnTo>
                  <a:pt x="5727" y="798"/>
                </a:lnTo>
                <a:lnTo>
                  <a:pt x="5718" y="787"/>
                </a:lnTo>
                <a:lnTo>
                  <a:pt x="5706" y="773"/>
                </a:lnTo>
                <a:lnTo>
                  <a:pt x="5691" y="761"/>
                </a:lnTo>
                <a:lnTo>
                  <a:pt x="5676" y="750"/>
                </a:lnTo>
                <a:lnTo>
                  <a:pt x="5669" y="745"/>
                </a:lnTo>
                <a:lnTo>
                  <a:pt x="5660" y="740"/>
                </a:lnTo>
                <a:lnTo>
                  <a:pt x="5665" y="772"/>
                </a:lnTo>
                <a:lnTo>
                  <a:pt x="5654" y="762"/>
                </a:lnTo>
                <a:lnTo>
                  <a:pt x="5628" y="739"/>
                </a:lnTo>
                <a:lnTo>
                  <a:pt x="5613" y="727"/>
                </a:lnTo>
                <a:lnTo>
                  <a:pt x="5596" y="715"/>
                </a:lnTo>
                <a:lnTo>
                  <a:pt x="5582" y="705"/>
                </a:lnTo>
                <a:lnTo>
                  <a:pt x="5575" y="702"/>
                </a:lnTo>
                <a:lnTo>
                  <a:pt x="5569" y="699"/>
                </a:lnTo>
                <a:lnTo>
                  <a:pt x="5576" y="724"/>
                </a:lnTo>
                <a:lnTo>
                  <a:pt x="5566" y="716"/>
                </a:lnTo>
                <a:lnTo>
                  <a:pt x="5543" y="697"/>
                </a:lnTo>
                <a:lnTo>
                  <a:pt x="5528" y="686"/>
                </a:lnTo>
                <a:lnTo>
                  <a:pt x="5514" y="676"/>
                </a:lnTo>
                <a:lnTo>
                  <a:pt x="5499" y="667"/>
                </a:lnTo>
                <a:lnTo>
                  <a:pt x="5486" y="661"/>
                </a:lnTo>
                <a:lnTo>
                  <a:pt x="5491" y="688"/>
                </a:lnTo>
                <a:lnTo>
                  <a:pt x="5459" y="665"/>
                </a:lnTo>
                <a:lnTo>
                  <a:pt x="5411" y="632"/>
                </a:lnTo>
                <a:lnTo>
                  <a:pt x="5411" y="649"/>
                </a:lnTo>
                <a:lnTo>
                  <a:pt x="5396" y="623"/>
                </a:lnTo>
                <a:lnTo>
                  <a:pt x="5383" y="600"/>
                </a:lnTo>
                <a:lnTo>
                  <a:pt x="5368" y="578"/>
                </a:lnTo>
                <a:lnTo>
                  <a:pt x="5360" y="591"/>
                </a:lnTo>
                <a:lnTo>
                  <a:pt x="5353" y="582"/>
                </a:lnTo>
                <a:lnTo>
                  <a:pt x="5334" y="559"/>
                </a:lnTo>
                <a:lnTo>
                  <a:pt x="5322" y="546"/>
                </a:lnTo>
                <a:lnTo>
                  <a:pt x="5309" y="532"/>
                </a:lnTo>
                <a:lnTo>
                  <a:pt x="5294" y="521"/>
                </a:lnTo>
                <a:lnTo>
                  <a:pt x="5281" y="511"/>
                </a:lnTo>
                <a:lnTo>
                  <a:pt x="5284" y="523"/>
                </a:lnTo>
                <a:lnTo>
                  <a:pt x="5292" y="553"/>
                </a:lnTo>
                <a:lnTo>
                  <a:pt x="5303" y="587"/>
                </a:lnTo>
                <a:lnTo>
                  <a:pt x="5309" y="601"/>
                </a:lnTo>
                <a:lnTo>
                  <a:pt x="5314" y="613"/>
                </a:lnTo>
                <a:lnTo>
                  <a:pt x="5297" y="602"/>
                </a:lnTo>
                <a:lnTo>
                  <a:pt x="5298" y="613"/>
                </a:lnTo>
                <a:lnTo>
                  <a:pt x="5304" y="634"/>
                </a:lnTo>
                <a:lnTo>
                  <a:pt x="5307" y="648"/>
                </a:lnTo>
                <a:lnTo>
                  <a:pt x="5312" y="661"/>
                </a:lnTo>
                <a:lnTo>
                  <a:pt x="5317" y="672"/>
                </a:lnTo>
                <a:lnTo>
                  <a:pt x="5320" y="678"/>
                </a:lnTo>
                <a:lnTo>
                  <a:pt x="5324" y="683"/>
                </a:lnTo>
                <a:lnTo>
                  <a:pt x="5305" y="680"/>
                </a:lnTo>
                <a:lnTo>
                  <a:pt x="5308" y="690"/>
                </a:lnTo>
                <a:lnTo>
                  <a:pt x="5317" y="713"/>
                </a:lnTo>
                <a:lnTo>
                  <a:pt x="5329" y="742"/>
                </a:lnTo>
                <a:lnTo>
                  <a:pt x="5337" y="755"/>
                </a:lnTo>
                <a:lnTo>
                  <a:pt x="5344" y="767"/>
                </a:lnTo>
                <a:lnTo>
                  <a:pt x="5307" y="750"/>
                </a:lnTo>
                <a:lnTo>
                  <a:pt x="5319" y="791"/>
                </a:lnTo>
                <a:lnTo>
                  <a:pt x="5329" y="827"/>
                </a:lnTo>
                <a:lnTo>
                  <a:pt x="5336" y="844"/>
                </a:lnTo>
                <a:lnTo>
                  <a:pt x="5341" y="859"/>
                </a:lnTo>
                <a:lnTo>
                  <a:pt x="5312" y="839"/>
                </a:lnTo>
                <a:lnTo>
                  <a:pt x="5315" y="853"/>
                </a:lnTo>
                <a:lnTo>
                  <a:pt x="5324" y="883"/>
                </a:lnTo>
                <a:lnTo>
                  <a:pt x="5330" y="901"/>
                </a:lnTo>
                <a:lnTo>
                  <a:pt x="5338" y="919"/>
                </a:lnTo>
                <a:lnTo>
                  <a:pt x="5345" y="934"/>
                </a:lnTo>
                <a:lnTo>
                  <a:pt x="5349" y="940"/>
                </a:lnTo>
                <a:lnTo>
                  <a:pt x="5353" y="947"/>
                </a:lnTo>
                <a:lnTo>
                  <a:pt x="5331" y="936"/>
                </a:lnTo>
                <a:lnTo>
                  <a:pt x="5334" y="946"/>
                </a:lnTo>
                <a:lnTo>
                  <a:pt x="5340" y="967"/>
                </a:lnTo>
                <a:lnTo>
                  <a:pt x="5345" y="981"/>
                </a:lnTo>
                <a:lnTo>
                  <a:pt x="5350" y="995"/>
                </a:lnTo>
                <a:lnTo>
                  <a:pt x="5356" y="1009"/>
                </a:lnTo>
                <a:lnTo>
                  <a:pt x="5363" y="1021"/>
                </a:lnTo>
                <a:lnTo>
                  <a:pt x="5339" y="1004"/>
                </a:lnTo>
                <a:lnTo>
                  <a:pt x="5342" y="1016"/>
                </a:lnTo>
                <a:lnTo>
                  <a:pt x="5350" y="1044"/>
                </a:lnTo>
                <a:lnTo>
                  <a:pt x="5355" y="1061"/>
                </a:lnTo>
                <a:lnTo>
                  <a:pt x="5362" y="1078"/>
                </a:lnTo>
                <a:lnTo>
                  <a:pt x="5370" y="1094"/>
                </a:lnTo>
                <a:lnTo>
                  <a:pt x="5377" y="1108"/>
                </a:lnTo>
                <a:lnTo>
                  <a:pt x="5351" y="1091"/>
                </a:lnTo>
                <a:lnTo>
                  <a:pt x="5353" y="1100"/>
                </a:lnTo>
                <a:lnTo>
                  <a:pt x="5357" y="1110"/>
                </a:lnTo>
                <a:lnTo>
                  <a:pt x="5362" y="1121"/>
                </a:lnTo>
                <a:lnTo>
                  <a:pt x="5369" y="1134"/>
                </a:lnTo>
                <a:lnTo>
                  <a:pt x="5377" y="1148"/>
                </a:lnTo>
                <a:lnTo>
                  <a:pt x="5387" y="1160"/>
                </a:lnTo>
                <a:lnTo>
                  <a:pt x="5392" y="1166"/>
                </a:lnTo>
                <a:lnTo>
                  <a:pt x="5398" y="1171"/>
                </a:lnTo>
                <a:lnTo>
                  <a:pt x="5370" y="1171"/>
                </a:lnTo>
                <a:lnTo>
                  <a:pt x="5372" y="1181"/>
                </a:lnTo>
                <a:lnTo>
                  <a:pt x="5375" y="1191"/>
                </a:lnTo>
                <a:lnTo>
                  <a:pt x="5380" y="1204"/>
                </a:lnTo>
                <a:lnTo>
                  <a:pt x="5386" y="1219"/>
                </a:lnTo>
                <a:lnTo>
                  <a:pt x="5394" y="1234"/>
                </a:lnTo>
                <a:lnTo>
                  <a:pt x="5399" y="1243"/>
                </a:lnTo>
                <a:lnTo>
                  <a:pt x="5406" y="1250"/>
                </a:lnTo>
                <a:lnTo>
                  <a:pt x="5412" y="1257"/>
                </a:lnTo>
                <a:lnTo>
                  <a:pt x="5418" y="1263"/>
                </a:lnTo>
                <a:lnTo>
                  <a:pt x="5396" y="1261"/>
                </a:lnTo>
                <a:lnTo>
                  <a:pt x="5404" y="1272"/>
                </a:lnTo>
                <a:lnTo>
                  <a:pt x="5413" y="1285"/>
                </a:lnTo>
                <a:lnTo>
                  <a:pt x="5424" y="1299"/>
                </a:lnTo>
                <a:lnTo>
                  <a:pt x="5438" y="1316"/>
                </a:lnTo>
                <a:lnTo>
                  <a:pt x="5453" y="1331"/>
                </a:lnTo>
                <a:lnTo>
                  <a:pt x="5470" y="1346"/>
                </a:lnTo>
                <a:lnTo>
                  <a:pt x="5478" y="1352"/>
                </a:lnTo>
                <a:lnTo>
                  <a:pt x="5486" y="1358"/>
                </a:lnTo>
                <a:lnTo>
                  <a:pt x="5436" y="1346"/>
                </a:lnTo>
                <a:lnTo>
                  <a:pt x="5449" y="1362"/>
                </a:lnTo>
                <a:lnTo>
                  <a:pt x="5462" y="1378"/>
                </a:lnTo>
                <a:lnTo>
                  <a:pt x="5492" y="1410"/>
                </a:lnTo>
                <a:lnTo>
                  <a:pt x="5521" y="1440"/>
                </a:lnTo>
                <a:lnTo>
                  <a:pt x="5536" y="1457"/>
                </a:lnTo>
                <a:lnTo>
                  <a:pt x="5549" y="1473"/>
                </a:lnTo>
                <a:lnTo>
                  <a:pt x="5535" y="1480"/>
                </a:lnTo>
                <a:lnTo>
                  <a:pt x="5520" y="1484"/>
                </a:lnTo>
                <a:lnTo>
                  <a:pt x="5505" y="1486"/>
                </a:lnTo>
                <a:lnTo>
                  <a:pt x="5489" y="1486"/>
                </a:lnTo>
                <a:lnTo>
                  <a:pt x="5474" y="1485"/>
                </a:lnTo>
                <a:lnTo>
                  <a:pt x="5458" y="1482"/>
                </a:lnTo>
                <a:lnTo>
                  <a:pt x="5442" y="1479"/>
                </a:lnTo>
                <a:lnTo>
                  <a:pt x="5425" y="1473"/>
                </a:lnTo>
                <a:lnTo>
                  <a:pt x="5445" y="1500"/>
                </a:lnTo>
                <a:lnTo>
                  <a:pt x="5434" y="1496"/>
                </a:lnTo>
                <a:lnTo>
                  <a:pt x="5407" y="1486"/>
                </a:lnTo>
                <a:lnTo>
                  <a:pt x="5390" y="1481"/>
                </a:lnTo>
                <a:lnTo>
                  <a:pt x="5375" y="1477"/>
                </a:lnTo>
                <a:lnTo>
                  <a:pt x="5360" y="1474"/>
                </a:lnTo>
                <a:lnTo>
                  <a:pt x="5348" y="1473"/>
                </a:lnTo>
                <a:lnTo>
                  <a:pt x="5363" y="1495"/>
                </a:lnTo>
                <a:lnTo>
                  <a:pt x="5354" y="1492"/>
                </a:lnTo>
                <a:lnTo>
                  <a:pt x="5332" y="1485"/>
                </a:lnTo>
                <a:lnTo>
                  <a:pt x="5318" y="1482"/>
                </a:lnTo>
                <a:lnTo>
                  <a:pt x="5304" y="1479"/>
                </a:lnTo>
                <a:lnTo>
                  <a:pt x="5289" y="1478"/>
                </a:lnTo>
                <a:lnTo>
                  <a:pt x="5276" y="1479"/>
                </a:lnTo>
                <a:lnTo>
                  <a:pt x="5285" y="1498"/>
                </a:lnTo>
                <a:lnTo>
                  <a:pt x="5276" y="1495"/>
                </a:lnTo>
                <a:lnTo>
                  <a:pt x="5252" y="1491"/>
                </a:lnTo>
                <a:lnTo>
                  <a:pt x="5221" y="1486"/>
                </a:lnTo>
                <a:lnTo>
                  <a:pt x="5205" y="1484"/>
                </a:lnTo>
                <a:lnTo>
                  <a:pt x="5189" y="1484"/>
                </a:lnTo>
                <a:lnTo>
                  <a:pt x="5204" y="1495"/>
                </a:lnTo>
                <a:lnTo>
                  <a:pt x="5163" y="1485"/>
                </a:lnTo>
                <a:lnTo>
                  <a:pt x="5129" y="1477"/>
                </a:lnTo>
                <a:lnTo>
                  <a:pt x="5113" y="1473"/>
                </a:lnTo>
                <a:lnTo>
                  <a:pt x="5100" y="1471"/>
                </a:lnTo>
                <a:lnTo>
                  <a:pt x="5112" y="1488"/>
                </a:lnTo>
                <a:lnTo>
                  <a:pt x="5075" y="1471"/>
                </a:lnTo>
                <a:lnTo>
                  <a:pt x="5044" y="1459"/>
                </a:lnTo>
                <a:lnTo>
                  <a:pt x="5029" y="1453"/>
                </a:lnTo>
                <a:lnTo>
                  <a:pt x="5017" y="1450"/>
                </a:lnTo>
                <a:lnTo>
                  <a:pt x="5014" y="1468"/>
                </a:lnTo>
                <a:lnTo>
                  <a:pt x="4993" y="1457"/>
                </a:lnTo>
                <a:lnTo>
                  <a:pt x="4972" y="1447"/>
                </a:lnTo>
                <a:lnTo>
                  <a:pt x="4949" y="1436"/>
                </a:lnTo>
                <a:lnTo>
                  <a:pt x="4926" y="1428"/>
                </a:lnTo>
                <a:lnTo>
                  <a:pt x="4904" y="1420"/>
                </a:lnTo>
                <a:lnTo>
                  <a:pt x="4880" y="1414"/>
                </a:lnTo>
                <a:lnTo>
                  <a:pt x="4856" y="1407"/>
                </a:lnTo>
                <a:lnTo>
                  <a:pt x="4833" y="1403"/>
                </a:lnTo>
                <a:lnTo>
                  <a:pt x="4849" y="1417"/>
                </a:lnTo>
                <a:lnTo>
                  <a:pt x="4888" y="1447"/>
                </a:lnTo>
                <a:lnTo>
                  <a:pt x="4910" y="1462"/>
                </a:lnTo>
                <a:lnTo>
                  <a:pt x="4931" y="1477"/>
                </a:lnTo>
                <a:lnTo>
                  <a:pt x="4949" y="1488"/>
                </a:lnTo>
                <a:lnTo>
                  <a:pt x="4955" y="1491"/>
                </a:lnTo>
                <a:lnTo>
                  <a:pt x="4961" y="1493"/>
                </a:lnTo>
                <a:lnTo>
                  <a:pt x="4929" y="1493"/>
                </a:lnTo>
                <a:lnTo>
                  <a:pt x="4945" y="1500"/>
                </a:lnTo>
                <a:lnTo>
                  <a:pt x="4981" y="1515"/>
                </a:lnTo>
                <a:lnTo>
                  <a:pt x="5003" y="1523"/>
                </a:lnTo>
                <a:lnTo>
                  <a:pt x="5024" y="1530"/>
                </a:lnTo>
                <a:lnTo>
                  <a:pt x="5044" y="1534"/>
                </a:lnTo>
                <a:lnTo>
                  <a:pt x="5053" y="1536"/>
                </a:lnTo>
                <a:lnTo>
                  <a:pt x="5060" y="1536"/>
                </a:lnTo>
                <a:lnTo>
                  <a:pt x="5024" y="1536"/>
                </a:lnTo>
                <a:lnTo>
                  <a:pt x="5034" y="1542"/>
                </a:lnTo>
                <a:lnTo>
                  <a:pt x="5059" y="1557"/>
                </a:lnTo>
                <a:lnTo>
                  <a:pt x="5077" y="1565"/>
                </a:lnTo>
                <a:lnTo>
                  <a:pt x="5096" y="1574"/>
                </a:lnTo>
                <a:lnTo>
                  <a:pt x="5119" y="1583"/>
                </a:lnTo>
                <a:lnTo>
                  <a:pt x="5143" y="1590"/>
                </a:lnTo>
                <a:lnTo>
                  <a:pt x="5116" y="1594"/>
                </a:lnTo>
                <a:lnTo>
                  <a:pt x="5124" y="1601"/>
                </a:lnTo>
                <a:lnTo>
                  <a:pt x="5136" y="1608"/>
                </a:lnTo>
                <a:lnTo>
                  <a:pt x="5149" y="1617"/>
                </a:lnTo>
                <a:lnTo>
                  <a:pt x="5168" y="1625"/>
                </a:lnTo>
                <a:lnTo>
                  <a:pt x="5177" y="1629"/>
                </a:lnTo>
                <a:lnTo>
                  <a:pt x="5188" y="1632"/>
                </a:lnTo>
                <a:lnTo>
                  <a:pt x="5200" y="1635"/>
                </a:lnTo>
                <a:lnTo>
                  <a:pt x="5212" y="1637"/>
                </a:lnTo>
                <a:lnTo>
                  <a:pt x="5225" y="1639"/>
                </a:lnTo>
                <a:lnTo>
                  <a:pt x="5239" y="1640"/>
                </a:lnTo>
                <a:lnTo>
                  <a:pt x="5179" y="1646"/>
                </a:lnTo>
                <a:lnTo>
                  <a:pt x="5196" y="1654"/>
                </a:lnTo>
                <a:lnTo>
                  <a:pt x="5213" y="1662"/>
                </a:lnTo>
                <a:lnTo>
                  <a:pt x="5248" y="1678"/>
                </a:lnTo>
                <a:lnTo>
                  <a:pt x="5264" y="1685"/>
                </a:lnTo>
                <a:lnTo>
                  <a:pt x="5282" y="1693"/>
                </a:lnTo>
                <a:lnTo>
                  <a:pt x="5298" y="1702"/>
                </a:lnTo>
                <a:lnTo>
                  <a:pt x="5314" y="1713"/>
                </a:lnTo>
                <a:lnTo>
                  <a:pt x="5261" y="1723"/>
                </a:lnTo>
                <a:lnTo>
                  <a:pt x="5273" y="1731"/>
                </a:lnTo>
                <a:lnTo>
                  <a:pt x="5300" y="1749"/>
                </a:lnTo>
                <a:lnTo>
                  <a:pt x="5315" y="1758"/>
                </a:lnTo>
                <a:lnTo>
                  <a:pt x="5331" y="1766"/>
                </a:lnTo>
                <a:lnTo>
                  <a:pt x="5347" y="1773"/>
                </a:lnTo>
                <a:lnTo>
                  <a:pt x="5354" y="1775"/>
                </a:lnTo>
                <a:lnTo>
                  <a:pt x="5360" y="1775"/>
                </a:lnTo>
                <a:lnTo>
                  <a:pt x="5331" y="1786"/>
                </a:lnTo>
                <a:lnTo>
                  <a:pt x="5358" y="1803"/>
                </a:lnTo>
                <a:lnTo>
                  <a:pt x="5373" y="1811"/>
                </a:lnTo>
                <a:lnTo>
                  <a:pt x="5387" y="1818"/>
                </a:lnTo>
                <a:lnTo>
                  <a:pt x="5402" y="1825"/>
                </a:lnTo>
                <a:lnTo>
                  <a:pt x="5417" y="1831"/>
                </a:lnTo>
                <a:lnTo>
                  <a:pt x="5431" y="1836"/>
                </a:lnTo>
                <a:lnTo>
                  <a:pt x="5447" y="1841"/>
                </a:lnTo>
                <a:lnTo>
                  <a:pt x="5407" y="1849"/>
                </a:lnTo>
                <a:lnTo>
                  <a:pt x="5414" y="1855"/>
                </a:lnTo>
                <a:lnTo>
                  <a:pt x="5420" y="1861"/>
                </a:lnTo>
                <a:lnTo>
                  <a:pt x="5425" y="1867"/>
                </a:lnTo>
                <a:lnTo>
                  <a:pt x="5428" y="1873"/>
                </a:lnTo>
                <a:lnTo>
                  <a:pt x="5431" y="1880"/>
                </a:lnTo>
                <a:lnTo>
                  <a:pt x="5432" y="1887"/>
                </a:lnTo>
                <a:lnTo>
                  <a:pt x="5434" y="1893"/>
                </a:lnTo>
                <a:lnTo>
                  <a:pt x="5432" y="1899"/>
                </a:lnTo>
                <a:lnTo>
                  <a:pt x="5431" y="1906"/>
                </a:lnTo>
                <a:lnTo>
                  <a:pt x="5428" y="1913"/>
                </a:lnTo>
                <a:lnTo>
                  <a:pt x="5425" y="1920"/>
                </a:lnTo>
                <a:lnTo>
                  <a:pt x="5421" y="1926"/>
                </a:lnTo>
                <a:lnTo>
                  <a:pt x="5411" y="1940"/>
                </a:lnTo>
                <a:lnTo>
                  <a:pt x="5398" y="1954"/>
                </a:lnTo>
                <a:lnTo>
                  <a:pt x="5393" y="1939"/>
                </a:lnTo>
                <a:lnTo>
                  <a:pt x="5381" y="1960"/>
                </a:lnTo>
                <a:lnTo>
                  <a:pt x="5368" y="1981"/>
                </a:lnTo>
                <a:lnTo>
                  <a:pt x="5354" y="2000"/>
                </a:lnTo>
                <a:lnTo>
                  <a:pt x="5340" y="2020"/>
                </a:lnTo>
                <a:lnTo>
                  <a:pt x="5339" y="1996"/>
                </a:lnTo>
                <a:lnTo>
                  <a:pt x="5328" y="2012"/>
                </a:lnTo>
                <a:lnTo>
                  <a:pt x="5315" y="2033"/>
                </a:lnTo>
                <a:lnTo>
                  <a:pt x="5298" y="2060"/>
                </a:lnTo>
                <a:lnTo>
                  <a:pt x="5296" y="2031"/>
                </a:lnTo>
                <a:lnTo>
                  <a:pt x="5280" y="2051"/>
                </a:lnTo>
                <a:lnTo>
                  <a:pt x="5265" y="2072"/>
                </a:lnTo>
                <a:lnTo>
                  <a:pt x="5252" y="2095"/>
                </a:lnTo>
                <a:lnTo>
                  <a:pt x="5242" y="2119"/>
                </a:lnTo>
                <a:lnTo>
                  <a:pt x="5242" y="2089"/>
                </a:lnTo>
                <a:lnTo>
                  <a:pt x="5236" y="2108"/>
                </a:lnTo>
                <a:lnTo>
                  <a:pt x="5228" y="2129"/>
                </a:lnTo>
                <a:lnTo>
                  <a:pt x="5222" y="2151"/>
                </a:lnTo>
                <a:lnTo>
                  <a:pt x="5216" y="2171"/>
                </a:lnTo>
                <a:lnTo>
                  <a:pt x="5214" y="2152"/>
                </a:lnTo>
                <a:lnTo>
                  <a:pt x="5213" y="2131"/>
                </a:lnTo>
                <a:lnTo>
                  <a:pt x="5204" y="2175"/>
                </a:lnTo>
                <a:lnTo>
                  <a:pt x="5196" y="2205"/>
                </a:lnTo>
                <a:lnTo>
                  <a:pt x="5196" y="2201"/>
                </a:lnTo>
                <a:lnTo>
                  <a:pt x="5196" y="2197"/>
                </a:lnTo>
                <a:lnTo>
                  <a:pt x="5193" y="2191"/>
                </a:lnTo>
                <a:lnTo>
                  <a:pt x="5190" y="2187"/>
                </a:lnTo>
                <a:lnTo>
                  <a:pt x="5189" y="2185"/>
                </a:lnTo>
                <a:lnTo>
                  <a:pt x="5184" y="2199"/>
                </a:lnTo>
                <a:lnTo>
                  <a:pt x="5179" y="2215"/>
                </a:lnTo>
                <a:lnTo>
                  <a:pt x="5171" y="2243"/>
                </a:lnTo>
                <a:lnTo>
                  <a:pt x="5166" y="2267"/>
                </a:lnTo>
                <a:lnTo>
                  <a:pt x="5164" y="2276"/>
                </a:lnTo>
                <a:lnTo>
                  <a:pt x="5155" y="2265"/>
                </a:lnTo>
                <a:lnTo>
                  <a:pt x="5148" y="2254"/>
                </a:lnTo>
                <a:lnTo>
                  <a:pt x="5140" y="2242"/>
                </a:lnTo>
                <a:lnTo>
                  <a:pt x="5134" y="2230"/>
                </a:lnTo>
                <a:lnTo>
                  <a:pt x="5126" y="2218"/>
                </a:lnTo>
                <a:lnTo>
                  <a:pt x="5121" y="2204"/>
                </a:lnTo>
                <a:lnTo>
                  <a:pt x="5116" y="2191"/>
                </a:lnTo>
                <a:lnTo>
                  <a:pt x="5112" y="2178"/>
                </a:lnTo>
                <a:lnTo>
                  <a:pt x="5110" y="2216"/>
                </a:lnTo>
                <a:lnTo>
                  <a:pt x="5097" y="2195"/>
                </a:lnTo>
                <a:lnTo>
                  <a:pt x="5086" y="2173"/>
                </a:lnTo>
                <a:lnTo>
                  <a:pt x="5075" y="2152"/>
                </a:lnTo>
                <a:lnTo>
                  <a:pt x="5065" y="2130"/>
                </a:lnTo>
                <a:lnTo>
                  <a:pt x="5068" y="2164"/>
                </a:lnTo>
                <a:lnTo>
                  <a:pt x="5062" y="2153"/>
                </a:lnTo>
                <a:lnTo>
                  <a:pt x="5054" y="2141"/>
                </a:lnTo>
                <a:lnTo>
                  <a:pt x="5037" y="2117"/>
                </a:lnTo>
                <a:lnTo>
                  <a:pt x="5021" y="2097"/>
                </a:lnTo>
                <a:lnTo>
                  <a:pt x="5014" y="2089"/>
                </a:lnTo>
                <a:lnTo>
                  <a:pt x="5011" y="2112"/>
                </a:lnTo>
                <a:lnTo>
                  <a:pt x="5010" y="2122"/>
                </a:lnTo>
                <a:lnTo>
                  <a:pt x="5002" y="2111"/>
                </a:lnTo>
                <a:lnTo>
                  <a:pt x="4991" y="2098"/>
                </a:lnTo>
                <a:lnTo>
                  <a:pt x="4979" y="2087"/>
                </a:lnTo>
                <a:lnTo>
                  <a:pt x="4967" y="2076"/>
                </a:lnTo>
                <a:lnTo>
                  <a:pt x="4945" y="2059"/>
                </a:lnTo>
                <a:lnTo>
                  <a:pt x="4936" y="2053"/>
                </a:lnTo>
                <a:lnTo>
                  <a:pt x="4940" y="2073"/>
                </a:lnTo>
                <a:lnTo>
                  <a:pt x="4939" y="2069"/>
                </a:lnTo>
                <a:lnTo>
                  <a:pt x="4937" y="2065"/>
                </a:lnTo>
                <a:lnTo>
                  <a:pt x="4929" y="2055"/>
                </a:lnTo>
                <a:lnTo>
                  <a:pt x="4920" y="2046"/>
                </a:lnTo>
                <a:lnTo>
                  <a:pt x="4910" y="2036"/>
                </a:lnTo>
                <a:lnTo>
                  <a:pt x="4890" y="2021"/>
                </a:lnTo>
                <a:lnTo>
                  <a:pt x="4882" y="2014"/>
                </a:lnTo>
                <a:lnTo>
                  <a:pt x="4885" y="2042"/>
                </a:lnTo>
                <a:lnTo>
                  <a:pt x="4878" y="2036"/>
                </a:lnTo>
                <a:lnTo>
                  <a:pt x="4869" y="2027"/>
                </a:lnTo>
                <a:lnTo>
                  <a:pt x="4848" y="2004"/>
                </a:lnTo>
                <a:lnTo>
                  <a:pt x="4822" y="1975"/>
                </a:lnTo>
                <a:lnTo>
                  <a:pt x="4831" y="2020"/>
                </a:lnTo>
                <a:lnTo>
                  <a:pt x="4820" y="2008"/>
                </a:lnTo>
                <a:lnTo>
                  <a:pt x="4810" y="1996"/>
                </a:lnTo>
                <a:lnTo>
                  <a:pt x="4800" y="1984"/>
                </a:lnTo>
                <a:lnTo>
                  <a:pt x="4790" y="1971"/>
                </a:lnTo>
                <a:lnTo>
                  <a:pt x="4782" y="1958"/>
                </a:lnTo>
                <a:lnTo>
                  <a:pt x="4774" y="1944"/>
                </a:lnTo>
                <a:lnTo>
                  <a:pt x="4767" y="1930"/>
                </a:lnTo>
                <a:lnTo>
                  <a:pt x="4759" y="1916"/>
                </a:lnTo>
                <a:lnTo>
                  <a:pt x="4748" y="1942"/>
                </a:lnTo>
                <a:lnTo>
                  <a:pt x="4737" y="1911"/>
                </a:lnTo>
                <a:lnTo>
                  <a:pt x="4724" y="1878"/>
                </a:lnTo>
                <a:lnTo>
                  <a:pt x="4718" y="1861"/>
                </a:lnTo>
                <a:lnTo>
                  <a:pt x="4711" y="1845"/>
                </a:lnTo>
                <a:lnTo>
                  <a:pt x="4703" y="1829"/>
                </a:lnTo>
                <a:lnTo>
                  <a:pt x="4693" y="1814"/>
                </a:lnTo>
                <a:lnTo>
                  <a:pt x="4690" y="1841"/>
                </a:lnTo>
                <a:lnTo>
                  <a:pt x="4689" y="1836"/>
                </a:lnTo>
                <a:lnTo>
                  <a:pt x="4687" y="1829"/>
                </a:lnTo>
                <a:lnTo>
                  <a:pt x="4681" y="1814"/>
                </a:lnTo>
                <a:lnTo>
                  <a:pt x="4673" y="1794"/>
                </a:lnTo>
                <a:lnTo>
                  <a:pt x="4664" y="1774"/>
                </a:lnTo>
                <a:lnTo>
                  <a:pt x="4646" y="1741"/>
                </a:lnTo>
                <a:lnTo>
                  <a:pt x="4639" y="1727"/>
                </a:lnTo>
                <a:lnTo>
                  <a:pt x="4637" y="1744"/>
                </a:lnTo>
                <a:lnTo>
                  <a:pt x="4636" y="1761"/>
                </a:lnTo>
                <a:lnTo>
                  <a:pt x="4637" y="1778"/>
                </a:lnTo>
                <a:lnTo>
                  <a:pt x="4638" y="1795"/>
                </a:lnTo>
                <a:lnTo>
                  <a:pt x="4641" y="1812"/>
                </a:lnTo>
                <a:lnTo>
                  <a:pt x="4645" y="1828"/>
                </a:lnTo>
                <a:lnTo>
                  <a:pt x="4650" y="1845"/>
                </a:lnTo>
                <a:lnTo>
                  <a:pt x="4656" y="1861"/>
                </a:lnTo>
                <a:lnTo>
                  <a:pt x="4638" y="1849"/>
                </a:lnTo>
                <a:lnTo>
                  <a:pt x="4646" y="1878"/>
                </a:lnTo>
                <a:lnTo>
                  <a:pt x="4655" y="1905"/>
                </a:lnTo>
                <a:lnTo>
                  <a:pt x="4666" y="1933"/>
                </a:lnTo>
                <a:lnTo>
                  <a:pt x="4678" y="1960"/>
                </a:lnTo>
                <a:lnTo>
                  <a:pt x="4656" y="1958"/>
                </a:lnTo>
                <a:lnTo>
                  <a:pt x="4668" y="1984"/>
                </a:lnTo>
                <a:lnTo>
                  <a:pt x="4680" y="2013"/>
                </a:lnTo>
                <a:lnTo>
                  <a:pt x="4695" y="2045"/>
                </a:lnTo>
                <a:lnTo>
                  <a:pt x="4673" y="2027"/>
                </a:lnTo>
                <a:lnTo>
                  <a:pt x="4678" y="2060"/>
                </a:lnTo>
                <a:lnTo>
                  <a:pt x="4681" y="2093"/>
                </a:lnTo>
                <a:lnTo>
                  <a:pt x="4682" y="2109"/>
                </a:lnTo>
                <a:lnTo>
                  <a:pt x="4682" y="2126"/>
                </a:lnTo>
                <a:lnTo>
                  <a:pt x="4682" y="2142"/>
                </a:lnTo>
                <a:lnTo>
                  <a:pt x="4680" y="2158"/>
                </a:lnTo>
                <a:lnTo>
                  <a:pt x="4661" y="2143"/>
                </a:lnTo>
                <a:lnTo>
                  <a:pt x="4663" y="2207"/>
                </a:lnTo>
                <a:lnTo>
                  <a:pt x="4664" y="2250"/>
                </a:lnTo>
                <a:lnTo>
                  <a:pt x="4649" y="2233"/>
                </a:lnTo>
                <a:lnTo>
                  <a:pt x="4649" y="2251"/>
                </a:lnTo>
                <a:lnTo>
                  <a:pt x="4650" y="2267"/>
                </a:lnTo>
                <a:lnTo>
                  <a:pt x="4651" y="2283"/>
                </a:lnTo>
                <a:lnTo>
                  <a:pt x="4653" y="2297"/>
                </a:lnTo>
                <a:lnTo>
                  <a:pt x="4657" y="2319"/>
                </a:lnTo>
                <a:lnTo>
                  <a:pt x="4659" y="2327"/>
                </a:lnTo>
                <a:lnTo>
                  <a:pt x="4647" y="2321"/>
                </a:lnTo>
                <a:lnTo>
                  <a:pt x="4649" y="2332"/>
                </a:lnTo>
                <a:lnTo>
                  <a:pt x="4652" y="2346"/>
                </a:lnTo>
                <a:lnTo>
                  <a:pt x="4660" y="2376"/>
                </a:lnTo>
                <a:lnTo>
                  <a:pt x="4669" y="2409"/>
                </a:lnTo>
                <a:lnTo>
                  <a:pt x="4672" y="2425"/>
                </a:lnTo>
                <a:lnTo>
                  <a:pt x="4674" y="2439"/>
                </a:lnTo>
                <a:lnTo>
                  <a:pt x="4675" y="2452"/>
                </a:lnTo>
                <a:lnTo>
                  <a:pt x="4674" y="2457"/>
                </a:lnTo>
                <a:lnTo>
                  <a:pt x="4673" y="2461"/>
                </a:lnTo>
                <a:lnTo>
                  <a:pt x="4672" y="2465"/>
                </a:lnTo>
                <a:lnTo>
                  <a:pt x="4670" y="2467"/>
                </a:lnTo>
                <a:lnTo>
                  <a:pt x="4667" y="2469"/>
                </a:lnTo>
                <a:lnTo>
                  <a:pt x="4664" y="2470"/>
                </a:lnTo>
                <a:lnTo>
                  <a:pt x="4659" y="2470"/>
                </a:lnTo>
                <a:lnTo>
                  <a:pt x="4654" y="2469"/>
                </a:lnTo>
                <a:lnTo>
                  <a:pt x="4648" y="2467"/>
                </a:lnTo>
                <a:lnTo>
                  <a:pt x="4641" y="2463"/>
                </a:lnTo>
                <a:lnTo>
                  <a:pt x="4624" y="2452"/>
                </a:lnTo>
                <a:lnTo>
                  <a:pt x="4603" y="2434"/>
                </a:lnTo>
                <a:lnTo>
                  <a:pt x="4614" y="2457"/>
                </a:lnTo>
                <a:lnTo>
                  <a:pt x="4530" y="2407"/>
                </a:lnTo>
                <a:lnTo>
                  <a:pt x="4533" y="2420"/>
                </a:lnTo>
                <a:lnTo>
                  <a:pt x="4485" y="2408"/>
                </a:lnTo>
                <a:lnTo>
                  <a:pt x="4438" y="2394"/>
                </a:lnTo>
                <a:lnTo>
                  <a:pt x="4447" y="2410"/>
                </a:lnTo>
                <a:lnTo>
                  <a:pt x="4427" y="2403"/>
                </a:lnTo>
                <a:lnTo>
                  <a:pt x="4407" y="2398"/>
                </a:lnTo>
                <a:lnTo>
                  <a:pt x="4386" y="2392"/>
                </a:lnTo>
                <a:lnTo>
                  <a:pt x="4366" y="2388"/>
                </a:lnTo>
                <a:lnTo>
                  <a:pt x="4374" y="2407"/>
                </a:lnTo>
                <a:lnTo>
                  <a:pt x="4357" y="2402"/>
                </a:lnTo>
                <a:lnTo>
                  <a:pt x="4341" y="2396"/>
                </a:lnTo>
                <a:lnTo>
                  <a:pt x="4325" y="2388"/>
                </a:lnTo>
                <a:lnTo>
                  <a:pt x="4311" y="2379"/>
                </a:lnTo>
                <a:lnTo>
                  <a:pt x="4328" y="2409"/>
                </a:lnTo>
                <a:lnTo>
                  <a:pt x="4305" y="2396"/>
                </a:lnTo>
                <a:lnTo>
                  <a:pt x="4283" y="2381"/>
                </a:lnTo>
                <a:lnTo>
                  <a:pt x="4262" y="2364"/>
                </a:lnTo>
                <a:lnTo>
                  <a:pt x="4242" y="2346"/>
                </a:lnTo>
                <a:lnTo>
                  <a:pt x="4245" y="2371"/>
                </a:lnTo>
                <a:lnTo>
                  <a:pt x="4226" y="2355"/>
                </a:lnTo>
                <a:lnTo>
                  <a:pt x="4209" y="2337"/>
                </a:lnTo>
                <a:lnTo>
                  <a:pt x="4192" y="2318"/>
                </a:lnTo>
                <a:lnTo>
                  <a:pt x="4178" y="2297"/>
                </a:lnTo>
                <a:lnTo>
                  <a:pt x="4181" y="2319"/>
                </a:lnTo>
                <a:lnTo>
                  <a:pt x="4170" y="2311"/>
                </a:lnTo>
                <a:lnTo>
                  <a:pt x="4158" y="2301"/>
                </a:lnTo>
                <a:lnTo>
                  <a:pt x="4147" y="2292"/>
                </a:lnTo>
                <a:lnTo>
                  <a:pt x="4137" y="2282"/>
                </a:lnTo>
                <a:lnTo>
                  <a:pt x="4127" y="2270"/>
                </a:lnTo>
                <a:lnTo>
                  <a:pt x="4116" y="2260"/>
                </a:lnTo>
                <a:lnTo>
                  <a:pt x="4107" y="2248"/>
                </a:lnTo>
                <a:lnTo>
                  <a:pt x="4099" y="2236"/>
                </a:lnTo>
                <a:lnTo>
                  <a:pt x="4101" y="2257"/>
                </a:lnTo>
                <a:lnTo>
                  <a:pt x="4090" y="2251"/>
                </a:lnTo>
                <a:lnTo>
                  <a:pt x="4081" y="2243"/>
                </a:lnTo>
                <a:lnTo>
                  <a:pt x="4073" y="2236"/>
                </a:lnTo>
                <a:lnTo>
                  <a:pt x="4065" y="2228"/>
                </a:lnTo>
                <a:lnTo>
                  <a:pt x="4056" y="2220"/>
                </a:lnTo>
                <a:lnTo>
                  <a:pt x="4049" y="2211"/>
                </a:lnTo>
                <a:lnTo>
                  <a:pt x="4042" y="2201"/>
                </a:lnTo>
                <a:lnTo>
                  <a:pt x="4036" y="2191"/>
                </a:lnTo>
                <a:lnTo>
                  <a:pt x="4042" y="2216"/>
                </a:lnTo>
                <a:lnTo>
                  <a:pt x="4024" y="2195"/>
                </a:lnTo>
                <a:lnTo>
                  <a:pt x="4006" y="2175"/>
                </a:lnTo>
                <a:lnTo>
                  <a:pt x="3986" y="2156"/>
                </a:lnTo>
                <a:lnTo>
                  <a:pt x="3967" y="2138"/>
                </a:lnTo>
                <a:lnTo>
                  <a:pt x="3968" y="2151"/>
                </a:lnTo>
                <a:lnTo>
                  <a:pt x="3971" y="2164"/>
                </a:lnTo>
                <a:lnTo>
                  <a:pt x="3974" y="2176"/>
                </a:lnTo>
                <a:lnTo>
                  <a:pt x="3979" y="2188"/>
                </a:lnTo>
                <a:lnTo>
                  <a:pt x="3984" y="2199"/>
                </a:lnTo>
                <a:lnTo>
                  <a:pt x="3990" y="2211"/>
                </a:lnTo>
                <a:lnTo>
                  <a:pt x="3999" y="2221"/>
                </a:lnTo>
                <a:lnTo>
                  <a:pt x="4007" y="2231"/>
                </a:lnTo>
                <a:lnTo>
                  <a:pt x="3991" y="2235"/>
                </a:lnTo>
                <a:lnTo>
                  <a:pt x="4092" y="2294"/>
                </a:lnTo>
                <a:lnTo>
                  <a:pt x="4073" y="2297"/>
                </a:lnTo>
                <a:lnTo>
                  <a:pt x="4094" y="2315"/>
                </a:lnTo>
                <a:lnTo>
                  <a:pt x="4113" y="2332"/>
                </a:lnTo>
                <a:lnTo>
                  <a:pt x="4132" y="2352"/>
                </a:lnTo>
                <a:lnTo>
                  <a:pt x="4148" y="2373"/>
                </a:lnTo>
                <a:lnTo>
                  <a:pt x="4131" y="2376"/>
                </a:lnTo>
                <a:lnTo>
                  <a:pt x="4155" y="2400"/>
                </a:lnTo>
                <a:lnTo>
                  <a:pt x="4166" y="2410"/>
                </a:lnTo>
                <a:lnTo>
                  <a:pt x="4176" y="2421"/>
                </a:lnTo>
                <a:lnTo>
                  <a:pt x="4185" y="2432"/>
                </a:lnTo>
                <a:lnTo>
                  <a:pt x="4192" y="2445"/>
                </a:lnTo>
                <a:lnTo>
                  <a:pt x="4200" y="2459"/>
                </a:lnTo>
                <a:lnTo>
                  <a:pt x="4205" y="2475"/>
                </a:lnTo>
                <a:lnTo>
                  <a:pt x="4184" y="2475"/>
                </a:lnTo>
                <a:lnTo>
                  <a:pt x="4191" y="2483"/>
                </a:lnTo>
                <a:lnTo>
                  <a:pt x="4199" y="2492"/>
                </a:lnTo>
                <a:lnTo>
                  <a:pt x="4206" y="2501"/>
                </a:lnTo>
                <a:lnTo>
                  <a:pt x="4212" y="2510"/>
                </a:lnTo>
                <a:lnTo>
                  <a:pt x="4218" y="2520"/>
                </a:lnTo>
                <a:lnTo>
                  <a:pt x="4223" y="2530"/>
                </a:lnTo>
                <a:lnTo>
                  <a:pt x="4228" y="2540"/>
                </a:lnTo>
                <a:lnTo>
                  <a:pt x="4232" y="2551"/>
                </a:lnTo>
                <a:lnTo>
                  <a:pt x="4207" y="2548"/>
                </a:lnTo>
                <a:lnTo>
                  <a:pt x="4221" y="2565"/>
                </a:lnTo>
                <a:lnTo>
                  <a:pt x="4234" y="2584"/>
                </a:lnTo>
                <a:lnTo>
                  <a:pt x="4244" y="2604"/>
                </a:lnTo>
                <a:lnTo>
                  <a:pt x="4251" y="2625"/>
                </a:lnTo>
                <a:lnTo>
                  <a:pt x="4234" y="2623"/>
                </a:lnTo>
                <a:lnTo>
                  <a:pt x="4257" y="2657"/>
                </a:lnTo>
                <a:lnTo>
                  <a:pt x="4279" y="2691"/>
                </a:lnTo>
                <a:lnTo>
                  <a:pt x="4264" y="2697"/>
                </a:lnTo>
                <a:lnTo>
                  <a:pt x="4268" y="2704"/>
                </a:lnTo>
                <a:lnTo>
                  <a:pt x="4274" y="2712"/>
                </a:lnTo>
                <a:lnTo>
                  <a:pt x="4287" y="2727"/>
                </a:lnTo>
                <a:lnTo>
                  <a:pt x="4305" y="2745"/>
                </a:lnTo>
                <a:lnTo>
                  <a:pt x="4285" y="2745"/>
                </a:lnTo>
                <a:lnTo>
                  <a:pt x="4300" y="2766"/>
                </a:lnTo>
                <a:lnTo>
                  <a:pt x="4315" y="2788"/>
                </a:lnTo>
                <a:lnTo>
                  <a:pt x="4332" y="2809"/>
                </a:lnTo>
                <a:lnTo>
                  <a:pt x="4349" y="2830"/>
                </a:lnTo>
                <a:lnTo>
                  <a:pt x="4329" y="2830"/>
                </a:lnTo>
                <a:lnTo>
                  <a:pt x="4345" y="2851"/>
                </a:lnTo>
                <a:lnTo>
                  <a:pt x="4363" y="2870"/>
                </a:lnTo>
                <a:lnTo>
                  <a:pt x="4381" y="2889"/>
                </a:lnTo>
                <a:lnTo>
                  <a:pt x="4402" y="2905"/>
                </a:lnTo>
                <a:lnTo>
                  <a:pt x="4384" y="2907"/>
                </a:lnTo>
                <a:lnTo>
                  <a:pt x="4391" y="2912"/>
                </a:lnTo>
                <a:lnTo>
                  <a:pt x="4404" y="2921"/>
                </a:lnTo>
                <a:lnTo>
                  <a:pt x="4417" y="2932"/>
                </a:lnTo>
                <a:lnTo>
                  <a:pt x="4432" y="2944"/>
                </a:lnTo>
                <a:lnTo>
                  <a:pt x="4445" y="2957"/>
                </a:lnTo>
                <a:lnTo>
                  <a:pt x="4456" y="2969"/>
                </a:lnTo>
                <a:lnTo>
                  <a:pt x="4459" y="2975"/>
                </a:lnTo>
                <a:lnTo>
                  <a:pt x="4462" y="2981"/>
                </a:lnTo>
                <a:lnTo>
                  <a:pt x="4463" y="2985"/>
                </a:lnTo>
                <a:lnTo>
                  <a:pt x="4462" y="2988"/>
                </a:lnTo>
                <a:lnTo>
                  <a:pt x="4457" y="2992"/>
                </a:lnTo>
                <a:lnTo>
                  <a:pt x="4453" y="2996"/>
                </a:lnTo>
                <a:lnTo>
                  <a:pt x="4447" y="2999"/>
                </a:lnTo>
                <a:lnTo>
                  <a:pt x="4440" y="3002"/>
                </a:lnTo>
                <a:lnTo>
                  <a:pt x="4424" y="3006"/>
                </a:lnTo>
                <a:lnTo>
                  <a:pt x="4408" y="3009"/>
                </a:lnTo>
                <a:lnTo>
                  <a:pt x="4390" y="3013"/>
                </a:lnTo>
                <a:lnTo>
                  <a:pt x="4374" y="3014"/>
                </a:lnTo>
                <a:lnTo>
                  <a:pt x="4347" y="3016"/>
                </a:lnTo>
                <a:lnTo>
                  <a:pt x="4355" y="3034"/>
                </a:lnTo>
                <a:lnTo>
                  <a:pt x="4342" y="3035"/>
                </a:lnTo>
                <a:lnTo>
                  <a:pt x="4329" y="3036"/>
                </a:lnTo>
                <a:lnTo>
                  <a:pt x="4315" y="3039"/>
                </a:lnTo>
                <a:lnTo>
                  <a:pt x="4302" y="3041"/>
                </a:lnTo>
                <a:lnTo>
                  <a:pt x="4288" y="3046"/>
                </a:lnTo>
                <a:lnTo>
                  <a:pt x="4276" y="3050"/>
                </a:lnTo>
                <a:lnTo>
                  <a:pt x="4263" y="3055"/>
                </a:lnTo>
                <a:lnTo>
                  <a:pt x="4250" y="3061"/>
                </a:lnTo>
                <a:lnTo>
                  <a:pt x="4274" y="3070"/>
                </a:lnTo>
                <a:lnTo>
                  <a:pt x="4263" y="3076"/>
                </a:lnTo>
                <a:lnTo>
                  <a:pt x="4250" y="3082"/>
                </a:lnTo>
                <a:lnTo>
                  <a:pt x="4238" y="3086"/>
                </a:lnTo>
                <a:lnTo>
                  <a:pt x="4224" y="3090"/>
                </a:lnTo>
                <a:lnTo>
                  <a:pt x="4211" y="3093"/>
                </a:lnTo>
                <a:lnTo>
                  <a:pt x="4199" y="3095"/>
                </a:lnTo>
                <a:lnTo>
                  <a:pt x="4185" y="3097"/>
                </a:lnTo>
                <a:lnTo>
                  <a:pt x="4171" y="3098"/>
                </a:lnTo>
                <a:lnTo>
                  <a:pt x="4197" y="3108"/>
                </a:lnTo>
                <a:lnTo>
                  <a:pt x="4180" y="3111"/>
                </a:lnTo>
                <a:lnTo>
                  <a:pt x="4164" y="3113"/>
                </a:lnTo>
                <a:lnTo>
                  <a:pt x="4147" y="3113"/>
                </a:lnTo>
                <a:lnTo>
                  <a:pt x="4131" y="3111"/>
                </a:lnTo>
                <a:lnTo>
                  <a:pt x="4115" y="3109"/>
                </a:lnTo>
                <a:lnTo>
                  <a:pt x="4099" y="3106"/>
                </a:lnTo>
                <a:lnTo>
                  <a:pt x="4082" y="3102"/>
                </a:lnTo>
                <a:lnTo>
                  <a:pt x="4067" y="3098"/>
                </a:lnTo>
                <a:lnTo>
                  <a:pt x="4092" y="3128"/>
                </a:lnTo>
                <a:lnTo>
                  <a:pt x="4037" y="3107"/>
                </a:lnTo>
                <a:lnTo>
                  <a:pt x="3981" y="3085"/>
                </a:lnTo>
                <a:lnTo>
                  <a:pt x="3996" y="3102"/>
                </a:lnTo>
                <a:lnTo>
                  <a:pt x="3928" y="3079"/>
                </a:lnTo>
                <a:lnTo>
                  <a:pt x="3876" y="3059"/>
                </a:lnTo>
                <a:lnTo>
                  <a:pt x="3885" y="3071"/>
                </a:lnTo>
                <a:lnTo>
                  <a:pt x="3896" y="3083"/>
                </a:lnTo>
                <a:lnTo>
                  <a:pt x="3907" y="3094"/>
                </a:lnTo>
                <a:lnTo>
                  <a:pt x="3919" y="3104"/>
                </a:lnTo>
                <a:lnTo>
                  <a:pt x="3932" y="3114"/>
                </a:lnTo>
                <a:lnTo>
                  <a:pt x="3945" y="3122"/>
                </a:lnTo>
                <a:lnTo>
                  <a:pt x="3958" y="3129"/>
                </a:lnTo>
                <a:lnTo>
                  <a:pt x="3973" y="3136"/>
                </a:lnTo>
                <a:lnTo>
                  <a:pt x="3958" y="3148"/>
                </a:lnTo>
                <a:lnTo>
                  <a:pt x="3987" y="3152"/>
                </a:lnTo>
                <a:lnTo>
                  <a:pt x="4015" y="3158"/>
                </a:lnTo>
                <a:lnTo>
                  <a:pt x="4043" y="3165"/>
                </a:lnTo>
                <a:lnTo>
                  <a:pt x="4070" y="3175"/>
                </a:lnTo>
                <a:lnTo>
                  <a:pt x="4047" y="3184"/>
                </a:lnTo>
                <a:lnTo>
                  <a:pt x="4083" y="3191"/>
                </a:lnTo>
                <a:lnTo>
                  <a:pt x="4118" y="3199"/>
                </a:lnTo>
                <a:lnTo>
                  <a:pt x="4136" y="3205"/>
                </a:lnTo>
                <a:lnTo>
                  <a:pt x="4152" y="3210"/>
                </a:lnTo>
                <a:lnTo>
                  <a:pt x="4170" y="3218"/>
                </a:lnTo>
                <a:lnTo>
                  <a:pt x="4185" y="3227"/>
                </a:lnTo>
                <a:lnTo>
                  <a:pt x="4166" y="3236"/>
                </a:lnTo>
                <a:lnTo>
                  <a:pt x="4191" y="3243"/>
                </a:lnTo>
                <a:lnTo>
                  <a:pt x="4217" y="3252"/>
                </a:lnTo>
                <a:lnTo>
                  <a:pt x="4242" y="3261"/>
                </a:lnTo>
                <a:lnTo>
                  <a:pt x="4267" y="3271"/>
                </a:lnTo>
                <a:lnTo>
                  <a:pt x="4237" y="3278"/>
                </a:lnTo>
                <a:lnTo>
                  <a:pt x="4259" y="3284"/>
                </a:lnTo>
                <a:lnTo>
                  <a:pt x="4281" y="3291"/>
                </a:lnTo>
                <a:lnTo>
                  <a:pt x="4303" y="3299"/>
                </a:lnTo>
                <a:lnTo>
                  <a:pt x="4324" y="3308"/>
                </a:lnTo>
                <a:lnTo>
                  <a:pt x="4307" y="3315"/>
                </a:lnTo>
                <a:lnTo>
                  <a:pt x="4358" y="3329"/>
                </a:lnTo>
                <a:lnTo>
                  <a:pt x="4390" y="3338"/>
                </a:lnTo>
                <a:lnTo>
                  <a:pt x="4366" y="3350"/>
                </a:lnTo>
                <a:lnTo>
                  <a:pt x="4376" y="3353"/>
                </a:lnTo>
                <a:lnTo>
                  <a:pt x="4388" y="3357"/>
                </a:lnTo>
                <a:lnTo>
                  <a:pt x="4415" y="3362"/>
                </a:lnTo>
                <a:lnTo>
                  <a:pt x="4437" y="3366"/>
                </a:lnTo>
                <a:lnTo>
                  <a:pt x="4445" y="3367"/>
                </a:lnTo>
                <a:lnTo>
                  <a:pt x="4411" y="3378"/>
                </a:lnTo>
                <a:lnTo>
                  <a:pt x="4441" y="3382"/>
                </a:lnTo>
                <a:lnTo>
                  <a:pt x="4470" y="3386"/>
                </a:lnTo>
                <a:lnTo>
                  <a:pt x="4499" y="3393"/>
                </a:lnTo>
                <a:lnTo>
                  <a:pt x="4527" y="3400"/>
                </a:lnTo>
                <a:lnTo>
                  <a:pt x="4501" y="3405"/>
                </a:lnTo>
                <a:lnTo>
                  <a:pt x="4613" y="3422"/>
                </a:lnTo>
                <a:lnTo>
                  <a:pt x="4587" y="3433"/>
                </a:lnTo>
                <a:lnTo>
                  <a:pt x="4605" y="3436"/>
                </a:lnTo>
                <a:lnTo>
                  <a:pt x="4622" y="3437"/>
                </a:lnTo>
                <a:lnTo>
                  <a:pt x="4653" y="3439"/>
                </a:lnTo>
                <a:lnTo>
                  <a:pt x="4668" y="3440"/>
                </a:lnTo>
                <a:lnTo>
                  <a:pt x="4683" y="3442"/>
                </a:lnTo>
                <a:lnTo>
                  <a:pt x="4699" y="3445"/>
                </a:lnTo>
                <a:lnTo>
                  <a:pt x="4715" y="3451"/>
                </a:lnTo>
                <a:lnTo>
                  <a:pt x="4695" y="3459"/>
                </a:lnTo>
                <a:lnTo>
                  <a:pt x="4714" y="3459"/>
                </a:lnTo>
                <a:lnTo>
                  <a:pt x="4733" y="3460"/>
                </a:lnTo>
                <a:lnTo>
                  <a:pt x="4751" y="3462"/>
                </a:lnTo>
                <a:lnTo>
                  <a:pt x="4769" y="3465"/>
                </a:lnTo>
                <a:lnTo>
                  <a:pt x="4762" y="3473"/>
                </a:lnTo>
                <a:lnTo>
                  <a:pt x="4754" y="3482"/>
                </a:lnTo>
                <a:lnTo>
                  <a:pt x="4746" y="3489"/>
                </a:lnTo>
                <a:lnTo>
                  <a:pt x="4738" y="3495"/>
                </a:lnTo>
                <a:lnTo>
                  <a:pt x="4728" y="3501"/>
                </a:lnTo>
                <a:lnTo>
                  <a:pt x="4719" y="3505"/>
                </a:lnTo>
                <a:lnTo>
                  <a:pt x="4709" y="3510"/>
                </a:lnTo>
                <a:lnTo>
                  <a:pt x="4699" y="3514"/>
                </a:lnTo>
                <a:lnTo>
                  <a:pt x="4715" y="3519"/>
                </a:lnTo>
                <a:lnTo>
                  <a:pt x="4692" y="3529"/>
                </a:lnTo>
                <a:lnTo>
                  <a:pt x="4672" y="3542"/>
                </a:lnTo>
                <a:lnTo>
                  <a:pt x="4651" y="3556"/>
                </a:lnTo>
                <a:lnTo>
                  <a:pt x="4633" y="3571"/>
                </a:lnTo>
                <a:lnTo>
                  <a:pt x="4655" y="3570"/>
                </a:lnTo>
                <a:lnTo>
                  <a:pt x="4631" y="3589"/>
                </a:lnTo>
                <a:lnTo>
                  <a:pt x="4607" y="3608"/>
                </a:lnTo>
                <a:lnTo>
                  <a:pt x="4584" y="3629"/>
                </a:lnTo>
                <a:lnTo>
                  <a:pt x="4561" y="3651"/>
                </a:lnTo>
                <a:lnTo>
                  <a:pt x="4590" y="3642"/>
                </a:lnTo>
                <a:lnTo>
                  <a:pt x="4571" y="3663"/>
                </a:lnTo>
                <a:lnTo>
                  <a:pt x="4549" y="3682"/>
                </a:lnTo>
                <a:lnTo>
                  <a:pt x="4526" y="3699"/>
                </a:lnTo>
                <a:lnTo>
                  <a:pt x="4502" y="3715"/>
                </a:lnTo>
                <a:lnTo>
                  <a:pt x="4525" y="3708"/>
                </a:lnTo>
                <a:lnTo>
                  <a:pt x="4515" y="3718"/>
                </a:lnTo>
                <a:lnTo>
                  <a:pt x="4505" y="3726"/>
                </a:lnTo>
                <a:lnTo>
                  <a:pt x="4493" y="3734"/>
                </a:lnTo>
                <a:lnTo>
                  <a:pt x="4481" y="3741"/>
                </a:lnTo>
                <a:lnTo>
                  <a:pt x="4469" y="3748"/>
                </a:lnTo>
                <a:lnTo>
                  <a:pt x="4456" y="3754"/>
                </a:lnTo>
                <a:lnTo>
                  <a:pt x="4444" y="3759"/>
                </a:lnTo>
                <a:lnTo>
                  <a:pt x="4431" y="3763"/>
                </a:lnTo>
                <a:lnTo>
                  <a:pt x="4459" y="3760"/>
                </a:lnTo>
                <a:lnTo>
                  <a:pt x="4444" y="3768"/>
                </a:lnTo>
                <a:lnTo>
                  <a:pt x="4430" y="3778"/>
                </a:lnTo>
                <a:lnTo>
                  <a:pt x="4416" y="3789"/>
                </a:lnTo>
                <a:lnTo>
                  <a:pt x="4404" y="3801"/>
                </a:lnTo>
                <a:lnTo>
                  <a:pt x="4392" y="3815"/>
                </a:lnTo>
                <a:lnTo>
                  <a:pt x="4382" y="3828"/>
                </a:lnTo>
                <a:lnTo>
                  <a:pt x="4373" y="3843"/>
                </a:lnTo>
                <a:lnTo>
                  <a:pt x="4365" y="3859"/>
                </a:lnTo>
                <a:lnTo>
                  <a:pt x="4395" y="3840"/>
                </a:lnTo>
                <a:lnTo>
                  <a:pt x="4423" y="3822"/>
                </a:lnTo>
                <a:lnTo>
                  <a:pt x="4451" y="3802"/>
                </a:lnTo>
                <a:lnTo>
                  <a:pt x="4478" y="3782"/>
                </a:lnTo>
                <a:lnTo>
                  <a:pt x="4474" y="3796"/>
                </a:lnTo>
                <a:lnTo>
                  <a:pt x="4481" y="3789"/>
                </a:lnTo>
                <a:lnTo>
                  <a:pt x="4488" y="3782"/>
                </a:lnTo>
                <a:lnTo>
                  <a:pt x="4496" y="3775"/>
                </a:lnTo>
                <a:lnTo>
                  <a:pt x="4504" y="3770"/>
                </a:lnTo>
                <a:lnTo>
                  <a:pt x="4520" y="3761"/>
                </a:lnTo>
                <a:lnTo>
                  <a:pt x="4538" y="3753"/>
                </a:lnTo>
                <a:lnTo>
                  <a:pt x="4555" y="3745"/>
                </a:lnTo>
                <a:lnTo>
                  <a:pt x="4574" y="3739"/>
                </a:lnTo>
                <a:lnTo>
                  <a:pt x="4608" y="3730"/>
                </a:lnTo>
                <a:lnTo>
                  <a:pt x="4598" y="3745"/>
                </a:lnTo>
                <a:lnTo>
                  <a:pt x="4621" y="3740"/>
                </a:lnTo>
                <a:lnTo>
                  <a:pt x="4645" y="3733"/>
                </a:lnTo>
                <a:lnTo>
                  <a:pt x="4669" y="3724"/>
                </a:lnTo>
                <a:lnTo>
                  <a:pt x="4690" y="3711"/>
                </a:lnTo>
                <a:lnTo>
                  <a:pt x="4676" y="3728"/>
                </a:lnTo>
                <a:lnTo>
                  <a:pt x="4723" y="3714"/>
                </a:lnTo>
                <a:lnTo>
                  <a:pt x="4771" y="3702"/>
                </a:lnTo>
                <a:lnTo>
                  <a:pt x="4756" y="3720"/>
                </a:lnTo>
                <a:lnTo>
                  <a:pt x="4773" y="3719"/>
                </a:lnTo>
                <a:lnTo>
                  <a:pt x="4789" y="3717"/>
                </a:lnTo>
                <a:lnTo>
                  <a:pt x="4805" y="3714"/>
                </a:lnTo>
                <a:lnTo>
                  <a:pt x="4821" y="3710"/>
                </a:lnTo>
                <a:lnTo>
                  <a:pt x="4837" y="3706"/>
                </a:lnTo>
                <a:lnTo>
                  <a:pt x="4852" y="3702"/>
                </a:lnTo>
                <a:lnTo>
                  <a:pt x="4868" y="3697"/>
                </a:lnTo>
                <a:lnTo>
                  <a:pt x="4882" y="3691"/>
                </a:lnTo>
                <a:lnTo>
                  <a:pt x="4854" y="3715"/>
                </a:lnTo>
                <a:lnTo>
                  <a:pt x="4884" y="3707"/>
                </a:lnTo>
                <a:lnTo>
                  <a:pt x="4912" y="3699"/>
                </a:lnTo>
                <a:lnTo>
                  <a:pt x="4941" y="3690"/>
                </a:lnTo>
                <a:lnTo>
                  <a:pt x="4970" y="3680"/>
                </a:lnTo>
                <a:lnTo>
                  <a:pt x="4955" y="3698"/>
                </a:lnTo>
                <a:lnTo>
                  <a:pt x="4974" y="3692"/>
                </a:lnTo>
                <a:lnTo>
                  <a:pt x="4993" y="3686"/>
                </a:lnTo>
                <a:lnTo>
                  <a:pt x="5011" y="3677"/>
                </a:lnTo>
                <a:lnTo>
                  <a:pt x="5028" y="3667"/>
                </a:lnTo>
                <a:lnTo>
                  <a:pt x="5046" y="3657"/>
                </a:lnTo>
                <a:lnTo>
                  <a:pt x="5061" y="3644"/>
                </a:lnTo>
                <a:lnTo>
                  <a:pt x="5077" y="3632"/>
                </a:lnTo>
                <a:lnTo>
                  <a:pt x="5092" y="3619"/>
                </a:lnTo>
                <a:lnTo>
                  <a:pt x="5084" y="3642"/>
                </a:lnTo>
                <a:lnTo>
                  <a:pt x="5097" y="3632"/>
                </a:lnTo>
                <a:lnTo>
                  <a:pt x="5109" y="3621"/>
                </a:lnTo>
                <a:lnTo>
                  <a:pt x="5119" y="3608"/>
                </a:lnTo>
                <a:lnTo>
                  <a:pt x="5128" y="3597"/>
                </a:lnTo>
                <a:lnTo>
                  <a:pt x="5141" y="3580"/>
                </a:lnTo>
                <a:lnTo>
                  <a:pt x="5145" y="3571"/>
                </a:lnTo>
                <a:lnTo>
                  <a:pt x="5148" y="3599"/>
                </a:lnTo>
                <a:lnTo>
                  <a:pt x="5154" y="3590"/>
                </a:lnTo>
                <a:lnTo>
                  <a:pt x="5160" y="3576"/>
                </a:lnTo>
                <a:lnTo>
                  <a:pt x="5174" y="3541"/>
                </a:lnTo>
                <a:lnTo>
                  <a:pt x="5185" y="3509"/>
                </a:lnTo>
                <a:lnTo>
                  <a:pt x="5190" y="3496"/>
                </a:lnTo>
                <a:lnTo>
                  <a:pt x="5192" y="3526"/>
                </a:lnTo>
                <a:lnTo>
                  <a:pt x="5196" y="3520"/>
                </a:lnTo>
                <a:lnTo>
                  <a:pt x="5201" y="3513"/>
                </a:lnTo>
                <a:lnTo>
                  <a:pt x="5205" y="3505"/>
                </a:lnTo>
                <a:lnTo>
                  <a:pt x="5208" y="3498"/>
                </a:lnTo>
                <a:lnTo>
                  <a:pt x="5212" y="3482"/>
                </a:lnTo>
                <a:lnTo>
                  <a:pt x="5217" y="3466"/>
                </a:lnTo>
                <a:lnTo>
                  <a:pt x="5221" y="3450"/>
                </a:lnTo>
                <a:lnTo>
                  <a:pt x="5227" y="3434"/>
                </a:lnTo>
                <a:lnTo>
                  <a:pt x="5231" y="3427"/>
                </a:lnTo>
                <a:lnTo>
                  <a:pt x="5236" y="3421"/>
                </a:lnTo>
                <a:lnTo>
                  <a:pt x="5241" y="3415"/>
                </a:lnTo>
                <a:lnTo>
                  <a:pt x="5247" y="3408"/>
                </a:lnTo>
                <a:lnTo>
                  <a:pt x="5256" y="3456"/>
                </a:lnTo>
                <a:lnTo>
                  <a:pt x="5265" y="3511"/>
                </a:lnTo>
                <a:lnTo>
                  <a:pt x="5276" y="3573"/>
                </a:lnTo>
                <a:lnTo>
                  <a:pt x="5286" y="3639"/>
                </a:lnTo>
                <a:lnTo>
                  <a:pt x="5296" y="3709"/>
                </a:lnTo>
                <a:lnTo>
                  <a:pt x="5306" y="3781"/>
                </a:lnTo>
                <a:lnTo>
                  <a:pt x="5313" y="3853"/>
                </a:lnTo>
                <a:lnTo>
                  <a:pt x="5320" y="3924"/>
                </a:lnTo>
                <a:lnTo>
                  <a:pt x="5289" y="3906"/>
                </a:lnTo>
                <a:lnTo>
                  <a:pt x="5298" y="3924"/>
                </a:lnTo>
                <a:lnTo>
                  <a:pt x="5277" y="3911"/>
                </a:lnTo>
                <a:lnTo>
                  <a:pt x="5244" y="3892"/>
                </a:lnTo>
                <a:lnTo>
                  <a:pt x="5202" y="3867"/>
                </a:lnTo>
                <a:lnTo>
                  <a:pt x="5208" y="3879"/>
                </a:lnTo>
                <a:lnTo>
                  <a:pt x="5215" y="3891"/>
                </a:lnTo>
                <a:lnTo>
                  <a:pt x="5223" y="3902"/>
                </a:lnTo>
                <a:lnTo>
                  <a:pt x="5233" y="3914"/>
                </a:lnTo>
                <a:lnTo>
                  <a:pt x="5242" y="3923"/>
                </a:lnTo>
                <a:lnTo>
                  <a:pt x="5252" y="3933"/>
                </a:lnTo>
                <a:lnTo>
                  <a:pt x="5262" y="3941"/>
                </a:lnTo>
                <a:lnTo>
                  <a:pt x="5274" y="3950"/>
                </a:lnTo>
                <a:lnTo>
                  <a:pt x="5259" y="3957"/>
                </a:lnTo>
                <a:lnTo>
                  <a:pt x="5264" y="3958"/>
                </a:lnTo>
                <a:lnTo>
                  <a:pt x="5270" y="3959"/>
                </a:lnTo>
                <a:lnTo>
                  <a:pt x="5274" y="3962"/>
                </a:lnTo>
                <a:lnTo>
                  <a:pt x="5278" y="3965"/>
                </a:lnTo>
                <a:lnTo>
                  <a:pt x="5287" y="3973"/>
                </a:lnTo>
                <a:lnTo>
                  <a:pt x="5294" y="3984"/>
                </a:lnTo>
                <a:lnTo>
                  <a:pt x="5303" y="3997"/>
                </a:lnTo>
                <a:lnTo>
                  <a:pt x="5309" y="4014"/>
                </a:lnTo>
                <a:lnTo>
                  <a:pt x="5315" y="4031"/>
                </a:lnTo>
                <a:lnTo>
                  <a:pt x="5321" y="4051"/>
                </a:lnTo>
                <a:lnTo>
                  <a:pt x="5326" y="4072"/>
                </a:lnTo>
                <a:lnTo>
                  <a:pt x="5330" y="4095"/>
                </a:lnTo>
                <a:lnTo>
                  <a:pt x="5335" y="4120"/>
                </a:lnTo>
                <a:lnTo>
                  <a:pt x="5338" y="4145"/>
                </a:lnTo>
                <a:lnTo>
                  <a:pt x="5343" y="4198"/>
                </a:lnTo>
                <a:lnTo>
                  <a:pt x="5347" y="4254"/>
                </a:lnTo>
                <a:lnTo>
                  <a:pt x="5348" y="4310"/>
                </a:lnTo>
                <a:lnTo>
                  <a:pt x="5348" y="4365"/>
                </a:lnTo>
                <a:lnTo>
                  <a:pt x="5346" y="4417"/>
                </a:lnTo>
                <a:lnTo>
                  <a:pt x="5343" y="4465"/>
                </a:lnTo>
                <a:lnTo>
                  <a:pt x="5338" y="4506"/>
                </a:lnTo>
                <a:lnTo>
                  <a:pt x="5335" y="4525"/>
                </a:lnTo>
                <a:lnTo>
                  <a:pt x="5330" y="4541"/>
                </a:lnTo>
                <a:lnTo>
                  <a:pt x="5326" y="4555"/>
                </a:lnTo>
                <a:lnTo>
                  <a:pt x="5322" y="4566"/>
                </a:lnTo>
                <a:lnTo>
                  <a:pt x="5318" y="4575"/>
                </a:lnTo>
                <a:lnTo>
                  <a:pt x="5313" y="4580"/>
                </a:lnTo>
                <a:lnTo>
                  <a:pt x="5319" y="4585"/>
                </a:lnTo>
                <a:lnTo>
                  <a:pt x="5325" y="4591"/>
                </a:lnTo>
                <a:lnTo>
                  <a:pt x="5330" y="4597"/>
                </a:lnTo>
                <a:lnTo>
                  <a:pt x="5336" y="4604"/>
                </a:lnTo>
                <a:lnTo>
                  <a:pt x="5340" y="4612"/>
                </a:lnTo>
                <a:lnTo>
                  <a:pt x="5344" y="4622"/>
                </a:lnTo>
                <a:lnTo>
                  <a:pt x="5347" y="4633"/>
                </a:lnTo>
                <a:lnTo>
                  <a:pt x="5350" y="4644"/>
                </a:lnTo>
                <a:lnTo>
                  <a:pt x="5355" y="4669"/>
                </a:lnTo>
                <a:lnTo>
                  <a:pt x="5357" y="4698"/>
                </a:lnTo>
                <a:lnTo>
                  <a:pt x="5359" y="4730"/>
                </a:lnTo>
                <a:lnTo>
                  <a:pt x="5358" y="4765"/>
                </a:lnTo>
                <a:lnTo>
                  <a:pt x="5357" y="4801"/>
                </a:lnTo>
                <a:lnTo>
                  <a:pt x="5354" y="4840"/>
                </a:lnTo>
                <a:lnTo>
                  <a:pt x="5350" y="4882"/>
                </a:lnTo>
                <a:lnTo>
                  <a:pt x="5346" y="4925"/>
                </a:lnTo>
                <a:lnTo>
                  <a:pt x="5340" y="4968"/>
                </a:lnTo>
                <a:lnTo>
                  <a:pt x="5334" y="5013"/>
                </a:lnTo>
                <a:lnTo>
                  <a:pt x="5318" y="5105"/>
                </a:lnTo>
                <a:lnTo>
                  <a:pt x="5302" y="5199"/>
                </a:lnTo>
                <a:lnTo>
                  <a:pt x="5283" y="5291"/>
                </a:lnTo>
                <a:lnTo>
                  <a:pt x="5248" y="5461"/>
                </a:lnTo>
                <a:lnTo>
                  <a:pt x="5219" y="5599"/>
                </a:lnTo>
                <a:lnTo>
                  <a:pt x="5210" y="5651"/>
                </a:lnTo>
                <a:lnTo>
                  <a:pt x="5207" y="5670"/>
                </a:lnTo>
                <a:lnTo>
                  <a:pt x="5205" y="5687"/>
                </a:lnTo>
                <a:lnTo>
                  <a:pt x="5203" y="5704"/>
                </a:lnTo>
                <a:lnTo>
                  <a:pt x="5200" y="5723"/>
                </a:lnTo>
                <a:lnTo>
                  <a:pt x="5195" y="5740"/>
                </a:lnTo>
                <a:lnTo>
                  <a:pt x="5190" y="5759"/>
                </a:lnTo>
                <a:lnTo>
                  <a:pt x="5184" y="5777"/>
                </a:lnTo>
                <a:lnTo>
                  <a:pt x="5178" y="5797"/>
                </a:lnTo>
                <a:lnTo>
                  <a:pt x="5162" y="5835"/>
                </a:lnTo>
                <a:lnTo>
                  <a:pt x="5144" y="5873"/>
                </a:lnTo>
                <a:lnTo>
                  <a:pt x="5124" y="5912"/>
                </a:lnTo>
                <a:lnTo>
                  <a:pt x="5103" y="5951"/>
                </a:lnTo>
                <a:lnTo>
                  <a:pt x="5079" y="5990"/>
                </a:lnTo>
                <a:lnTo>
                  <a:pt x="5055" y="6028"/>
                </a:lnTo>
                <a:lnTo>
                  <a:pt x="5032" y="6066"/>
                </a:lnTo>
                <a:lnTo>
                  <a:pt x="4983" y="6139"/>
                </a:lnTo>
                <a:lnTo>
                  <a:pt x="4939" y="6209"/>
                </a:lnTo>
                <a:lnTo>
                  <a:pt x="4919" y="6241"/>
                </a:lnTo>
                <a:lnTo>
                  <a:pt x="4902" y="6272"/>
                </a:lnTo>
                <a:lnTo>
                  <a:pt x="4859" y="6352"/>
                </a:lnTo>
                <a:lnTo>
                  <a:pt x="4818" y="6431"/>
                </a:lnTo>
                <a:lnTo>
                  <a:pt x="4739" y="6592"/>
                </a:lnTo>
                <a:lnTo>
                  <a:pt x="4699" y="6672"/>
                </a:lnTo>
                <a:lnTo>
                  <a:pt x="4657" y="6752"/>
                </a:lnTo>
                <a:lnTo>
                  <a:pt x="4616" y="6831"/>
                </a:lnTo>
                <a:lnTo>
                  <a:pt x="4572" y="6908"/>
                </a:lnTo>
                <a:lnTo>
                  <a:pt x="4560" y="6932"/>
                </a:lnTo>
                <a:lnTo>
                  <a:pt x="4547" y="6959"/>
                </a:lnTo>
                <a:lnTo>
                  <a:pt x="4533" y="6988"/>
                </a:lnTo>
                <a:lnTo>
                  <a:pt x="4524" y="7002"/>
                </a:lnTo>
                <a:lnTo>
                  <a:pt x="4516" y="7014"/>
                </a:lnTo>
                <a:lnTo>
                  <a:pt x="4507" y="7026"/>
                </a:lnTo>
                <a:lnTo>
                  <a:pt x="4498" y="7035"/>
                </a:lnTo>
                <a:lnTo>
                  <a:pt x="4487" y="7042"/>
                </a:lnTo>
                <a:lnTo>
                  <a:pt x="4482" y="7045"/>
                </a:lnTo>
                <a:lnTo>
                  <a:pt x="4477" y="7047"/>
                </a:lnTo>
                <a:lnTo>
                  <a:pt x="4472" y="7048"/>
                </a:lnTo>
                <a:lnTo>
                  <a:pt x="4466" y="7049"/>
                </a:lnTo>
                <a:lnTo>
                  <a:pt x="4460" y="7048"/>
                </a:lnTo>
                <a:lnTo>
                  <a:pt x="4454" y="7047"/>
                </a:lnTo>
                <a:lnTo>
                  <a:pt x="4448" y="7045"/>
                </a:lnTo>
                <a:lnTo>
                  <a:pt x="4442" y="7042"/>
                </a:lnTo>
                <a:lnTo>
                  <a:pt x="4436" y="7038"/>
                </a:lnTo>
                <a:lnTo>
                  <a:pt x="4430" y="7032"/>
                </a:lnTo>
                <a:lnTo>
                  <a:pt x="4403" y="7007"/>
                </a:lnTo>
                <a:lnTo>
                  <a:pt x="4377" y="6982"/>
                </a:lnTo>
                <a:lnTo>
                  <a:pt x="4352" y="6956"/>
                </a:lnTo>
                <a:lnTo>
                  <a:pt x="4328" y="6930"/>
                </a:lnTo>
                <a:lnTo>
                  <a:pt x="4278" y="6875"/>
                </a:lnTo>
                <a:lnTo>
                  <a:pt x="4230" y="6822"/>
                </a:lnTo>
                <a:lnTo>
                  <a:pt x="4195" y="6783"/>
                </a:lnTo>
                <a:lnTo>
                  <a:pt x="4158" y="6745"/>
                </a:lnTo>
                <a:lnTo>
                  <a:pt x="4084" y="6669"/>
                </a:lnTo>
                <a:lnTo>
                  <a:pt x="3935" y="6518"/>
                </a:lnTo>
                <a:lnTo>
                  <a:pt x="3861" y="6440"/>
                </a:lnTo>
                <a:lnTo>
                  <a:pt x="3824" y="6402"/>
                </a:lnTo>
                <a:lnTo>
                  <a:pt x="3789" y="6363"/>
                </a:lnTo>
                <a:lnTo>
                  <a:pt x="3754" y="6323"/>
                </a:lnTo>
                <a:lnTo>
                  <a:pt x="3720" y="6282"/>
                </a:lnTo>
                <a:lnTo>
                  <a:pt x="3687" y="6241"/>
                </a:lnTo>
                <a:lnTo>
                  <a:pt x="3655" y="6200"/>
                </a:lnTo>
                <a:lnTo>
                  <a:pt x="3646" y="6187"/>
                </a:lnTo>
                <a:lnTo>
                  <a:pt x="3638" y="6173"/>
                </a:lnTo>
                <a:lnTo>
                  <a:pt x="3631" y="6160"/>
                </a:lnTo>
                <a:lnTo>
                  <a:pt x="3625" y="6146"/>
                </a:lnTo>
                <a:lnTo>
                  <a:pt x="3613" y="6119"/>
                </a:lnTo>
                <a:lnTo>
                  <a:pt x="3603" y="6091"/>
                </a:lnTo>
                <a:lnTo>
                  <a:pt x="3593" y="6063"/>
                </a:lnTo>
                <a:lnTo>
                  <a:pt x="3581" y="6035"/>
                </a:lnTo>
                <a:lnTo>
                  <a:pt x="3575" y="6021"/>
                </a:lnTo>
                <a:lnTo>
                  <a:pt x="3569" y="6007"/>
                </a:lnTo>
                <a:lnTo>
                  <a:pt x="3561" y="5994"/>
                </a:lnTo>
                <a:lnTo>
                  <a:pt x="3552" y="5981"/>
                </a:lnTo>
                <a:lnTo>
                  <a:pt x="3546" y="5972"/>
                </a:lnTo>
                <a:lnTo>
                  <a:pt x="3541" y="5963"/>
                </a:lnTo>
                <a:lnTo>
                  <a:pt x="3538" y="5954"/>
                </a:lnTo>
                <a:lnTo>
                  <a:pt x="3535" y="5944"/>
                </a:lnTo>
                <a:lnTo>
                  <a:pt x="3533" y="5935"/>
                </a:lnTo>
                <a:lnTo>
                  <a:pt x="3532" y="5925"/>
                </a:lnTo>
                <a:lnTo>
                  <a:pt x="3532" y="5915"/>
                </a:lnTo>
                <a:lnTo>
                  <a:pt x="3533" y="5906"/>
                </a:lnTo>
                <a:lnTo>
                  <a:pt x="3534" y="5896"/>
                </a:lnTo>
                <a:lnTo>
                  <a:pt x="3536" y="5887"/>
                </a:lnTo>
                <a:lnTo>
                  <a:pt x="3542" y="5866"/>
                </a:lnTo>
                <a:lnTo>
                  <a:pt x="3550" y="5846"/>
                </a:lnTo>
                <a:lnTo>
                  <a:pt x="3560" y="5826"/>
                </a:lnTo>
                <a:lnTo>
                  <a:pt x="3571" y="5806"/>
                </a:lnTo>
                <a:lnTo>
                  <a:pt x="3583" y="5786"/>
                </a:lnTo>
                <a:lnTo>
                  <a:pt x="3609" y="5745"/>
                </a:lnTo>
                <a:lnTo>
                  <a:pt x="3635" y="5705"/>
                </a:lnTo>
                <a:lnTo>
                  <a:pt x="3646" y="5686"/>
                </a:lnTo>
                <a:lnTo>
                  <a:pt x="3656" y="5666"/>
                </a:lnTo>
                <a:lnTo>
                  <a:pt x="3663" y="5654"/>
                </a:lnTo>
                <a:lnTo>
                  <a:pt x="3669" y="5642"/>
                </a:lnTo>
                <a:lnTo>
                  <a:pt x="3676" y="5633"/>
                </a:lnTo>
                <a:lnTo>
                  <a:pt x="3683" y="5624"/>
                </a:lnTo>
                <a:lnTo>
                  <a:pt x="3691" y="5617"/>
                </a:lnTo>
                <a:lnTo>
                  <a:pt x="3698" y="5610"/>
                </a:lnTo>
                <a:lnTo>
                  <a:pt x="3706" y="5605"/>
                </a:lnTo>
                <a:lnTo>
                  <a:pt x="3713" y="5600"/>
                </a:lnTo>
                <a:lnTo>
                  <a:pt x="3721" y="5597"/>
                </a:lnTo>
                <a:lnTo>
                  <a:pt x="3730" y="5594"/>
                </a:lnTo>
                <a:lnTo>
                  <a:pt x="3738" y="5592"/>
                </a:lnTo>
                <a:lnTo>
                  <a:pt x="3746" y="5591"/>
                </a:lnTo>
                <a:lnTo>
                  <a:pt x="3755" y="5590"/>
                </a:lnTo>
                <a:lnTo>
                  <a:pt x="3765" y="5591"/>
                </a:lnTo>
                <a:lnTo>
                  <a:pt x="3782" y="5592"/>
                </a:lnTo>
                <a:lnTo>
                  <a:pt x="3801" y="5596"/>
                </a:lnTo>
                <a:lnTo>
                  <a:pt x="3820" y="5602"/>
                </a:lnTo>
                <a:lnTo>
                  <a:pt x="3840" y="5608"/>
                </a:lnTo>
                <a:lnTo>
                  <a:pt x="3861" y="5615"/>
                </a:lnTo>
                <a:lnTo>
                  <a:pt x="3902" y="5630"/>
                </a:lnTo>
                <a:lnTo>
                  <a:pt x="3922" y="5637"/>
                </a:lnTo>
                <a:lnTo>
                  <a:pt x="3944" y="5642"/>
                </a:lnTo>
                <a:lnTo>
                  <a:pt x="3941" y="5633"/>
                </a:lnTo>
                <a:lnTo>
                  <a:pt x="3955" y="5638"/>
                </a:lnTo>
                <a:lnTo>
                  <a:pt x="3970" y="5643"/>
                </a:lnTo>
                <a:lnTo>
                  <a:pt x="3985" y="5647"/>
                </a:lnTo>
                <a:lnTo>
                  <a:pt x="4000" y="5650"/>
                </a:lnTo>
                <a:lnTo>
                  <a:pt x="3997" y="5635"/>
                </a:lnTo>
                <a:lnTo>
                  <a:pt x="4004" y="5636"/>
                </a:lnTo>
                <a:lnTo>
                  <a:pt x="4011" y="5637"/>
                </a:lnTo>
                <a:lnTo>
                  <a:pt x="4018" y="5639"/>
                </a:lnTo>
                <a:lnTo>
                  <a:pt x="4024" y="5642"/>
                </a:lnTo>
                <a:lnTo>
                  <a:pt x="4031" y="5645"/>
                </a:lnTo>
                <a:lnTo>
                  <a:pt x="4036" y="5651"/>
                </a:lnTo>
                <a:lnTo>
                  <a:pt x="4041" y="5656"/>
                </a:lnTo>
                <a:lnTo>
                  <a:pt x="4044" y="5662"/>
                </a:lnTo>
                <a:lnTo>
                  <a:pt x="4047" y="5651"/>
                </a:lnTo>
                <a:lnTo>
                  <a:pt x="4050" y="5656"/>
                </a:lnTo>
                <a:lnTo>
                  <a:pt x="4055" y="5661"/>
                </a:lnTo>
                <a:lnTo>
                  <a:pt x="4069" y="5672"/>
                </a:lnTo>
                <a:lnTo>
                  <a:pt x="4086" y="5685"/>
                </a:lnTo>
                <a:lnTo>
                  <a:pt x="4083" y="5671"/>
                </a:lnTo>
                <a:lnTo>
                  <a:pt x="4089" y="5678"/>
                </a:lnTo>
                <a:lnTo>
                  <a:pt x="4096" y="5684"/>
                </a:lnTo>
                <a:lnTo>
                  <a:pt x="4102" y="5689"/>
                </a:lnTo>
                <a:lnTo>
                  <a:pt x="4109" y="5694"/>
                </a:lnTo>
                <a:lnTo>
                  <a:pt x="4116" y="5698"/>
                </a:lnTo>
                <a:lnTo>
                  <a:pt x="4124" y="5701"/>
                </a:lnTo>
                <a:lnTo>
                  <a:pt x="4132" y="5704"/>
                </a:lnTo>
                <a:lnTo>
                  <a:pt x="4140" y="5705"/>
                </a:lnTo>
                <a:lnTo>
                  <a:pt x="4131" y="5692"/>
                </a:lnTo>
                <a:lnTo>
                  <a:pt x="4120" y="5679"/>
                </a:lnTo>
                <a:lnTo>
                  <a:pt x="4108" y="5669"/>
                </a:lnTo>
                <a:lnTo>
                  <a:pt x="4095" y="5660"/>
                </a:lnTo>
                <a:lnTo>
                  <a:pt x="4104" y="5658"/>
                </a:lnTo>
                <a:lnTo>
                  <a:pt x="4100" y="5653"/>
                </a:lnTo>
                <a:lnTo>
                  <a:pt x="4096" y="5647"/>
                </a:lnTo>
                <a:lnTo>
                  <a:pt x="4083" y="5636"/>
                </a:lnTo>
                <a:lnTo>
                  <a:pt x="4073" y="5629"/>
                </a:lnTo>
                <a:lnTo>
                  <a:pt x="4069" y="5626"/>
                </a:lnTo>
                <a:lnTo>
                  <a:pt x="4076" y="5623"/>
                </a:lnTo>
                <a:lnTo>
                  <a:pt x="4071" y="5617"/>
                </a:lnTo>
                <a:lnTo>
                  <a:pt x="4065" y="5610"/>
                </a:lnTo>
                <a:lnTo>
                  <a:pt x="4057" y="5604"/>
                </a:lnTo>
                <a:lnTo>
                  <a:pt x="4051" y="5600"/>
                </a:lnTo>
                <a:lnTo>
                  <a:pt x="4041" y="5595"/>
                </a:lnTo>
                <a:lnTo>
                  <a:pt x="4036" y="5593"/>
                </a:lnTo>
                <a:lnTo>
                  <a:pt x="4046" y="5589"/>
                </a:lnTo>
                <a:lnTo>
                  <a:pt x="4038" y="5581"/>
                </a:lnTo>
                <a:lnTo>
                  <a:pt x="4030" y="5575"/>
                </a:lnTo>
                <a:lnTo>
                  <a:pt x="4021" y="5570"/>
                </a:lnTo>
                <a:lnTo>
                  <a:pt x="4014" y="5567"/>
                </a:lnTo>
                <a:lnTo>
                  <a:pt x="4001" y="5563"/>
                </a:lnTo>
                <a:lnTo>
                  <a:pt x="3997" y="5562"/>
                </a:lnTo>
                <a:lnTo>
                  <a:pt x="4006" y="5556"/>
                </a:lnTo>
                <a:lnTo>
                  <a:pt x="3998" y="5552"/>
                </a:lnTo>
                <a:lnTo>
                  <a:pt x="3988" y="5547"/>
                </a:lnTo>
                <a:lnTo>
                  <a:pt x="3972" y="5542"/>
                </a:lnTo>
                <a:lnTo>
                  <a:pt x="3960" y="5539"/>
                </a:lnTo>
                <a:lnTo>
                  <a:pt x="3955" y="5538"/>
                </a:lnTo>
                <a:lnTo>
                  <a:pt x="3982" y="5540"/>
                </a:lnTo>
                <a:lnTo>
                  <a:pt x="4009" y="5544"/>
                </a:lnTo>
                <a:lnTo>
                  <a:pt x="4036" y="5548"/>
                </a:lnTo>
                <a:lnTo>
                  <a:pt x="4063" y="5555"/>
                </a:lnTo>
                <a:lnTo>
                  <a:pt x="4049" y="5543"/>
                </a:lnTo>
                <a:lnTo>
                  <a:pt x="4058" y="5545"/>
                </a:lnTo>
                <a:lnTo>
                  <a:pt x="4070" y="5545"/>
                </a:lnTo>
                <a:lnTo>
                  <a:pt x="4094" y="5544"/>
                </a:lnTo>
                <a:lnTo>
                  <a:pt x="4114" y="5542"/>
                </a:lnTo>
                <a:lnTo>
                  <a:pt x="4123" y="5541"/>
                </a:lnTo>
                <a:lnTo>
                  <a:pt x="4107" y="5535"/>
                </a:lnTo>
                <a:lnTo>
                  <a:pt x="4116" y="5534"/>
                </a:lnTo>
                <a:lnTo>
                  <a:pt x="4128" y="5531"/>
                </a:lnTo>
                <a:lnTo>
                  <a:pt x="4154" y="5524"/>
                </a:lnTo>
                <a:lnTo>
                  <a:pt x="4177" y="5516"/>
                </a:lnTo>
                <a:lnTo>
                  <a:pt x="4186" y="5511"/>
                </a:lnTo>
                <a:lnTo>
                  <a:pt x="4152" y="5508"/>
                </a:lnTo>
                <a:lnTo>
                  <a:pt x="4165" y="5504"/>
                </a:lnTo>
                <a:lnTo>
                  <a:pt x="4177" y="5500"/>
                </a:lnTo>
                <a:lnTo>
                  <a:pt x="4189" y="5495"/>
                </a:lnTo>
                <a:lnTo>
                  <a:pt x="4201" y="5489"/>
                </a:lnTo>
                <a:lnTo>
                  <a:pt x="4212" y="5481"/>
                </a:lnTo>
                <a:lnTo>
                  <a:pt x="4223" y="5473"/>
                </a:lnTo>
                <a:lnTo>
                  <a:pt x="4234" y="5465"/>
                </a:lnTo>
                <a:lnTo>
                  <a:pt x="4243" y="5455"/>
                </a:lnTo>
                <a:lnTo>
                  <a:pt x="4224" y="5454"/>
                </a:lnTo>
                <a:lnTo>
                  <a:pt x="4235" y="5447"/>
                </a:lnTo>
                <a:lnTo>
                  <a:pt x="4246" y="5443"/>
                </a:lnTo>
                <a:lnTo>
                  <a:pt x="4258" y="5439"/>
                </a:lnTo>
                <a:lnTo>
                  <a:pt x="4271" y="5437"/>
                </a:lnTo>
                <a:lnTo>
                  <a:pt x="4284" y="5437"/>
                </a:lnTo>
                <a:lnTo>
                  <a:pt x="4297" y="5437"/>
                </a:lnTo>
                <a:lnTo>
                  <a:pt x="4310" y="5438"/>
                </a:lnTo>
                <a:lnTo>
                  <a:pt x="4321" y="5440"/>
                </a:lnTo>
                <a:lnTo>
                  <a:pt x="4297" y="5426"/>
                </a:lnTo>
                <a:lnTo>
                  <a:pt x="4320" y="5424"/>
                </a:lnTo>
                <a:lnTo>
                  <a:pt x="4344" y="5423"/>
                </a:lnTo>
                <a:lnTo>
                  <a:pt x="4368" y="5424"/>
                </a:lnTo>
                <a:lnTo>
                  <a:pt x="4391" y="5426"/>
                </a:lnTo>
                <a:lnTo>
                  <a:pt x="4376" y="5417"/>
                </a:lnTo>
                <a:lnTo>
                  <a:pt x="4418" y="5418"/>
                </a:lnTo>
                <a:lnTo>
                  <a:pt x="4445" y="5419"/>
                </a:lnTo>
                <a:lnTo>
                  <a:pt x="4426" y="5412"/>
                </a:lnTo>
                <a:lnTo>
                  <a:pt x="4448" y="5410"/>
                </a:lnTo>
                <a:lnTo>
                  <a:pt x="4470" y="5407"/>
                </a:lnTo>
                <a:lnTo>
                  <a:pt x="4490" y="5403"/>
                </a:lnTo>
                <a:lnTo>
                  <a:pt x="4511" y="5397"/>
                </a:lnTo>
                <a:lnTo>
                  <a:pt x="4489" y="5394"/>
                </a:lnTo>
                <a:lnTo>
                  <a:pt x="4468" y="5391"/>
                </a:lnTo>
                <a:lnTo>
                  <a:pt x="4446" y="5390"/>
                </a:lnTo>
                <a:lnTo>
                  <a:pt x="4424" y="5389"/>
                </a:lnTo>
                <a:lnTo>
                  <a:pt x="4429" y="5380"/>
                </a:lnTo>
                <a:lnTo>
                  <a:pt x="4410" y="5383"/>
                </a:lnTo>
                <a:lnTo>
                  <a:pt x="4391" y="5386"/>
                </a:lnTo>
                <a:lnTo>
                  <a:pt x="4370" y="5390"/>
                </a:lnTo>
                <a:lnTo>
                  <a:pt x="4378" y="5381"/>
                </a:lnTo>
                <a:lnTo>
                  <a:pt x="4367" y="5384"/>
                </a:lnTo>
                <a:lnTo>
                  <a:pt x="4355" y="5386"/>
                </a:lnTo>
                <a:lnTo>
                  <a:pt x="4344" y="5388"/>
                </a:lnTo>
                <a:lnTo>
                  <a:pt x="4332" y="5388"/>
                </a:lnTo>
                <a:lnTo>
                  <a:pt x="4320" y="5388"/>
                </a:lnTo>
                <a:lnTo>
                  <a:pt x="4309" y="5388"/>
                </a:lnTo>
                <a:lnTo>
                  <a:pt x="4298" y="5386"/>
                </a:lnTo>
                <a:lnTo>
                  <a:pt x="4286" y="5384"/>
                </a:lnTo>
                <a:lnTo>
                  <a:pt x="4297" y="5374"/>
                </a:lnTo>
                <a:lnTo>
                  <a:pt x="4274" y="5369"/>
                </a:lnTo>
                <a:lnTo>
                  <a:pt x="4253" y="5366"/>
                </a:lnTo>
                <a:lnTo>
                  <a:pt x="4232" y="5363"/>
                </a:lnTo>
                <a:lnTo>
                  <a:pt x="4238" y="5354"/>
                </a:lnTo>
                <a:lnTo>
                  <a:pt x="4218" y="5353"/>
                </a:lnTo>
                <a:lnTo>
                  <a:pt x="4201" y="5353"/>
                </a:lnTo>
                <a:lnTo>
                  <a:pt x="4183" y="5354"/>
                </a:lnTo>
                <a:lnTo>
                  <a:pt x="4195" y="5340"/>
                </a:lnTo>
                <a:lnTo>
                  <a:pt x="4181" y="5340"/>
                </a:lnTo>
                <a:lnTo>
                  <a:pt x="4168" y="5339"/>
                </a:lnTo>
                <a:lnTo>
                  <a:pt x="4155" y="5337"/>
                </a:lnTo>
                <a:lnTo>
                  <a:pt x="4144" y="5334"/>
                </a:lnTo>
                <a:lnTo>
                  <a:pt x="4134" y="5331"/>
                </a:lnTo>
                <a:lnTo>
                  <a:pt x="4125" y="5327"/>
                </a:lnTo>
                <a:lnTo>
                  <a:pt x="4118" y="5322"/>
                </a:lnTo>
                <a:lnTo>
                  <a:pt x="4113" y="5317"/>
                </a:lnTo>
                <a:lnTo>
                  <a:pt x="4110" y="5310"/>
                </a:lnTo>
                <a:lnTo>
                  <a:pt x="4109" y="5303"/>
                </a:lnTo>
                <a:lnTo>
                  <a:pt x="4110" y="5295"/>
                </a:lnTo>
                <a:lnTo>
                  <a:pt x="4114" y="5287"/>
                </a:lnTo>
                <a:lnTo>
                  <a:pt x="4120" y="5277"/>
                </a:lnTo>
                <a:lnTo>
                  <a:pt x="4130" y="5267"/>
                </a:lnTo>
                <a:lnTo>
                  <a:pt x="4142" y="5256"/>
                </a:lnTo>
                <a:lnTo>
                  <a:pt x="4157" y="5243"/>
                </a:lnTo>
                <a:lnTo>
                  <a:pt x="4140" y="5242"/>
                </a:lnTo>
                <a:lnTo>
                  <a:pt x="4154" y="5231"/>
                </a:lnTo>
                <a:lnTo>
                  <a:pt x="4167" y="5220"/>
                </a:lnTo>
                <a:lnTo>
                  <a:pt x="4178" y="5207"/>
                </a:lnTo>
                <a:lnTo>
                  <a:pt x="4188" y="5194"/>
                </a:lnTo>
                <a:lnTo>
                  <a:pt x="4166" y="5196"/>
                </a:lnTo>
                <a:lnTo>
                  <a:pt x="4175" y="5193"/>
                </a:lnTo>
                <a:lnTo>
                  <a:pt x="4183" y="5188"/>
                </a:lnTo>
                <a:lnTo>
                  <a:pt x="4192" y="5181"/>
                </a:lnTo>
                <a:lnTo>
                  <a:pt x="4201" y="5174"/>
                </a:lnTo>
                <a:lnTo>
                  <a:pt x="4209" y="5167"/>
                </a:lnTo>
                <a:lnTo>
                  <a:pt x="4217" y="5159"/>
                </a:lnTo>
                <a:lnTo>
                  <a:pt x="4230" y="5142"/>
                </a:lnTo>
                <a:lnTo>
                  <a:pt x="4203" y="5145"/>
                </a:lnTo>
                <a:lnTo>
                  <a:pt x="4221" y="5130"/>
                </a:lnTo>
                <a:lnTo>
                  <a:pt x="4239" y="5117"/>
                </a:lnTo>
                <a:lnTo>
                  <a:pt x="4247" y="5109"/>
                </a:lnTo>
                <a:lnTo>
                  <a:pt x="4254" y="5102"/>
                </a:lnTo>
                <a:lnTo>
                  <a:pt x="4263" y="5094"/>
                </a:lnTo>
                <a:lnTo>
                  <a:pt x="4270" y="5084"/>
                </a:lnTo>
                <a:lnTo>
                  <a:pt x="4243" y="5089"/>
                </a:lnTo>
                <a:lnTo>
                  <a:pt x="4270" y="5058"/>
                </a:lnTo>
                <a:lnTo>
                  <a:pt x="4296" y="5025"/>
                </a:lnTo>
                <a:lnTo>
                  <a:pt x="4287" y="5026"/>
                </a:lnTo>
                <a:lnTo>
                  <a:pt x="4279" y="5026"/>
                </a:lnTo>
                <a:lnTo>
                  <a:pt x="4272" y="5025"/>
                </a:lnTo>
                <a:lnTo>
                  <a:pt x="4283" y="5014"/>
                </a:lnTo>
                <a:lnTo>
                  <a:pt x="4295" y="5004"/>
                </a:lnTo>
                <a:lnTo>
                  <a:pt x="4304" y="4993"/>
                </a:lnTo>
                <a:lnTo>
                  <a:pt x="4312" y="4979"/>
                </a:lnTo>
                <a:lnTo>
                  <a:pt x="4297" y="4979"/>
                </a:lnTo>
                <a:lnTo>
                  <a:pt x="4309" y="4966"/>
                </a:lnTo>
                <a:lnTo>
                  <a:pt x="4321" y="4951"/>
                </a:lnTo>
                <a:lnTo>
                  <a:pt x="4332" y="4935"/>
                </a:lnTo>
                <a:lnTo>
                  <a:pt x="4341" y="4919"/>
                </a:lnTo>
                <a:lnTo>
                  <a:pt x="4322" y="4924"/>
                </a:lnTo>
                <a:lnTo>
                  <a:pt x="4331" y="4919"/>
                </a:lnTo>
                <a:lnTo>
                  <a:pt x="4338" y="4911"/>
                </a:lnTo>
                <a:lnTo>
                  <a:pt x="4345" y="4903"/>
                </a:lnTo>
                <a:lnTo>
                  <a:pt x="4352" y="4893"/>
                </a:lnTo>
                <a:lnTo>
                  <a:pt x="4365" y="4873"/>
                </a:lnTo>
                <a:lnTo>
                  <a:pt x="4375" y="4858"/>
                </a:lnTo>
                <a:lnTo>
                  <a:pt x="4355" y="4860"/>
                </a:lnTo>
                <a:lnTo>
                  <a:pt x="4371" y="4844"/>
                </a:lnTo>
                <a:lnTo>
                  <a:pt x="4386" y="4830"/>
                </a:lnTo>
                <a:lnTo>
                  <a:pt x="4404" y="4817"/>
                </a:lnTo>
                <a:lnTo>
                  <a:pt x="4421" y="4803"/>
                </a:lnTo>
                <a:lnTo>
                  <a:pt x="4397" y="4808"/>
                </a:lnTo>
                <a:lnTo>
                  <a:pt x="4456" y="4776"/>
                </a:lnTo>
                <a:lnTo>
                  <a:pt x="4431" y="4776"/>
                </a:lnTo>
                <a:lnTo>
                  <a:pt x="4463" y="4761"/>
                </a:lnTo>
                <a:lnTo>
                  <a:pt x="4494" y="4742"/>
                </a:lnTo>
                <a:lnTo>
                  <a:pt x="4468" y="4742"/>
                </a:lnTo>
                <a:lnTo>
                  <a:pt x="4482" y="4735"/>
                </a:lnTo>
                <a:lnTo>
                  <a:pt x="4498" y="4727"/>
                </a:lnTo>
                <a:lnTo>
                  <a:pt x="4513" y="4718"/>
                </a:lnTo>
                <a:lnTo>
                  <a:pt x="4527" y="4706"/>
                </a:lnTo>
                <a:lnTo>
                  <a:pt x="4503" y="4712"/>
                </a:lnTo>
                <a:lnTo>
                  <a:pt x="4511" y="4707"/>
                </a:lnTo>
                <a:lnTo>
                  <a:pt x="4519" y="4700"/>
                </a:lnTo>
                <a:lnTo>
                  <a:pt x="4526" y="4692"/>
                </a:lnTo>
                <a:lnTo>
                  <a:pt x="4534" y="4684"/>
                </a:lnTo>
                <a:lnTo>
                  <a:pt x="4544" y="4669"/>
                </a:lnTo>
                <a:lnTo>
                  <a:pt x="4547" y="4663"/>
                </a:lnTo>
                <a:lnTo>
                  <a:pt x="4519" y="4675"/>
                </a:lnTo>
                <a:lnTo>
                  <a:pt x="4490" y="4687"/>
                </a:lnTo>
                <a:lnTo>
                  <a:pt x="4490" y="4678"/>
                </a:lnTo>
                <a:lnTo>
                  <a:pt x="4479" y="4686"/>
                </a:lnTo>
                <a:lnTo>
                  <a:pt x="4468" y="4694"/>
                </a:lnTo>
                <a:lnTo>
                  <a:pt x="4454" y="4705"/>
                </a:lnTo>
                <a:lnTo>
                  <a:pt x="4458" y="4687"/>
                </a:lnTo>
                <a:lnTo>
                  <a:pt x="4429" y="4712"/>
                </a:lnTo>
                <a:lnTo>
                  <a:pt x="4400" y="4738"/>
                </a:lnTo>
                <a:lnTo>
                  <a:pt x="4398" y="4719"/>
                </a:lnTo>
                <a:lnTo>
                  <a:pt x="4389" y="4731"/>
                </a:lnTo>
                <a:lnTo>
                  <a:pt x="4381" y="4743"/>
                </a:lnTo>
                <a:lnTo>
                  <a:pt x="4372" y="4755"/>
                </a:lnTo>
                <a:lnTo>
                  <a:pt x="4362" y="4766"/>
                </a:lnTo>
                <a:lnTo>
                  <a:pt x="4357" y="4752"/>
                </a:lnTo>
                <a:lnTo>
                  <a:pt x="4346" y="4763"/>
                </a:lnTo>
                <a:lnTo>
                  <a:pt x="4335" y="4775"/>
                </a:lnTo>
                <a:lnTo>
                  <a:pt x="4323" y="4789"/>
                </a:lnTo>
                <a:lnTo>
                  <a:pt x="4322" y="4784"/>
                </a:lnTo>
                <a:lnTo>
                  <a:pt x="4320" y="4779"/>
                </a:lnTo>
                <a:lnTo>
                  <a:pt x="4317" y="4776"/>
                </a:lnTo>
                <a:lnTo>
                  <a:pt x="4314" y="4775"/>
                </a:lnTo>
                <a:lnTo>
                  <a:pt x="4311" y="4774"/>
                </a:lnTo>
                <a:lnTo>
                  <a:pt x="4308" y="4775"/>
                </a:lnTo>
                <a:lnTo>
                  <a:pt x="4304" y="4776"/>
                </a:lnTo>
                <a:lnTo>
                  <a:pt x="4300" y="4778"/>
                </a:lnTo>
                <a:lnTo>
                  <a:pt x="4290" y="4785"/>
                </a:lnTo>
                <a:lnTo>
                  <a:pt x="4282" y="4793"/>
                </a:lnTo>
                <a:lnTo>
                  <a:pt x="4265" y="4809"/>
                </a:lnTo>
                <a:lnTo>
                  <a:pt x="4269" y="4787"/>
                </a:lnTo>
                <a:lnTo>
                  <a:pt x="4255" y="4797"/>
                </a:lnTo>
                <a:lnTo>
                  <a:pt x="4241" y="4806"/>
                </a:lnTo>
                <a:lnTo>
                  <a:pt x="4226" y="4815"/>
                </a:lnTo>
                <a:lnTo>
                  <a:pt x="4210" y="4822"/>
                </a:lnTo>
                <a:lnTo>
                  <a:pt x="4222" y="4799"/>
                </a:lnTo>
                <a:lnTo>
                  <a:pt x="4212" y="4803"/>
                </a:lnTo>
                <a:lnTo>
                  <a:pt x="4203" y="4808"/>
                </a:lnTo>
                <a:lnTo>
                  <a:pt x="4195" y="4813"/>
                </a:lnTo>
                <a:lnTo>
                  <a:pt x="4185" y="4820"/>
                </a:lnTo>
                <a:lnTo>
                  <a:pt x="4177" y="4826"/>
                </a:lnTo>
                <a:lnTo>
                  <a:pt x="4169" y="4833"/>
                </a:lnTo>
                <a:lnTo>
                  <a:pt x="4162" y="4840"/>
                </a:lnTo>
                <a:lnTo>
                  <a:pt x="4154" y="4849"/>
                </a:lnTo>
                <a:lnTo>
                  <a:pt x="4159" y="4820"/>
                </a:lnTo>
                <a:lnTo>
                  <a:pt x="4145" y="4833"/>
                </a:lnTo>
                <a:lnTo>
                  <a:pt x="4130" y="4846"/>
                </a:lnTo>
                <a:lnTo>
                  <a:pt x="4116" y="4861"/>
                </a:lnTo>
                <a:lnTo>
                  <a:pt x="4103" y="4876"/>
                </a:lnTo>
                <a:lnTo>
                  <a:pt x="4102" y="4857"/>
                </a:lnTo>
                <a:lnTo>
                  <a:pt x="4089" y="4869"/>
                </a:lnTo>
                <a:lnTo>
                  <a:pt x="4077" y="4882"/>
                </a:lnTo>
                <a:lnTo>
                  <a:pt x="4064" y="4893"/>
                </a:lnTo>
                <a:lnTo>
                  <a:pt x="4049" y="4902"/>
                </a:lnTo>
                <a:lnTo>
                  <a:pt x="4055" y="4878"/>
                </a:lnTo>
                <a:lnTo>
                  <a:pt x="4043" y="4895"/>
                </a:lnTo>
                <a:lnTo>
                  <a:pt x="4035" y="4905"/>
                </a:lnTo>
                <a:lnTo>
                  <a:pt x="4024" y="4917"/>
                </a:lnTo>
                <a:lnTo>
                  <a:pt x="4014" y="4926"/>
                </a:lnTo>
                <a:lnTo>
                  <a:pt x="4004" y="4934"/>
                </a:lnTo>
                <a:lnTo>
                  <a:pt x="4000" y="4937"/>
                </a:lnTo>
                <a:lnTo>
                  <a:pt x="3995" y="4939"/>
                </a:lnTo>
                <a:lnTo>
                  <a:pt x="3990" y="4940"/>
                </a:lnTo>
                <a:lnTo>
                  <a:pt x="3987" y="4939"/>
                </a:lnTo>
                <a:lnTo>
                  <a:pt x="3985" y="4938"/>
                </a:lnTo>
                <a:lnTo>
                  <a:pt x="3984" y="4935"/>
                </a:lnTo>
                <a:lnTo>
                  <a:pt x="3982" y="4924"/>
                </a:lnTo>
                <a:lnTo>
                  <a:pt x="3982" y="4909"/>
                </a:lnTo>
                <a:lnTo>
                  <a:pt x="3982" y="4892"/>
                </a:lnTo>
                <a:lnTo>
                  <a:pt x="3984" y="4859"/>
                </a:lnTo>
                <a:lnTo>
                  <a:pt x="3986" y="4838"/>
                </a:lnTo>
                <a:lnTo>
                  <a:pt x="3977" y="4850"/>
                </a:lnTo>
                <a:lnTo>
                  <a:pt x="3979" y="4841"/>
                </a:lnTo>
                <a:lnTo>
                  <a:pt x="3980" y="4832"/>
                </a:lnTo>
                <a:lnTo>
                  <a:pt x="3980" y="4822"/>
                </a:lnTo>
                <a:lnTo>
                  <a:pt x="3979" y="4811"/>
                </a:lnTo>
                <a:lnTo>
                  <a:pt x="3976" y="4789"/>
                </a:lnTo>
                <a:lnTo>
                  <a:pt x="3972" y="4765"/>
                </a:lnTo>
                <a:lnTo>
                  <a:pt x="3962" y="4718"/>
                </a:lnTo>
                <a:lnTo>
                  <a:pt x="3958" y="4696"/>
                </a:lnTo>
                <a:lnTo>
                  <a:pt x="3957" y="4686"/>
                </a:lnTo>
                <a:lnTo>
                  <a:pt x="3957" y="4676"/>
                </a:lnTo>
                <a:lnTo>
                  <a:pt x="3946" y="4698"/>
                </a:lnTo>
                <a:lnTo>
                  <a:pt x="3947" y="4682"/>
                </a:lnTo>
                <a:lnTo>
                  <a:pt x="3947" y="4665"/>
                </a:lnTo>
                <a:lnTo>
                  <a:pt x="3945" y="4649"/>
                </a:lnTo>
                <a:lnTo>
                  <a:pt x="3943" y="4633"/>
                </a:lnTo>
                <a:lnTo>
                  <a:pt x="3939" y="4609"/>
                </a:lnTo>
                <a:lnTo>
                  <a:pt x="3937" y="4599"/>
                </a:lnTo>
                <a:lnTo>
                  <a:pt x="3922" y="4641"/>
                </a:lnTo>
                <a:lnTo>
                  <a:pt x="3923" y="4633"/>
                </a:lnTo>
                <a:lnTo>
                  <a:pt x="3923" y="4626"/>
                </a:lnTo>
                <a:lnTo>
                  <a:pt x="3922" y="4609"/>
                </a:lnTo>
                <a:lnTo>
                  <a:pt x="3920" y="4594"/>
                </a:lnTo>
                <a:lnTo>
                  <a:pt x="3916" y="4579"/>
                </a:lnTo>
                <a:lnTo>
                  <a:pt x="3912" y="4568"/>
                </a:lnTo>
                <a:lnTo>
                  <a:pt x="3908" y="4559"/>
                </a:lnTo>
                <a:lnTo>
                  <a:pt x="3904" y="4550"/>
                </a:lnTo>
                <a:lnTo>
                  <a:pt x="3899" y="4573"/>
                </a:lnTo>
                <a:lnTo>
                  <a:pt x="3900" y="4563"/>
                </a:lnTo>
                <a:lnTo>
                  <a:pt x="3900" y="4551"/>
                </a:lnTo>
                <a:lnTo>
                  <a:pt x="3898" y="4536"/>
                </a:lnTo>
                <a:lnTo>
                  <a:pt x="3896" y="4522"/>
                </a:lnTo>
                <a:lnTo>
                  <a:pt x="3890" y="4497"/>
                </a:lnTo>
                <a:lnTo>
                  <a:pt x="3887" y="4487"/>
                </a:lnTo>
                <a:lnTo>
                  <a:pt x="3878" y="4510"/>
                </a:lnTo>
                <a:lnTo>
                  <a:pt x="3879" y="4501"/>
                </a:lnTo>
                <a:lnTo>
                  <a:pt x="3880" y="4492"/>
                </a:lnTo>
                <a:lnTo>
                  <a:pt x="3879" y="4472"/>
                </a:lnTo>
                <a:lnTo>
                  <a:pt x="3877" y="4454"/>
                </a:lnTo>
                <a:lnTo>
                  <a:pt x="3874" y="4435"/>
                </a:lnTo>
                <a:lnTo>
                  <a:pt x="3868" y="4407"/>
                </a:lnTo>
                <a:lnTo>
                  <a:pt x="3864" y="4396"/>
                </a:lnTo>
                <a:lnTo>
                  <a:pt x="3854" y="4405"/>
                </a:lnTo>
                <a:lnTo>
                  <a:pt x="3857" y="4393"/>
                </a:lnTo>
                <a:lnTo>
                  <a:pt x="3859" y="4379"/>
                </a:lnTo>
                <a:lnTo>
                  <a:pt x="3857" y="4367"/>
                </a:lnTo>
                <a:lnTo>
                  <a:pt x="3856" y="4355"/>
                </a:lnTo>
                <a:lnTo>
                  <a:pt x="3852" y="4337"/>
                </a:lnTo>
                <a:lnTo>
                  <a:pt x="3850" y="4330"/>
                </a:lnTo>
                <a:lnTo>
                  <a:pt x="3837" y="4352"/>
                </a:lnTo>
                <a:lnTo>
                  <a:pt x="3838" y="4344"/>
                </a:lnTo>
                <a:lnTo>
                  <a:pt x="3839" y="4337"/>
                </a:lnTo>
                <a:lnTo>
                  <a:pt x="3840" y="4323"/>
                </a:lnTo>
                <a:lnTo>
                  <a:pt x="3839" y="4309"/>
                </a:lnTo>
                <a:lnTo>
                  <a:pt x="3837" y="4297"/>
                </a:lnTo>
                <a:lnTo>
                  <a:pt x="3835" y="4287"/>
                </a:lnTo>
                <a:lnTo>
                  <a:pt x="3832" y="4278"/>
                </a:lnTo>
                <a:lnTo>
                  <a:pt x="3830" y="4271"/>
                </a:lnTo>
                <a:lnTo>
                  <a:pt x="3827" y="4300"/>
                </a:lnTo>
                <a:lnTo>
                  <a:pt x="3827" y="4294"/>
                </a:lnTo>
                <a:lnTo>
                  <a:pt x="3827" y="4289"/>
                </a:lnTo>
                <a:lnTo>
                  <a:pt x="3823" y="4277"/>
                </a:lnTo>
                <a:lnTo>
                  <a:pt x="3819" y="4267"/>
                </a:lnTo>
                <a:lnTo>
                  <a:pt x="3814" y="4257"/>
                </a:lnTo>
                <a:lnTo>
                  <a:pt x="3804" y="4240"/>
                </a:lnTo>
                <a:lnTo>
                  <a:pt x="3799" y="4234"/>
                </a:lnTo>
                <a:lnTo>
                  <a:pt x="3794" y="4246"/>
                </a:lnTo>
                <a:lnTo>
                  <a:pt x="3789" y="4259"/>
                </a:lnTo>
                <a:lnTo>
                  <a:pt x="3786" y="4271"/>
                </a:lnTo>
                <a:lnTo>
                  <a:pt x="3784" y="4284"/>
                </a:lnTo>
                <a:lnTo>
                  <a:pt x="3783" y="4296"/>
                </a:lnTo>
                <a:lnTo>
                  <a:pt x="3784" y="4309"/>
                </a:lnTo>
                <a:lnTo>
                  <a:pt x="3785" y="4322"/>
                </a:lnTo>
                <a:lnTo>
                  <a:pt x="3787" y="4334"/>
                </a:lnTo>
                <a:lnTo>
                  <a:pt x="3775" y="4321"/>
                </a:lnTo>
                <a:lnTo>
                  <a:pt x="3775" y="4330"/>
                </a:lnTo>
                <a:lnTo>
                  <a:pt x="3775" y="4341"/>
                </a:lnTo>
                <a:lnTo>
                  <a:pt x="3778" y="4365"/>
                </a:lnTo>
                <a:lnTo>
                  <a:pt x="3782" y="4391"/>
                </a:lnTo>
                <a:lnTo>
                  <a:pt x="3766" y="4377"/>
                </a:lnTo>
                <a:lnTo>
                  <a:pt x="3765" y="4393"/>
                </a:lnTo>
                <a:lnTo>
                  <a:pt x="3766" y="4407"/>
                </a:lnTo>
                <a:lnTo>
                  <a:pt x="3767" y="4422"/>
                </a:lnTo>
                <a:lnTo>
                  <a:pt x="3769" y="4434"/>
                </a:lnTo>
                <a:lnTo>
                  <a:pt x="3773" y="4452"/>
                </a:lnTo>
                <a:lnTo>
                  <a:pt x="3775" y="4459"/>
                </a:lnTo>
                <a:lnTo>
                  <a:pt x="3762" y="4450"/>
                </a:lnTo>
                <a:lnTo>
                  <a:pt x="3759" y="4497"/>
                </a:lnTo>
                <a:lnTo>
                  <a:pt x="3756" y="4525"/>
                </a:lnTo>
                <a:lnTo>
                  <a:pt x="3747" y="4501"/>
                </a:lnTo>
                <a:lnTo>
                  <a:pt x="3744" y="4511"/>
                </a:lnTo>
                <a:lnTo>
                  <a:pt x="3740" y="4524"/>
                </a:lnTo>
                <a:lnTo>
                  <a:pt x="3735" y="4551"/>
                </a:lnTo>
                <a:lnTo>
                  <a:pt x="3729" y="4583"/>
                </a:lnTo>
                <a:lnTo>
                  <a:pt x="3721" y="4566"/>
                </a:lnTo>
                <a:lnTo>
                  <a:pt x="3705" y="4634"/>
                </a:lnTo>
                <a:lnTo>
                  <a:pt x="3696" y="4672"/>
                </a:lnTo>
                <a:lnTo>
                  <a:pt x="3686" y="4651"/>
                </a:lnTo>
                <a:lnTo>
                  <a:pt x="3682" y="4657"/>
                </a:lnTo>
                <a:lnTo>
                  <a:pt x="3679" y="4663"/>
                </a:lnTo>
                <a:lnTo>
                  <a:pt x="3674" y="4677"/>
                </a:lnTo>
                <a:lnTo>
                  <a:pt x="3669" y="4693"/>
                </a:lnTo>
                <a:lnTo>
                  <a:pt x="3666" y="4707"/>
                </a:lnTo>
                <a:lnTo>
                  <a:pt x="3662" y="4732"/>
                </a:lnTo>
                <a:lnTo>
                  <a:pt x="3661" y="4742"/>
                </a:lnTo>
                <a:lnTo>
                  <a:pt x="3649" y="4728"/>
                </a:lnTo>
                <a:lnTo>
                  <a:pt x="3646" y="4734"/>
                </a:lnTo>
                <a:lnTo>
                  <a:pt x="3644" y="4742"/>
                </a:lnTo>
                <a:lnTo>
                  <a:pt x="3641" y="4759"/>
                </a:lnTo>
                <a:lnTo>
                  <a:pt x="3640" y="4776"/>
                </a:lnTo>
                <a:lnTo>
                  <a:pt x="3640" y="4794"/>
                </a:lnTo>
                <a:lnTo>
                  <a:pt x="3641" y="4823"/>
                </a:lnTo>
                <a:lnTo>
                  <a:pt x="3642" y="4835"/>
                </a:lnTo>
                <a:lnTo>
                  <a:pt x="3626" y="4824"/>
                </a:lnTo>
                <a:lnTo>
                  <a:pt x="3624" y="4832"/>
                </a:lnTo>
                <a:lnTo>
                  <a:pt x="3622" y="4840"/>
                </a:lnTo>
                <a:lnTo>
                  <a:pt x="3621" y="4858"/>
                </a:lnTo>
                <a:lnTo>
                  <a:pt x="3621" y="4875"/>
                </a:lnTo>
                <a:lnTo>
                  <a:pt x="3624" y="4891"/>
                </a:lnTo>
                <a:lnTo>
                  <a:pt x="3626" y="4905"/>
                </a:lnTo>
                <a:lnTo>
                  <a:pt x="3628" y="4917"/>
                </a:lnTo>
                <a:lnTo>
                  <a:pt x="3631" y="4927"/>
                </a:lnTo>
                <a:lnTo>
                  <a:pt x="3630" y="4930"/>
                </a:lnTo>
                <a:lnTo>
                  <a:pt x="3628" y="4932"/>
                </a:lnTo>
                <a:lnTo>
                  <a:pt x="3627" y="4933"/>
                </a:lnTo>
                <a:lnTo>
                  <a:pt x="3625" y="4933"/>
                </a:lnTo>
                <a:lnTo>
                  <a:pt x="3619" y="4933"/>
                </a:lnTo>
                <a:lnTo>
                  <a:pt x="3613" y="4930"/>
                </a:lnTo>
                <a:lnTo>
                  <a:pt x="3606" y="4925"/>
                </a:lnTo>
                <a:lnTo>
                  <a:pt x="3598" y="4919"/>
                </a:lnTo>
                <a:lnTo>
                  <a:pt x="3581" y="4904"/>
                </a:lnTo>
                <a:lnTo>
                  <a:pt x="3564" y="4887"/>
                </a:lnTo>
                <a:lnTo>
                  <a:pt x="3549" y="4869"/>
                </a:lnTo>
                <a:lnTo>
                  <a:pt x="3531" y="4849"/>
                </a:lnTo>
                <a:lnTo>
                  <a:pt x="3528" y="4862"/>
                </a:lnTo>
                <a:lnTo>
                  <a:pt x="3517" y="4843"/>
                </a:lnTo>
                <a:lnTo>
                  <a:pt x="3507" y="4825"/>
                </a:lnTo>
                <a:lnTo>
                  <a:pt x="3495" y="4807"/>
                </a:lnTo>
                <a:lnTo>
                  <a:pt x="3482" y="4791"/>
                </a:lnTo>
                <a:lnTo>
                  <a:pt x="3479" y="4818"/>
                </a:lnTo>
                <a:lnTo>
                  <a:pt x="3475" y="4806"/>
                </a:lnTo>
                <a:lnTo>
                  <a:pt x="3471" y="4795"/>
                </a:lnTo>
                <a:lnTo>
                  <a:pt x="3465" y="4784"/>
                </a:lnTo>
                <a:lnTo>
                  <a:pt x="3459" y="4773"/>
                </a:lnTo>
                <a:lnTo>
                  <a:pt x="3450" y="4763"/>
                </a:lnTo>
                <a:lnTo>
                  <a:pt x="3443" y="4754"/>
                </a:lnTo>
                <a:lnTo>
                  <a:pt x="3434" y="4744"/>
                </a:lnTo>
                <a:lnTo>
                  <a:pt x="3425" y="4736"/>
                </a:lnTo>
                <a:lnTo>
                  <a:pt x="3424" y="4766"/>
                </a:lnTo>
                <a:lnTo>
                  <a:pt x="3419" y="4752"/>
                </a:lnTo>
                <a:lnTo>
                  <a:pt x="3413" y="4736"/>
                </a:lnTo>
                <a:lnTo>
                  <a:pt x="3407" y="4721"/>
                </a:lnTo>
                <a:lnTo>
                  <a:pt x="3399" y="4707"/>
                </a:lnTo>
                <a:lnTo>
                  <a:pt x="3385" y="4686"/>
                </a:lnTo>
                <a:lnTo>
                  <a:pt x="3379" y="4678"/>
                </a:lnTo>
                <a:lnTo>
                  <a:pt x="3372" y="4695"/>
                </a:lnTo>
                <a:lnTo>
                  <a:pt x="3367" y="4685"/>
                </a:lnTo>
                <a:lnTo>
                  <a:pt x="3362" y="4674"/>
                </a:lnTo>
                <a:lnTo>
                  <a:pt x="3356" y="4665"/>
                </a:lnTo>
                <a:lnTo>
                  <a:pt x="3350" y="4656"/>
                </a:lnTo>
                <a:lnTo>
                  <a:pt x="3340" y="4642"/>
                </a:lnTo>
                <a:lnTo>
                  <a:pt x="3336" y="4637"/>
                </a:lnTo>
                <a:lnTo>
                  <a:pt x="3330" y="4659"/>
                </a:lnTo>
                <a:lnTo>
                  <a:pt x="3328" y="4653"/>
                </a:lnTo>
                <a:lnTo>
                  <a:pt x="3326" y="4646"/>
                </a:lnTo>
                <a:lnTo>
                  <a:pt x="3323" y="4640"/>
                </a:lnTo>
                <a:lnTo>
                  <a:pt x="3319" y="4635"/>
                </a:lnTo>
                <a:lnTo>
                  <a:pt x="3310" y="4624"/>
                </a:lnTo>
                <a:lnTo>
                  <a:pt x="3301" y="4615"/>
                </a:lnTo>
                <a:lnTo>
                  <a:pt x="3292" y="4606"/>
                </a:lnTo>
                <a:lnTo>
                  <a:pt x="3283" y="4599"/>
                </a:lnTo>
                <a:lnTo>
                  <a:pt x="3276" y="4594"/>
                </a:lnTo>
                <a:lnTo>
                  <a:pt x="3278" y="4627"/>
                </a:lnTo>
                <a:lnTo>
                  <a:pt x="3271" y="4613"/>
                </a:lnTo>
                <a:lnTo>
                  <a:pt x="3266" y="4600"/>
                </a:lnTo>
                <a:lnTo>
                  <a:pt x="3261" y="4587"/>
                </a:lnTo>
                <a:lnTo>
                  <a:pt x="3256" y="4572"/>
                </a:lnTo>
                <a:lnTo>
                  <a:pt x="3251" y="4559"/>
                </a:lnTo>
                <a:lnTo>
                  <a:pt x="3248" y="4544"/>
                </a:lnTo>
                <a:lnTo>
                  <a:pt x="3243" y="4516"/>
                </a:lnTo>
                <a:lnTo>
                  <a:pt x="3240" y="4487"/>
                </a:lnTo>
                <a:lnTo>
                  <a:pt x="3239" y="4457"/>
                </a:lnTo>
                <a:lnTo>
                  <a:pt x="3239" y="4427"/>
                </a:lnTo>
                <a:lnTo>
                  <a:pt x="3240" y="4397"/>
                </a:lnTo>
                <a:lnTo>
                  <a:pt x="3242" y="4367"/>
                </a:lnTo>
                <a:lnTo>
                  <a:pt x="3245" y="4338"/>
                </a:lnTo>
                <a:lnTo>
                  <a:pt x="3250" y="4279"/>
                </a:lnTo>
                <a:lnTo>
                  <a:pt x="3256" y="4223"/>
                </a:lnTo>
                <a:lnTo>
                  <a:pt x="3258" y="4196"/>
                </a:lnTo>
                <a:lnTo>
                  <a:pt x="3259" y="4170"/>
                </a:lnTo>
                <a:lnTo>
                  <a:pt x="3275" y="4170"/>
                </a:lnTo>
                <a:lnTo>
                  <a:pt x="3292" y="4172"/>
                </a:lnTo>
                <a:lnTo>
                  <a:pt x="3325" y="4176"/>
                </a:lnTo>
                <a:lnTo>
                  <a:pt x="3390" y="4188"/>
                </a:lnTo>
                <a:lnTo>
                  <a:pt x="3421" y="4192"/>
                </a:lnTo>
                <a:lnTo>
                  <a:pt x="3438" y="4193"/>
                </a:lnTo>
                <a:lnTo>
                  <a:pt x="3454" y="4194"/>
                </a:lnTo>
                <a:lnTo>
                  <a:pt x="3471" y="4194"/>
                </a:lnTo>
                <a:lnTo>
                  <a:pt x="3487" y="4193"/>
                </a:lnTo>
                <a:lnTo>
                  <a:pt x="3504" y="4192"/>
                </a:lnTo>
                <a:lnTo>
                  <a:pt x="3521" y="4189"/>
                </a:lnTo>
                <a:lnTo>
                  <a:pt x="3482" y="4181"/>
                </a:lnTo>
                <a:lnTo>
                  <a:pt x="3507" y="4178"/>
                </a:lnTo>
                <a:lnTo>
                  <a:pt x="3531" y="4175"/>
                </a:lnTo>
                <a:lnTo>
                  <a:pt x="3554" y="4170"/>
                </a:lnTo>
                <a:lnTo>
                  <a:pt x="3578" y="4163"/>
                </a:lnTo>
                <a:lnTo>
                  <a:pt x="3601" y="4155"/>
                </a:lnTo>
                <a:lnTo>
                  <a:pt x="3624" y="4144"/>
                </a:lnTo>
                <a:lnTo>
                  <a:pt x="3644" y="4132"/>
                </a:lnTo>
                <a:lnTo>
                  <a:pt x="3654" y="4126"/>
                </a:lnTo>
                <a:lnTo>
                  <a:pt x="3664" y="4119"/>
                </a:lnTo>
                <a:lnTo>
                  <a:pt x="3628" y="4121"/>
                </a:lnTo>
                <a:lnTo>
                  <a:pt x="3646" y="4114"/>
                </a:lnTo>
                <a:lnTo>
                  <a:pt x="3664" y="4104"/>
                </a:lnTo>
                <a:lnTo>
                  <a:pt x="3681" y="4095"/>
                </a:lnTo>
                <a:lnTo>
                  <a:pt x="3698" y="4084"/>
                </a:lnTo>
                <a:lnTo>
                  <a:pt x="3713" y="4071"/>
                </a:lnTo>
                <a:lnTo>
                  <a:pt x="3728" y="4058"/>
                </a:lnTo>
                <a:lnTo>
                  <a:pt x="3741" y="4043"/>
                </a:lnTo>
                <a:lnTo>
                  <a:pt x="3753" y="4028"/>
                </a:lnTo>
                <a:lnTo>
                  <a:pt x="3732" y="4033"/>
                </a:lnTo>
                <a:lnTo>
                  <a:pt x="3755" y="4015"/>
                </a:lnTo>
                <a:lnTo>
                  <a:pt x="3777" y="3994"/>
                </a:lnTo>
                <a:lnTo>
                  <a:pt x="3798" y="3972"/>
                </a:lnTo>
                <a:lnTo>
                  <a:pt x="3816" y="3949"/>
                </a:lnTo>
                <a:lnTo>
                  <a:pt x="3787" y="3951"/>
                </a:lnTo>
                <a:lnTo>
                  <a:pt x="3801" y="3944"/>
                </a:lnTo>
                <a:lnTo>
                  <a:pt x="3815" y="3937"/>
                </a:lnTo>
                <a:lnTo>
                  <a:pt x="3828" y="3930"/>
                </a:lnTo>
                <a:lnTo>
                  <a:pt x="3841" y="3922"/>
                </a:lnTo>
                <a:lnTo>
                  <a:pt x="3853" y="3912"/>
                </a:lnTo>
                <a:lnTo>
                  <a:pt x="3865" y="3902"/>
                </a:lnTo>
                <a:lnTo>
                  <a:pt x="3876" y="3892"/>
                </a:lnTo>
                <a:lnTo>
                  <a:pt x="3886" y="3882"/>
                </a:lnTo>
                <a:lnTo>
                  <a:pt x="3867" y="3873"/>
                </a:lnTo>
                <a:lnTo>
                  <a:pt x="3906" y="3856"/>
                </a:lnTo>
                <a:lnTo>
                  <a:pt x="3937" y="3841"/>
                </a:lnTo>
                <a:lnTo>
                  <a:pt x="3948" y="3835"/>
                </a:lnTo>
                <a:lnTo>
                  <a:pt x="3956" y="3830"/>
                </a:lnTo>
                <a:lnTo>
                  <a:pt x="3935" y="3825"/>
                </a:lnTo>
                <a:lnTo>
                  <a:pt x="3973" y="3808"/>
                </a:lnTo>
                <a:lnTo>
                  <a:pt x="4011" y="3793"/>
                </a:lnTo>
                <a:lnTo>
                  <a:pt x="4049" y="3776"/>
                </a:lnTo>
                <a:lnTo>
                  <a:pt x="4087" y="3760"/>
                </a:lnTo>
                <a:lnTo>
                  <a:pt x="4056" y="3762"/>
                </a:lnTo>
                <a:lnTo>
                  <a:pt x="4024" y="3765"/>
                </a:lnTo>
                <a:lnTo>
                  <a:pt x="3990" y="3771"/>
                </a:lnTo>
                <a:lnTo>
                  <a:pt x="3957" y="3780"/>
                </a:lnTo>
                <a:lnTo>
                  <a:pt x="3941" y="3784"/>
                </a:lnTo>
                <a:lnTo>
                  <a:pt x="3926" y="3790"/>
                </a:lnTo>
                <a:lnTo>
                  <a:pt x="3910" y="3795"/>
                </a:lnTo>
                <a:lnTo>
                  <a:pt x="3896" y="3802"/>
                </a:lnTo>
                <a:lnTo>
                  <a:pt x="3881" y="3808"/>
                </a:lnTo>
                <a:lnTo>
                  <a:pt x="3868" y="3817"/>
                </a:lnTo>
                <a:lnTo>
                  <a:pt x="3856" y="3824"/>
                </a:lnTo>
                <a:lnTo>
                  <a:pt x="3845" y="3833"/>
                </a:lnTo>
                <a:lnTo>
                  <a:pt x="3855" y="3810"/>
                </a:lnTo>
                <a:lnTo>
                  <a:pt x="3834" y="3818"/>
                </a:lnTo>
                <a:lnTo>
                  <a:pt x="3785" y="3834"/>
                </a:lnTo>
                <a:lnTo>
                  <a:pt x="3759" y="3843"/>
                </a:lnTo>
                <a:lnTo>
                  <a:pt x="3733" y="3854"/>
                </a:lnTo>
                <a:lnTo>
                  <a:pt x="3712" y="3863"/>
                </a:lnTo>
                <a:lnTo>
                  <a:pt x="3704" y="3867"/>
                </a:lnTo>
                <a:lnTo>
                  <a:pt x="3698" y="3871"/>
                </a:lnTo>
                <a:lnTo>
                  <a:pt x="3725" y="3835"/>
                </a:lnTo>
                <a:lnTo>
                  <a:pt x="3652" y="3862"/>
                </a:lnTo>
                <a:lnTo>
                  <a:pt x="3617" y="3875"/>
                </a:lnTo>
                <a:lnTo>
                  <a:pt x="3582" y="3891"/>
                </a:lnTo>
                <a:lnTo>
                  <a:pt x="3604" y="3864"/>
                </a:lnTo>
                <a:lnTo>
                  <a:pt x="3589" y="3869"/>
                </a:lnTo>
                <a:lnTo>
                  <a:pt x="3557" y="3883"/>
                </a:lnTo>
                <a:lnTo>
                  <a:pt x="3536" y="3891"/>
                </a:lnTo>
                <a:lnTo>
                  <a:pt x="3516" y="3901"/>
                </a:lnTo>
                <a:lnTo>
                  <a:pt x="3497" y="3911"/>
                </a:lnTo>
                <a:lnTo>
                  <a:pt x="3480" y="3922"/>
                </a:lnTo>
                <a:lnTo>
                  <a:pt x="3495" y="3895"/>
                </a:lnTo>
                <a:lnTo>
                  <a:pt x="3510" y="3869"/>
                </a:lnTo>
                <a:lnTo>
                  <a:pt x="3527" y="3843"/>
                </a:lnTo>
                <a:lnTo>
                  <a:pt x="3543" y="3819"/>
                </a:lnTo>
                <a:lnTo>
                  <a:pt x="3560" y="3793"/>
                </a:lnTo>
                <a:lnTo>
                  <a:pt x="3576" y="3768"/>
                </a:lnTo>
                <a:lnTo>
                  <a:pt x="3591" y="3741"/>
                </a:lnTo>
                <a:lnTo>
                  <a:pt x="3604" y="3714"/>
                </a:lnTo>
                <a:lnTo>
                  <a:pt x="3575" y="3731"/>
                </a:lnTo>
                <a:lnTo>
                  <a:pt x="3592" y="3696"/>
                </a:lnTo>
                <a:lnTo>
                  <a:pt x="3607" y="3661"/>
                </a:lnTo>
                <a:lnTo>
                  <a:pt x="3613" y="3643"/>
                </a:lnTo>
                <a:lnTo>
                  <a:pt x="3619" y="3625"/>
                </a:lnTo>
                <a:lnTo>
                  <a:pt x="3626" y="3606"/>
                </a:lnTo>
                <a:lnTo>
                  <a:pt x="3631" y="3588"/>
                </a:lnTo>
                <a:lnTo>
                  <a:pt x="3604" y="3622"/>
                </a:lnTo>
                <a:lnTo>
                  <a:pt x="3614" y="3596"/>
                </a:lnTo>
                <a:lnTo>
                  <a:pt x="3624" y="3570"/>
                </a:lnTo>
                <a:lnTo>
                  <a:pt x="3632" y="3543"/>
                </a:lnTo>
                <a:lnTo>
                  <a:pt x="3639" y="3517"/>
                </a:lnTo>
                <a:lnTo>
                  <a:pt x="3644" y="3490"/>
                </a:lnTo>
                <a:lnTo>
                  <a:pt x="3649" y="3462"/>
                </a:lnTo>
                <a:lnTo>
                  <a:pt x="3651" y="3435"/>
                </a:lnTo>
                <a:lnTo>
                  <a:pt x="3652" y="3407"/>
                </a:lnTo>
                <a:lnTo>
                  <a:pt x="3635" y="3431"/>
                </a:lnTo>
                <a:lnTo>
                  <a:pt x="3656" y="3315"/>
                </a:lnTo>
                <a:lnTo>
                  <a:pt x="3640" y="3325"/>
                </a:lnTo>
                <a:lnTo>
                  <a:pt x="3652" y="3262"/>
                </a:lnTo>
                <a:lnTo>
                  <a:pt x="3664" y="3199"/>
                </a:lnTo>
                <a:lnTo>
                  <a:pt x="3645" y="3216"/>
                </a:lnTo>
                <a:lnTo>
                  <a:pt x="3665" y="3160"/>
                </a:lnTo>
                <a:lnTo>
                  <a:pt x="3685" y="3104"/>
                </a:lnTo>
                <a:lnTo>
                  <a:pt x="3660" y="3111"/>
                </a:lnTo>
                <a:lnTo>
                  <a:pt x="3683" y="3060"/>
                </a:lnTo>
                <a:lnTo>
                  <a:pt x="3708" y="3008"/>
                </a:lnTo>
                <a:lnTo>
                  <a:pt x="3688" y="3013"/>
                </a:lnTo>
                <a:lnTo>
                  <a:pt x="3704" y="2986"/>
                </a:lnTo>
                <a:lnTo>
                  <a:pt x="3717" y="2964"/>
                </a:lnTo>
                <a:lnTo>
                  <a:pt x="3730" y="2948"/>
                </a:lnTo>
                <a:lnTo>
                  <a:pt x="3708" y="2952"/>
                </a:lnTo>
                <a:lnTo>
                  <a:pt x="3720" y="2922"/>
                </a:lnTo>
                <a:lnTo>
                  <a:pt x="3732" y="2897"/>
                </a:lnTo>
                <a:lnTo>
                  <a:pt x="3738" y="2886"/>
                </a:lnTo>
                <a:lnTo>
                  <a:pt x="3744" y="2877"/>
                </a:lnTo>
                <a:lnTo>
                  <a:pt x="3735" y="2887"/>
                </a:lnTo>
                <a:lnTo>
                  <a:pt x="3712" y="2912"/>
                </a:lnTo>
                <a:lnTo>
                  <a:pt x="3686" y="2941"/>
                </a:lnTo>
                <a:lnTo>
                  <a:pt x="3675" y="2956"/>
                </a:lnTo>
                <a:lnTo>
                  <a:pt x="3666" y="2969"/>
                </a:lnTo>
                <a:lnTo>
                  <a:pt x="3664" y="2944"/>
                </a:lnTo>
                <a:lnTo>
                  <a:pt x="3638" y="3004"/>
                </a:lnTo>
                <a:lnTo>
                  <a:pt x="3617" y="3051"/>
                </a:lnTo>
                <a:lnTo>
                  <a:pt x="3604" y="3083"/>
                </a:lnTo>
                <a:lnTo>
                  <a:pt x="3599" y="3052"/>
                </a:lnTo>
                <a:lnTo>
                  <a:pt x="3593" y="3061"/>
                </a:lnTo>
                <a:lnTo>
                  <a:pt x="3577" y="3088"/>
                </a:lnTo>
                <a:lnTo>
                  <a:pt x="3554" y="3127"/>
                </a:lnTo>
                <a:lnTo>
                  <a:pt x="3543" y="3150"/>
                </a:lnTo>
                <a:lnTo>
                  <a:pt x="3531" y="3174"/>
                </a:lnTo>
                <a:lnTo>
                  <a:pt x="3521" y="3143"/>
                </a:lnTo>
                <a:lnTo>
                  <a:pt x="3512" y="3150"/>
                </a:lnTo>
                <a:lnTo>
                  <a:pt x="3492" y="3166"/>
                </a:lnTo>
                <a:lnTo>
                  <a:pt x="3479" y="3177"/>
                </a:lnTo>
                <a:lnTo>
                  <a:pt x="3466" y="3190"/>
                </a:lnTo>
                <a:lnTo>
                  <a:pt x="3454" y="3204"/>
                </a:lnTo>
                <a:lnTo>
                  <a:pt x="3444" y="3219"/>
                </a:lnTo>
                <a:lnTo>
                  <a:pt x="3439" y="3194"/>
                </a:lnTo>
                <a:lnTo>
                  <a:pt x="3401" y="3242"/>
                </a:lnTo>
                <a:lnTo>
                  <a:pt x="3382" y="3266"/>
                </a:lnTo>
                <a:lnTo>
                  <a:pt x="3365" y="3291"/>
                </a:lnTo>
                <a:lnTo>
                  <a:pt x="3347" y="3316"/>
                </a:lnTo>
                <a:lnTo>
                  <a:pt x="3330" y="3341"/>
                </a:lnTo>
                <a:lnTo>
                  <a:pt x="3314" y="3368"/>
                </a:lnTo>
                <a:lnTo>
                  <a:pt x="3299" y="3395"/>
                </a:lnTo>
                <a:lnTo>
                  <a:pt x="3302" y="3372"/>
                </a:lnTo>
                <a:lnTo>
                  <a:pt x="3304" y="3351"/>
                </a:lnTo>
                <a:lnTo>
                  <a:pt x="3305" y="3329"/>
                </a:lnTo>
                <a:lnTo>
                  <a:pt x="3305" y="3307"/>
                </a:lnTo>
                <a:lnTo>
                  <a:pt x="3304" y="3286"/>
                </a:lnTo>
                <a:lnTo>
                  <a:pt x="3302" y="3265"/>
                </a:lnTo>
                <a:lnTo>
                  <a:pt x="3296" y="3222"/>
                </a:lnTo>
                <a:lnTo>
                  <a:pt x="3282" y="3137"/>
                </a:lnTo>
                <a:lnTo>
                  <a:pt x="3277" y="3095"/>
                </a:lnTo>
                <a:lnTo>
                  <a:pt x="3275" y="3073"/>
                </a:lnTo>
                <a:lnTo>
                  <a:pt x="3274" y="3052"/>
                </a:lnTo>
                <a:lnTo>
                  <a:pt x="3217" y="3151"/>
                </a:lnTo>
                <a:lnTo>
                  <a:pt x="3220" y="3138"/>
                </a:lnTo>
                <a:lnTo>
                  <a:pt x="3224" y="3125"/>
                </a:lnTo>
                <a:lnTo>
                  <a:pt x="3226" y="3111"/>
                </a:lnTo>
                <a:lnTo>
                  <a:pt x="3227" y="3098"/>
                </a:lnTo>
                <a:lnTo>
                  <a:pt x="3227" y="3085"/>
                </a:lnTo>
                <a:lnTo>
                  <a:pt x="3227" y="3071"/>
                </a:lnTo>
                <a:lnTo>
                  <a:pt x="3226" y="3059"/>
                </a:lnTo>
                <a:lnTo>
                  <a:pt x="3224" y="3046"/>
                </a:lnTo>
                <a:lnTo>
                  <a:pt x="3222" y="3032"/>
                </a:lnTo>
                <a:lnTo>
                  <a:pt x="3218" y="3020"/>
                </a:lnTo>
                <a:lnTo>
                  <a:pt x="3214" y="3006"/>
                </a:lnTo>
                <a:lnTo>
                  <a:pt x="3210" y="2994"/>
                </a:lnTo>
                <a:lnTo>
                  <a:pt x="3204" y="2982"/>
                </a:lnTo>
                <a:lnTo>
                  <a:pt x="3198" y="2970"/>
                </a:lnTo>
                <a:lnTo>
                  <a:pt x="3192" y="2959"/>
                </a:lnTo>
                <a:lnTo>
                  <a:pt x="3183" y="2948"/>
                </a:lnTo>
                <a:lnTo>
                  <a:pt x="3169" y="2986"/>
                </a:lnTo>
                <a:lnTo>
                  <a:pt x="3164" y="2930"/>
                </a:lnTo>
                <a:lnTo>
                  <a:pt x="3160" y="2903"/>
                </a:lnTo>
                <a:lnTo>
                  <a:pt x="3153" y="2875"/>
                </a:lnTo>
                <a:lnTo>
                  <a:pt x="3150" y="2863"/>
                </a:lnTo>
                <a:lnTo>
                  <a:pt x="3145" y="2850"/>
                </a:lnTo>
                <a:lnTo>
                  <a:pt x="3140" y="2837"/>
                </a:lnTo>
                <a:lnTo>
                  <a:pt x="3134" y="2825"/>
                </a:lnTo>
                <a:lnTo>
                  <a:pt x="3127" y="2814"/>
                </a:lnTo>
                <a:lnTo>
                  <a:pt x="3118" y="2802"/>
                </a:lnTo>
                <a:lnTo>
                  <a:pt x="3109" y="2792"/>
                </a:lnTo>
                <a:lnTo>
                  <a:pt x="3099" y="2782"/>
                </a:lnTo>
                <a:lnTo>
                  <a:pt x="3094" y="2815"/>
                </a:lnTo>
                <a:lnTo>
                  <a:pt x="3090" y="2803"/>
                </a:lnTo>
                <a:lnTo>
                  <a:pt x="3083" y="2791"/>
                </a:lnTo>
                <a:lnTo>
                  <a:pt x="3070" y="2765"/>
                </a:lnTo>
                <a:lnTo>
                  <a:pt x="3088" y="2765"/>
                </a:lnTo>
                <a:lnTo>
                  <a:pt x="3105" y="2767"/>
                </a:lnTo>
                <a:lnTo>
                  <a:pt x="3123" y="2769"/>
                </a:lnTo>
                <a:lnTo>
                  <a:pt x="3141" y="2773"/>
                </a:lnTo>
                <a:lnTo>
                  <a:pt x="3176" y="2780"/>
                </a:lnTo>
                <a:lnTo>
                  <a:pt x="3194" y="2783"/>
                </a:lnTo>
                <a:lnTo>
                  <a:pt x="3211" y="2785"/>
                </a:lnTo>
                <a:lnTo>
                  <a:pt x="3196" y="2767"/>
                </a:lnTo>
                <a:lnTo>
                  <a:pt x="3208" y="2771"/>
                </a:lnTo>
                <a:lnTo>
                  <a:pt x="3220" y="2774"/>
                </a:lnTo>
                <a:lnTo>
                  <a:pt x="3234" y="2775"/>
                </a:lnTo>
                <a:lnTo>
                  <a:pt x="3246" y="2775"/>
                </a:lnTo>
                <a:lnTo>
                  <a:pt x="3259" y="2774"/>
                </a:lnTo>
                <a:lnTo>
                  <a:pt x="3272" y="2772"/>
                </a:lnTo>
                <a:lnTo>
                  <a:pt x="3284" y="2768"/>
                </a:lnTo>
                <a:lnTo>
                  <a:pt x="3297" y="2763"/>
                </a:lnTo>
                <a:lnTo>
                  <a:pt x="3291" y="2760"/>
                </a:lnTo>
                <a:lnTo>
                  <a:pt x="3287" y="2756"/>
                </a:lnTo>
                <a:lnTo>
                  <a:pt x="3285" y="2753"/>
                </a:lnTo>
                <a:lnTo>
                  <a:pt x="3285" y="2750"/>
                </a:lnTo>
                <a:lnTo>
                  <a:pt x="3287" y="2747"/>
                </a:lnTo>
                <a:lnTo>
                  <a:pt x="3291" y="2743"/>
                </a:lnTo>
                <a:lnTo>
                  <a:pt x="3295" y="2741"/>
                </a:lnTo>
                <a:lnTo>
                  <a:pt x="3300" y="2739"/>
                </a:lnTo>
                <a:lnTo>
                  <a:pt x="3312" y="2735"/>
                </a:lnTo>
                <a:lnTo>
                  <a:pt x="3326" y="2731"/>
                </a:lnTo>
                <a:lnTo>
                  <a:pt x="3353" y="2725"/>
                </a:lnTo>
                <a:lnTo>
                  <a:pt x="3330" y="2722"/>
                </a:lnTo>
                <a:lnTo>
                  <a:pt x="3349" y="2716"/>
                </a:lnTo>
                <a:lnTo>
                  <a:pt x="3369" y="2707"/>
                </a:lnTo>
                <a:lnTo>
                  <a:pt x="3388" y="2699"/>
                </a:lnTo>
                <a:lnTo>
                  <a:pt x="3407" y="2690"/>
                </a:lnTo>
                <a:lnTo>
                  <a:pt x="3384" y="2685"/>
                </a:lnTo>
                <a:lnTo>
                  <a:pt x="3420" y="2682"/>
                </a:lnTo>
                <a:lnTo>
                  <a:pt x="3455" y="2676"/>
                </a:lnTo>
                <a:lnTo>
                  <a:pt x="3528" y="2666"/>
                </a:lnTo>
                <a:lnTo>
                  <a:pt x="3513" y="2663"/>
                </a:lnTo>
                <a:lnTo>
                  <a:pt x="3498" y="2661"/>
                </a:lnTo>
                <a:lnTo>
                  <a:pt x="3483" y="2660"/>
                </a:lnTo>
                <a:lnTo>
                  <a:pt x="3469" y="2659"/>
                </a:lnTo>
                <a:lnTo>
                  <a:pt x="3454" y="2658"/>
                </a:lnTo>
                <a:lnTo>
                  <a:pt x="3439" y="2659"/>
                </a:lnTo>
                <a:lnTo>
                  <a:pt x="3425" y="2660"/>
                </a:lnTo>
                <a:lnTo>
                  <a:pt x="3410" y="2662"/>
                </a:lnTo>
                <a:lnTo>
                  <a:pt x="3447" y="2649"/>
                </a:lnTo>
                <a:lnTo>
                  <a:pt x="3397" y="2648"/>
                </a:lnTo>
                <a:lnTo>
                  <a:pt x="3347" y="2646"/>
                </a:lnTo>
                <a:lnTo>
                  <a:pt x="3382" y="2634"/>
                </a:lnTo>
                <a:lnTo>
                  <a:pt x="3374" y="2631"/>
                </a:lnTo>
                <a:lnTo>
                  <a:pt x="3364" y="2629"/>
                </a:lnTo>
                <a:lnTo>
                  <a:pt x="3351" y="2626"/>
                </a:lnTo>
                <a:lnTo>
                  <a:pt x="3336" y="2624"/>
                </a:lnTo>
                <a:lnTo>
                  <a:pt x="3319" y="2623"/>
                </a:lnTo>
                <a:lnTo>
                  <a:pt x="3302" y="2623"/>
                </a:lnTo>
                <a:lnTo>
                  <a:pt x="3293" y="2625"/>
                </a:lnTo>
                <a:lnTo>
                  <a:pt x="3284" y="2626"/>
                </a:lnTo>
                <a:lnTo>
                  <a:pt x="3292" y="2623"/>
                </a:lnTo>
                <a:lnTo>
                  <a:pt x="3309" y="2614"/>
                </a:lnTo>
                <a:lnTo>
                  <a:pt x="3320" y="2607"/>
                </a:lnTo>
                <a:lnTo>
                  <a:pt x="3331" y="2600"/>
                </a:lnTo>
                <a:lnTo>
                  <a:pt x="3341" y="2593"/>
                </a:lnTo>
                <a:lnTo>
                  <a:pt x="3348" y="2585"/>
                </a:lnTo>
                <a:lnTo>
                  <a:pt x="3329" y="2589"/>
                </a:lnTo>
                <a:lnTo>
                  <a:pt x="3366" y="2553"/>
                </a:lnTo>
                <a:lnTo>
                  <a:pt x="3384" y="2533"/>
                </a:lnTo>
                <a:lnTo>
                  <a:pt x="3393" y="2524"/>
                </a:lnTo>
                <a:lnTo>
                  <a:pt x="3400" y="2514"/>
                </a:lnTo>
                <a:lnTo>
                  <a:pt x="3397" y="2515"/>
                </a:lnTo>
                <a:lnTo>
                  <a:pt x="3392" y="2517"/>
                </a:lnTo>
                <a:lnTo>
                  <a:pt x="3382" y="2522"/>
                </a:lnTo>
                <a:lnTo>
                  <a:pt x="3378" y="2523"/>
                </a:lnTo>
                <a:lnTo>
                  <a:pt x="3377" y="2523"/>
                </a:lnTo>
                <a:lnTo>
                  <a:pt x="3376" y="2522"/>
                </a:lnTo>
                <a:lnTo>
                  <a:pt x="3376" y="2521"/>
                </a:lnTo>
                <a:lnTo>
                  <a:pt x="3376" y="2519"/>
                </a:lnTo>
                <a:lnTo>
                  <a:pt x="3380" y="2513"/>
                </a:lnTo>
                <a:lnTo>
                  <a:pt x="3395" y="2494"/>
                </a:lnTo>
                <a:lnTo>
                  <a:pt x="3411" y="2474"/>
                </a:lnTo>
                <a:lnTo>
                  <a:pt x="3445" y="2438"/>
                </a:lnTo>
                <a:lnTo>
                  <a:pt x="3415" y="2452"/>
                </a:lnTo>
                <a:lnTo>
                  <a:pt x="3424" y="2442"/>
                </a:lnTo>
                <a:lnTo>
                  <a:pt x="3432" y="2433"/>
                </a:lnTo>
                <a:lnTo>
                  <a:pt x="3446" y="2413"/>
                </a:lnTo>
                <a:lnTo>
                  <a:pt x="3460" y="2393"/>
                </a:lnTo>
                <a:lnTo>
                  <a:pt x="3466" y="2383"/>
                </a:lnTo>
                <a:lnTo>
                  <a:pt x="3474" y="2372"/>
                </a:lnTo>
                <a:lnTo>
                  <a:pt x="3447" y="2381"/>
                </a:lnTo>
                <a:lnTo>
                  <a:pt x="3457" y="2367"/>
                </a:lnTo>
                <a:lnTo>
                  <a:pt x="3467" y="2354"/>
                </a:lnTo>
                <a:lnTo>
                  <a:pt x="3488" y="2329"/>
                </a:lnTo>
                <a:lnTo>
                  <a:pt x="3511" y="2305"/>
                </a:lnTo>
                <a:lnTo>
                  <a:pt x="3535" y="2283"/>
                </a:lnTo>
                <a:lnTo>
                  <a:pt x="3496" y="2293"/>
                </a:lnTo>
                <a:lnTo>
                  <a:pt x="3515" y="2273"/>
                </a:lnTo>
                <a:lnTo>
                  <a:pt x="3537" y="2254"/>
                </a:lnTo>
                <a:lnTo>
                  <a:pt x="3559" y="2235"/>
                </a:lnTo>
                <a:lnTo>
                  <a:pt x="3582" y="2219"/>
                </a:lnTo>
                <a:lnTo>
                  <a:pt x="3558" y="2220"/>
                </a:lnTo>
                <a:lnTo>
                  <a:pt x="3567" y="2209"/>
                </a:lnTo>
                <a:lnTo>
                  <a:pt x="3576" y="2200"/>
                </a:lnTo>
                <a:lnTo>
                  <a:pt x="3586" y="2192"/>
                </a:lnTo>
                <a:lnTo>
                  <a:pt x="3597" y="2184"/>
                </a:lnTo>
                <a:lnTo>
                  <a:pt x="3618" y="2168"/>
                </a:lnTo>
                <a:lnTo>
                  <a:pt x="3640" y="2154"/>
                </a:lnTo>
                <a:lnTo>
                  <a:pt x="3662" y="2139"/>
                </a:lnTo>
                <a:lnTo>
                  <a:pt x="3682" y="2123"/>
                </a:lnTo>
                <a:lnTo>
                  <a:pt x="3692" y="2114"/>
                </a:lnTo>
                <a:lnTo>
                  <a:pt x="3701" y="2104"/>
                </a:lnTo>
                <a:lnTo>
                  <a:pt x="3710" y="2093"/>
                </a:lnTo>
                <a:lnTo>
                  <a:pt x="3718" y="2082"/>
                </a:lnTo>
                <a:lnTo>
                  <a:pt x="3677" y="2102"/>
                </a:lnTo>
                <a:lnTo>
                  <a:pt x="3637" y="2123"/>
                </a:lnTo>
                <a:lnTo>
                  <a:pt x="3597" y="2145"/>
                </a:lnTo>
                <a:lnTo>
                  <a:pt x="3558" y="2168"/>
                </a:lnTo>
                <a:lnTo>
                  <a:pt x="3577" y="2141"/>
                </a:lnTo>
                <a:lnTo>
                  <a:pt x="3488" y="2195"/>
                </a:lnTo>
                <a:lnTo>
                  <a:pt x="3493" y="2182"/>
                </a:lnTo>
                <a:lnTo>
                  <a:pt x="3479" y="2185"/>
                </a:lnTo>
                <a:lnTo>
                  <a:pt x="3466" y="2189"/>
                </a:lnTo>
                <a:lnTo>
                  <a:pt x="3452" y="2195"/>
                </a:lnTo>
                <a:lnTo>
                  <a:pt x="3440" y="2201"/>
                </a:lnTo>
                <a:lnTo>
                  <a:pt x="3429" y="2208"/>
                </a:lnTo>
                <a:lnTo>
                  <a:pt x="3417" y="2218"/>
                </a:lnTo>
                <a:lnTo>
                  <a:pt x="3407" y="2227"/>
                </a:lnTo>
                <a:lnTo>
                  <a:pt x="3397" y="2237"/>
                </a:lnTo>
                <a:lnTo>
                  <a:pt x="3407" y="2205"/>
                </a:lnTo>
                <a:lnTo>
                  <a:pt x="3385" y="2217"/>
                </a:lnTo>
                <a:lnTo>
                  <a:pt x="3365" y="2231"/>
                </a:lnTo>
                <a:lnTo>
                  <a:pt x="3346" y="2246"/>
                </a:lnTo>
                <a:lnTo>
                  <a:pt x="3328" y="2262"/>
                </a:lnTo>
                <a:lnTo>
                  <a:pt x="3326" y="2243"/>
                </a:lnTo>
                <a:lnTo>
                  <a:pt x="3308" y="2259"/>
                </a:lnTo>
                <a:lnTo>
                  <a:pt x="3291" y="2272"/>
                </a:lnTo>
                <a:lnTo>
                  <a:pt x="3272" y="2286"/>
                </a:lnTo>
                <a:lnTo>
                  <a:pt x="3252" y="2298"/>
                </a:lnTo>
                <a:lnTo>
                  <a:pt x="3264" y="2272"/>
                </a:lnTo>
                <a:lnTo>
                  <a:pt x="3276" y="2248"/>
                </a:lnTo>
                <a:lnTo>
                  <a:pt x="3291" y="2224"/>
                </a:lnTo>
                <a:lnTo>
                  <a:pt x="3306" y="2200"/>
                </a:lnTo>
                <a:lnTo>
                  <a:pt x="3280" y="2217"/>
                </a:lnTo>
                <a:lnTo>
                  <a:pt x="3304" y="2163"/>
                </a:lnTo>
                <a:lnTo>
                  <a:pt x="3326" y="2108"/>
                </a:lnTo>
                <a:lnTo>
                  <a:pt x="3301" y="2125"/>
                </a:lnTo>
                <a:lnTo>
                  <a:pt x="3311" y="2093"/>
                </a:lnTo>
                <a:lnTo>
                  <a:pt x="3315" y="2076"/>
                </a:lnTo>
                <a:lnTo>
                  <a:pt x="3320" y="2060"/>
                </a:lnTo>
                <a:lnTo>
                  <a:pt x="3324" y="2042"/>
                </a:lnTo>
                <a:lnTo>
                  <a:pt x="3327" y="2026"/>
                </a:lnTo>
                <a:lnTo>
                  <a:pt x="3328" y="2009"/>
                </a:lnTo>
                <a:lnTo>
                  <a:pt x="3328" y="1993"/>
                </a:lnTo>
                <a:lnTo>
                  <a:pt x="3306" y="2012"/>
                </a:lnTo>
                <a:lnTo>
                  <a:pt x="3312" y="1959"/>
                </a:lnTo>
                <a:lnTo>
                  <a:pt x="3318" y="1906"/>
                </a:lnTo>
                <a:lnTo>
                  <a:pt x="3300" y="1930"/>
                </a:lnTo>
                <a:lnTo>
                  <a:pt x="3301" y="1901"/>
                </a:lnTo>
                <a:lnTo>
                  <a:pt x="3303" y="1871"/>
                </a:lnTo>
                <a:lnTo>
                  <a:pt x="3307" y="1842"/>
                </a:lnTo>
                <a:lnTo>
                  <a:pt x="3312" y="1813"/>
                </a:lnTo>
                <a:lnTo>
                  <a:pt x="3287" y="1837"/>
                </a:lnTo>
                <a:lnTo>
                  <a:pt x="3293" y="1798"/>
                </a:lnTo>
                <a:lnTo>
                  <a:pt x="3297" y="1779"/>
                </a:lnTo>
                <a:lnTo>
                  <a:pt x="3300" y="1759"/>
                </a:lnTo>
                <a:lnTo>
                  <a:pt x="3305" y="1740"/>
                </a:lnTo>
                <a:lnTo>
                  <a:pt x="3310" y="1721"/>
                </a:lnTo>
                <a:lnTo>
                  <a:pt x="3316" y="1702"/>
                </a:lnTo>
                <a:lnTo>
                  <a:pt x="3323" y="1684"/>
                </a:lnTo>
                <a:lnTo>
                  <a:pt x="3299" y="1701"/>
                </a:lnTo>
                <a:lnTo>
                  <a:pt x="3307" y="1671"/>
                </a:lnTo>
                <a:lnTo>
                  <a:pt x="3316" y="1642"/>
                </a:lnTo>
                <a:lnTo>
                  <a:pt x="3328" y="1615"/>
                </a:lnTo>
                <a:lnTo>
                  <a:pt x="3341" y="1587"/>
                </a:lnTo>
                <a:lnTo>
                  <a:pt x="3310" y="1603"/>
                </a:lnTo>
                <a:lnTo>
                  <a:pt x="3333" y="1565"/>
                </a:lnTo>
                <a:lnTo>
                  <a:pt x="3350" y="1533"/>
                </a:lnTo>
                <a:lnTo>
                  <a:pt x="3358" y="1519"/>
                </a:lnTo>
                <a:lnTo>
                  <a:pt x="3363" y="1508"/>
                </a:lnTo>
                <a:lnTo>
                  <a:pt x="3336" y="1523"/>
                </a:lnTo>
                <a:lnTo>
                  <a:pt x="3343" y="1515"/>
                </a:lnTo>
                <a:lnTo>
                  <a:pt x="3361" y="1493"/>
                </a:lnTo>
                <a:lnTo>
                  <a:pt x="3370" y="1481"/>
                </a:lnTo>
                <a:lnTo>
                  <a:pt x="3378" y="1468"/>
                </a:lnTo>
                <a:lnTo>
                  <a:pt x="3385" y="1456"/>
                </a:lnTo>
                <a:lnTo>
                  <a:pt x="3390" y="1447"/>
                </a:lnTo>
                <a:lnTo>
                  <a:pt x="3367" y="1458"/>
                </a:lnTo>
                <a:lnTo>
                  <a:pt x="3376" y="1445"/>
                </a:lnTo>
                <a:lnTo>
                  <a:pt x="3384" y="1431"/>
                </a:lnTo>
                <a:lnTo>
                  <a:pt x="3392" y="1417"/>
                </a:lnTo>
                <a:lnTo>
                  <a:pt x="3398" y="1402"/>
                </a:lnTo>
                <a:lnTo>
                  <a:pt x="3403" y="1388"/>
                </a:lnTo>
                <a:lnTo>
                  <a:pt x="3407" y="1372"/>
                </a:lnTo>
                <a:lnTo>
                  <a:pt x="3411" y="1357"/>
                </a:lnTo>
                <a:lnTo>
                  <a:pt x="3413" y="1340"/>
                </a:lnTo>
                <a:lnTo>
                  <a:pt x="3403" y="1354"/>
                </a:lnTo>
                <a:lnTo>
                  <a:pt x="3392" y="1367"/>
                </a:lnTo>
                <a:lnTo>
                  <a:pt x="3381" y="1382"/>
                </a:lnTo>
                <a:lnTo>
                  <a:pt x="3372" y="1396"/>
                </a:lnTo>
                <a:lnTo>
                  <a:pt x="3363" y="1411"/>
                </a:lnTo>
                <a:lnTo>
                  <a:pt x="3356" y="1426"/>
                </a:lnTo>
                <a:lnTo>
                  <a:pt x="3348" y="1441"/>
                </a:lnTo>
                <a:lnTo>
                  <a:pt x="3341" y="1457"/>
                </a:lnTo>
                <a:lnTo>
                  <a:pt x="3335" y="1441"/>
                </a:lnTo>
                <a:lnTo>
                  <a:pt x="3327" y="1458"/>
                </a:lnTo>
                <a:lnTo>
                  <a:pt x="3318" y="1474"/>
                </a:lnTo>
                <a:lnTo>
                  <a:pt x="3311" y="1492"/>
                </a:lnTo>
                <a:lnTo>
                  <a:pt x="3305" y="1510"/>
                </a:lnTo>
                <a:lnTo>
                  <a:pt x="3303" y="1480"/>
                </a:lnTo>
                <a:lnTo>
                  <a:pt x="3268" y="1566"/>
                </a:lnTo>
                <a:lnTo>
                  <a:pt x="3266" y="1544"/>
                </a:lnTo>
                <a:lnTo>
                  <a:pt x="3253" y="1564"/>
                </a:lnTo>
                <a:lnTo>
                  <a:pt x="3244" y="1583"/>
                </a:lnTo>
                <a:lnTo>
                  <a:pt x="3241" y="1590"/>
                </a:lnTo>
                <a:lnTo>
                  <a:pt x="3239" y="1597"/>
                </a:lnTo>
                <a:lnTo>
                  <a:pt x="3238" y="1578"/>
                </a:lnTo>
                <a:lnTo>
                  <a:pt x="3226" y="1597"/>
                </a:lnTo>
                <a:lnTo>
                  <a:pt x="3214" y="1618"/>
                </a:lnTo>
                <a:lnTo>
                  <a:pt x="3205" y="1639"/>
                </a:lnTo>
                <a:lnTo>
                  <a:pt x="3197" y="1662"/>
                </a:lnTo>
                <a:lnTo>
                  <a:pt x="3197" y="1633"/>
                </a:lnTo>
                <a:lnTo>
                  <a:pt x="3178" y="1653"/>
                </a:lnTo>
                <a:lnTo>
                  <a:pt x="3161" y="1672"/>
                </a:lnTo>
                <a:lnTo>
                  <a:pt x="3144" y="1694"/>
                </a:lnTo>
                <a:lnTo>
                  <a:pt x="3129" y="1716"/>
                </a:lnTo>
                <a:lnTo>
                  <a:pt x="3129" y="1698"/>
                </a:lnTo>
                <a:lnTo>
                  <a:pt x="3120" y="1705"/>
                </a:lnTo>
                <a:lnTo>
                  <a:pt x="3113" y="1713"/>
                </a:lnTo>
                <a:lnTo>
                  <a:pt x="3107" y="1720"/>
                </a:lnTo>
                <a:lnTo>
                  <a:pt x="3101" y="1728"/>
                </a:lnTo>
                <a:lnTo>
                  <a:pt x="3095" y="1736"/>
                </a:lnTo>
                <a:lnTo>
                  <a:pt x="3090" y="1746"/>
                </a:lnTo>
                <a:lnTo>
                  <a:pt x="3085" y="1755"/>
                </a:lnTo>
                <a:lnTo>
                  <a:pt x="3082" y="1764"/>
                </a:lnTo>
                <a:lnTo>
                  <a:pt x="3079" y="1742"/>
                </a:lnTo>
                <a:lnTo>
                  <a:pt x="3070" y="1751"/>
                </a:lnTo>
                <a:lnTo>
                  <a:pt x="3061" y="1760"/>
                </a:lnTo>
                <a:lnTo>
                  <a:pt x="3052" y="1769"/>
                </a:lnTo>
                <a:lnTo>
                  <a:pt x="3045" y="1780"/>
                </a:lnTo>
                <a:lnTo>
                  <a:pt x="3039" y="1790"/>
                </a:lnTo>
                <a:lnTo>
                  <a:pt x="3033" y="1800"/>
                </a:lnTo>
                <a:lnTo>
                  <a:pt x="3028" y="1812"/>
                </a:lnTo>
                <a:lnTo>
                  <a:pt x="3023" y="1824"/>
                </a:lnTo>
                <a:lnTo>
                  <a:pt x="3018" y="1806"/>
                </a:lnTo>
                <a:lnTo>
                  <a:pt x="3011" y="1817"/>
                </a:lnTo>
                <a:lnTo>
                  <a:pt x="3004" y="1827"/>
                </a:lnTo>
                <a:lnTo>
                  <a:pt x="2999" y="1838"/>
                </a:lnTo>
                <a:lnTo>
                  <a:pt x="2995" y="1850"/>
                </a:lnTo>
                <a:lnTo>
                  <a:pt x="2991" y="1861"/>
                </a:lnTo>
                <a:lnTo>
                  <a:pt x="2988" y="1873"/>
                </a:lnTo>
                <a:lnTo>
                  <a:pt x="2985" y="1886"/>
                </a:lnTo>
                <a:lnTo>
                  <a:pt x="2984" y="1898"/>
                </a:lnTo>
                <a:lnTo>
                  <a:pt x="2975" y="1878"/>
                </a:lnTo>
                <a:lnTo>
                  <a:pt x="2972" y="1888"/>
                </a:lnTo>
                <a:lnTo>
                  <a:pt x="2970" y="1899"/>
                </a:lnTo>
                <a:lnTo>
                  <a:pt x="2967" y="1922"/>
                </a:lnTo>
                <a:lnTo>
                  <a:pt x="2965" y="1945"/>
                </a:lnTo>
                <a:lnTo>
                  <a:pt x="2963" y="1955"/>
                </a:lnTo>
                <a:lnTo>
                  <a:pt x="2960" y="1966"/>
                </a:lnTo>
                <a:lnTo>
                  <a:pt x="2948" y="1947"/>
                </a:lnTo>
                <a:lnTo>
                  <a:pt x="2947" y="1961"/>
                </a:lnTo>
                <a:lnTo>
                  <a:pt x="2945" y="1975"/>
                </a:lnTo>
                <a:lnTo>
                  <a:pt x="2940" y="2002"/>
                </a:lnTo>
                <a:lnTo>
                  <a:pt x="2935" y="2023"/>
                </a:lnTo>
                <a:lnTo>
                  <a:pt x="2932" y="2029"/>
                </a:lnTo>
                <a:lnTo>
                  <a:pt x="2930" y="2032"/>
                </a:lnTo>
                <a:lnTo>
                  <a:pt x="2927" y="2049"/>
                </a:lnTo>
                <a:lnTo>
                  <a:pt x="2922" y="2074"/>
                </a:lnTo>
                <a:lnTo>
                  <a:pt x="2916" y="2098"/>
                </a:lnTo>
                <a:lnTo>
                  <a:pt x="2914" y="2109"/>
                </a:lnTo>
                <a:lnTo>
                  <a:pt x="2911" y="2105"/>
                </a:lnTo>
                <a:lnTo>
                  <a:pt x="2908" y="2100"/>
                </a:lnTo>
                <a:lnTo>
                  <a:pt x="2905" y="2094"/>
                </a:lnTo>
                <a:lnTo>
                  <a:pt x="2904" y="2088"/>
                </a:lnTo>
                <a:lnTo>
                  <a:pt x="2902" y="2073"/>
                </a:lnTo>
                <a:lnTo>
                  <a:pt x="2902" y="2058"/>
                </a:lnTo>
                <a:lnTo>
                  <a:pt x="2903" y="2027"/>
                </a:lnTo>
                <a:lnTo>
                  <a:pt x="2902" y="2014"/>
                </a:lnTo>
                <a:lnTo>
                  <a:pt x="2901" y="2007"/>
                </a:lnTo>
                <a:lnTo>
                  <a:pt x="2900" y="2001"/>
                </a:lnTo>
                <a:lnTo>
                  <a:pt x="2890" y="2015"/>
                </a:lnTo>
                <a:lnTo>
                  <a:pt x="2887" y="1992"/>
                </a:lnTo>
                <a:lnTo>
                  <a:pt x="2883" y="1968"/>
                </a:lnTo>
                <a:lnTo>
                  <a:pt x="2881" y="1946"/>
                </a:lnTo>
                <a:lnTo>
                  <a:pt x="2880" y="1922"/>
                </a:lnTo>
                <a:lnTo>
                  <a:pt x="2866" y="1930"/>
                </a:lnTo>
                <a:lnTo>
                  <a:pt x="2867" y="1918"/>
                </a:lnTo>
                <a:lnTo>
                  <a:pt x="2866" y="1905"/>
                </a:lnTo>
                <a:lnTo>
                  <a:pt x="2865" y="1892"/>
                </a:lnTo>
                <a:lnTo>
                  <a:pt x="2862" y="1880"/>
                </a:lnTo>
                <a:lnTo>
                  <a:pt x="2859" y="1868"/>
                </a:lnTo>
                <a:lnTo>
                  <a:pt x="2855" y="1856"/>
                </a:lnTo>
                <a:lnTo>
                  <a:pt x="2849" y="1845"/>
                </a:lnTo>
                <a:lnTo>
                  <a:pt x="2844" y="1833"/>
                </a:lnTo>
                <a:lnTo>
                  <a:pt x="2836" y="1851"/>
                </a:lnTo>
                <a:lnTo>
                  <a:pt x="2834" y="1840"/>
                </a:lnTo>
                <a:lnTo>
                  <a:pt x="2831" y="1830"/>
                </a:lnTo>
                <a:lnTo>
                  <a:pt x="2828" y="1821"/>
                </a:lnTo>
                <a:lnTo>
                  <a:pt x="2824" y="1811"/>
                </a:lnTo>
                <a:lnTo>
                  <a:pt x="2820" y="1801"/>
                </a:lnTo>
                <a:lnTo>
                  <a:pt x="2814" y="1792"/>
                </a:lnTo>
                <a:lnTo>
                  <a:pt x="2808" y="1784"/>
                </a:lnTo>
                <a:lnTo>
                  <a:pt x="2802" y="1775"/>
                </a:lnTo>
                <a:lnTo>
                  <a:pt x="2795" y="1797"/>
                </a:lnTo>
                <a:lnTo>
                  <a:pt x="2785" y="1775"/>
                </a:lnTo>
                <a:lnTo>
                  <a:pt x="2774" y="1754"/>
                </a:lnTo>
                <a:lnTo>
                  <a:pt x="2763" y="1732"/>
                </a:lnTo>
                <a:lnTo>
                  <a:pt x="2750" y="1713"/>
                </a:lnTo>
                <a:lnTo>
                  <a:pt x="2746" y="1739"/>
                </a:lnTo>
                <a:lnTo>
                  <a:pt x="2735" y="1721"/>
                </a:lnTo>
                <a:lnTo>
                  <a:pt x="2723" y="1702"/>
                </a:lnTo>
                <a:lnTo>
                  <a:pt x="2709" y="1685"/>
                </a:lnTo>
                <a:lnTo>
                  <a:pt x="2696" y="1667"/>
                </a:lnTo>
                <a:lnTo>
                  <a:pt x="2695" y="1694"/>
                </a:lnTo>
                <a:lnTo>
                  <a:pt x="2680" y="1678"/>
                </a:lnTo>
                <a:lnTo>
                  <a:pt x="2666" y="1660"/>
                </a:lnTo>
                <a:lnTo>
                  <a:pt x="2651" y="1642"/>
                </a:lnTo>
                <a:lnTo>
                  <a:pt x="2639" y="1624"/>
                </a:lnTo>
                <a:lnTo>
                  <a:pt x="2637" y="1646"/>
                </a:lnTo>
                <a:lnTo>
                  <a:pt x="2626" y="1627"/>
                </a:lnTo>
                <a:lnTo>
                  <a:pt x="2613" y="1608"/>
                </a:lnTo>
                <a:lnTo>
                  <a:pt x="2599" y="1593"/>
                </a:lnTo>
                <a:lnTo>
                  <a:pt x="2582" y="1578"/>
                </a:lnTo>
                <a:lnTo>
                  <a:pt x="2584" y="1599"/>
                </a:lnTo>
                <a:lnTo>
                  <a:pt x="2571" y="1585"/>
                </a:lnTo>
                <a:lnTo>
                  <a:pt x="2558" y="1569"/>
                </a:lnTo>
                <a:lnTo>
                  <a:pt x="2545" y="1553"/>
                </a:lnTo>
                <a:lnTo>
                  <a:pt x="2533" y="1537"/>
                </a:lnTo>
                <a:lnTo>
                  <a:pt x="2527" y="1551"/>
                </a:lnTo>
                <a:lnTo>
                  <a:pt x="2497" y="1519"/>
                </a:lnTo>
                <a:lnTo>
                  <a:pt x="2465" y="1488"/>
                </a:lnTo>
                <a:lnTo>
                  <a:pt x="2465" y="1503"/>
                </a:lnTo>
                <a:lnTo>
                  <a:pt x="2450" y="1488"/>
                </a:lnTo>
                <a:lnTo>
                  <a:pt x="2437" y="1474"/>
                </a:lnTo>
                <a:lnTo>
                  <a:pt x="2425" y="1462"/>
                </a:lnTo>
                <a:lnTo>
                  <a:pt x="2418" y="1477"/>
                </a:lnTo>
                <a:lnTo>
                  <a:pt x="2397" y="1435"/>
                </a:lnTo>
                <a:lnTo>
                  <a:pt x="2375" y="1395"/>
                </a:lnTo>
                <a:lnTo>
                  <a:pt x="2371" y="1423"/>
                </a:lnTo>
                <a:lnTo>
                  <a:pt x="2359" y="1397"/>
                </a:lnTo>
                <a:lnTo>
                  <a:pt x="2345" y="1371"/>
                </a:lnTo>
                <a:lnTo>
                  <a:pt x="2330" y="1348"/>
                </a:lnTo>
                <a:lnTo>
                  <a:pt x="2314" y="1324"/>
                </a:lnTo>
                <a:lnTo>
                  <a:pt x="2314" y="1353"/>
                </a:lnTo>
                <a:lnTo>
                  <a:pt x="2301" y="1329"/>
                </a:lnTo>
                <a:lnTo>
                  <a:pt x="2288" y="1305"/>
                </a:lnTo>
                <a:lnTo>
                  <a:pt x="2275" y="1281"/>
                </a:lnTo>
                <a:lnTo>
                  <a:pt x="2264" y="1256"/>
                </a:lnTo>
                <a:lnTo>
                  <a:pt x="2263" y="1282"/>
                </a:lnTo>
                <a:lnTo>
                  <a:pt x="2245" y="1256"/>
                </a:lnTo>
                <a:lnTo>
                  <a:pt x="2227" y="1230"/>
                </a:lnTo>
                <a:lnTo>
                  <a:pt x="2207" y="1204"/>
                </a:lnTo>
                <a:lnTo>
                  <a:pt x="2188" y="1181"/>
                </a:lnTo>
                <a:lnTo>
                  <a:pt x="2187" y="1197"/>
                </a:lnTo>
                <a:lnTo>
                  <a:pt x="2188" y="1214"/>
                </a:lnTo>
                <a:lnTo>
                  <a:pt x="2190" y="1229"/>
                </a:lnTo>
                <a:lnTo>
                  <a:pt x="2194" y="1246"/>
                </a:lnTo>
                <a:lnTo>
                  <a:pt x="2199" y="1261"/>
                </a:lnTo>
                <a:lnTo>
                  <a:pt x="2206" y="1276"/>
                </a:lnTo>
                <a:lnTo>
                  <a:pt x="2214" y="1290"/>
                </a:lnTo>
                <a:lnTo>
                  <a:pt x="2224" y="1303"/>
                </a:lnTo>
                <a:lnTo>
                  <a:pt x="2197" y="1295"/>
                </a:lnTo>
                <a:lnTo>
                  <a:pt x="2207" y="1303"/>
                </a:lnTo>
                <a:lnTo>
                  <a:pt x="2218" y="1313"/>
                </a:lnTo>
                <a:lnTo>
                  <a:pt x="2226" y="1322"/>
                </a:lnTo>
                <a:lnTo>
                  <a:pt x="2233" y="1331"/>
                </a:lnTo>
                <a:lnTo>
                  <a:pt x="2247" y="1351"/>
                </a:lnTo>
                <a:lnTo>
                  <a:pt x="2256" y="1361"/>
                </a:lnTo>
                <a:lnTo>
                  <a:pt x="2264" y="1371"/>
                </a:lnTo>
                <a:lnTo>
                  <a:pt x="2247" y="1363"/>
                </a:lnTo>
                <a:lnTo>
                  <a:pt x="2237" y="1358"/>
                </a:lnTo>
                <a:lnTo>
                  <a:pt x="2272" y="1400"/>
                </a:lnTo>
                <a:lnTo>
                  <a:pt x="2305" y="1445"/>
                </a:lnTo>
                <a:lnTo>
                  <a:pt x="2284" y="1437"/>
                </a:lnTo>
                <a:lnTo>
                  <a:pt x="2305" y="1474"/>
                </a:lnTo>
                <a:lnTo>
                  <a:pt x="2327" y="1512"/>
                </a:lnTo>
                <a:lnTo>
                  <a:pt x="2303" y="1497"/>
                </a:lnTo>
                <a:lnTo>
                  <a:pt x="2305" y="1522"/>
                </a:lnTo>
                <a:lnTo>
                  <a:pt x="2308" y="1546"/>
                </a:lnTo>
                <a:lnTo>
                  <a:pt x="2313" y="1570"/>
                </a:lnTo>
                <a:lnTo>
                  <a:pt x="2322" y="1593"/>
                </a:lnTo>
                <a:lnTo>
                  <a:pt x="2303" y="1581"/>
                </a:lnTo>
                <a:lnTo>
                  <a:pt x="2302" y="1593"/>
                </a:lnTo>
                <a:lnTo>
                  <a:pt x="2302" y="1606"/>
                </a:lnTo>
                <a:lnTo>
                  <a:pt x="2303" y="1619"/>
                </a:lnTo>
                <a:lnTo>
                  <a:pt x="2306" y="1631"/>
                </a:lnTo>
                <a:lnTo>
                  <a:pt x="2309" y="1644"/>
                </a:lnTo>
                <a:lnTo>
                  <a:pt x="2314" y="1655"/>
                </a:lnTo>
                <a:lnTo>
                  <a:pt x="2321" y="1666"/>
                </a:lnTo>
                <a:lnTo>
                  <a:pt x="2327" y="1677"/>
                </a:lnTo>
                <a:lnTo>
                  <a:pt x="2309" y="1672"/>
                </a:lnTo>
                <a:lnTo>
                  <a:pt x="2312" y="1702"/>
                </a:lnTo>
                <a:lnTo>
                  <a:pt x="2313" y="1719"/>
                </a:lnTo>
                <a:lnTo>
                  <a:pt x="2315" y="1735"/>
                </a:lnTo>
                <a:lnTo>
                  <a:pt x="2319" y="1752"/>
                </a:lnTo>
                <a:lnTo>
                  <a:pt x="2323" y="1767"/>
                </a:lnTo>
                <a:lnTo>
                  <a:pt x="2329" y="1782"/>
                </a:lnTo>
                <a:lnTo>
                  <a:pt x="2335" y="1795"/>
                </a:lnTo>
                <a:lnTo>
                  <a:pt x="2318" y="1781"/>
                </a:lnTo>
                <a:lnTo>
                  <a:pt x="2318" y="1796"/>
                </a:lnTo>
                <a:lnTo>
                  <a:pt x="2319" y="1814"/>
                </a:lnTo>
                <a:lnTo>
                  <a:pt x="2321" y="1830"/>
                </a:lnTo>
                <a:lnTo>
                  <a:pt x="2324" y="1848"/>
                </a:lnTo>
                <a:lnTo>
                  <a:pt x="2327" y="1865"/>
                </a:lnTo>
                <a:lnTo>
                  <a:pt x="2332" y="1881"/>
                </a:lnTo>
                <a:lnTo>
                  <a:pt x="2338" y="1897"/>
                </a:lnTo>
                <a:lnTo>
                  <a:pt x="2345" y="1912"/>
                </a:lnTo>
                <a:lnTo>
                  <a:pt x="2335" y="1908"/>
                </a:lnTo>
                <a:lnTo>
                  <a:pt x="2329" y="1907"/>
                </a:lnTo>
                <a:lnTo>
                  <a:pt x="2338" y="1930"/>
                </a:lnTo>
                <a:lnTo>
                  <a:pt x="2348" y="1953"/>
                </a:lnTo>
                <a:lnTo>
                  <a:pt x="2361" y="1974"/>
                </a:lnTo>
                <a:lnTo>
                  <a:pt x="2375" y="1994"/>
                </a:lnTo>
                <a:lnTo>
                  <a:pt x="2356" y="1990"/>
                </a:lnTo>
                <a:lnTo>
                  <a:pt x="2369" y="2015"/>
                </a:lnTo>
                <a:lnTo>
                  <a:pt x="2383" y="2038"/>
                </a:lnTo>
                <a:lnTo>
                  <a:pt x="2400" y="2060"/>
                </a:lnTo>
                <a:lnTo>
                  <a:pt x="2418" y="2082"/>
                </a:lnTo>
                <a:lnTo>
                  <a:pt x="2396" y="2081"/>
                </a:lnTo>
                <a:lnTo>
                  <a:pt x="2418" y="2101"/>
                </a:lnTo>
                <a:lnTo>
                  <a:pt x="2434" y="2119"/>
                </a:lnTo>
                <a:lnTo>
                  <a:pt x="2452" y="2138"/>
                </a:lnTo>
                <a:lnTo>
                  <a:pt x="2467" y="2159"/>
                </a:lnTo>
                <a:lnTo>
                  <a:pt x="2474" y="2168"/>
                </a:lnTo>
                <a:lnTo>
                  <a:pt x="2479" y="2178"/>
                </a:lnTo>
                <a:lnTo>
                  <a:pt x="2483" y="2186"/>
                </a:lnTo>
                <a:lnTo>
                  <a:pt x="2486" y="2194"/>
                </a:lnTo>
                <a:lnTo>
                  <a:pt x="2486" y="2200"/>
                </a:lnTo>
                <a:lnTo>
                  <a:pt x="2485" y="2203"/>
                </a:lnTo>
                <a:lnTo>
                  <a:pt x="2483" y="2205"/>
                </a:lnTo>
                <a:lnTo>
                  <a:pt x="2483" y="2203"/>
                </a:lnTo>
                <a:lnTo>
                  <a:pt x="2481" y="2201"/>
                </a:lnTo>
                <a:lnTo>
                  <a:pt x="2473" y="2193"/>
                </a:lnTo>
                <a:lnTo>
                  <a:pt x="2444" y="2169"/>
                </a:lnTo>
                <a:lnTo>
                  <a:pt x="2414" y="2145"/>
                </a:lnTo>
                <a:lnTo>
                  <a:pt x="2395" y="2131"/>
                </a:lnTo>
                <a:lnTo>
                  <a:pt x="2403" y="2154"/>
                </a:lnTo>
                <a:lnTo>
                  <a:pt x="2382" y="2138"/>
                </a:lnTo>
                <a:lnTo>
                  <a:pt x="2360" y="2124"/>
                </a:lnTo>
                <a:lnTo>
                  <a:pt x="2337" y="2112"/>
                </a:lnTo>
                <a:lnTo>
                  <a:pt x="2313" y="2101"/>
                </a:lnTo>
                <a:lnTo>
                  <a:pt x="2321" y="2118"/>
                </a:lnTo>
                <a:lnTo>
                  <a:pt x="2311" y="2111"/>
                </a:lnTo>
                <a:lnTo>
                  <a:pt x="2302" y="2103"/>
                </a:lnTo>
                <a:lnTo>
                  <a:pt x="2292" y="2097"/>
                </a:lnTo>
                <a:lnTo>
                  <a:pt x="2281" y="2092"/>
                </a:lnTo>
                <a:lnTo>
                  <a:pt x="2270" y="2087"/>
                </a:lnTo>
                <a:lnTo>
                  <a:pt x="2260" y="2083"/>
                </a:lnTo>
                <a:lnTo>
                  <a:pt x="2248" y="2080"/>
                </a:lnTo>
                <a:lnTo>
                  <a:pt x="2236" y="2076"/>
                </a:lnTo>
                <a:lnTo>
                  <a:pt x="2246" y="2092"/>
                </a:lnTo>
                <a:lnTo>
                  <a:pt x="2223" y="2085"/>
                </a:lnTo>
                <a:lnTo>
                  <a:pt x="2200" y="2079"/>
                </a:lnTo>
                <a:lnTo>
                  <a:pt x="2176" y="2073"/>
                </a:lnTo>
                <a:lnTo>
                  <a:pt x="2154" y="2069"/>
                </a:lnTo>
                <a:lnTo>
                  <a:pt x="2166" y="2085"/>
                </a:lnTo>
                <a:lnTo>
                  <a:pt x="2118" y="2071"/>
                </a:lnTo>
                <a:lnTo>
                  <a:pt x="2068" y="2058"/>
                </a:lnTo>
                <a:lnTo>
                  <a:pt x="2073" y="2072"/>
                </a:lnTo>
                <a:lnTo>
                  <a:pt x="2056" y="2065"/>
                </a:lnTo>
                <a:lnTo>
                  <a:pt x="2036" y="2059"/>
                </a:lnTo>
                <a:lnTo>
                  <a:pt x="2018" y="2054"/>
                </a:lnTo>
                <a:lnTo>
                  <a:pt x="1998" y="2051"/>
                </a:lnTo>
                <a:lnTo>
                  <a:pt x="2009" y="2068"/>
                </a:lnTo>
                <a:lnTo>
                  <a:pt x="1985" y="2057"/>
                </a:lnTo>
                <a:lnTo>
                  <a:pt x="1960" y="2048"/>
                </a:lnTo>
                <a:lnTo>
                  <a:pt x="1934" y="2040"/>
                </a:lnTo>
                <a:lnTo>
                  <a:pt x="1908" y="2034"/>
                </a:lnTo>
                <a:lnTo>
                  <a:pt x="1920" y="2055"/>
                </a:lnTo>
                <a:lnTo>
                  <a:pt x="1900" y="2041"/>
                </a:lnTo>
                <a:lnTo>
                  <a:pt x="1880" y="2030"/>
                </a:lnTo>
                <a:lnTo>
                  <a:pt x="1861" y="2020"/>
                </a:lnTo>
                <a:lnTo>
                  <a:pt x="1839" y="2011"/>
                </a:lnTo>
                <a:lnTo>
                  <a:pt x="1846" y="2026"/>
                </a:lnTo>
                <a:lnTo>
                  <a:pt x="1818" y="2008"/>
                </a:lnTo>
                <a:lnTo>
                  <a:pt x="1795" y="1995"/>
                </a:lnTo>
                <a:lnTo>
                  <a:pt x="1786" y="1990"/>
                </a:lnTo>
                <a:lnTo>
                  <a:pt x="1778" y="1988"/>
                </a:lnTo>
                <a:lnTo>
                  <a:pt x="1785" y="2003"/>
                </a:lnTo>
                <a:lnTo>
                  <a:pt x="1775" y="1995"/>
                </a:lnTo>
                <a:lnTo>
                  <a:pt x="1766" y="1987"/>
                </a:lnTo>
                <a:lnTo>
                  <a:pt x="1755" y="1981"/>
                </a:lnTo>
                <a:lnTo>
                  <a:pt x="1743" y="1974"/>
                </a:lnTo>
                <a:lnTo>
                  <a:pt x="1731" y="1970"/>
                </a:lnTo>
                <a:lnTo>
                  <a:pt x="1719" y="1967"/>
                </a:lnTo>
                <a:lnTo>
                  <a:pt x="1705" y="1965"/>
                </a:lnTo>
                <a:lnTo>
                  <a:pt x="1692" y="1964"/>
                </a:lnTo>
                <a:lnTo>
                  <a:pt x="1710" y="1981"/>
                </a:lnTo>
                <a:lnTo>
                  <a:pt x="1697" y="1974"/>
                </a:lnTo>
                <a:lnTo>
                  <a:pt x="1684" y="1970"/>
                </a:lnTo>
                <a:lnTo>
                  <a:pt x="1669" y="1966"/>
                </a:lnTo>
                <a:lnTo>
                  <a:pt x="1656" y="1962"/>
                </a:lnTo>
                <a:lnTo>
                  <a:pt x="1641" y="1960"/>
                </a:lnTo>
                <a:lnTo>
                  <a:pt x="1627" y="1958"/>
                </a:lnTo>
                <a:lnTo>
                  <a:pt x="1612" y="1957"/>
                </a:lnTo>
                <a:lnTo>
                  <a:pt x="1598" y="1957"/>
                </a:lnTo>
                <a:lnTo>
                  <a:pt x="1611" y="1968"/>
                </a:lnTo>
                <a:lnTo>
                  <a:pt x="1626" y="1979"/>
                </a:lnTo>
                <a:lnTo>
                  <a:pt x="1641" y="1988"/>
                </a:lnTo>
                <a:lnTo>
                  <a:pt x="1657" y="1997"/>
                </a:lnTo>
                <a:lnTo>
                  <a:pt x="1673" y="2005"/>
                </a:lnTo>
                <a:lnTo>
                  <a:pt x="1690" y="2012"/>
                </a:lnTo>
                <a:lnTo>
                  <a:pt x="1706" y="2018"/>
                </a:lnTo>
                <a:lnTo>
                  <a:pt x="1724" y="2024"/>
                </a:lnTo>
                <a:lnTo>
                  <a:pt x="1702" y="2028"/>
                </a:lnTo>
                <a:lnTo>
                  <a:pt x="1760" y="2052"/>
                </a:lnTo>
                <a:lnTo>
                  <a:pt x="1817" y="2074"/>
                </a:lnTo>
                <a:lnTo>
                  <a:pt x="1786" y="2081"/>
                </a:lnTo>
                <a:lnTo>
                  <a:pt x="1836" y="2105"/>
                </a:lnTo>
                <a:lnTo>
                  <a:pt x="1887" y="2128"/>
                </a:lnTo>
                <a:lnTo>
                  <a:pt x="1862" y="2132"/>
                </a:lnTo>
                <a:lnTo>
                  <a:pt x="1908" y="2159"/>
                </a:lnTo>
                <a:lnTo>
                  <a:pt x="1955" y="2185"/>
                </a:lnTo>
                <a:lnTo>
                  <a:pt x="1926" y="2185"/>
                </a:lnTo>
                <a:lnTo>
                  <a:pt x="1964" y="2214"/>
                </a:lnTo>
                <a:lnTo>
                  <a:pt x="2001" y="2243"/>
                </a:lnTo>
                <a:lnTo>
                  <a:pt x="1975" y="2240"/>
                </a:lnTo>
                <a:lnTo>
                  <a:pt x="1989" y="2255"/>
                </a:lnTo>
                <a:lnTo>
                  <a:pt x="2003" y="2268"/>
                </a:lnTo>
                <a:lnTo>
                  <a:pt x="2017" y="2282"/>
                </a:lnTo>
                <a:lnTo>
                  <a:pt x="2032" y="2295"/>
                </a:lnTo>
                <a:lnTo>
                  <a:pt x="2024" y="2294"/>
                </a:lnTo>
                <a:lnTo>
                  <a:pt x="2006" y="2295"/>
                </a:lnTo>
                <a:lnTo>
                  <a:pt x="2011" y="2305"/>
                </a:lnTo>
                <a:lnTo>
                  <a:pt x="2018" y="2315"/>
                </a:lnTo>
                <a:lnTo>
                  <a:pt x="2024" y="2324"/>
                </a:lnTo>
                <a:lnTo>
                  <a:pt x="2032" y="2333"/>
                </a:lnTo>
                <a:lnTo>
                  <a:pt x="2039" y="2341"/>
                </a:lnTo>
                <a:lnTo>
                  <a:pt x="2047" y="2349"/>
                </a:lnTo>
                <a:lnTo>
                  <a:pt x="2057" y="2356"/>
                </a:lnTo>
                <a:lnTo>
                  <a:pt x="2066" y="2362"/>
                </a:lnTo>
                <a:lnTo>
                  <a:pt x="2039" y="2359"/>
                </a:lnTo>
                <a:lnTo>
                  <a:pt x="2045" y="2367"/>
                </a:lnTo>
                <a:lnTo>
                  <a:pt x="2053" y="2374"/>
                </a:lnTo>
                <a:lnTo>
                  <a:pt x="2060" y="2382"/>
                </a:lnTo>
                <a:lnTo>
                  <a:pt x="2067" y="2389"/>
                </a:lnTo>
                <a:lnTo>
                  <a:pt x="2075" y="2395"/>
                </a:lnTo>
                <a:lnTo>
                  <a:pt x="2085" y="2400"/>
                </a:lnTo>
                <a:lnTo>
                  <a:pt x="2093" y="2405"/>
                </a:lnTo>
                <a:lnTo>
                  <a:pt x="2102" y="2409"/>
                </a:lnTo>
                <a:lnTo>
                  <a:pt x="2080" y="2421"/>
                </a:lnTo>
                <a:lnTo>
                  <a:pt x="2101" y="2435"/>
                </a:lnTo>
                <a:lnTo>
                  <a:pt x="2121" y="2450"/>
                </a:lnTo>
                <a:lnTo>
                  <a:pt x="2139" y="2465"/>
                </a:lnTo>
                <a:lnTo>
                  <a:pt x="2157" y="2482"/>
                </a:lnTo>
                <a:lnTo>
                  <a:pt x="2130" y="2485"/>
                </a:lnTo>
                <a:lnTo>
                  <a:pt x="2142" y="2494"/>
                </a:lnTo>
                <a:lnTo>
                  <a:pt x="2155" y="2502"/>
                </a:lnTo>
                <a:lnTo>
                  <a:pt x="2167" y="2509"/>
                </a:lnTo>
                <a:lnTo>
                  <a:pt x="2180" y="2516"/>
                </a:lnTo>
                <a:lnTo>
                  <a:pt x="2194" y="2521"/>
                </a:lnTo>
                <a:lnTo>
                  <a:pt x="2207" y="2525"/>
                </a:lnTo>
                <a:lnTo>
                  <a:pt x="2222" y="2528"/>
                </a:lnTo>
                <a:lnTo>
                  <a:pt x="2236" y="2530"/>
                </a:lnTo>
                <a:lnTo>
                  <a:pt x="2217" y="2540"/>
                </a:lnTo>
                <a:lnTo>
                  <a:pt x="2226" y="2546"/>
                </a:lnTo>
                <a:lnTo>
                  <a:pt x="2235" y="2550"/>
                </a:lnTo>
                <a:lnTo>
                  <a:pt x="2244" y="2554"/>
                </a:lnTo>
                <a:lnTo>
                  <a:pt x="2254" y="2557"/>
                </a:lnTo>
                <a:lnTo>
                  <a:pt x="2264" y="2559"/>
                </a:lnTo>
                <a:lnTo>
                  <a:pt x="2273" y="2561"/>
                </a:lnTo>
                <a:lnTo>
                  <a:pt x="2284" y="2562"/>
                </a:lnTo>
                <a:lnTo>
                  <a:pt x="2294" y="2562"/>
                </a:lnTo>
                <a:lnTo>
                  <a:pt x="2266" y="2571"/>
                </a:lnTo>
                <a:lnTo>
                  <a:pt x="2292" y="2581"/>
                </a:lnTo>
                <a:lnTo>
                  <a:pt x="2318" y="2588"/>
                </a:lnTo>
                <a:lnTo>
                  <a:pt x="2344" y="2595"/>
                </a:lnTo>
                <a:lnTo>
                  <a:pt x="2371" y="2599"/>
                </a:lnTo>
                <a:lnTo>
                  <a:pt x="2345" y="2606"/>
                </a:lnTo>
                <a:lnTo>
                  <a:pt x="2369" y="2614"/>
                </a:lnTo>
                <a:lnTo>
                  <a:pt x="2412" y="2627"/>
                </a:lnTo>
                <a:lnTo>
                  <a:pt x="2434" y="2634"/>
                </a:lnTo>
                <a:lnTo>
                  <a:pt x="2454" y="2640"/>
                </a:lnTo>
                <a:lnTo>
                  <a:pt x="2466" y="2647"/>
                </a:lnTo>
                <a:lnTo>
                  <a:pt x="2469" y="2649"/>
                </a:lnTo>
                <a:lnTo>
                  <a:pt x="2470" y="2650"/>
                </a:lnTo>
                <a:lnTo>
                  <a:pt x="2468" y="2651"/>
                </a:lnTo>
                <a:lnTo>
                  <a:pt x="2463" y="2652"/>
                </a:lnTo>
                <a:lnTo>
                  <a:pt x="2449" y="2653"/>
                </a:lnTo>
                <a:lnTo>
                  <a:pt x="2432" y="2653"/>
                </a:lnTo>
                <a:lnTo>
                  <a:pt x="2410" y="2652"/>
                </a:lnTo>
                <a:lnTo>
                  <a:pt x="2369" y="2649"/>
                </a:lnTo>
                <a:lnTo>
                  <a:pt x="2353" y="2649"/>
                </a:lnTo>
                <a:lnTo>
                  <a:pt x="2343" y="2649"/>
                </a:lnTo>
                <a:lnTo>
                  <a:pt x="2358" y="2662"/>
                </a:lnTo>
                <a:lnTo>
                  <a:pt x="2326" y="2665"/>
                </a:lnTo>
                <a:lnTo>
                  <a:pt x="2294" y="2671"/>
                </a:lnTo>
                <a:lnTo>
                  <a:pt x="2278" y="2675"/>
                </a:lnTo>
                <a:lnTo>
                  <a:pt x="2262" y="2680"/>
                </a:lnTo>
                <a:lnTo>
                  <a:pt x="2247" y="2685"/>
                </a:lnTo>
                <a:lnTo>
                  <a:pt x="2232" y="2690"/>
                </a:lnTo>
                <a:lnTo>
                  <a:pt x="2250" y="2693"/>
                </a:lnTo>
                <a:lnTo>
                  <a:pt x="2224" y="2703"/>
                </a:lnTo>
                <a:lnTo>
                  <a:pt x="2202" y="2712"/>
                </a:lnTo>
                <a:lnTo>
                  <a:pt x="2193" y="2717"/>
                </a:lnTo>
                <a:lnTo>
                  <a:pt x="2186" y="2721"/>
                </a:lnTo>
                <a:lnTo>
                  <a:pt x="2204" y="2728"/>
                </a:lnTo>
                <a:lnTo>
                  <a:pt x="2195" y="2735"/>
                </a:lnTo>
                <a:lnTo>
                  <a:pt x="2185" y="2741"/>
                </a:lnTo>
                <a:lnTo>
                  <a:pt x="2175" y="2746"/>
                </a:lnTo>
                <a:lnTo>
                  <a:pt x="2166" y="2748"/>
                </a:lnTo>
                <a:lnTo>
                  <a:pt x="2162" y="2748"/>
                </a:lnTo>
                <a:lnTo>
                  <a:pt x="2158" y="2747"/>
                </a:lnTo>
                <a:lnTo>
                  <a:pt x="2153" y="2746"/>
                </a:lnTo>
                <a:lnTo>
                  <a:pt x="2148" y="2743"/>
                </a:lnTo>
                <a:lnTo>
                  <a:pt x="2144" y="2740"/>
                </a:lnTo>
                <a:lnTo>
                  <a:pt x="2140" y="2736"/>
                </a:lnTo>
                <a:lnTo>
                  <a:pt x="2137" y="2732"/>
                </a:lnTo>
                <a:lnTo>
                  <a:pt x="2133" y="2727"/>
                </a:lnTo>
                <a:lnTo>
                  <a:pt x="2136" y="2735"/>
                </a:lnTo>
                <a:lnTo>
                  <a:pt x="2139" y="2743"/>
                </a:lnTo>
                <a:lnTo>
                  <a:pt x="2140" y="2748"/>
                </a:lnTo>
                <a:lnTo>
                  <a:pt x="2140" y="2752"/>
                </a:lnTo>
                <a:lnTo>
                  <a:pt x="2139" y="2755"/>
                </a:lnTo>
                <a:lnTo>
                  <a:pt x="2136" y="2758"/>
                </a:lnTo>
                <a:lnTo>
                  <a:pt x="2129" y="2750"/>
                </a:lnTo>
                <a:lnTo>
                  <a:pt x="2121" y="2741"/>
                </a:lnTo>
                <a:lnTo>
                  <a:pt x="2103" y="2726"/>
                </a:lnTo>
                <a:lnTo>
                  <a:pt x="2086" y="2710"/>
                </a:lnTo>
                <a:lnTo>
                  <a:pt x="2070" y="2695"/>
                </a:lnTo>
                <a:lnTo>
                  <a:pt x="2079" y="2715"/>
                </a:lnTo>
                <a:lnTo>
                  <a:pt x="2024" y="2697"/>
                </a:lnTo>
                <a:lnTo>
                  <a:pt x="2031" y="2713"/>
                </a:lnTo>
                <a:lnTo>
                  <a:pt x="2038" y="2726"/>
                </a:lnTo>
                <a:lnTo>
                  <a:pt x="2046" y="2738"/>
                </a:lnTo>
                <a:lnTo>
                  <a:pt x="2056" y="2751"/>
                </a:lnTo>
                <a:lnTo>
                  <a:pt x="2066" y="2762"/>
                </a:lnTo>
                <a:lnTo>
                  <a:pt x="2077" y="2773"/>
                </a:lnTo>
                <a:lnTo>
                  <a:pt x="2089" y="2784"/>
                </a:lnTo>
                <a:lnTo>
                  <a:pt x="2101" y="2794"/>
                </a:lnTo>
                <a:lnTo>
                  <a:pt x="2083" y="2789"/>
                </a:lnTo>
                <a:lnTo>
                  <a:pt x="2085" y="2794"/>
                </a:lnTo>
                <a:lnTo>
                  <a:pt x="2086" y="2798"/>
                </a:lnTo>
                <a:lnTo>
                  <a:pt x="2086" y="2802"/>
                </a:lnTo>
                <a:lnTo>
                  <a:pt x="2085" y="2805"/>
                </a:lnTo>
                <a:lnTo>
                  <a:pt x="2083" y="2808"/>
                </a:lnTo>
                <a:lnTo>
                  <a:pt x="2078" y="2810"/>
                </a:lnTo>
                <a:lnTo>
                  <a:pt x="2073" y="2813"/>
                </a:lnTo>
                <a:lnTo>
                  <a:pt x="2068" y="2815"/>
                </a:lnTo>
                <a:lnTo>
                  <a:pt x="2087" y="2818"/>
                </a:lnTo>
                <a:lnTo>
                  <a:pt x="2042" y="2839"/>
                </a:lnTo>
                <a:lnTo>
                  <a:pt x="1999" y="2862"/>
                </a:lnTo>
                <a:lnTo>
                  <a:pt x="2021" y="2863"/>
                </a:lnTo>
                <a:lnTo>
                  <a:pt x="1978" y="2887"/>
                </a:lnTo>
                <a:lnTo>
                  <a:pt x="1935" y="2909"/>
                </a:lnTo>
                <a:lnTo>
                  <a:pt x="1952" y="2913"/>
                </a:lnTo>
                <a:lnTo>
                  <a:pt x="1941" y="2917"/>
                </a:lnTo>
                <a:lnTo>
                  <a:pt x="1931" y="2922"/>
                </a:lnTo>
                <a:lnTo>
                  <a:pt x="1921" y="2927"/>
                </a:lnTo>
                <a:lnTo>
                  <a:pt x="1910" y="2933"/>
                </a:lnTo>
                <a:lnTo>
                  <a:pt x="1901" y="2940"/>
                </a:lnTo>
                <a:lnTo>
                  <a:pt x="1892" y="2948"/>
                </a:lnTo>
                <a:lnTo>
                  <a:pt x="1884" y="2955"/>
                </a:lnTo>
                <a:lnTo>
                  <a:pt x="1875" y="2963"/>
                </a:lnTo>
                <a:lnTo>
                  <a:pt x="1890" y="2961"/>
                </a:lnTo>
                <a:lnTo>
                  <a:pt x="1904" y="2957"/>
                </a:lnTo>
                <a:lnTo>
                  <a:pt x="1919" y="2953"/>
                </a:lnTo>
                <a:lnTo>
                  <a:pt x="1932" y="2947"/>
                </a:lnTo>
                <a:lnTo>
                  <a:pt x="1945" y="2940"/>
                </a:lnTo>
                <a:lnTo>
                  <a:pt x="1958" y="2933"/>
                </a:lnTo>
                <a:lnTo>
                  <a:pt x="1970" y="2925"/>
                </a:lnTo>
                <a:lnTo>
                  <a:pt x="1982" y="2916"/>
                </a:lnTo>
                <a:lnTo>
                  <a:pt x="1977" y="2935"/>
                </a:lnTo>
                <a:lnTo>
                  <a:pt x="2002" y="2924"/>
                </a:lnTo>
                <a:lnTo>
                  <a:pt x="2025" y="2910"/>
                </a:lnTo>
                <a:lnTo>
                  <a:pt x="2047" y="2896"/>
                </a:lnTo>
                <a:lnTo>
                  <a:pt x="2068" y="2881"/>
                </a:lnTo>
                <a:lnTo>
                  <a:pt x="2066" y="2894"/>
                </a:lnTo>
                <a:lnTo>
                  <a:pt x="2074" y="2887"/>
                </a:lnTo>
                <a:lnTo>
                  <a:pt x="2084" y="2881"/>
                </a:lnTo>
                <a:lnTo>
                  <a:pt x="2093" y="2875"/>
                </a:lnTo>
                <a:lnTo>
                  <a:pt x="2102" y="2870"/>
                </a:lnTo>
                <a:lnTo>
                  <a:pt x="2111" y="2867"/>
                </a:lnTo>
                <a:lnTo>
                  <a:pt x="2120" y="2865"/>
                </a:lnTo>
                <a:lnTo>
                  <a:pt x="2127" y="2864"/>
                </a:lnTo>
                <a:lnTo>
                  <a:pt x="2132" y="2865"/>
                </a:lnTo>
                <a:lnTo>
                  <a:pt x="2137" y="2863"/>
                </a:lnTo>
                <a:lnTo>
                  <a:pt x="2141" y="2863"/>
                </a:lnTo>
                <a:lnTo>
                  <a:pt x="2144" y="2864"/>
                </a:lnTo>
                <a:lnTo>
                  <a:pt x="2148" y="2866"/>
                </a:lnTo>
                <a:lnTo>
                  <a:pt x="2152" y="2869"/>
                </a:lnTo>
                <a:lnTo>
                  <a:pt x="2155" y="2874"/>
                </a:lnTo>
                <a:lnTo>
                  <a:pt x="2157" y="2881"/>
                </a:lnTo>
                <a:lnTo>
                  <a:pt x="2160" y="2889"/>
                </a:lnTo>
                <a:lnTo>
                  <a:pt x="2138" y="2886"/>
                </a:lnTo>
                <a:lnTo>
                  <a:pt x="2151" y="2902"/>
                </a:lnTo>
                <a:lnTo>
                  <a:pt x="2163" y="2919"/>
                </a:lnTo>
                <a:lnTo>
                  <a:pt x="2185" y="2953"/>
                </a:lnTo>
                <a:lnTo>
                  <a:pt x="2206" y="2988"/>
                </a:lnTo>
                <a:lnTo>
                  <a:pt x="2225" y="3024"/>
                </a:lnTo>
                <a:lnTo>
                  <a:pt x="2176" y="3009"/>
                </a:lnTo>
                <a:lnTo>
                  <a:pt x="2206" y="3047"/>
                </a:lnTo>
                <a:lnTo>
                  <a:pt x="2222" y="3067"/>
                </a:lnTo>
                <a:lnTo>
                  <a:pt x="2237" y="3087"/>
                </a:lnTo>
                <a:lnTo>
                  <a:pt x="2252" y="3107"/>
                </a:lnTo>
                <a:lnTo>
                  <a:pt x="2265" y="3129"/>
                </a:lnTo>
                <a:lnTo>
                  <a:pt x="2276" y="3151"/>
                </a:lnTo>
                <a:lnTo>
                  <a:pt x="2280" y="3161"/>
                </a:lnTo>
                <a:lnTo>
                  <a:pt x="2285" y="3172"/>
                </a:lnTo>
                <a:lnTo>
                  <a:pt x="2282" y="3170"/>
                </a:lnTo>
                <a:lnTo>
                  <a:pt x="2277" y="3168"/>
                </a:lnTo>
                <a:lnTo>
                  <a:pt x="2262" y="3165"/>
                </a:lnTo>
                <a:lnTo>
                  <a:pt x="2246" y="3162"/>
                </a:lnTo>
                <a:lnTo>
                  <a:pt x="2240" y="3160"/>
                </a:lnTo>
                <a:lnTo>
                  <a:pt x="2243" y="3167"/>
                </a:lnTo>
                <a:lnTo>
                  <a:pt x="2247" y="3173"/>
                </a:lnTo>
                <a:lnTo>
                  <a:pt x="2257" y="3188"/>
                </a:lnTo>
                <a:lnTo>
                  <a:pt x="2268" y="3201"/>
                </a:lnTo>
                <a:lnTo>
                  <a:pt x="2279" y="3214"/>
                </a:lnTo>
                <a:lnTo>
                  <a:pt x="2292" y="3227"/>
                </a:lnTo>
                <a:lnTo>
                  <a:pt x="2303" y="3240"/>
                </a:lnTo>
                <a:lnTo>
                  <a:pt x="2313" y="3255"/>
                </a:lnTo>
                <a:lnTo>
                  <a:pt x="2322" y="3269"/>
                </a:lnTo>
                <a:lnTo>
                  <a:pt x="2295" y="3272"/>
                </a:lnTo>
                <a:lnTo>
                  <a:pt x="2310" y="3310"/>
                </a:lnTo>
                <a:lnTo>
                  <a:pt x="2325" y="3341"/>
                </a:lnTo>
                <a:lnTo>
                  <a:pt x="2341" y="3376"/>
                </a:lnTo>
                <a:lnTo>
                  <a:pt x="2358" y="3410"/>
                </a:lnTo>
                <a:lnTo>
                  <a:pt x="2373" y="3438"/>
                </a:lnTo>
                <a:lnTo>
                  <a:pt x="2379" y="3450"/>
                </a:lnTo>
                <a:lnTo>
                  <a:pt x="2386" y="3457"/>
                </a:lnTo>
                <a:lnTo>
                  <a:pt x="2391" y="3462"/>
                </a:lnTo>
                <a:lnTo>
                  <a:pt x="2393" y="3463"/>
                </a:lnTo>
                <a:lnTo>
                  <a:pt x="2394" y="3463"/>
                </a:lnTo>
                <a:lnTo>
                  <a:pt x="2389" y="3463"/>
                </a:lnTo>
                <a:lnTo>
                  <a:pt x="2381" y="3463"/>
                </a:lnTo>
                <a:lnTo>
                  <a:pt x="2372" y="3460"/>
                </a:lnTo>
                <a:lnTo>
                  <a:pt x="2360" y="3457"/>
                </a:lnTo>
                <a:lnTo>
                  <a:pt x="2332" y="3447"/>
                </a:lnTo>
                <a:lnTo>
                  <a:pt x="2299" y="3434"/>
                </a:lnTo>
                <a:lnTo>
                  <a:pt x="2265" y="3422"/>
                </a:lnTo>
                <a:lnTo>
                  <a:pt x="2247" y="3417"/>
                </a:lnTo>
                <a:lnTo>
                  <a:pt x="2231" y="3413"/>
                </a:lnTo>
                <a:lnTo>
                  <a:pt x="2215" y="3408"/>
                </a:lnTo>
                <a:lnTo>
                  <a:pt x="2201" y="3406"/>
                </a:lnTo>
                <a:lnTo>
                  <a:pt x="2188" y="3405"/>
                </a:lnTo>
                <a:lnTo>
                  <a:pt x="2176" y="3407"/>
                </a:lnTo>
                <a:lnTo>
                  <a:pt x="2205" y="3422"/>
                </a:lnTo>
                <a:lnTo>
                  <a:pt x="2198" y="3423"/>
                </a:lnTo>
                <a:lnTo>
                  <a:pt x="2189" y="3423"/>
                </a:lnTo>
                <a:lnTo>
                  <a:pt x="2179" y="3422"/>
                </a:lnTo>
                <a:lnTo>
                  <a:pt x="2169" y="3420"/>
                </a:lnTo>
                <a:lnTo>
                  <a:pt x="2147" y="3416"/>
                </a:lnTo>
                <a:lnTo>
                  <a:pt x="2126" y="3409"/>
                </a:lnTo>
                <a:lnTo>
                  <a:pt x="2106" y="3403"/>
                </a:lnTo>
                <a:lnTo>
                  <a:pt x="2090" y="3398"/>
                </a:lnTo>
                <a:lnTo>
                  <a:pt x="2075" y="3392"/>
                </a:lnTo>
                <a:lnTo>
                  <a:pt x="2094" y="3419"/>
                </a:lnTo>
                <a:lnTo>
                  <a:pt x="2062" y="3410"/>
                </a:lnTo>
                <a:lnTo>
                  <a:pt x="2030" y="3401"/>
                </a:lnTo>
                <a:lnTo>
                  <a:pt x="1998" y="3392"/>
                </a:lnTo>
                <a:lnTo>
                  <a:pt x="1966" y="3383"/>
                </a:lnTo>
                <a:lnTo>
                  <a:pt x="1971" y="3409"/>
                </a:lnTo>
                <a:lnTo>
                  <a:pt x="1959" y="3400"/>
                </a:lnTo>
                <a:lnTo>
                  <a:pt x="1943" y="3390"/>
                </a:lnTo>
                <a:lnTo>
                  <a:pt x="1908" y="3368"/>
                </a:lnTo>
                <a:lnTo>
                  <a:pt x="1867" y="3344"/>
                </a:lnTo>
                <a:lnTo>
                  <a:pt x="1879" y="3375"/>
                </a:lnTo>
                <a:lnTo>
                  <a:pt x="1849" y="3350"/>
                </a:lnTo>
                <a:lnTo>
                  <a:pt x="1819" y="3324"/>
                </a:lnTo>
                <a:lnTo>
                  <a:pt x="1789" y="3297"/>
                </a:lnTo>
                <a:lnTo>
                  <a:pt x="1761" y="3269"/>
                </a:lnTo>
                <a:lnTo>
                  <a:pt x="1765" y="3303"/>
                </a:lnTo>
                <a:lnTo>
                  <a:pt x="1758" y="3296"/>
                </a:lnTo>
                <a:lnTo>
                  <a:pt x="1750" y="3288"/>
                </a:lnTo>
                <a:lnTo>
                  <a:pt x="1734" y="3267"/>
                </a:lnTo>
                <a:lnTo>
                  <a:pt x="1722" y="3250"/>
                </a:lnTo>
                <a:lnTo>
                  <a:pt x="1717" y="3242"/>
                </a:lnTo>
                <a:lnTo>
                  <a:pt x="1717" y="3291"/>
                </a:lnTo>
                <a:lnTo>
                  <a:pt x="1716" y="3337"/>
                </a:lnTo>
                <a:lnTo>
                  <a:pt x="1714" y="3361"/>
                </a:lnTo>
                <a:lnTo>
                  <a:pt x="1711" y="3385"/>
                </a:lnTo>
                <a:lnTo>
                  <a:pt x="1708" y="3408"/>
                </a:lnTo>
                <a:lnTo>
                  <a:pt x="1703" y="3432"/>
                </a:lnTo>
                <a:lnTo>
                  <a:pt x="1690" y="3415"/>
                </a:lnTo>
                <a:lnTo>
                  <a:pt x="1694" y="3468"/>
                </a:lnTo>
                <a:lnTo>
                  <a:pt x="1698" y="3522"/>
                </a:lnTo>
                <a:lnTo>
                  <a:pt x="1681" y="3511"/>
                </a:lnTo>
                <a:lnTo>
                  <a:pt x="1683" y="3563"/>
                </a:lnTo>
                <a:lnTo>
                  <a:pt x="1684" y="3595"/>
                </a:lnTo>
                <a:lnTo>
                  <a:pt x="1668" y="3570"/>
                </a:lnTo>
                <a:lnTo>
                  <a:pt x="1665" y="3598"/>
                </a:lnTo>
                <a:lnTo>
                  <a:pt x="1661" y="3627"/>
                </a:lnTo>
                <a:lnTo>
                  <a:pt x="1654" y="3655"/>
                </a:lnTo>
                <a:lnTo>
                  <a:pt x="1645" y="3683"/>
                </a:lnTo>
                <a:lnTo>
                  <a:pt x="1637" y="3665"/>
                </a:lnTo>
                <a:lnTo>
                  <a:pt x="1631" y="3676"/>
                </a:lnTo>
                <a:lnTo>
                  <a:pt x="1625" y="3690"/>
                </a:lnTo>
                <a:lnTo>
                  <a:pt x="1612" y="3723"/>
                </a:lnTo>
                <a:lnTo>
                  <a:pt x="1599" y="3763"/>
                </a:lnTo>
                <a:lnTo>
                  <a:pt x="1587" y="3743"/>
                </a:lnTo>
                <a:lnTo>
                  <a:pt x="1575" y="3773"/>
                </a:lnTo>
                <a:lnTo>
                  <a:pt x="1562" y="3816"/>
                </a:lnTo>
                <a:lnTo>
                  <a:pt x="1544" y="3870"/>
                </a:lnTo>
                <a:lnTo>
                  <a:pt x="1536" y="3840"/>
                </a:lnTo>
                <a:lnTo>
                  <a:pt x="1529" y="3863"/>
                </a:lnTo>
                <a:lnTo>
                  <a:pt x="1524" y="3887"/>
                </a:lnTo>
                <a:lnTo>
                  <a:pt x="1520" y="3910"/>
                </a:lnTo>
                <a:lnTo>
                  <a:pt x="1517" y="3934"/>
                </a:lnTo>
                <a:lnTo>
                  <a:pt x="1510" y="3983"/>
                </a:lnTo>
                <a:lnTo>
                  <a:pt x="1507" y="4006"/>
                </a:lnTo>
                <a:lnTo>
                  <a:pt x="1504" y="4030"/>
                </a:lnTo>
                <a:lnTo>
                  <a:pt x="1486" y="4021"/>
                </a:lnTo>
                <a:lnTo>
                  <a:pt x="1468" y="4010"/>
                </a:lnTo>
                <a:lnTo>
                  <a:pt x="1452" y="3998"/>
                </a:lnTo>
                <a:lnTo>
                  <a:pt x="1436" y="3986"/>
                </a:lnTo>
                <a:lnTo>
                  <a:pt x="1421" y="3971"/>
                </a:lnTo>
                <a:lnTo>
                  <a:pt x="1407" y="3957"/>
                </a:lnTo>
                <a:lnTo>
                  <a:pt x="1380" y="3927"/>
                </a:lnTo>
                <a:lnTo>
                  <a:pt x="1353" y="3896"/>
                </a:lnTo>
                <a:lnTo>
                  <a:pt x="1326" y="3865"/>
                </a:lnTo>
                <a:lnTo>
                  <a:pt x="1312" y="3851"/>
                </a:lnTo>
                <a:lnTo>
                  <a:pt x="1297" y="3837"/>
                </a:lnTo>
                <a:lnTo>
                  <a:pt x="1282" y="3824"/>
                </a:lnTo>
                <a:lnTo>
                  <a:pt x="1265" y="3811"/>
                </a:lnTo>
                <a:lnTo>
                  <a:pt x="1268" y="3828"/>
                </a:lnTo>
                <a:lnTo>
                  <a:pt x="1258" y="3815"/>
                </a:lnTo>
                <a:lnTo>
                  <a:pt x="1246" y="3802"/>
                </a:lnTo>
                <a:lnTo>
                  <a:pt x="1232" y="3790"/>
                </a:lnTo>
                <a:lnTo>
                  <a:pt x="1219" y="3780"/>
                </a:lnTo>
                <a:lnTo>
                  <a:pt x="1197" y="3764"/>
                </a:lnTo>
                <a:lnTo>
                  <a:pt x="1188" y="3759"/>
                </a:lnTo>
                <a:lnTo>
                  <a:pt x="1190" y="3793"/>
                </a:lnTo>
                <a:lnTo>
                  <a:pt x="1186" y="3786"/>
                </a:lnTo>
                <a:lnTo>
                  <a:pt x="1182" y="3778"/>
                </a:lnTo>
                <a:lnTo>
                  <a:pt x="1170" y="3765"/>
                </a:lnTo>
                <a:lnTo>
                  <a:pt x="1158" y="3753"/>
                </a:lnTo>
                <a:lnTo>
                  <a:pt x="1147" y="3741"/>
                </a:lnTo>
                <a:lnTo>
                  <a:pt x="1126" y="3724"/>
                </a:lnTo>
                <a:lnTo>
                  <a:pt x="1118" y="3718"/>
                </a:lnTo>
                <a:lnTo>
                  <a:pt x="1126" y="3743"/>
                </a:lnTo>
                <a:lnTo>
                  <a:pt x="1121" y="3738"/>
                </a:lnTo>
                <a:lnTo>
                  <a:pt x="1115" y="3733"/>
                </a:lnTo>
                <a:lnTo>
                  <a:pt x="1100" y="3723"/>
                </a:lnTo>
                <a:lnTo>
                  <a:pt x="1085" y="3712"/>
                </a:lnTo>
                <a:lnTo>
                  <a:pt x="1068" y="3703"/>
                </a:lnTo>
                <a:lnTo>
                  <a:pt x="1041" y="3690"/>
                </a:lnTo>
                <a:lnTo>
                  <a:pt x="1029" y="3685"/>
                </a:lnTo>
                <a:lnTo>
                  <a:pt x="1039" y="3703"/>
                </a:lnTo>
                <a:lnTo>
                  <a:pt x="1032" y="3697"/>
                </a:lnTo>
                <a:lnTo>
                  <a:pt x="1025" y="3692"/>
                </a:lnTo>
                <a:lnTo>
                  <a:pt x="1011" y="3682"/>
                </a:lnTo>
                <a:lnTo>
                  <a:pt x="994" y="3673"/>
                </a:lnTo>
                <a:lnTo>
                  <a:pt x="979" y="3667"/>
                </a:lnTo>
                <a:lnTo>
                  <a:pt x="965" y="3662"/>
                </a:lnTo>
                <a:lnTo>
                  <a:pt x="954" y="3658"/>
                </a:lnTo>
                <a:lnTo>
                  <a:pt x="944" y="3656"/>
                </a:lnTo>
                <a:lnTo>
                  <a:pt x="953" y="3676"/>
                </a:lnTo>
                <a:lnTo>
                  <a:pt x="939" y="3667"/>
                </a:lnTo>
                <a:lnTo>
                  <a:pt x="927" y="3660"/>
                </a:lnTo>
                <a:lnTo>
                  <a:pt x="915" y="3655"/>
                </a:lnTo>
                <a:lnTo>
                  <a:pt x="903" y="3652"/>
                </a:lnTo>
                <a:lnTo>
                  <a:pt x="894" y="3649"/>
                </a:lnTo>
                <a:lnTo>
                  <a:pt x="887" y="3648"/>
                </a:lnTo>
                <a:lnTo>
                  <a:pt x="881" y="3648"/>
                </a:lnTo>
                <a:lnTo>
                  <a:pt x="888" y="3666"/>
                </a:lnTo>
                <a:lnTo>
                  <a:pt x="872" y="3655"/>
                </a:lnTo>
                <a:lnTo>
                  <a:pt x="857" y="3645"/>
                </a:lnTo>
                <a:lnTo>
                  <a:pt x="840" y="3638"/>
                </a:lnTo>
                <a:lnTo>
                  <a:pt x="825" y="3631"/>
                </a:lnTo>
                <a:lnTo>
                  <a:pt x="800" y="3623"/>
                </a:lnTo>
                <a:lnTo>
                  <a:pt x="790" y="3621"/>
                </a:lnTo>
                <a:lnTo>
                  <a:pt x="813" y="3652"/>
                </a:lnTo>
                <a:lnTo>
                  <a:pt x="796" y="3645"/>
                </a:lnTo>
                <a:lnTo>
                  <a:pt x="780" y="3638"/>
                </a:lnTo>
                <a:lnTo>
                  <a:pt x="764" y="3629"/>
                </a:lnTo>
                <a:lnTo>
                  <a:pt x="750" y="3619"/>
                </a:lnTo>
                <a:lnTo>
                  <a:pt x="735" y="3607"/>
                </a:lnTo>
                <a:lnTo>
                  <a:pt x="722" y="3596"/>
                </a:lnTo>
                <a:lnTo>
                  <a:pt x="710" y="3583"/>
                </a:lnTo>
                <a:lnTo>
                  <a:pt x="697" y="3570"/>
                </a:lnTo>
                <a:lnTo>
                  <a:pt x="691" y="3588"/>
                </a:lnTo>
                <a:lnTo>
                  <a:pt x="673" y="3566"/>
                </a:lnTo>
                <a:lnTo>
                  <a:pt x="659" y="3549"/>
                </a:lnTo>
                <a:lnTo>
                  <a:pt x="644" y="3533"/>
                </a:lnTo>
                <a:lnTo>
                  <a:pt x="643" y="3567"/>
                </a:lnTo>
                <a:lnTo>
                  <a:pt x="635" y="3554"/>
                </a:lnTo>
                <a:lnTo>
                  <a:pt x="626" y="3541"/>
                </a:lnTo>
                <a:lnTo>
                  <a:pt x="617" y="3529"/>
                </a:lnTo>
                <a:lnTo>
                  <a:pt x="609" y="3518"/>
                </a:lnTo>
                <a:lnTo>
                  <a:pt x="594" y="3502"/>
                </a:lnTo>
                <a:lnTo>
                  <a:pt x="588" y="3496"/>
                </a:lnTo>
                <a:lnTo>
                  <a:pt x="584" y="3519"/>
                </a:lnTo>
                <a:lnTo>
                  <a:pt x="578" y="3507"/>
                </a:lnTo>
                <a:lnTo>
                  <a:pt x="569" y="3495"/>
                </a:lnTo>
                <a:lnTo>
                  <a:pt x="560" y="3484"/>
                </a:lnTo>
                <a:lnTo>
                  <a:pt x="551" y="3472"/>
                </a:lnTo>
                <a:lnTo>
                  <a:pt x="534" y="3456"/>
                </a:lnTo>
                <a:lnTo>
                  <a:pt x="527" y="3449"/>
                </a:lnTo>
                <a:lnTo>
                  <a:pt x="530" y="3486"/>
                </a:lnTo>
                <a:lnTo>
                  <a:pt x="511" y="3464"/>
                </a:lnTo>
                <a:lnTo>
                  <a:pt x="488" y="3441"/>
                </a:lnTo>
                <a:lnTo>
                  <a:pt x="461" y="3415"/>
                </a:lnTo>
                <a:lnTo>
                  <a:pt x="464" y="3426"/>
                </a:lnTo>
                <a:lnTo>
                  <a:pt x="468" y="3436"/>
                </a:lnTo>
                <a:lnTo>
                  <a:pt x="478" y="3458"/>
                </a:lnTo>
                <a:lnTo>
                  <a:pt x="490" y="3478"/>
                </a:lnTo>
                <a:lnTo>
                  <a:pt x="501" y="3498"/>
                </a:lnTo>
                <a:lnTo>
                  <a:pt x="513" y="3518"/>
                </a:lnTo>
                <a:lnTo>
                  <a:pt x="522" y="3536"/>
                </a:lnTo>
                <a:lnTo>
                  <a:pt x="525" y="3545"/>
                </a:lnTo>
                <a:lnTo>
                  <a:pt x="527" y="3555"/>
                </a:lnTo>
                <a:lnTo>
                  <a:pt x="529" y="3563"/>
                </a:lnTo>
                <a:lnTo>
                  <a:pt x="529" y="3571"/>
                </a:lnTo>
                <a:lnTo>
                  <a:pt x="532" y="3576"/>
                </a:lnTo>
                <a:lnTo>
                  <a:pt x="535" y="3582"/>
                </a:lnTo>
                <a:lnTo>
                  <a:pt x="544" y="3590"/>
                </a:lnTo>
                <a:lnTo>
                  <a:pt x="553" y="3597"/>
                </a:lnTo>
                <a:lnTo>
                  <a:pt x="563" y="3603"/>
                </a:lnTo>
                <a:lnTo>
                  <a:pt x="571" y="3607"/>
                </a:lnTo>
                <a:lnTo>
                  <a:pt x="579" y="3610"/>
                </a:lnTo>
                <a:lnTo>
                  <a:pt x="585" y="3613"/>
                </a:lnTo>
                <a:lnTo>
                  <a:pt x="569" y="3621"/>
                </a:lnTo>
                <a:lnTo>
                  <a:pt x="578" y="3629"/>
                </a:lnTo>
                <a:lnTo>
                  <a:pt x="587" y="3638"/>
                </a:lnTo>
                <a:lnTo>
                  <a:pt x="608" y="3654"/>
                </a:lnTo>
                <a:lnTo>
                  <a:pt x="624" y="3665"/>
                </a:lnTo>
                <a:lnTo>
                  <a:pt x="631" y="3669"/>
                </a:lnTo>
                <a:lnTo>
                  <a:pt x="611" y="3670"/>
                </a:lnTo>
                <a:lnTo>
                  <a:pt x="627" y="3692"/>
                </a:lnTo>
                <a:lnTo>
                  <a:pt x="648" y="3715"/>
                </a:lnTo>
                <a:lnTo>
                  <a:pt x="670" y="3739"/>
                </a:lnTo>
                <a:lnTo>
                  <a:pt x="647" y="3731"/>
                </a:lnTo>
                <a:lnTo>
                  <a:pt x="649" y="3739"/>
                </a:lnTo>
                <a:lnTo>
                  <a:pt x="651" y="3748"/>
                </a:lnTo>
                <a:lnTo>
                  <a:pt x="659" y="3766"/>
                </a:lnTo>
                <a:lnTo>
                  <a:pt x="669" y="3786"/>
                </a:lnTo>
                <a:lnTo>
                  <a:pt x="681" y="3805"/>
                </a:lnTo>
                <a:lnTo>
                  <a:pt x="701" y="3837"/>
                </a:lnTo>
                <a:lnTo>
                  <a:pt x="712" y="3850"/>
                </a:lnTo>
                <a:lnTo>
                  <a:pt x="688" y="3841"/>
                </a:lnTo>
                <a:lnTo>
                  <a:pt x="689" y="3847"/>
                </a:lnTo>
                <a:lnTo>
                  <a:pt x="691" y="3852"/>
                </a:lnTo>
                <a:lnTo>
                  <a:pt x="699" y="3865"/>
                </a:lnTo>
                <a:lnTo>
                  <a:pt x="709" y="3882"/>
                </a:lnTo>
                <a:lnTo>
                  <a:pt x="720" y="3898"/>
                </a:lnTo>
                <a:lnTo>
                  <a:pt x="739" y="3926"/>
                </a:lnTo>
                <a:lnTo>
                  <a:pt x="748" y="3938"/>
                </a:lnTo>
                <a:lnTo>
                  <a:pt x="720" y="3921"/>
                </a:lnTo>
                <a:lnTo>
                  <a:pt x="722" y="3929"/>
                </a:lnTo>
                <a:lnTo>
                  <a:pt x="726" y="3939"/>
                </a:lnTo>
                <a:lnTo>
                  <a:pt x="731" y="3950"/>
                </a:lnTo>
                <a:lnTo>
                  <a:pt x="736" y="3960"/>
                </a:lnTo>
                <a:lnTo>
                  <a:pt x="750" y="3981"/>
                </a:lnTo>
                <a:lnTo>
                  <a:pt x="764" y="4001"/>
                </a:lnTo>
                <a:lnTo>
                  <a:pt x="779" y="4019"/>
                </a:lnTo>
                <a:lnTo>
                  <a:pt x="790" y="4033"/>
                </a:lnTo>
                <a:lnTo>
                  <a:pt x="801" y="4047"/>
                </a:lnTo>
                <a:lnTo>
                  <a:pt x="772" y="4028"/>
                </a:lnTo>
                <a:lnTo>
                  <a:pt x="782" y="4043"/>
                </a:lnTo>
                <a:lnTo>
                  <a:pt x="793" y="4061"/>
                </a:lnTo>
                <a:lnTo>
                  <a:pt x="820" y="4097"/>
                </a:lnTo>
                <a:lnTo>
                  <a:pt x="843" y="4127"/>
                </a:lnTo>
                <a:lnTo>
                  <a:pt x="853" y="4139"/>
                </a:lnTo>
                <a:lnTo>
                  <a:pt x="826" y="4128"/>
                </a:lnTo>
                <a:lnTo>
                  <a:pt x="831" y="4134"/>
                </a:lnTo>
                <a:lnTo>
                  <a:pt x="836" y="4141"/>
                </a:lnTo>
                <a:lnTo>
                  <a:pt x="850" y="4155"/>
                </a:lnTo>
                <a:lnTo>
                  <a:pt x="865" y="4168"/>
                </a:lnTo>
                <a:lnTo>
                  <a:pt x="881" y="4181"/>
                </a:lnTo>
                <a:lnTo>
                  <a:pt x="907" y="4199"/>
                </a:lnTo>
                <a:lnTo>
                  <a:pt x="919" y="4206"/>
                </a:lnTo>
                <a:lnTo>
                  <a:pt x="903" y="4217"/>
                </a:lnTo>
                <a:lnTo>
                  <a:pt x="914" y="4225"/>
                </a:lnTo>
                <a:lnTo>
                  <a:pt x="933" y="4238"/>
                </a:lnTo>
                <a:lnTo>
                  <a:pt x="987" y="4272"/>
                </a:lnTo>
                <a:lnTo>
                  <a:pt x="1036" y="4304"/>
                </a:lnTo>
                <a:lnTo>
                  <a:pt x="1052" y="4315"/>
                </a:lnTo>
                <a:lnTo>
                  <a:pt x="1057" y="4319"/>
                </a:lnTo>
                <a:lnTo>
                  <a:pt x="1058" y="4320"/>
                </a:lnTo>
                <a:lnTo>
                  <a:pt x="1045" y="4319"/>
                </a:lnTo>
                <a:lnTo>
                  <a:pt x="1032" y="4316"/>
                </a:lnTo>
                <a:lnTo>
                  <a:pt x="1020" y="4312"/>
                </a:lnTo>
                <a:lnTo>
                  <a:pt x="1007" y="4308"/>
                </a:lnTo>
                <a:lnTo>
                  <a:pt x="983" y="4299"/>
                </a:lnTo>
                <a:lnTo>
                  <a:pt x="959" y="4289"/>
                </a:lnTo>
                <a:lnTo>
                  <a:pt x="935" y="4278"/>
                </a:lnTo>
                <a:lnTo>
                  <a:pt x="911" y="4269"/>
                </a:lnTo>
                <a:lnTo>
                  <a:pt x="898" y="4265"/>
                </a:lnTo>
                <a:lnTo>
                  <a:pt x="886" y="4262"/>
                </a:lnTo>
                <a:lnTo>
                  <a:pt x="872" y="4259"/>
                </a:lnTo>
                <a:lnTo>
                  <a:pt x="859" y="4257"/>
                </a:lnTo>
                <a:lnTo>
                  <a:pt x="870" y="4279"/>
                </a:lnTo>
                <a:lnTo>
                  <a:pt x="856" y="4272"/>
                </a:lnTo>
                <a:lnTo>
                  <a:pt x="837" y="4264"/>
                </a:lnTo>
                <a:lnTo>
                  <a:pt x="817" y="4257"/>
                </a:lnTo>
                <a:lnTo>
                  <a:pt x="796" y="4251"/>
                </a:lnTo>
                <a:lnTo>
                  <a:pt x="761" y="4241"/>
                </a:lnTo>
                <a:lnTo>
                  <a:pt x="747" y="4237"/>
                </a:lnTo>
                <a:lnTo>
                  <a:pt x="770" y="4265"/>
                </a:lnTo>
                <a:lnTo>
                  <a:pt x="750" y="4258"/>
                </a:lnTo>
                <a:lnTo>
                  <a:pt x="728" y="4253"/>
                </a:lnTo>
                <a:lnTo>
                  <a:pt x="706" y="4249"/>
                </a:lnTo>
                <a:lnTo>
                  <a:pt x="685" y="4245"/>
                </a:lnTo>
                <a:lnTo>
                  <a:pt x="663" y="4242"/>
                </a:lnTo>
                <a:lnTo>
                  <a:pt x="640" y="4241"/>
                </a:lnTo>
                <a:lnTo>
                  <a:pt x="619" y="4240"/>
                </a:lnTo>
                <a:lnTo>
                  <a:pt x="597" y="4241"/>
                </a:lnTo>
                <a:lnTo>
                  <a:pt x="609" y="4262"/>
                </a:lnTo>
                <a:lnTo>
                  <a:pt x="599" y="4260"/>
                </a:lnTo>
                <a:lnTo>
                  <a:pt x="589" y="4259"/>
                </a:lnTo>
                <a:lnTo>
                  <a:pt x="579" y="4258"/>
                </a:lnTo>
                <a:lnTo>
                  <a:pt x="568" y="4258"/>
                </a:lnTo>
                <a:lnTo>
                  <a:pt x="548" y="4260"/>
                </a:lnTo>
                <a:lnTo>
                  <a:pt x="529" y="4263"/>
                </a:lnTo>
                <a:lnTo>
                  <a:pt x="513" y="4266"/>
                </a:lnTo>
                <a:lnTo>
                  <a:pt x="499" y="4269"/>
                </a:lnTo>
                <a:lnTo>
                  <a:pt x="488" y="4273"/>
                </a:lnTo>
                <a:lnTo>
                  <a:pt x="515" y="4292"/>
                </a:lnTo>
                <a:lnTo>
                  <a:pt x="504" y="4289"/>
                </a:lnTo>
                <a:lnTo>
                  <a:pt x="494" y="4288"/>
                </a:lnTo>
                <a:lnTo>
                  <a:pt x="484" y="4287"/>
                </a:lnTo>
                <a:lnTo>
                  <a:pt x="475" y="4286"/>
                </a:lnTo>
                <a:lnTo>
                  <a:pt x="456" y="4287"/>
                </a:lnTo>
                <a:lnTo>
                  <a:pt x="439" y="4289"/>
                </a:lnTo>
                <a:lnTo>
                  <a:pt x="426" y="4292"/>
                </a:lnTo>
                <a:lnTo>
                  <a:pt x="416" y="4295"/>
                </a:lnTo>
                <a:lnTo>
                  <a:pt x="408" y="4298"/>
                </a:lnTo>
                <a:lnTo>
                  <a:pt x="415" y="4320"/>
                </a:lnTo>
                <a:lnTo>
                  <a:pt x="404" y="4318"/>
                </a:lnTo>
                <a:lnTo>
                  <a:pt x="394" y="4316"/>
                </a:lnTo>
                <a:lnTo>
                  <a:pt x="376" y="4313"/>
                </a:lnTo>
                <a:lnTo>
                  <a:pt x="358" y="4313"/>
                </a:lnTo>
                <a:lnTo>
                  <a:pt x="344" y="4315"/>
                </a:lnTo>
                <a:lnTo>
                  <a:pt x="331" y="4317"/>
                </a:lnTo>
                <a:lnTo>
                  <a:pt x="322" y="4319"/>
                </a:lnTo>
                <a:lnTo>
                  <a:pt x="314" y="4321"/>
                </a:lnTo>
                <a:lnTo>
                  <a:pt x="330" y="4334"/>
                </a:lnTo>
                <a:lnTo>
                  <a:pt x="319" y="4330"/>
                </a:lnTo>
                <a:lnTo>
                  <a:pt x="304" y="4325"/>
                </a:lnTo>
                <a:lnTo>
                  <a:pt x="269" y="4313"/>
                </a:lnTo>
                <a:lnTo>
                  <a:pt x="225" y="4300"/>
                </a:lnTo>
                <a:lnTo>
                  <a:pt x="254" y="4327"/>
                </a:lnTo>
                <a:lnTo>
                  <a:pt x="221" y="4313"/>
                </a:lnTo>
                <a:lnTo>
                  <a:pt x="204" y="4307"/>
                </a:lnTo>
                <a:lnTo>
                  <a:pt x="188" y="4302"/>
                </a:lnTo>
                <a:lnTo>
                  <a:pt x="170" y="4298"/>
                </a:lnTo>
                <a:lnTo>
                  <a:pt x="154" y="4295"/>
                </a:lnTo>
                <a:lnTo>
                  <a:pt x="136" y="4294"/>
                </a:lnTo>
                <a:lnTo>
                  <a:pt x="119" y="4295"/>
                </a:lnTo>
                <a:lnTo>
                  <a:pt x="154" y="4319"/>
                </a:lnTo>
                <a:lnTo>
                  <a:pt x="135" y="4313"/>
                </a:lnTo>
                <a:lnTo>
                  <a:pt x="116" y="4309"/>
                </a:lnTo>
                <a:lnTo>
                  <a:pt x="97" y="4306"/>
                </a:lnTo>
                <a:lnTo>
                  <a:pt x="78" y="4303"/>
                </a:lnTo>
                <a:lnTo>
                  <a:pt x="58" y="4301"/>
                </a:lnTo>
                <a:lnTo>
                  <a:pt x="39" y="4300"/>
                </a:lnTo>
                <a:lnTo>
                  <a:pt x="20" y="4300"/>
                </a:lnTo>
                <a:lnTo>
                  <a:pt x="0" y="4300"/>
                </a:lnTo>
                <a:lnTo>
                  <a:pt x="19" y="4316"/>
                </a:lnTo>
                <a:lnTo>
                  <a:pt x="37" y="4330"/>
                </a:lnTo>
                <a:lnTo>
                  <a:pt x="72" y="4355"/>
                </a:lnTo>
                <a:lnTo>
                  <a:pt x="96" y="4371"/>
                </a:lnTo>
                <a:lnTo>
                  <a:pt x="106" y="4376"/>
                </a:lnTo>
                <a:lnTo>
                  <a:pt x="69" y="4384"/>
                </a:lnTo>
                <a:lnTo>
                  <a:pt x="84" y="4394"/>
                </a:lnTo>
                <a:lnTo>
                  <a:pt x="99" y="4403"/>
                </a:lnTo>
                <a:lnTo>
                  <a:pt x="114" y="4411"/>
                </a:lnTo>
                <a:lnTo>
                  <a:pt x="128" y="4419"/>
                </a:lnTo>
                <a:lnTo>
                  <a:pt x="150" y="4428"/>
                </a:lnTo>
                <a:lnTo>
                  <a:pt x="158" y="4431"/>
                </a:lnTo>
                <a:lnTo>
                  <a:pt x="143" y="4442"/>
                </a:lnTo>
                <a:lnTo>
                  <a:pt x="213" y="4466"/>
                </a:lnTo>
                <a:lnTo>
                  <a:pt x="282" y="4490"/>
                </a:lnTo>
                <a:lnTo>
                  <a:pt x="270" y="4503"/>
                </a:lnTo>
                <a:lnTo>
                  <a:pt x="309" y="4523"/>
                </a:lnTo>
                <a:lnTo>
                  <a:pt x="329" y="4533"/>
                </a:lnTo>
                <a:lnTo>
                  <a:pt x="312" y="4536"/>
                </a:lnTo>
                <a:lnTo>
                  <a:pt x="323" y="4548"/>
                </a:lnTo>
                <a:lnTo>
                  <a:pt x="336" y="4559"/>
                </a:lnTo>
                <a:lnTo>
                  <a:pt x="363" y="4579"/>
                </a:lnTo>
                <a:lnTo>
                  <a:pt x="394" y="4602"/>
                </a:lnTo>
                <a:lnTo>
                  <a:pt x="374" y="4607"/>
                </a:lnTo>
                <a:lnTo>
                  <a:pt x="385" y="4616"/>
                </a:lnTo>
                <a:lnTo>
                  <a:pt x="399" y="4627"/>
                </a:lnTo>
                <a:lnTo>
                  <a:pt x="434" y="4650"/>
                </a:lnTo>
                <a:lnTo>
                  <a:pt x="477" y="4676"/>
                </a:lnTo>
                <a:lnTo>
                  <a:pt x="450" y="4678"/>
                </a:lnTo>
                <a:lnTo>
                  <a:pt x="474" y="4694"/>
                </a:lnTo>
                <a:lnTo>
                  <a:pt x="501" y="4709"/>
                </a:lnTo>
                <a:lnTo>
                  <a:pt x="533" y="4727"/>
                </a:lnTo>
                <a:lnTo>
                  <a:pt x="514" y="4736"/>
                </a:lnTo>
                <a:lnTo>
                  <a:pt x="526" y="4742"/>
                </a:lnTo>
                <a:lnTo>
                  <a:pt x="543" y="4749"/>
                </a:lnTo>
                <a:lnTo>
                  <a:pt x="562" y="4754"/>
                </a:lnTo>
                <a:lnTo>
                  <a:pt x="582" y="4759"/>
                </a:lnTo>
                <a:lnTo>
                  <a:pt x="617" y="4767"/>
                </a:lnTo>
                <a:lnTo>
                  <a:pt x="631" y="4770"/>
                </a:lnTo>
                <a:lnTo>
                  <a:pt x="586" y="4783"/>
                </a:lnTo>
                <a:lnTo>
                  <a:pt x="594" y="4787"/>
                </a:lnTo>
                <a:lnTo>
                  <a:pt x="603" y="4790"/>
                </a:lnTo>
                <a:lnTo>
                  <a:pt x="625" y="4795"/>
                </a:lnTo>
                <a:lnTo>
                  <a:pt x="649" y="4799"/>
                </a:lnTo>
                <a:lnTo>
                  <a:pt x="673" y="4802"/>
                </a:lnTo>
                <a:lnTo>
                  <a:pt x="714" y="4805"/>
                </a:lnTo>
                <a:lnTo>
                  <a:pt x="731" y="4806"/>
                </a:lnTo>
                <a:lnTo>
                  <a:pt x="707" y="4829"/>
                </a:lnTo>
                <a:lnTo>
                  <a:pt x="730" y="4825"/>
                </a:lnTo>
                <a:lnTo>
                  <a:pt x="754" y="4823"/>
                </a:lnTo>
                <a:lnTo>
                  <a:pt x="778" y="4822"/>
                </a:lnTo>
                <a:lnTo>
                  <a:pt x="802" y="4823"/>
                </a:lnTo>
                <a:lnTo>
                  <a:pt x="826" y="4826"/>
                </a:lnTo>
                <a:lnTo>
                  <a:pt x="850" y="4828"/>
                </a:lnTo>
                <a:lnTo>
                  <a:pt x="896" y="4836"/>
                </a:lnTo>
                <a:lnTo>
                  <a:pt x="797" y="4869"/>
                </a:lnTo>
                <a:lnTo>
                  <a:pt x="749" y="4886"/>
                </a:lnTo>
                <a:lnTo>
                  <a:pt x="701" y="4904"/>
                </a:lnTo>
                <a:lnTo>
                  <a:pt x="678" y="4915"/>
                </a:lnTo>
                <a:lnTo>
                  <a:pt x="655" y="4925"/>
                </a:lnTo>
                <a:lnTo>
                  <a:pt x="632" y="4936"/>
                </a:lnTo>
                <a:lnTo>
                  <a:pt x="610" y="4949"/>
                </a:lnTo>
                <a:lnTo>
                  <a:pt x="588" y="4962"/>
                </a:lnTo>
                <a:lnTo>
                  <a:pt x="566" y="4976"/>
                </a:lnTo>
                <a:lnTo>
                  <a:pt x="546" y="4991"/>
                </a:lnTo>
                <a:lnTo>
                  <a:pt x="525" y="5007"/>
                </a:lnTo>
                <a:lnTo>
                  <a:pt x="571" y="5004"/>
                </a:lnTo>
                <a:lnTo>
                  <a:pt x="556" y="5014"/>
                </a:lnTo>
                <a:lnTo>
                  <a:pt x="523" y="5038"/>
                </a:lnTo>
                <a:lnTo>
                  <a:pt x="486" y="5067"/>
                </a:lnTo>
                <a:lnTo>
                  <a:pt x="470" y="5079"/>
                </a:lnTo>
                <a:lnTo>
                  <a:pt x="461" y="5089"/>
                </a:lnTo>
                <a:lnTo>
                  <a:pt x="497" y="5080"/>
                </a:lnTo>
                <a:lnTo>
                  <a:pt x="489" y="5086"/>
                </a:lnTo>
                <a:lnTo>
                  <a:pt x="479" y="5093"/>
                </a:lnTo>
                <a:lnTo>
                  <a:pt x="466" y="5101"/>
                </a:lnTo>
                <a:lnTo>
                  <a:pt x="454" y="5112"/>
                </a:lnTo>
                <a:lnTo>
                  <a:pt x="442" y="5124"/>
                </a:lnTo>
                <a:lnTo>
                  <a:pt x="429" y="5138"/>
                </a:lnTo>
                <a:lnTo>
                  <a:pt x="424" y="5145"/>
                </a:lnTo>
                <a:lnTo>
                  <a:pt x="420" y="5153"/>
                </a:lnTo>
                <a:lnTo>
                  <a:pt x="450" y="5150"/>
                </a:lnTo>
                <a:lnTo>
                  <a:pt x="441" y="5159"/>
                </a:lnTo>
                <a:lnTo>
                  <a:pt x="417" y="5181"/>
                </a:lnTo>
                <a:lnTo>
                  <a:pt x="404" y="5196"/>
                </a:lnTo>
                <a:lnTo>
                  <a:pt x="392" y="5209"/>
                </a:lnTo>
                <a:lnTo>
                  <a:pt x="383" y="5223"/>
                </a:lnTo>
                <a:lnTo>
                  <a:pt x="379" y="5230"/>
                </a:lnTo>
                <a:lnTo>
                  <a:pt x="377" y="5235"/>
                </a:lnTo>
                <a:lnTo>
                  <a:pt x="399" y="5230"/>
                </a:lnTo>
                <a:lnTo>
                  <a:pt x="391" y="5238"/>
                </a:lnTo>
                <a:lnTo>
                  <a:pt x="371" y="5259"/>
                </a:lnTo>
                <a:lnTo>
                  <a:pt x="361" y="5272"/>
                </a:lnTo>
                <a:lnTo>
                  <a:pt x="350" y="5286"/>
                </a:lnTo>
                <a:lnTo>
                  <a:pt x="342" y="5298"/>
                </a:lnTo>
                <a:lnTo>
                  <a:pt x="334" y="5309"/>
                </a:lnTo>
                <a:lnTo>
                  <a:pt x="360" y="5306"/>
                </a:lnTo>
                <a:lnTo>
                  <a:pt x="335" y="5335"/>
                </a:lnTo>
                <a:lnTo>
                  <a:pt x="316" y="5360"/>
                </a:lnTo>
                <a:lnTo>
                  <a:pt x="309" y="5371"/>
                </a:lnTo>
                <a:lnTo>
                  <a:pt x="303" y="5381"/>
                </a:lnTo>
                <a:lnTo>
                  <a:pt x="318" y="5378"/>
                </a:lnTo>
                <a:lnTo>
                  <a:pt x="296" y="5396"/>
                </a:lnTo>
                <a:lnTo>
                  <a:pt x="277" y="5411"/>
                </a:lnTo>
                <a:lnTo>
                  <a:pt x="258" y="5428"/>
                </a:lnTo>
                <a:lnTo>
                  <a:pt x="271" y="5433"/>
                </a:lnTo>
                <a:lnTo>
                  <a:pt x="263" y="5441"/>
                </a:lnTo>
                <a:lnTo>
                  <a:pt x="245" y="5462"/>
                </a:lnTo>
                <a:lnTo>
                  <a:pt x="234" y="5475"/>
                </a:lnTo>
                <a:lnTo>
                  <a:pt x="223" y="5489"/>
                </a:lnTo>
                <a:lnTo>
                  <a:pt x="214" y="5503"/>
                </a:lnTo>
                <a:lnTo>
                  <a:pt x="207" y="5518"/>
                </a:lnTo>
                <a:lnTo>
                  <a:pt x="218" y="5512"/>
                </a:lnTo>
                <a:lnTo>
                  <a:pt x="245" y="5501"/>
                </a:lnTo>
                <a:lnTo>
                  <a:pt x="275" y="5487"/>
                </a:lnTo>
                <a:lnTo>
                  <a:pt x="287" y="5479"/>
                </a:lnTo>
                <a:lnTo>
                  <a:pt x="297" y="5473"/>
                </a:lnTo>
                <a:lnTo>
                  <a:pt x="290" y="5490"/>
                </a:lnTo>
                <a:lnTo>
                  <a:pt x="298" y="5488"/>
                </a:lnTo>
                <a:lnTo>
                  <a:pt x="319" y="5480"/>
                </a:lnTo>
                <a:lnTo>
                  <a:pt x="330" y="5475"/>
                </a:lnTo>
                <a:lnTo>
                  <a:pt x="343" y="5469"/>
                </a:lnTo>
                <a:lnTo>
                  <a:pt x="353" y="5463"/>
                </a:lnTo>
                <a:lnTo>
                  <a:pt x="361" y="5456"/>
                </a:lnTo>
                <a:lnTo>
                  <a:pt x="361" y="5474"/>
                </a:lnTo>
                <a:lnTo>
                  <a:pt x="367" y="5472"/>
                </a:lnTo>
                <a:lnTo>
                  <a:pt x="383" y="5468"/>
                </a:lnTo>
                <a:lnTo>
                  <a:pt x="402" y="5460"/>
                </a:lnTo>
                <a:lnTo>
                  <a:pt x="414" y="5456"/>
                </a:lnTo>
                <a:lnTo>
                  <a:pt x="425" y="5450"/>
                </a:lnTo>
                <a:lnTo>
                  <a:pt x="407" y="5483"/>
                </a:lnTo>
                <a:lnTo>
                  <a:pt x="446" y="5474"/>
                </a:lnTo>
                <a:lnTo>
                  <a:pt x="480" y="5466"/>
                </a:lnTo>
                <a:lnTo>
                  <a:pt x="511" y="5458"/>
                </a:lnTo>
                <a:lnTo>
                  <a:pt x="491" y="5484"/>
                </a:lnTo>
                <a:lnTo>
                  <a:pt x="503" y="5481"/>
                </a:lnTo>
                <a:lnTo>
                  <a:pt x="532" y="5475"/>
                </a:lnTo>
                <a:lnTo>
                  <a:pt x="549" y="5470"/>
                </a:lnTo>
                <a:lnTo>
                  <a:pt x="565" y="5465"/>
                </a:lnTo>
                <a:lnTo>
                  <a:pt x="581" y="5459"/>
                </a:lnTo>
                <a:lnTo>
                  <a:pt x="587" y="5456"/>
                </a:lnTo>
                <a:lnTo>
                  <a:pt x="592" y="5452"/>
                </a:lnTo>
                <a:lnTo>
                  <a:pt x="583" y="5472"/>
                </a:lnTo>
                <a:lnTo>
                  <a:pt x="591" y="5470"/>
                </a:lnTo>
                <a:lnTo>
                  <a:pt x="612" y="5466"/>
                </a:lnTo>
                <a:lnTo>
                  <a:pt x="624" y="5463"/>
                </a:lnTo>
                <a:lnTo>
                  <a:pt x="637" y="5459"/>
                </a:lnTo>
                <a:lnTo>
                  <a:pt x="651" y="5454"/>
                </a:lnTo>
                <a:lnTo>
                  <a:pt x="663" y="5447"/>
                </a:lnTo>
                <a:lnTo>
                  <a:pt x="646" y="5469"/>
                </a:lnTo>
                <a:lnTo>
                  <a:pt x="657" y="5467"/>
                </a:lnTo>
                <a:lnTo>
                  <a:pt x="683" y="5462"/>
                </a:lnTo>
                <a:lnTo>
                  <a:pt x="699" y="5457"/>
                </a:lnTo>
                <a:lnTo>
                  <a:pt x="716" y="5452"/>
                </a:lnTo>
                <a:lnTo>
                  <a:pt x="731" y="5446"/>
                </a:lnTo>
                <a:lnTo>
                  <a:pt x="746" y="5439"/>
                </a:lnTo>
                <a:lnTo>
                  <a:pt x="728" y="5464"/>
                </a:lnTo>
                <a:lnTo>
                  <a:pt x="736" y="5462"/>
                </a:lnTo>
                <a:lnTo>
                  <a:pt x="746" y="5459"/>
                </a:lnTo>
                <a:lnTo>
                  <a:pt x="757" y="5455"/>
                </a:lnTo>
                <a:lnTo>
                  <a:pt x="769" y="5450"/>
                </a:lnTo>
                <a:lnTo>
                  <a:pt x="782" y="5442"/>
                </a:lnTo>
                <a:lnTo>
                  <a:pt x="794" y="5434"/>
                </a:lnTo>
                <a:lnTo>
                  <a:pt x="800" y="5429"/>
                </a:lnTo>
                <a:lnTo>
                  <a:pt x="805" y="5424"/>
                </a:lnTo>
                <a:lnTo>
                  <a:pt x="804" y="5451"/>
                </a:lnTo>
                <a:lnTo>
                  <a:pt x="813" y="5450"/>
                </a:lnTo>
                <a:lnTo>
                  <a:pt x="823" y="5447"/>
                </a:lnTo>
                <a:lnTo>
                  <a:pt x="835" y="5443"/>
                </a:lnTo>
                <a:lnTo>
                  <a:pt x="850" y="5439"/>
                </a:lnTo>
                <a:lnTo>
                  <a:pt x="864" y="5432"/>
                </a:lnTo>
                <a:lnTo>
                  <a:pt x="880" y="5423"/>
                </a:lnTo>
                <a:lnTo>
                  <a:pt x="886" y="5418"/>
                </a:lnTo>
                <a:lnTo>
                  <a:pt x="893" y="5411"/>
                </a:lnTo>
                <a:lnTo>
                  <a:pt x="889" y="5432"/>
                </a:lnTo>
                <a:lnTo>
                  <a:pt x="900" y="5425"/>
                </a:lnTo>
                <a:lnTo>
                  <a:pt x="912" y="5418"/>
                </a:lnTo>
                <a:lnTo>
                  <a:pt x="926" y="5408"/>
                </a:lnTo>
                <a:lnTo>
                  <a:pt x="942" y="5397"/>
                </a:lnTo>
                <a:lnTo>
                  <a:pt x="958" y="5384"/>
                </a:lnTo>
                <a:lnTo>
                  <a:pt x="972" y="5369"/>
                </a:lnTo>
                <a:lnTo>
                  <a:pt x="980" y="5362"/>
                </a:lnTo>
                <a:lnTo>
                  <a:pt x="985" y="5355"/>
                </a:lnTo>
                <a:lnTo>
                  <a:pt x="970" y="5401"/>
                </a:lnTo>
                <a:lnTo>
                  <a:pt x="986" y="5388"/>
                </a:lnTo>
                <a:lnTo>
                  <a:pt x="1001" y="5374"/>
                </a:lnTo>
                <a:lnTo>
                  <a:pt x="1018" y="5363"/>
                </a:lnTo>
                <a:lnTo>
                  <a:pt x="1034" y="5352"/>
                </a:lnTo>
                <a:lnTo>
                  <a:pt x="1052" y="5342"/>
                </a:lnTo>
                <a:lnTo>
                  <a:pt x="1069" y="5333"/>
                </a:lnTo>
                <a:lnTo>
                  <a:pt x="1089" y="5326"/>
                </a:lnTo>
                <a:lnTo>
                  <a:pt x="1107" y="5321"/>
                </a:lnTo>
                <a:lnTo>
                  <a:pt x="1108" y="5335"/>
                </a:lnTo>
                <a:lnTo>
                  <a:pt x="1108" y="5349"/>
                </a:lnTo>
                <a:lnTo>
                  <a:pt x="1105" y="5363"/>
                </a:lnTo>
                <a:lnTo>
                  <a:pt x="1101" y="5377"/>
                </a:lnTo>
                <a:lnTo>
                  <a:pt x="1095" y="5392"/>
                </a:lnTo>
                <a:lnTo>
                  <a:pt x="1089" y="5405"/>
                </a:lnTo>
                <a:lnTo>
                  <a:pt x="1080" y="5418"/>
                </a:lnTo>
                <a:lnTo>
                  <a:pt x="1070" y="5430"/>
                </a:lnTo>
                <a:lnTo>
                  <a:pt x="1099" y="5421"/>
                </a:lnTo>
                <a:lnTo>
                  <a:pt x="1090" y="5440"/>
                </a:lnTo>
                <a:lnTo>
                  <a:pt x="1068" y="5484"/>
                </a:lnTo>
                <a:lnTo>
                  <a:pt x="1056" y="5508"/>
                </a:lnTo>
                <a:lnTo>
                  <a:pt x="1046" y="5532"/>
                </a:lnTo>
                <a:lnTo>
                  <a:pt x="1038" y="5552"/>
                </a:lnTo>
                <a:lnTo>
                  <a:pt x="1036" y="5559"/>
                </a:lnTo>
                <a:lnTo>
                  <a:pt x="1035" y="5565"/>
                </a:lnTo>
                <a:lnTo>
                  <a:pt x="1058" y="5554"/>
                </a:lnTo>
                <a:lnTo>
                  <a:pt x="1054" y="5562"/>
                </a:lnTo>
                <a:lnTo>
                  <a:pt x="1045" y="5581"/>
                </a:lnTo>
                <a:lnTo>
                  <a:pt x="1039" y="5594"/>
                </a:lnTo>
                <a:lnTo>
                  <a:pt x="1036" y="5607"/>
                </a:lnTo>
                <a:lnTo>
                  <a:pt x="1033" y="5621"/>
                </a:lnTo>
                <a:lnTo>
                  <a:pt x="1032" y="5633"/>
                </a:lnTo>
                <a:lnTo>
                  <a:pt x="1051" y="5626"/>
                </a:lnTo>
                <a:lnTo>
                  <a:pt x="1048" y="5634"/>
                </a:lnTo>
                <a:lnTo>
                  <a:pt x="1040" y="5656"/>
                </a:lnTo>
                <a:lnTo>
                  <a:pt x="1032" y="5685"/>
                </a:lnTo>
                <a:lnTo>
                  <a:pt x="1029" y="5699"/>
                </a:lnTo>
                <a:lnTo>
                  <a:pt x="1027" y="5714"/>
                </a:lnTo>
                <a:lnTo>
                  <a:pt x="1039" y="5702"/>
                </a:lnTo>
                <a:lnTo>
                  <a:pt x="1026" y="5737"/>
                </a:lnTo>
                <a:lnTo>
                  <a:pt x="1015" y="5768"/>
                </a:lnTo>
                <a:lnTo>
                  <a:pt x="1009" y="5784"/>
                </a:lnTo>
                <a:lnTo>
                  <a:pt x="1006" y="5796"/>
                </a:lnTo>
                <a:lnTo>
                  <a:pt x="1023" y="5787"/>
                </a:lnTo>
                <a:lnTo>
                  <a:pt x="1003" y="5819"/>
                </a:lnTo>
                <a:lnTo>
                  <a:pt x="988" y="5846"/>
                </a:lnTo>
                <a:lnTo>
                  <a:pt x="981" y="5859"/>
                </a:lnTo>
                <a:lnTo>
                  <a:pt x="977" y="5870"/>
                </a:lnTo>
                <a:lnTo>
                  <a:pt x="994" y="5874"/>
                </a:lnTo>
                <a:lnTo>
                  <a:pt x="981" y="5893"/>
                </a:lnTo>
                <a:lnTo>
                  <a:pt x="968" y="5911"/>
                </a:lnTo>
                <a:lnTo>
                  <a:pt x="957" y="5931"/>
                </a:lnTo>
                <a:lnTo>
                  <a:pt x="947" y="5952"/>
                </a:lnTo>
                <a:lnTo>
                  <a:pt x="936" y="5972"/>
                </a:lnTo>
                <a:lnTo>
                  <a:pt x="928" y="5993"/>
                </a:lnTo>
                <a:lnTo>
                  <a:pt x="920" y="6014"/>
                </a:lnTo>
                <a:lnTo>
                  <a:pt x="914" y="6036"/>
                </a:lnTo>
                <a:lnTo>
                  <a:pt x="927" y="6022"/>
                </a:lnTo>
                <a:lnTo>
                  <a:pt x="959" y="5990"/>
                </a:lnTo>
                <a:lnTo>
                  <a:pt x="977" y="5971"/>
                </a:lnTo>
                <a:lnTo>
                  <a:pt x="992" y="5953"/>
                </a:lnTo>
                <a:lnTo>
                  <a:pt x="1004" y="5937"/>
                </a:lnTo>
                <a:lnTo>
                  <a:pt x="1008" y="5932"/>
                </a:lnTo>
                <a:lnTo>
                  <a:pt x="1011" y="5927"/>
                </a:lnTo>
                <a:lnTo>
                  <a:pt x="1006" y="5956"/>
                </a:lnTo>
                <a:lnTo>
                  <a:pt x="1015" y="5942"/>
                </a:lnTo>
                <a:lnTo>
                  <a:pt x="1033" y="5910"/>
                </a:lnTo>
                <a:lnTo>
                  <a:pt x="1042" y="5891"/>
                </a:lnTo>
                <a:lnTo>
                  <a:pt x="1052" y="5872"/>
                </a:lnTo>
                <a:lnTo>
                  <a:pt x="1058" y="5854"/>
                </a:lnTo>
                <a:lnTo>
                  <a:pt x="1061" y="5846"/>
                </a:lnTo>
                <a:lnTo>
                  <a:pt x="1062" y="5839"/>
                </a:lnTo>
                <a:lnTo>
                  <a:pt x="1058" y="5873"/>
                </a:lnTo>
                <a:lnTo>
                  <a:pt x="1064" y="5865"/>
                </a:lnTo>
                <a:lnTo>
                  <a:pt x="1081" y="5843"/>
                </a:lnTo>
                <a:lnTo>
                  <a:pt x="1091" y="5828"/>
                </a:lnTo>
                <a:lnTo>
                  <a:pt x="1101" y="5810"/>
                </a:lnTo>
                <a:lnTo>
                  <a:pt x="1112" y="5791"/>
                </a:lnTo>
                <a:lnTo>
                  <a:pt x="1121" y="5769"/>
                </a:lnTo>
                <a:lnTo>
                  <a:pt x="1122" y="5794"/>
                </a:lnTo>
                <a:lnTo>
                  <a:pt x="1129" y="5787"/>
                </a:lnTo>
                <a:lnTo>
                  <a:pt x="1137" y="5777"/>
                </a:lnTo>
                <a:lnTo>
                  <a:pt x="1147" y="5765"/>
                </a:lnTo>
                <a:lnTo>
                  <a:pt x="1156" y="5750"/>
                </a:lnTo>
                <a:lnTo>
                  <a:pt x="1165" y="5731"/>
                </a:lnTo>
                <a:lnTo>
                  <a:pt x="1169" y="5721"/>
                </a:lnTo>
                <a:lnTo>
                  <a:pt x="1173" y="5709"/>
                </a:lnTo>
                <a:lnTo>
                  <a:pt x="1176" y="5697"/>
                </a:lnTo>
                <a:lnTo>
                  <a:pt x="1179" y="5685"/>
                </a:lnTo>
                <a:lnTo>
                  <a:pt x="1176" y="5741"/>
                </a:lnTo>
                <a:lnTo>
                  <a:pt x="1186" y="5727"/>
                </a:lnTo>
                <a:lnTo>
                  <a:pt x="1195" y="5711"/>
                </a:lnTo>
                <a:lnTo>
                  <a:pt x="1214" y="5680"/>
                </a:lnTo>
                <a:lnTo>
                  <a:pt x="1223" y="5666"/>
                </a:lnTo>
                <a:lnTo>
                  <a:pt x="1233" y="5651"/>
                </a:lnTo>
                <a:lnTo>
                  <a:pt x="1243" y="5636"/>
                </a:lnTo>
                <a:lnTo>
                  <a:pt x="1255" y="5623"/>
                </a:lnTo>
                <a:lnTo>
                  <a:pt x="1258" y="5673"/>
                </a:lnTo>
                <a:lnTo>
                  <a:pt x="1266" y="5664"/>
                </a:lnTo>
                <a:lnTo>
                  <a:pt x="1286" y="5641"/>
                </a:lnTo>
                <a:lnTo>
                  <a:pt x="1296" y="5628"/>
                </a:lnTo>
                <a:lnTo>
                  <a:pt x="1306" y="5613"/>
                </a:lnTo>
                <a:lnTo>
                  <a:pt x="1314" y="5599"/>
                </a:lnTo>
                <a:lnTo>
                  <a:pt x="1317" y="5593"/>
                </a:lnTo>
                <a:lnTo>
                  <a:pt x="1318" y="5588"/>
                </a:lnTo>
                <a:lnTo>
                  <a:pt x="1324" y="5615"/>
                </a:lnTo>
                <a:lnTo>
                  <a:pt x="1364" y="5569"/>
                </a:lnTo>
                <a:lnTo>
                  <a:pt x="1402" y="5522"/>
                </a:lnTo>
                <a:lnTo>
                  <a:pt x="1396" y="5561"/>
                </a:lnTo>
                <a:lnTo>
                  <a:pt x="1405" y="5558"/>
                </a:lnTo>
                <a:lnTo>
                  <a:pt x="1415" y="5553"/>
                </a:lnTo>
                <a:lnTo>
                  <a:pt x="1427" y="5546"/>
                </a:lnTo>
                <a:lnTo>
                  <a:pt x="1439" y="5536"/>
                </a:lnTo>
                <a:lnTo>
                  <a:pt x="1447" y="5530"/>
                </a:lnTo>
                <a:lnTo>
                  <a:pt x="1453" y="5524"/>
                </a:lnTo>
                <a:lnTo>
                  <a:pt x="1459" y="5516"/>
                </a:lnTo>
                <a:lnTo>
                  <a:pt x="1464" y="5507"/>
                </a:lnTo>
                <a:lnTo>
                  <a:pt x="1469" y="5498"/>
                </a:lnTo>
                <a:lnTo>
                  <a:pt x="1474" y="5487"/>
                </a:lnTo>
                <a:lnTo>
                  <a:pt x="1468" y="5526"/>
                </a:lnTo>
                <a:lnTo>
                  <a:pt x="1476" y="5520"/>
                </a:lnTo>
                <a:lnTo>
                  <a:pt x="1485" y="5512"/>
                </a:lnTo>
                <a:lnTo>
                  <a:pt x="1496" y="5503"/>
                </a:lnTo>
                <a:lnTo>
                  <a:pt x="1507" y="5492"/>
                </a:lnTo>
                <a:lnTo>
                  <a:pt x="1520" y="5477"/>
                </a:lnTo>
                <a:lnTo>
                  <a:pt x="1531" y="5462"/>
                </a:lnTo>
                <a:lnTo>
                  <a:pt x="1536" y="5454"/>
                </a:lnTo>
                <a:lnTo>
                  <a:pt x="1541" y="5445"/>
                </a:lnTo>
                <a:lnTo>
                  <a:pt x="1543" y="5467"/>
                </a:lnTo>
                <a:lnTo>
                  <a:pt x="1567" y="5426"/>
                </a:lnTo>
                <a:lnTo>
                  <a:pt x="1580" y="5404"/>
                </a:lnTo>
                <a:lnTo>
                  <a:pt x="1592" y="5385"/>
                </a:lnTo>
                <a:lnTo>
                  <a:pt x="1605" y="5365"/>
                </a:lnTo>
                <a:lnTo>
                  <a:pt x="1621" y="5345"/>
                </a:lnTo>
                <a:lnTo>
                  <a:pt x="1636" y="5328"/>
                </a:lnTo>
                <a:lnTo>
                  <a:pt x="1654" y="5311"/>
                </a:lnTo>
                <a:lnTo>
                  <a:pt x="1654" y="5322"/>
                </a:lnTo>
                <a:lnTo>
                  <a:pt x="1653" y="5345"/>
                </a:lnTo>
                <a:lnTo>
                  <a:pt x="1653" y="5359"/>
                </a:lnTo>
                <a:lnTo>
                  <a:pt x="1654" y="5373"/>
                </a:lnTo>
                <a:lnTo>
                  <a:pt x="1656" y="5386"/>
                </a:lnTo>
                <a:lnTo>
                  <a:pt x="1659" y="5396"/>
                </a:lnTo>
                <a:lnTo>
                  <a:pt x="1678" y="5384"/>
                </a:lnTo>
                <a:lnTo>
                  <a:pt x="1682" y="5409"/>
                </a:lnTo>
                <a:lnTo>
                  <a:pt x="1685" y="5434"/>
                </a:lnTo>
                <a:lnTo>
                  <a:pt x="1689" y="5458"/>
                </a:lnTo>
                <a:lnTo>
                  <a:pt x="1697" y="5438"/>
                </a:lnTo>
                <a:lnTo>
                  <a:pt x="1698" y="5445"/>
                </a:lnTo>
                <a:lnTo>
                  <a:pt x="1701" y="5463"/>
                </a:lnTo>
                <a:lnTo>
                  <a:pt x="1703" y="5473"/>
                </a:lnTo>
                <a:lnTo>
                  <a:pt x="1706" y="5485"/>
                </a:lnTo>
                <a:lnTo>
                  <a:pt x="1710" y="5495"/>
                </a:lnTo>
                <a:lnTo>
                  <a:pt x="1716" y="5504"/>
                </a:lnTo>
                <a:lnTo>
                  <a:pt x="1724" y="5486"/>
                </a:lnTo>
                <a:lnTo>
                  <a:pt x="1725" y="5495"/>
                </a:lnTo>
                <a:lnTo>
                  <a:pt x="1729" y="5519"/>
                </a:lnTo>
                <a:lnTo>
                  <a:pt x="1732" y="5533"/>
                </a:lnTo>
                <a:lnTo>
                  <a:pt x="1736" y="5550"/>
                </a:lnTo>
                <a:lnTo>
                  <a:pt x="1741" y="5566"/>
                </a:lnTo>
                <a:lnTo>
                  <a:pt x="1748" y="5583"/>
                </a:lnTo>
                <a:lnTo>
                  <a:pt x="1752" y="5565"/>
                </a:lnTo>
                <a:lnTo>
                  <a:pt x="1752" y="5576"/>
                </a:lnTo>
                <a:lnTo>
                  <a:pt x="1753" y="5603"/>
                </a:lnTo>
                <a:lnTo>
                  <a:pt x="1755" y="5620"/>
                </a:lnTo>
                <a:lnTo>
                  <a:pt x="1758" y="5636"/>
                </a:lnTo>
                <a:lnTo>
                  <a:pt x="1762" y="5652"/>
                </a:lnTo>
                <a:lnTo>
                  <a:pt x="1765" y="5658"/>
                </a:lnTo>
                <a:lnTo>
                  <a:pt x="1768" y="5664"/>
                </a:lnTo>
                <a:lnTo>
                  <a:pt x="1775" y="5650"/>
                </a:lnTo>
                <a:lnTo>
                  <a:pt x="1774" y="5656"/>
                </a:lnTo>
                <a:lnTo>
                  <a:pt x="1773" y="5671"/>
                </a:lnTo>
                <a:lnTo>
                  <a:pt x="1773" y="5681"/>
                </a:lnTo>
                <a:lnTo>
                  <a:pt x="1774" y="5692"/>
                </a:lnTo>
                <a:lnTo>
                  <a:pt x="1776" y="5704"/>
                </a:lnTo>
                <a:lnTo>
                  <a:pt x="1779" y="5715"/>
                </a:lnTo>
                <a:lnTo>
                  <a:pt x="1738" y="5712"/>
                </a:lnTo>
                <a:lnTo>
                  <a:pt x="1744" y="5725"/>
                </a:lnTo>
                <a:lnTo>
                  <a:pt x="1717" y="5725"/>
                </a:lnTo>
                <a:lnTo>
                  <a:pt x="1689" y="5727"/>
                </a:lnTo>
                <a:lnTo>
                  <a:pt x="1662" y="5732"/>
                </a:lnTo>
                <a:lnTo>
                  <a:pt x="1634" y="5738"/>
                </a:lnTo>
                <a:lnTo>
                  <a:pt x="1656" y="5742"/>
                </a:lnTo>
                <a:lnTo>
                  <a:pt x="1644" y="5747"/>
                </a:lnTo>
                <a:lnTo>
                  <a:pt x="1633" y="5753"/>
                </a:lnTo>
                <a:lnTo>
                  <a:pt x="1622" y="5756"/>
                </a:lnTo>
                <a:lnTo>
                  <a:pt x="1609" y="5760"/>
                </a:lnTo>
                <a:lnTo>
                  <a:pt x="1597" y="5762"/>
                </a:lnTo>
                <a:lnTo>
                  <a:pt x="1586" y="5764"/>
                </a:lnTo>
                <a:lnTo>
                  <a:pt x="1573" y="5765"/>
                </a:lnTo>
                <a:lnTo>
                  <a:pt x="1561" y="5765"/>
                </a:lnTo>
                <a:lnTo>
                  <a:pt x="1569" y="5779"/>
                </a:lnTo>
                <a:lnTo>
                  <a:pt x="1556" y="5781"/>
                </a:lnTo>
                <a:lnTo>
                  <a:pt x="1543" y="5781"/>
                </a:lnTo>
                <a:lnTo>
                  <a:pt x="1531" y="5781"/>
                </a:lnTo>
                <a:lnTo>
                  <a:pt x="1519" y="5779"/>
                </a:lnTo>
                <a:lnTo>
                  <a:pt x="1506" y="5776"/>
                </a:lnTo>
                <a:lnTo>
                  <a:pt x="1494" y="5773"/>
                </a:lnTo>
                <a:lnTo>
                  <a:pt x="1482" y="5768"/>
                </a:lnTo>
                <a:lnTo>
                  <a:pt x="1470" y="5763"/>
                </a:lnTo>
                <a:lnTo>
                  <a:pt x="1484" y="5777"/>
                </a:lnTo>
                <a:lnTo>
                  <a:pt x="1458" y="5773"/>
                </a:lnTo>
                <a:lnTo>
                  <a:pt x="1432" y="5771"/>
                </a:lnTo>
                <a:lnTo>
                  <a:pt x="1406" y="5769"/>
                </a:lnTo>
                <a:lnTo>
                  <a:pt x="1381" y="5768"/>
                </a:lnTo>
                <a:lnTo>
                  <a:pt x="1399" y="5779"/>
                </a:lnTo>
                <a:lnTo>
                  <a:pt x="1374" y="5777"/>
                </a:lnTo>
                <a:lnTo>
                  <a:pt x="1350" y="5772"/>
                </a:lnTo>
                <a:lnTo>
                  <a:pt x="1324" y="5769"/>
                </a:lnTo>
                <a:lnTo>
                  <a:pt x="1312" y="5769"/>
                </a:lnTo>
                <a:lnTo>
                  <a:pt x="1300" y="5769"/>
                </a:lnTo>
                <a:lnTo>
                  <a:pt x="1316" y="5781"/>
                </a:lnTo>
                <a:lnTo>
                  <a:pt x="1301" y="5780"/>
                </a:lnTo>
                <a:lnTo>
                  <a:pt x="1287" y="5779"/>
                </a:lnTo>
                <a:lnTo>
                  <a:pt x="1272" y="5779"/>
                </a:lnTo>
                <a:lnTo>
                  <a:pt x="1258" y="5779"/>
                </a:lnTo>
                <a:lnTo>
                  <a:pt x="1243" y="5780"/>
                </a:lnTo>
                <a:lnTo>
                  <a:pt x="1229" y="5783"/>
                </a:lnTo>
                <a:lnTo>
                  <a:pt x="1215" y="5786"/>
                </a:lnTo>
                <a:lnTo>
                  <a:pt x="1201" y="5789"/>
                </a:lnTo>
                <a:lnTo>
                  <a:pt x="1225" y="5799"/>
                </a:lnTo>
                <a:lnTo>
                  <a:pt x="1249" y="5807"/>
                </a:lnTo>
                <a:lnTo>
                  <a:pt x="1273" y="5813"/>
                </a:lnTo>
                <a:lnTo>
                  <a:pt x="1298" y="5818"/>
                </a:lnTo>
                <a:lnTo>
                  <a:pt x="1268" y="5823"/>
                </a:lnTo>
                <a:lnTo>
                  <a:pt x="1362" y="5835"/>
                </a:lnTo>
                <a:lnTo>
                  <a:pt x="1346" y="5843"/>
                </a:lnTo>
                <a:lnTo>
                  <a:pt x="1367" y="5848"/>
                </a:lnTo>
                <a:lnTo>
                  <a:pt x="1390" y="5854"/>
                </a:lnTo>
                <a:lnTo>
                  <a:pt x="1413" y="5858"/>
                </a:lnTo>
                <a:lnTo>
                  <a:pt x="1435" y="5861"/>
                </a:lnTo>
                <a:lnTo>
                  <a:pt x="1417" y="5868"/>
                </a:lnTo>
                <a:lnTo>
                  <a:pt x="1430" y="5869"/>
                </a:lnTo>
                <a:lnTo>
                  <a:pt x="1443" y="5871"/>
                </a:lnTo>
                <a:lnTo>
                  <a:pt x="1457" y="5875"/>
                </a:lnTo>
                <a:lnTo>
                  <a:pt x="1470" y="5879"/>
                </a:lnTo>
                <a:lnTo>
                  <a:pt x="1483" y="5884"/>
                </a:lnTo>
                <a:lnTo>
                  <a:pt x="1495" y="5890"/>
                </a:lnTo>
                <a:lnTo>
                  <a:pt x="1507" y="5896"/>
                </a:lnTo>
                <a:lnTo>
                  <a:pt x="1519" y="5904"/>
                </a:lnTo>
                <a:lnTo>
                  <a:pt x="1492" y="5896"/>
                </a:lnTo>
                <a:lnTo>
                  <a:pt x="1506" y="5913"/>
                </a:lnTo>
                <a:lnTo>
                  <a:pt x="1523" y="5930"/>
                </a:lnTo>
                <a:lnTo>
                  <a:pt x="1540" y="5944"/>
                </a:lnTo>
                <a:lnTo>
                  <a:pt x="1560" y="5957"/>
                </a:lnTo>
                <a:lnTo>
                  <a:pt x="1541" y="5956"/>
                </a:lnTo>
                <a:lnTo>
                  <a:pt x="1551" y="5964"/>
                </a:lnTo>
                <a:lnTo>
                  <a:pt x="1560" y="5971"/>
                </a:lnTo>
                <a:lnTo>
                  <a:pt x="1569" y="5978"/>
                </a:lnTo>
                <a:lnTo>
                  <a:pt x="1580" y="5986"/>
                </a:lnTo>
                <a:lnTo>
                  <a:pt x="1590" y="5992"/>
                </a:lnTo>
                <a:lnTo>
                  <a:pt x="1601" y="5998"/>
                </a:lnTo>
                <a:lnTo>
                  <a:pt x="1611" y="6003"/>
                </a:lnTo>
                <a:lnTo>
                  <a:pt x="1623" y="6007"/>
                </a:lnTo>
                <a:lnTo>
                  <a:pt x="1605" y="6010"/>
                </a:lnTo>
                <a:lnTo>
                  <a:pt x="1619" y="6020"/>
                </a:lnTo>
                <a:lnTo>
                  <a:pt x="1632" y="6027"/>
                </a:lnTo>
                <a:lnTo>
                  <a:pt x="1645" y="6032"/>
                </a:lnTo>
                <a:lnTo>
                  <a:pt x="1659" y="6038"/>
                </a:lnTo>
                <a:lnTo>
                  <a:pt x="1687" y="6048"/>
                </a:lnTo>
                <a:lnTo>
                  <a:pt x="1700" y="6056"/>
                </a:lnTo>
                <a:lnTo>
                  <a:pt x="1712" y="6063"/>
                </a:lnTo>
                <a:lnTo>
                  <a:pt x="1693" y="6064"/>
                </a:lnTo>
                <a:lnTo>
                  <a:pt x="1711" y="6073"/>
                </a:lnTo>
                <a:lnTo>
                  <a:pt x="1731" y="6080"/>
                </a:lnTo>
                <a:lnTo>
                  <a:pt x="1751" y="6087"/>
                </a:lnTo>
                <a:lnTo>
                  <a:pt x="1770" y="6092"/>
                </a:lnTo>
                <a:lnTo>
                  <a:pt x="1743" y="6098"/>
                </a:lnTo>
                <a:lnTo>
                  <a:pt x="1754" y="6102"/>
                </a:lnTo>
                <a:lnTo>
                  <a:pt x="1765" y="6105"/>
                </a:lnTo>
                <a:lnTo>
                  <a:pt x="1776" y="6108"/>
                </a:lnTo>
                <a:lnTo>
                  <a:pt x="1788" y="6110"/>
                </a:lnTo>
                <a:lnTo>
                  <a:pt x="1799" y="6111"/>
                </a:lnTo>
                <a:lnTo>
                  <a:pt x="1810" y="6112"/>
                </a:lnTo>
                <a:lnTo>
                  <a:pt x="1823" y="6112"/>
                </a:lnTo>
                <a:lnTo>
                  <a:pt x="1834" y="6111"/>
                </a:lnTo>
                <a:lnTo>
                  <a:pt x="1811" y="6123"/>
                </a:lnTo>
                <a:lnTo>
                  <a:pt x="1830" y="6124"/>
                </a:lnTo>
                <a:lnTo>
                  <a:pt x="1853" y="6125"/>
                </a:lnTo>
                <a:lnTo>
                  <a:pt x="1903" y="6126"/>
                </a:lnTo>
                <a:lnTo>
                  <a:pt x="1929" y="6127"/>
                </a:lnTo>
                <a:lnTo>
                  <a:pt x="1954" y="6130"/>
                </a:lnTo>
                <a:lnTo>
                  <a:pt x="1965" y="6132"/>
                </a:lnTo>
                <a:lnTo>
                  <a:pt x="1975" y="6134"/>
                </a:lnTo>
                <a:lnTo>
                  <a:pt x="1985" y="6137"/>
                </a:lnTo>
                <a:lnTo>
                  <a:pt x="1993" y="6141"/>
                </a:lnTo>
                <a:lnTo>
                  <a:pt x="1991" y="6141"/>
                </a:lnTo>
                <a:lnTo>
                  <a:pt x="1989" y="6141"/>
                </a:lnTo>
                <a:lnTo>
                  <a:pt x="1983" y="6142"/>
                </a:lnTo>
                <a:lnTo>
                  <a:pt x="1974" y="6146"/>
                </a:lnTo>
                <a:lnTo>
                  <a:pt x="1965" y="6153"/>
                </a:lnTo>
                <a:lnTo>
                  <a:pt x="1944" y="6169"/>
                </a:lnTo>
                <a:lnTo>
                  <a:pt x="1922" y="6189"/>
                </a:lnTo>
                <a:lnTo>
                  <a:pt x="1898" y="6209"/>
                </a:lnTo>
                <a:lnTo>
                  <a:pt x="1877" y="6229"/>
                </a:lnTo>
                <a:lnTo>
                  <a:pt x="1853" y="6254"/>
                </a:lnTo>
                <a:lnTo>
                  <a:pt x="1878" y="6254"/>
                </a:lnTo>
                <a:lnTo>
                  <a:pt x="1853" y="6266"/>
                </a:lnTo>
                <a:lnTo>
                  <a:pt x="1827" y="6278"/>
                </a:lnTo>
                <a:lnTo>
                  <a:pt x="1802" y="6293"/>
                </a:lnTo>
                <a:lnTo>
                  <a:pt x="1777" y="6308"/>
                </a:lnTo>
                <a:lnTo>
                  <a:pt x="1807" y="6307"/>
                </a:lnTo>
                <a:lnTo>
                  <a:pt x="1785" y="6321"/>
                </a:lnTo>
                <a:lnTo>
                  <a:pt x="1764" y="6335"/>
                </a:lnTo>
                <a:lnTo>
                  <a:pt x="1743" y="6352"/>
                </a:lnTo>
                <a:lnTo>
                  <a:pt x="1725" y="6369"/>
                </a:lnTo>
                <a:lnTo>
                  <a:pt x="1749" y="6364"/>
                </a:lnTo>
                <a:lnTo>
                  <a:pt x="1728" y="6378"/>
                </a:lnTo>
                <a:lnTo>
                  <a:pt x="1708" y="6396"/>
                </a:lnTo>
                <a:lnTo>
                  <a:pt x="1691" y="6414"/>
                </a:lnTo>
                <a:lnTo>
                  <a:pt x="1674" y="6434"/>
                </a:lnTo>
                <a:lnTo>
                  <a:pt x="1694" y="6430"/>
                </a:lnTo>
                <a:lnTo>
                  <a:pt x="1677" y="6446"/>
                </a:lnTo>
                <a:lnTo>
                  <a:pt x="1662" y="6464"/>
                </a:lnTo>
                <a:lnTo>
                  <a:pt x="1647" y="6482"/>
                </a:lnTo>
                <a:lnTo>
                  <a:pt x="1632" y="6501"/>
                </a:lnTo>
                <a:lnTo>
                  <a:pt x="1651" y="6492"/>
                </a:lnTo>
                <a:lnTo>
                  <a:pt x="1647" y="6501"/>
                </a:lnTo>
                <a:lnTo>
                  <a:pt x="1640" y="6510"/>
                </a:lnTo>
                <a:lnTo>
                  <a:pt x="1634" y="6519"/>
                </a:lnTo>
                <a:lnTo>
                  <a:pt x="1627" y="6526"/>
                </a:lnTo>
                <a:lnTo>
                  <a:pt x="1620" y="6532"/>
                </a:lnTo>
                <a:lnTo>
                  <a:pt x="1610" y="6538"/>
                </a:lnTo>
                <a:lnTo>
                  <a:pt x="1602" y="6543"/>
                </a:lnTo>
                <a:lnTo>
                  <a:pt x="1592" y="6548"/>
                </a:lnTo>
                <a:lnTo>
                  <a:pt x="1611" y="6551"/>
                </a:lnTo>
                <a:lnTo>
                  <a:pt x="1591" y="6566"/>
                </a:lnTo>
                <a:lnTo>
                  <a:pt x="1569" y="6581"/>
                </a:lnTo>
                <a:lnTo>
                  <a:pt x="1548" y="6597"/>
                </a:lnTo>
                <a:lnTo>
                  <a:pt x="1526" y="6611"/>
                </a:lnTo>
                <a:lnTo>
                  <a:pt x="1554" y="6604"/>
                </a:lnTo>
                <a:lnTo>
                  <a:pt x="1533" y="6624"/>
                </a:lnTo>
                <a:lnTo>
                  <a:pt x="1514" y="6644"/>
                </a:lnTo>
                <a:lnTo>
                  <a:pt x="1496" y="6667"/>
                </a:lnTo>
                <a:lnTo>
                  <a:pt x="1480" y="6691"/>
                </a:lnTo>
                <a:lnTo>
                  <a:pt x="1502" y="6679"/>
                </a:lnTo>
                <a:lnTo>
                  <a:pt x="1524" y="6666"/>
                </a:lnTo>
                <a:lnTo>
                  <a:pt x="1545" y="6652"/>
                </a:lnTo>
                <a:lnTo>
                  <a:pt x="1565" y="6636"/>
                </a:lnTo>
                <a:lnTo>
                  <a:pt x="1558" y="6653"/>
                </a:lnTo>
                <a:lnTo>
                  <a:pt x="1592" y="6629"/>
                </a:lnTo>
                <a:lnTo>
                  <a:pt x="1626" y="6605"/>
                </a:lnTo>
                <a:lnTo>
                  <a:pt x="1628" y="6615"/>
                </a:lnTo>
                <a:lnTo>
                  <a:pt x="1648" y="6609"/>
                </a:lnTo>
                <a:lnTo>
                  <a:pt x="1667" y="6603"/>
                </a:lnTo>
                <a:lnTo>
                  <a:pt x="1687" y="6597"/>
                </a:lnTo>
                <a:lnTo>
                  <a:pt x="1705" y="6589"/>
                </a:lnTo>
                <a:lnTo>
                  <a:pt x="1689" y="6608"/>
                </a:lnTo>
                <a:lnTo>
                  <a:pt x="1722" y="6597"/>
                </a:lnTo>
                <a:lnTo>
                  <a:pt x="1737" y="6592"/>
                </a:lnTo>
                <a:lnTo>
                  <a:pt x="1754" y="6587"/>
                </a:lnTo>
                <a:lnTo>
                  <a:pt x="1771" y="6582"/>
                </a:lnTo>
                <a:lnTo>
                  <a:pt x="1788" y="6579"/>
                </a:lnTo>
                <a:lnTo>
                  <a:pt x="1804" y="6577"/>
                </a:lnTo>
                <a:lnTo>
                  <a:pt x="1822" y="6576"/>
                </a:lnTo>
                <a:lnTo>
                  <a:pt x="1807" y="6588"/>
                </a:lnTo>
                <a:lnTo>
                  <a:pt x="1846" y="6583"/>
                </a:lnTo>
                <a:lnTo>
                  <a:pt x="1887" y="6578"/>
                </a:lnTo>
                <a:lnTo>
                  <a:pt x="1871" y="6592"/>
                </a:lnTo>
                <a:lnTo>
                  <a:pt x="1895" y="6587"/>
                </a:lnTo>
                <a:lnTo>
                  <a:pt x="1919" y="6580"/>
                </a:lnTo>
                <a:lnTo>
                  <a:pt x="1941" y="6573"/>
                </a:lnTo>
                <a:lnTo>
                  <a:pt x="1965" y="6566"/>
                </a:lnTo>
                <a:lnTo>
                  <a:pt x="1952" y="6582"/>
                </a:lnTo>
                <a:lnTo>
                  <a:pt x="1999" y="6565"/>
                </a:lnTo>
                <a:lnTo>
                  <a:pt x="2044" y="6545"/>
                </a:lnTo>
                <a:lnTo>
                  <a:pt x="2039" y="6560"/>
                </a:lnTo>
                <a:lnTo>
                  <a:pt x="2083" y="6535"/>
                </a:lnTo>
                <a:lnTo>
                  <a:pt x="2105" y="6524"/>
                </a:lnTo>
                <a:lnTo>
                  <a:pt x="2128" y="6512"/>
                </a:lnTo>
                <a:lnTo>
                  <a:pt x="2117" y="6527"/>
                </a:lnTo>
                <a:lnTo>
                  <a:pt x="2127" y="6523"/>
                </a:lnTo>
                <a:lnTo>
                  <a:pt x="2138" y="6518"/>
                </a:lnTo>
                <a:lnTo>
                  <a:pt x="2160" y="6505"/>
                </a:lnTo>
                <a:lnTo>
                  <a:pt x="2181" y="6494"/>
                </a:lnTo>
                <a:lnTo>
                  <a:pt x="2192" y="6490"/>
                </a:lnTo>
                <a:lnTo>
                  <a:pt x="2202" y="6486"/>
                </a:lnTo>
                <a:lnTo>
                  <a:pt x="2191" y="6510"/>
                </a:lnTo>
                <a:lnTo>
                  <a:pt x="2206" y="6497"/>
                </a:lnTo>
                <a:lnTo>
                  <a:pt x="2226" y="6479"/>
                </a:lnTo>
                <a:lnTo>
                  <a:pt x="2248" y="6457"/>
                </a:lnTo>
                <a:lnTo>
                  <a:pt x="2236" y="6485"/>
                </a:lnTo>
                <a:lnTo>
                  <a:pt x="2252" y="6474"/>
                </a:lnTo>
                <a:lnTo>
                  <a:pt x="2260" y="6468"/>
                </a:lnTo>
                <a:lnTo>
                  <a:pt x="2268" y="6461"/>
                </a:lnTo>
                <a:lnTo>
                  <a:pt x="2275" y="6453"/>
                </a:lnTo>
                <a:lnTo>
                  <a:pt x="2281" y="6444"/>
                </a:lnTo>
                <a:lnTo>
                  <a:pt x="2287" y="6436"/>
                </a:lnTo>
                <a:lnTo>
                  <a:pt x="2288" y="6432"/>
                </a:lnTo>
                <a:lnTo>
                  <a:pt x="2289" y="6428"/>
                </a:lnTo>
                <a:lnTo>
                  <a:pt x="2289" y="6446"/>
                </a:lnTo>
                <a:lnTo>
                  <a:pt x="2297" y="6439"/>
                </a:lnTo>
                <a:lnTo>
                  <a:pt x="2304" y="6430"/>
                </a:lnTo>
                <a:lnTo>
                  <a:pt x="2315" y="6410"/>
                </a:lnTo>
                <a:lnTo>
                  <a:pt x="2322" y="6401"/>
                </a:lnTo>
                <a:lnTo>
                  <a:pt x="2329" y="6391"/>
                </a:lnTo>
                <a:lnTo>
                  <a:pt x="2336" y="6382"/>
                </a:lnTo>
                <a:lnTo>
                  <a:pt x="2344" y="6374"/>
                </a:lnTo>
                <a:lnTo>
                  <a:pt x="2347" y="6373"/>
                </a:lnTo>
                <a:lnTo>
                  <a:pt x="2348" y="6374"/>
                </a:lnTo>
                <a:lnTo>
                  <a:pt x="2348" y="6377"/>
                </a:lnTo>
                <a:lnTo>
                  <a:pt x="2348" y="6382"/>
                </a:lnTo>
                <a:lnTo>
                  <a:pt x="2346" y="6395"/>
                </a:lnTo>
                <a:lnTo>
                  <a:pt x="2342" y="6410"/>
                </a:lnTo>
                <a:lnTo>
                  <a:pt x="2334" y="6440"/>
                </a:lnTo>
                <a:lnTo>
                  <a:pt x="2330" y="6454"/>
                </a:lnTo>
                <a:lnTo>
                  <a:pt x="2351" y="6445"/>
                </a:lnTo>
                <a:lnTo>
                  <a:pt x="2345" y="6456"/>
                </a:lnTo>
                <a:lnTo>
                  <a:pt x="2340" y="6466"/>
                </a:lnTo>
                <a:lnTo>
                  <a:pt x="2336" y="6476"/>
                </a:lnTo>
                <a:lnTo>
                  <a:pt x="2333" y="6488"/>
                </a:lnTo>
                <a:lnTo>
                  <a:pt x="2331" y="6499"/>
                </a:lnTo>
                <a:lnTo>
                  <a:pt x="2329" y="6510"/>
                </a:lnTo>
                <a:lnTo>
                  <a:pt x="2329" y="6522"/>
                </a:lnTo>
                <a:lnTo>
                  <a:pt x="2329" y="6533"/>
                </a:lnTo>
                <a:lnTo>
                  <a:pt x="2343" y="6519"/>
                </a:lnTo>
                <a:lnTo>
                  <a:pt x="2338" y="6538"/>
                </a:lnTo>
                <a:lnTo>
                  <a:pt x="2336" y="6559"/>
                </a:lnTo>
                <a:lnTo>
                  <a:pt x="2336" y="6579"/>
                </a:lnTo>
                <a:lnTo>
                  <a:pt x="2338" y="6599"/>
                </a:lnTo>
                <a:lnTo>
                  <a:pt x="2345" y="6588"/>
                </a:lnTo>
                <a:lnTo>
                  <a:pt x="2348" y="6583"/>
                </a:lnTo>
                <a:lnTo>
                  <a:pt x="2346" y="6595"/>
                </a:lnTo>
                <a:lnTo>
                  <a:pt x="2345" y="6606"/>
                </a:lnTo>
                <a:lnTo>
                  <a:pt x="2344" y="6618"/>
                </a:lnTo>
                <a:lnTo>
                  <a:pt x="2344" y="6630"/>
                </a:lnTo>
                <a:lnTo>
                  <a:pt x="2346" y="6641"/>
                </a:lnTo>
                <a:lnTo>
                  <a:pt x="2347" y="6653"/>
                </a:lnTo>
                <a:lnTo>
                  <a:pt x="2351" y="6663"/>
                </a:lnTo>
                <a:lnTo>
                  <a:pt x="2354" y="6674"/>
                </a:lnTo>
                <a:lnTo>
                  <a:pt x="2357" y="6671"/>
                </a:lnTo>
                <a:lnTo>
                  <a:pt x="2359" y="6668"/>
                </a:lnTo>
                <a:lnTo>
                  <a:pt x="2362" y="6663"/>
                </a:lnTo>
                <a:lnTo>
                  <a:pt x="2364" y="6656"/>
                </a:lnTo>
                <a:lnTo>
                  <a:pt x="2362" y="6679"/>
                </a:lnTo>
                <a:lnTo>
                  <a:pt x="2363" y="6702"/>
                </a:lnTo>
                <a:lnTo>
                  <a:pt x="2365" y="6725"/>
                </a:lnTo>
                <a:lnTo>
                  <a:pt x="2369" y="6747"/>
                </a:lnTo>
                <a:lnTo>
                  <a:pt x="2380" y="6727"/>
                </a:lnTo>
                <a:lnTo>
                  <a:pt x="2385" y="6716"/>
                </a:lnTo>
                <a:lnTo>
                  <a:pt x="2382" y="6728"/>
                </a:lnTo>
                <a:lnTo>
                  <a:pt x="2381" y="6739"/>
                </a:lnTo>
                <a:lnTo>
                  <a:pt x="2380" y="6750"/>
                </a:lnTo>
                <a:lnTo>
                  <a:pt x="2380" y="6763"/>
                </a:lnTo>
                <a:lnTo>
                  <a:pt x="2381" y="6774"/>
                </a:lnTo>
                <a:lnTo>
                  <a:pt x="2383" y="6786"/>
                </a:lnTo>
                <a:lnTo>
                  <a:pt x="2386" y="6796"/>
                </a:lnTo>
                <a:lnTo>
                  <a:pt x="2389" y="6807"/>
                </a:lnTo>
                <a:lnTo>
                  <a:pt x="2398" y="6796"/>
                </a:lnTo>
                <a:lnTo>
                  <a:pt x="2400" y="6793"/>
                </a:lnTo>
                <a:lnTo>
                  <a:pt x="2394" y="6815"/>
                </a:lnTo>
                <a:lnTo>
                  <a:pt x="2391" y="6839"/>
                </a:lnTo>
                <a:lnTo>
                  <a:pt x="2389" y="6863"/>
                </a:lnTo>
                <a:lnTo>
                  <a:pt x="2389" y="6886"/>
                </a:lnTo>
                <a:lnTo>
                  <a:pt x="2405" y="6867"/>
                </a:lnTo>
                <a:lnTo>
                  <a:pt x="2402" y="6890"/>
                </a:lnTo>
                <a:lnTo>
                  <a:pt x="2399" y="6912"/>
                </a:lnTo>
                <a:lnTo>
                  <a:pt x="2398" y="6935"/>
                </a:lnTo>
                <a:lnTo>
                  <a:pt x="2398" y="6959"/>
                </a:lnTo>
                <a:lnTo>
                  <a:pt x="2409" y="6937"/>
                </a:lnTo>
                <a:lnTo>
                  <a:pt x="2408" y="6950"/>
                </a:lnTo>
                <a:lnTo>
                  <a:pt x="2408" y="6965"/>
                </a:lnTo>
                <a:lnTo>
                  <a:pt x="2409" y="6978"/>
                </a:lnTo>
                <a:lnTo>
                  <a:pt x="2411" y="6993"/>
                </a:lnTo>
                <a:lnTo>
                  <a:pt x="2413" y="7006"/>
                </a:lnTo>
                <a:lnTo>
                  <a:pt x="2418" y="7020"/>
                </a:lnTo>
                <a:lnTo>
                  <a:pt x="2422" y="7033"/>
                </a:lnTo>
                <a:lnTo>
                  <a:pt x="2428" y="7045"/>
                </a:lnTo>
                <a:lnTo>
                  <a:pt x="2433" y="6953"/>
                </a:lnTo>
                <a:lnTo>
                  <a:pt x="2440" y="6966"/>
                </a:lnTo>
                <a:lnTo>
                  <a:pt x="2442" y="6865"/>
                </a:lnTo>
                <a:lnTo>
                  <a:pt x="2449" y="6885"/>
                </a:lnTo>
                <a:lnTo>
                  <a:pt x="2454" y="6862"/>
                </a:lnTo>
                <a:lnTo>
                  <a:pt x="2458" y="6839"/>
                </a:lnTo>
                <a:lnTo>
                  <a:pt x="2460" y="6815"/>
                </a:lnTo>
                <a:lnTo>
                  <a:pt x="2462" y="6793"/>
                </a:lnTo>
                <a:lnTo>
                  <a:pt x="2467" y="6834"/>
                </a:lnTo>
                <a:lnTo>
                  <a:pt x="2473" y="6814"/>
                </a:lnTo>
                <a:lnTo>
                  <a:pt x="2478" y="6794"/>
                </a:lnTo>
                <a:lnTo>
                  <a:pt x="2483" y="6773"/>
                </a:lnTo>
                <a:lnTo>
                  <a:pt x="2486" y="6753"/>
                </a:lnTo>
                <a:lnTo>
                  <a:pt x="2490" y="6773"/>
                </a:lnTo>
                <a:lnTo>
                  <a:pt x="2500" y="6753"/>
                </a:lnTo>
                <a:lnTo>
                  <a:pt x="2508" y="6731"/>
                </a:lnTo>
                <a:lnTo>
                  <a:pt x="2515" y="6709"/>
                </a:lnTo>
                <a:lnTo>
                  <a:pt x="2521" y="6687"/>
                </a:lnTo>
                <a:lnTo>
                  <a:pt x="2523" y="6716"/>
                </a:lnTo>
                <a:lnTo>
                  <a:pt x="2532" y="6699"/>
                </a:lnTo>
                <a:lnTo>
                  <a:pt x="2540" y="6679"/>
                </a:lnTo>
                <a:lnTo>
                  <a:pt x="2546" y="6660"/>
                </a:lnTo>
                <a:lnTo>
                  <a:pt x="2550" y="6640"/>
                </a:lnTo>
                <a:lnTo>
                  <a:pt x="2556" y="6666"/>
                </a:lnTo>
                <a:lnTo>
                  <a:pt x="2565" y="6649"/>
                </a:lnTo>
                <a:lnTo>
                  <a:pt x="2573" y="6632"/>
                </a:lnTo>
                <a:lnTo>
                  <a:pt x="2579" y="6613"/>
                </a:lnTo>
                <a:lnTo>
                  <a:pt x="2584" y="6596"/>
                </a:lnTo>
                <a:lnTo>
                  <a:pt x="2589" y="6616"/>
                </a:lnTo>
                <a:lnTo>
                  <a:pt x="2594" y="6606"/>
                </a:lnTo>
                <a:lnTo>
                  <a:pt x="2598" y="6597"/>
                </a:lnTo>
                <a:lnTo>
                  <a:pt x="2605" y="6576"/>
                </a:lnTo>
                <a:lnTo>
                  <a:pt x="2609" y="6555"/>
                </a:lnTo>
                <a:lnTo>
                  <a:pt x="2611" y="6533"/>
                </a:lnTo>
                <a:lnTo>
                  <a:pt x="2616" y="6557"/>
                </a:lnTo>
                <a:lnTo>
                  <a:pt x="2621" y="6541"/>
                </a:lnTo>
                <a:lnTo>
                  <a:pt x="2625" y="6526"/>
                </a:lnTo>
                <a:lnTo>
                  <a:pt x="2627" y="6509"/>
                </a:lnTo>
                <a:lnTo>
                  <a:pt x="2628" y="6493"/>
                </a:lnTo>
                <a:lnTo>
                  <a:pt x="2636" y="6506"/>
                </a:lnTo>
                <a:lnTo>
                  <a:pt x="2637" y="6485"/>
                </a:lnTo>
                <a:lnTo>
                  <a:pt x="2637" y="6463"/>
                </a:lnTo>
                <a:lnTo>
                  <a:pt x="2636" y="6441"/>
                </a:lnTo>
                <a:lnTo>
                  <a:pt x="2633" y="6421"/>
                </a:lnTo>
                <a:lnTo>
                  <a:pt x="2648" y="6443"/>
                </a:lnTo>
                <a:lnTo>
                  <a:pt x="2645" y="6418"/>
                </a:lnTo>
                <a:lnTo>
                  <a:pt x="2641" y="6378"/>
                </a:lnTo>
                <a:lnTo>
                  <a:pt x="2634" y="6328"/>
                </a:lnTo>
                <a:lnTo>
                  <a:pt x="2637" y="6329"/>
                </a:lnTo>
                <a:lnTo>
                  <a:pt x="2641" y="6330"/>
                </a:lnTo>
                <a:lnTo>
                  <a:pt x="2644" y="6332"/>
                </a:lnTo>
                <a:lnTo>
                  <a:pt x="2648" y="6335"/>
                </a:lnTo>
                <a:lnTo>
                  <a:pt x="2656" y="6343"/>
                </a:lnTo>
                <a:lnTo>
                  <a:pt x="2663" y="6354"/>
                </a:lnTo>
                <a:lnTo>
                  <a:pt x="2675" y="6375"/>
                </a:lnTo>
                <a:lnTo>
                  <a:pt x="2684" y="6392"/>
                </a:lnTo>
                <a:lnTo>
                  <a:pt x="2681" y="6374"/>
                </a:lnTo>
                <a:lnTo>
                  <a:pt x="2688" y="6378"/>
                </a:lnTo>
                <a:lnTo>
                  <a:pt x="2693" y="6386"/>
                </a:lnTo>
                <a:lnTo>
                  <a:pt x="2700" y="6395"/>
                </a:lnTo>
                <a:lnTo>
                  <a:pt x="2706" y="6404"/>
                </a:lnTo>
                <a:lnTo>
                  <a:pt x="2717" y="6424"/>
                </a:lnTo>
                <a:lnTo>
                  <a:pt x="2727" y="6437"/>
                </a:lnTo>
                <a:lnTo>
                  <a:pt x="2727" y="6425"/>
                </a:lnTo>
                <a:lnTo>
                  <a:pt x="2730" y="6430"/>
                </a:lnTo>
                <a:lnTo>
                  <a:pt x="2734" y="6436"/>
                </a:lnTo>
                <a:lnTo>
                  <a:pt x="2742" y="6451"/>
                </a:lnTo>
                <a:lnTo>
                  <a:pt x="2750" y="6469"/>
                </a:lnTo>
                <a:lnTo>
                  <a:pt x="2751" y="6448"/>
                </a:lnTo>
                <a:lnTo>
                  <a:pt x="2757" y="6457"/>
                </a:lnTo>
                <a:lnTo>
                  <a:pt x="2760" y="6466"/>
                </a:lnTo>
                <a:lnTo>
                  <a:pt x="2764" y="6476"/>
                </a:lnTo>
                <a:lnTo>
                  <a:pt x="2766" y="6486"/>
                </a:lnTo>
                <a:lnTo>
                  <a:pt x="2768" y="6495"/>
                </a:lnTo>
                <a:lnTo>
                  <a:pt x="2769" y="6505"/>
                </a:lnTo>
                <a:lnTo>
                  <a:pt x="2770" y="6515"/>
                </a:lnTo>
                <a:lnTo>
                  <a:pt x="2770" y="6526"/>
                </a:lnTo>
                <a:lnTo>
                  <a:pt x="2770" y="6519"/>
                </a:lnTo>
                <a:lnTo>
                  <a:pt x="2772" y="6510"/>
                </a:lnTo>
                <a:lnTo>
                  <a:pt x="2776" y="6502"/>
                </a:lnTo>
                <a:lnTo>
                  <a:pt x="2784" y="6541"/>
                </a:lnTo>
                <a:lnTo>
                  <a:pt x="2791" y="6579"/>
                </a:lnTo>
                <a:lnTo>
                  <a:pt x="2791" y="6575"/>
                </a:lnTo>
                <a:lnTo>
                  <a:pt x="2792" y="6571"/>
                </a:lnTo>
                <a:lnTo>
                  <a:pt x="2795" y="6566"/>
                </a:lnTo>
                <a:lnTo>
                  <a:pt x="2798" y="6564"/>
                </a:lnTo>
                <a:lnTo>
                  <a:pt x="2799" y="6563"/>
                </a:lnTo>
                <a:lnTo>
                  <a:pt x="2801" y="6574"/>
                </a:lnTo>
                <a:lnTo>
                  <a:pt x="2804" y="6586"/>
                </a:lnTo>
                <a:lnTo>
                  <a:pt x="2808" y="6597"/>
                </a:lnTo>
                <a:lnTo>
                  <a:pt x="2812" y="6607"/>
                </a:lnTo>
                <a:lnTo>
                  <a:pt x="2818" y="6618"/>
                </a:lnTo>
                <a:lnTo>
                  <a:pt x="2825" y="6628"/>
                </a:lnTo>
                <a:lnTo>
                  <a:pt x="2831" y="6637"/>
                </a:lnTo>
                <a:lnTo>
                  <a:pt x="2839" y="6646"/>
                </a:lnTo>
                <a:lnTo>
                  <a:pt x="2834" y="6635"/>
                </a:lnTo>
                <a:lnTo>
                  <a:pt x="2830" y="6622"/>
                </a:lnTo>
                <a:lnTo>
                  <a:pt x="2828" y="6606"/>
                </a:lnTo>
                <a:lnTo>
                  <a:pt x="2825" y="6590"/>
                </a:lnTo>
                <a:lnTo>
                  <a:pt x="2823" y="6558"/>
                </a:lnTo>
                <a:lnTo>
                  <a:pt x="2820" y="6531"/>
                </a:lnTo>
                <a:lnTo>
                  <a:pt x="2839" y="6552"/>
                </a:lnTo>
                <a:lnTo>
                  <a:pt x="2816" y="6503"/>
                </a:lnTo>
                <a:lnTo>
                  <a:pt x="2793" y="6457"/>
                </a:lnTo>
                <a:lnTo>
                  <a:pt x="2807" y="6472"/>
                </a:lnTo>
                <a:lnTo>
                  <a:pt x="2797" y="6420"/>
                </a:lnTo>
                <a:lnTo>
                  <a:pt x="2788" y="6367"/>
                </a:lnTo>
                <a:lnTo>
                  <a:pt x="2799" y="6387"/>
                </a:lnTo>
                <a:lnTo>
                  <a:pt x="2800" y="6376"/>
                </a:lnTo>
                <a:lnTo>
                  <a:pt x="2799" y="6365"/>
                </a:lnTo>
                <a:lnTo>
                  <a:pt x="2797" y="6342"/>
                </a:lnTo>
                <a:lnTo>
                  <a:pt x="2792" y="6321"/>
                </a:lnTo>
                <a:lnTo>
                  <a:pt x="2788" y="6299"/>
                </a:lnTo>
                <a:lnTo>
                  <a:pt x="2798" y="6321"/>
                </a:lnTo>
                <a:lnTo>
                  <a:pt x="2799" y="6308"/>
                </a:lnTo>
                <a:lnTo>
                  <a:pt x="2798" y="6296"/>
                </a:lnTo>
                <a:lnTo>
                  <a:pt x="2797" y="6284"/>
                </a:lnTo>
                <a:lnTo>
                  <a:pt x="2794" y="6272"/>
                </a:lnTo>
                <a:lnTo>
                  <a:pt x="2790" y="6261"/>
                </a:lnTo>
                <a:lnTo>
                  <a:pt x="2784" y="6249"/>
                </a:lnTo>
                <a:lnTo>
                  <a:pt x="2777" y="6239"/>
                </a:lnTo>
                <a:lnTo>
                  <a:pt x="2770" y="6229"/>
                </a:lnTo>
                <a:lnTo>
                  <a:pt x="2792" y="6249"/>
                </a:lnTo>
                <a:lnTo>
                  <a:pt x="2788" y="6237"/>
                </a:lnTo>
                <a:lnTo>
                  <a:pt x="2783" y="6225"/>
                </a:lnTo>
                <a:lnTo>
                  <a:pt x="2778" y="6212"/>
                </a:lnTo>
                <a:lnTo>
                  <a:pt x="2773" y="6201"/>
                </a:lnTo>
                <a:lnTo>
                  <a:pt x="2766" y="6190"/>
                </a:lnTo>
                <a:lnTo>
                  <a:pt x="2760" y="6178"/>
                </a:lnTo>
                <a:lnTo>
                  <a:pt x="2751" y="6168"/>
                </a:lnTo>
                <a:lnTo>
                  <a:pt x="2743" y="6158"/>
                </a:lnTo>
                <a:lnTo>
                  <a:pt x="2761" y="6162"/>
                </a:lnTo>
                <a:lnTo>
                  <a:pt x="2757" y="6155"/>
                </a:lnTo>
                <a:lnTo>
                  <a:pt x="2750" y="6146"/>
                </a:lnTo>
                <a:lnTo>
                  <a:pt x="2743" y="6137"/>
                </a:lnTo>
                <a:lnTo>
                  <a:pt x="2733" y="6127"/>
                </a:lnTo>
                <a:lnTo>
                  <a:pt x="2711" y="6104"/>
                </a:lnTo>
                <a:lnTo>
                  <a:pt x="2690" y="6080"/>
                </a:lnTo>
                <a:lnTo>
                  <a:pt x="2679" y="6069"/>
                </a:lnTo>
                <a:lnTo>
                  <a:pt x="2670" y="6057"/>
                </a:lnTo>
                <a:lnTo>
                  <a:pt x="2663" y="6045"/>
                </a:lnTo>
                <a:lnTo>
                  <a:pt x="2657" y="6034"/>
                </a:lnTo>
                <a:lnTo>
                  <a:pt x="2656" y="6029"/>
                </a:lnTo>
                <a:lnTo>
                  <a:pt x="2655" y="6024"/>
                </a:lnTo>
                <a:lnTo>
                  <a:pt x="2654" y="6019"/>
                </a:lnTo>
                <a:lnTo>
                  <a:pt x="2655" y="6013"/>
                </a:lnTo>
                <a:lnTo>
                  <a:pt x="2656" y="6009"/>
                </a:lnTo>
                <a:lnTo>
                  <a:pt x="2658" y="6005"/>
                </a:lnTo>
                <a:lnTo>
                  <a:pt x="2661" y="6001"/>
                </a:lnTo>
                <a:lnTo>
                  <a:pt x="2665" y="5997"/>
                </a:lnTo>
                <a:lnTo>
                  <a:pt x="2673" y="5995"/>
                </a:lnTo>
                <a:lnTo>
                  <a:pt x="2681" y="5994"/>
                </a:lnTo>
                <a:lnTo>
                  <a:pt x="2700" y="5992"/>
                </a:lnTo>
                <a:lnTo>
                  <a:pt x="2721" y="5992"/>
                </a:lnTo>
                <a:lnTo>
                  <a:pt x="2743" y="5994"/>
                </a:lnTo>
                <a:lnTo>
                  <a:pt x="2767" y="5997"/>
                </a:lnTo>
                <a:lnTo>
                  <a:pt x="2792" y="6000"/>
                </a:lnTo>
                <a:lnTo>
                  <a:pt x="2843" y="6010"/>
                </a:lnTo>
                <a:lnTo>
                  <a:pt x="2945" y="6033"/>
                </a:lnTo>
                <a:lnTo>
                  <a:pt x="2969" y="6037"/>
                </a:lnTo>
                <a:lnTo>
                  <a:pt x="2991" y="6041"/>
                </a:lnTo>
                <a:lnTo>
                  <a:pt x="3011" y="6043"/>
                </a:lnTo>
                <a:lnTo>
                  <a:pt x="3030" y="6044"/>
                </a:lnTo>
                <a:lnTo>
                  <a:pt x="3071" y="6045"/>
                </a:lnTo>
                <a:lnTo>
                  <a:pt x="3110" y="6046"/>
                </a:lnTo>
                <a:lnTo>
                  <a:pt x="3185" y="6047"/>
                </a:lnTo>
                <a:lnTo>
                  <a:pt x="3220" y="6047"/>
                </a:lnTo>
                <a:lnTo>
                  <a:pt x="3256" y="6049"/>
                </a:lnTo>
                <a:lnTo>
                  <a:pt x="3289" y="6053"/>
                </a:lnTo>
                <a:lnTo>
                  <a:pt x="3321" y="6058"/>
                </a:lnTo>
                <a:lnTo>
                  <a:pt x="3353" y="6065"/>
                </a:lnTo>
                <a:lnTo>
                  <a:pt x="3369" y="6069"/>
                </a:lnTo>
                <a:lnTo>
                  <a:pt x="3384" y="6073"/>
                </a:lnTo>
                <a:lnTo>
                  <a:pt x="3400" y="6079"/>
                </a:lnTo>
                <a:lnTo>
                  <a:pt x="3415" y="6086"/>
                </a:lnTo>
                <a:lnTo>
                  <a:pt x="3431" y="6093"/>
                </a:lnTo>
                <a:lnTo>
                  <a:pt x="3446" y="6101"/>
                </a:lnTo>
                <a:lnTo>
                  <a:pt x="3461" y="6109"/>
                </a:lnTo>
                <a:lnTo>
                  <a:pt x="3476" y="6120"/>
                </a:lnTo>
                <a:lnTo>
                  <a:pt x="3491" y="6130"/>
                </a:lnTo>
                <a:lnTo>
                  <a:pt x="3506" y="6142"/>
                </a:lnTo>
                <a:lnTo>
                  <a:pt x="3520" y="6155"/>
                </a:lnTo>
                <a:lnTo>
                  <a:pt x="3535" y="6169"/>
                </a:lnTo>
                <a:lnTo>
                  <a:pt x="3550" y="6184"/>
                </a:lnTo>
                <a:lnTo>
                  <a:pt x="3565" y="6200"/>
                </a:lnTo>
                <a:lnTo>
                  <a:pt x="3676" y="6328"/>
                </a:lnTo>
                <a:lnTo>
                  <a:pt x="3787" y="6456"/>
                </a:lnTo>
                <a:lnTo>
                  <a:pt x="3843" y="6520"/>
                </a:lnTo>
                <a:lnTo>
                  <a:pt x="3899" y="6583"/>
                </a:lnTo>
                <a:lnTo>
                  <a:pt x="3956" y="6645"/>
                </a:lnTo>
                <a:lnTo>
                  <a:pt x="4014" y="6707"/>
                </a:lnTo>
                <a:lnTo>
                  <a:pt x="4052" y="6746"/>
                </a:lnTo>
                <a:lnTo>
                  <a:pt x="4090" y="6785"/>
                </a:lnTo>
                <a:lnTo>
                  <a:pt x="4165" y="6859"/>
                </a:lnTo>
                <a:lnTo>
                  <a:pt x="4200" y="6896"/>
                </a:lnTo>
                <a:lnTo>
                  <a:pt x="4235" y="6933"/>
                </a:lnTo>
                <a:lnTo>
                  <a:pt x="4267" y="6971"/>
                </a:lnTo>
                <a:lnTo>
                  <a:pt x="4282" y="6991"/>
                </a:lnTo>
                <a:lnTo>
                  <a:pt x="4297" y="7010"/>
                </a:lnTo>
                <a:lnTo>
                  <a:pt x="4310" y="7030"/>
                </a:lnTo>
                <a:lnTo>
                  <a:pt x="4323" y="7050"/>
                </a:lnTo>
                <a:lnTo>
                  <a:pt x="4336" y="7071"/>
                </a:lnTo>
                <a:lnTo>
                  <a:pt x="4347" y="7092"/>
                </a:lnTo>
                <a:lnTo>
                  <a:pt x="4358" y="7113"/>
                </a:lnTo>
                <a:lnTo>
                  <a:pt x="4368" y="7136"/>
                </a:lnTo>
                <a:lnTo>
                  <a:pt x="4377" y="7159"/>
                </a:lnTo>
                <a:lnTo>
                  <a:pt x="4384" y="7181"/>
                </a:lnTo>
                <a:lnTo>
                  <a:pt x="4391" y="7206"/>
                </a:lnTo>
                <a:lnTo>
                  <a:pt x="4397" y="7230"/>
                </a:lnTo>
                <a:lnTo>
                  <a:pt x="4401" y="7256"/>
                </a:lnTo>
                <a:lnTo>
                  <a:pt x="4404" y="7281"/>
                </a:lnTo>
                <a:lnTo>
                  <a:pt x="4406" y="7308"/>
                </a:lnTo>
                <a:lnTo>
                  <a:pt x="4407" y="7336"/>
                </a:lnTo>
                <a:lnTo>
                  <a:pt x="4406" y="7364"/>
                </a:lnTo>
                <a:lnTo>
                  <a:pt x="4404" y="7394"/>
                </a:lnTo>
                <a:lnTo>
                  <a:pt x="4414" y="7393"/>
                </a:lnTo>
                <a:lnTo>
                  <a:pt x="4424" y="7391"/>
                </a:lnTo>
                <a:lnTo>
                  <a:pt x="4433" y="7389"/>
                </a:lnTo>
                <a:lnTo>
                  <a:pt x="4441" y="7386"/>
                </a:lnTo>
                <a:lnTo>
                  <a:pt x="4447" y="7381"/>
                </a:lnTo>
                <a:lnTo>
                  <a:pt x="4453" y="7376"/>
                </a:lnTo>
                <a:lnTo>
                  <a:pt x="4457" y="7372"/>
                </a:lnTo>
                <a:lnTo>
                  <a:pt x="4462" y="7366"/>
                </a:lnTo>
                <a:lnTo>
                  <a:pt x="4466" y="7360"/>
                </a:lnTo>
                <a:lnTo>
                  <a:pt x="4468" y="7354"/>
                </a:lnTo>
                <a:lnTo>
                  <a:pt x="4470" y="7346"/>
                </a:lnTo>
                <a:lnTo>
                  <a:pt x="4472" y="7339"/>
                </a:lnTo>
                <a:lnTo>
                  <a:pt x="4474" y="7323"/>
                </a:lnTo>
                <a:lnTo>
                  <a:pt x="4474" y="7306"/>
                </a:lnTo>
                <a:lnTo>
                  <a:pt x="4472" y="7269"/>
                </a:lnTo>
                <a:lnTo>
                  <a:pt x="4472" y="7250"/>
                </a:lnTo>
                <a:lnTo>
                  <a:pt x="4471" y="7232"/>
                </a:lnTo>
                <a:lnTo>
                  <a:pt x="4472" y="7213"/>
                </a:lnTo>
                <a:lnTo>
                  <a:pt x="4475" y="7195"/>
                </a:lnTo>
                <a:lnTo>
                  <a:pt x="4477" y="7186"/>
                </a:lnTo>
                <a:lnTo>
                  <a:pt x="4480" y="7177"/>
                </a:lnTo>
                <a:lnTo>
                  <a:pt x="4483" y="7169"/>
                </a:lnTo>
                <a:lnTo>
                  <a:pt x="4487" y="7161"/>
                </a:lnTo>
                <a:lnTo>
                  <a:pt x="4540" y="7072"/>
                </a:lnTo>
                <a:lnTo>
                  <a:pt x="4591" y="6981"/>
                </a:lnTo>
                <a:lnTo>
                  <a:pt x="4641" y="6891"/>
                </a:lnTo>
                <a:lnTo>
                  <a:pt x="4689" y="6799"/>
                </a:lnTo>
                <a:lnTo>
                  <a:pt x="4809" y="6568"/>
                </a:lnTo>
                <a:lnTo>
                  <a:pt x="4869" y="6453"/>
                </a:lnTo>
                <a:lnTo>
                  <a:pt x="4929" y="6337"/>
                </a:lnTo>
                <a:lnTo>
                  <a:pt x="4990" y="6223"/>
                </a:lnTo>
                <a:lnTo>
                  <a:pt x="5053" y="6108"/>
                </a:lnTo>
                <a:lnTo>
                  <a:pt x="5117" y="5995"/>
                </a:lnTo>
                <a:lnTo>
                  <a:pt x="5182" y="5881"/>
                </a:lnTo>
                <a:lnTo>
                  <a:pt x="5196" y="5858"/>
                </a:lnTo>
                <a:lnTo>
                  <a:pt x="5212" y="5835"/>
                </a:lnTo>
                <a:lnTo>
                  <a:pt x="5227" y="5813"/>
                </a:lnTo>
                <a:lnTo>
                  <a:pt x="5244" y="5794"/>
                </a:lnTo>
                <a:lnTo>
                  <a:pt x="5260" y="5774"/>
                </a:lnTo>
                <a:lnTo>
                  <a:pt x="5278" y="5756"/>
                </a:lnTo>
                <a:lnTo>
                  <a:pt x="5296" y="5739"/>
                </a:lnTo>
                <a:lnTo>
                  <a:pt x="5315" y="5724"/>
                </a:lnTo>
                <a:lnTo>
                  <a:pt x="5334" y="5708"/>
                </a:lnTo>
                <a:lnTo>
                  <a:pt x="5353" y="5695"/>
                </a:lnTo>
                <a:lnTo>
                  <a:pt x="5374" y="5681"/>
                </a:lnTo>
                <a:lnTo>
                  <a:pt x="5394" y="5670"/>
                </a:lnTo>
                <a:lnTo>
                  <a:pt x="5415" y="5659"/>
                </a:lnTo>
                <a:lnTo>
                  <a:pt x="5437" y="5650"/>
                </a:lnTo>
                <a:lnTo>
                  <a:pt x="5458" y="5640"/>
                </a:lnTo>
                <a:lnTo>
                  <a:pt x="5480" y="5632"/>
                </a:lnTo>
                <a:lnTo>
                  <a:pt x="5503" y="5625"/>
                </a:lnTo>
                <a:lnTo>
                  <a:pt x="5525" y="5619"/>
                </a:lnTo>
                <a:lnTo>
                  <a:pt x="5549" y="5613"/>
                </a:lnTo>
                <a:lnTo>
                  <a:pt x="5573" y="5609"/>
                </a:lnTo>
                <a:lnTo>
                  <a:pt x="5596" y="5605"/>
                </a:lnTo>
                <a:lnTo>
                  <a:pt x="5620" y="5602"/>
                </a:lnTo>
                <a:lnTo>
                  <a:pt x="5645" y="5600"/>
                </a:lnTo>
                <a:lnTo>
                  <a:pt x="5670" y="5599"/>
                </a:lnTo>
                <a:lnTo>
                  <a:pt x="5694" y="5599"/>
                </a:lnTo>
                <a:lnTo>
                  <a:pt x="5720" y="5599"/>
                </a:lnTo>
                <a:lnTo>
                  <a:pt x="5746" y="5600"/>
                </a:lnTo>
                <a:lnTo>
                  <a:pt x="5772" y="5602"/>
                </a:lnTo>
                <a:lnTo>
                  <a:pt x="5797" y="5604"/>
                </a:lnTo>
                <a:lnTo>
                  <a:pt x="5823" y="5607"/>
                </a:lnTo>
                <a:lnTo>
                  <a:pt x="5876" y="5614"/>
                </a:lnTo>
                <a:lnTo>
                  <a:pt x="5909" y="5620"/>
                </a:lnTo>
                <a:lnTo>
                  <a:pt x="5942" y="5624"/>
                </a:lnTo>
                <a:lnTo>
                  <a:pt x="5975" y="5627"/>
                </a:lnTo>
                <a:lnTo>
                  <a:pt x="6008" y="5629"/>
                </a:lnTo>
                <a:lnTo>
                  <a:pt x="6042" y="5630"/>
                </a:lnTo>
                <a:lnTo>
                  <a:pt x="6075" y="5631"/>
                </a:lnTo>
                <a:lnTo>
                  <a:pt x="6142" y="5630"/>
                </a:lnTo>
                <a:lnTo>
                  <a:pt x="6158" y="5630"/>
                </a:lnTo>
                <a:lnTo>
                  <a:pt x="6174" y="5632"/>
                </a:lnTo>
                <a:lnTo>
                  <a:pt x="6189" y="5635"/>
                </a:lnTo>
                <a:lnTo>
                  <a:pt x="6203" y="5638"/>
                </a:lnTo>
                <a:lnTo>
                  <a:pt x="6218" y="5643"/>
                </a:lnTo>
                <a:lnTo>
                  <a:pt x="6232" y="5648"/>
                </a:lnTo>
                <a:lnTo>
                  <a:pt x="6246" y="5656"/>
                </a:lnTo>
                <a:lnTo>
                  <a:pt x="6259" y="5663"/>
                </a:lnTo>
                <a:lnTo>
                  <a:pt x="6286" y="5678"/>
                </a:lnTo>
                <a:lnTo>
                  <a:pt x="6313" y="5696"/>
                </a:lnTo>
                <a:lnTo>
                  <a:pt x="6340" y="5713"/>
                </a:lnTo>
                <a:lnTo>
                  <a:pt x="6368" y="5731"/>
                </a:lnTo>
                <a:lnTo>
                  <a:pt x="6417" y="5759"/>
                </a:lnTo>
                <a:lnTo>
                  <a:pt x="6470" y="5789"/>
                </a:lnTo>
                <a:lnTo>
                  <a:pt x="6526" y="5821"/>
                </a:lnTo>
                <a:lnTo>
                  <a:pt x="6555" y="5838"/>
                </a:lnTo>
                <a:lnTo>
                  <a:pt x="6583" y="5856"/>
                </a:lnTo>
                <a:lnTo>
                  <a:pt x="6611" y="5874"/>
                </a:lnTo>
                <a:lnTo>
                  <a:pt x="6637" y="5894"/>
                </a:lnTo>
                <a:lnTo>
                  <a:pt x="6662" y="5913"/>
                </a:lnTo>
                <a:lnTo>
                  <a:pt x="6687" y="5934"/>
                </a:lnTo>
                <a:lnTo>
                  <a:pt x="6710" y="5955"/>
                </a:lnTo>
                <a:lnTo>
                  <a:pt x="6729" y="5976"/>
                </a:lnTo>
                <a:lnTo>
                  <a:pt x="6748" y="5999"/>
                </a:lnTo>
                <a:lnTo>
                  <a:pt x="6756" y="6010"/>
                </a:lnTo>
                <a:lnTo>
                  <a:pt x="6763" y="6022"/>
                </a:lnTo>
                <a:lnTo>
                  <a:pt x="6752" y="6028"/>
                </a:lnTo>
                <a:lnTo>
                  <a:pt x="6742" y="6032"/>
                </a:lnTo>
                <a:lnTo>
                  <a:pt x="6730" y="6034"/>
                </a:lnTo>
                <a:lnTo>
                  <a:pt x="6719" y="6036"/>
                </a:lnTo>
                <a:lnTo>
                  <a:pt x="6708" y="6037"/>
                </a:lnTo>
                <a:lnTo>
                  <a:pt x="6696" y="6038"/>
                </a:lnTo>
                <a:lnTo>
                  <a:pt x="6685" y="6037"/>
                </a:lnTo>
                <a:lnTo>
                  <a:pt x="6674" y="6036"/>
                </a:lnTo>
                <a:lnTo>
                  <a:pt x="6651" y="6032"/>
                </a:lnTo>
                <a:lnTo>
                  <a:pt x="6627" y="6027"/>
                </a:lnTo>
                <a:lnTo>
                  <a:pt x="6583" y="6014"/>
                </a:lnTo>
                <a:lnTo>
                  <a:pt x="6594" y="6030"/>
                </a:lnTo>
                <a:lnTo>
                  <a:pt x="6584" y="6026"/>
                </a:lnTo>
                <a:lnTo>
                  <a:pt x="6574" y="6023"/>
                </a:lnTo>
                <a:lnTo>
                  <a:pt x="6563" y="6021"/>
                </a:lnTo>
                <a:lnTo>
                  <a:pt x="6552" y="6020"/>
                </a:lnTo>
                <a:lnTo>
                  <a:pt x="6542" y="6020"/>
                </a:lnTo>
                <a:lnTo>
                  <a:pt x="6530" y="6022"/>
                </a:lnTo>
                <a:lnTo>
                  <a:pt x="6520" y="6024"/>
                </a:lnTo>
                <a:lnTo>
                  <a:pt x="6509" y="6027"/>
                </a:lnTo>
                <a:lnTo>
                  <a:pt x="6514" y="6031"/>
                </a:lnTo>
                <a:lnTo>
                  <a:pt x="6517" y="6034"/>
                </a:lnTo>
                <a:lnTo>
                  <a:pt x="6518" y="6037"/>
                </a:lnTo>
                <a:lnTo>
                  <a:pt x="6518" y="6040"/>
                </a:lnTo>
                <a:lnTo>
                  <a:pt x="6516" y="6042"/>
                </a:lnTo>
                <a:lnTo>
                  <a:pt x="6514" y="6044"/>
                </a:lnTo>
                <a:lnTo>
                  <a:pt x="6506" y="6048"/>
                </a:lnTo>
                <a:lnTo>
                  <a:pt x="6494" y="6051"/>
                </a:lnTo>
                <a:lnTo>
                  <a:pt x="6482" y="6053"/>
                </a:lnTo>
                <a:lnTo>
                  <a:pt x="6458" y="6057"/>
                </a:lnTo>
                <a:lnTo>
                  <a:pt x="6479" y="6061"/>
                </a:lnTo>
                <a:lnTo>
                  <a:pt x="6461" y="6065"/>
                </a:lnTo>
                <a:lnTo>
                  <a:pt x="6444" y="6070"/>
                </a:lnTo>
                <a:lnTo>
                  <a:pt x="6427" y="6076"/>
                </a:lnTo>
                <a:lnTo>
                  <a:pt x="6411" y="6084"/>
                </a:lnTo>
                <a:lnTo>
                  <a:pt x="6430" y="6089"/>
                </a:lnTo>
                <a:lnTo>
                  <a:pt x="6369" y="6092"/>
                </a:lnTo>
                <a:lnTo>
                  <a:pt x="6308" y="6096"/>
                </a:lnTo>
                <a:lnTo>
                  <a:pt x="6332" y="6102"/>
                </a:lnTo>
                <a:lnTo>
                  <a:pt x="6345" y="6105"/>
                </a:lnTo>
                <a:lnTo>
                  <a:pt x="6357" y="6106"/>
                </a:lnTo>
                <a:lnTo>
                  <a:pt x="6369" y="6107"/>
                </a:lnTo>
                <a:lnTo>
                  <a:pt x="6382" y="6108"/>
                </a:lnTo>
                <a:lnTo>
                  <a:pt x="6394" y="6107"/>
                </a:lnTo>
                <a:lnTo>
                  <a:pt x="6407" y="6106"/>
                </a:lnTo>
                <a:lnTo>
                  <a:pt x="6375" y="6117"/>
                </a:lnTo>
                <a:lnTo>
                  <a:pt x="6417" y="6120"/>
                </a:lnTo>
                <a:lnTo>
                  <a:pt x="6459" y="6125"/>
                </a:lnTo>
                <a:lnTo>
                  <a:pt x="6428" y="6132"/>
                </a:lnTo>
                <a:lnTo>
                  <a:pt x="6435" y="6135"/>
                </a:lnTo>
                <a:lnTo>
                  <a:pt x="6444" y="6138"/>
                </a:lnTo>
                <a:lnTo>
                  <a:pt x="6455" y="6141"/>
                </a:lnTo>
                <a:lnTo>
                  <a:pt x="6467" y="6143"/>
                </a:lnTo>
                <a:lnTo>
                  <a:pt x="6482" y="6145"/>
                </a:lnTo>
                <a:lnTo>
                  <a:pt x="6496" y="6145"/>
                </a:lnTo>
                <a:lnTo>
                  <a:pt x="6512" y="6144"/>
                </a:lnTo>
                <a:lnTo>
                  <a:pt x="6504" y="6146"/>
                </a:lnTo>
                <a:lnTo>
                  <a:pt x="6489" y="6154"/>
                </a:lnTo>
                <a:lnTo>
                  <a:pt x="6480" y="6158"/>
                </a:lnTo>
                <a:lnTo>
                  <a:pt x="6470" y="6164"/>
                </a:lnTo>
                <a:lnTo>
                  <a:pt x="6461" y="6169"/>
                </a:lnTo>
                <a:lnTo>
                  <a:pt x="6454" y="6176"/>
                </a:lnTo>
                <a:lnTo>
                  <a:pt x="6471" y="6173"/>
                </a:lnTo>
                <a:lnTo>
                  <a:pt x="6437" y="6202"/>
                </a:lnTo>
                <a:lnTo>
                  <a:pt x="6421" y="6218"/>
                </a:lnTo>
                <a:lnTo>
                  <a:pt x="6414" y="6226"/>
                </a:lnTo>
                <a:lnTo>
                  <a:pt x="6407" y="6233"/>
                </a:lnTo>
                <a:lnTo>
                  <a:pt x="6414" y="6231"/>
                </a:lnTo>
                <a:lnTo>
                  <a:pt x="6423" y="6228"/>
                </a:lnTo>
                <a:lnTo>
                  <a:pt x="6426" y="6227"/>
                </a:lnTo>
                <a:lnTo>
                  <a:pt x="6427" y="6228"/>
                </a:lnTo>
                <a:lnTo>
                  <a:pt x="6427" y="6230"/>
                </a:lnTo>
                <a:lnTo>
                  <a:pt x="6423" y="6235"/>
                </a:lnTo>
                <a:lnTo>
                  <a:pt x="6410" y="6251"/>
                </a:lnTo>
                <a:lnTo>
                  <a:pt x="6394" y="6266"/>
                </a:lnTo>
                <a:lnTo>
                  <a:pt x="6379" y="6281"/>
                </a:lnTo>
                <a:lnTo>
                  <a:pt x="6364" y="6295"/>
                </a:lnTo>
                <a:lnTo>
                  <a:pt x="6390" y="6285"/>
                </a:lnTo>
                <a:lnTo>
                  <a:pt x="6382" y="6292"/>
                </a:lnTo>
                <a:lnTo>
                  <a:pt x="6375" y="6300"/>
                </a:lnTo>
                <a:lnTo>
                  <a:pt x="6361" y="6315"/>
                </a:lnTo>
                <a:lnTo>
                  <a:pt x="6349" y="6332"/>
                </a:lnTo>
                <a:lnTo>
                  <a:pt x="6335" y="6348"/>
                </a:lnTo>
                <a:lnTo>
                  <a:pt x="6359" y="6344"/>
                </a:lnTo>
                <a:lnTo>
                  <a:pt x="6341" y="6365"/>
                </a:lnTo>
                <a:lnTo>
                  <a:pt x="6321" y="6385"/>
                </a:lnTo>
                <a:lnTo>
                  <a:pt x="6300" y="6403"/>
                </a:lnTo>
                <a:lnTo>
                  <a:pt x="6279" y="6422"/>
                </a:lnTo>
                <a:lnTo>
                  <a:pt x="6313" y="6414"/>
                </a:lnTo>
                <a:lnTo>
                  <a:pt x="6294" y="6430"/>
                </a:lnTo>
                <a:lnTo>
                  <a:pt x="6276" y="6445"/>
                </a:lnTo>
                <a:lnTo>
                  <a:pt x="6256" y="6460"/>
                </a:lnTo>
                <a:lnTo>
                  <a:pt x="6234" y="6472"/>
                </a:lnTo>
                <a:lnTo>
                  <a:pt x="6255" y="6473"/>
                </a:lnTo>
                <a:lnTo>
                  <a:pt x="6217" y="6497"/>
                </a:lnTo>
                <a:lnTo>
                  <a:pt x="6197" y="6508"/>
                </a:lnTo>
                <a:lnTo>
                  <a:pt x="6179" y="6521"/>
                </a:lnTo>
                <a:lnTo>
                  <a:pt x="6160" y="6534"/>
                </a:lnTo>
                <a:lnTo>
                  <a:pt x="6143" y="6547"/>
                </a:lnTo>
                <a:lnTo>
                  <a:pt x="6126" y="6564"/>
                </a:lnTo>
                <a:lnTo>
                  <a:pt x="6119" y="6572"/>
                </a:lnTo>
                <a:lnTo>
                  <a:pt x="6112" y="6580"/>
                </a:lnTo>
                <a:lnTo>
                  <a:pt x="6148" y="6567"/>
                </a:lnTo>
                <a:lnTo>
                  <a:pt x="6183" y="6552"/>
                </a:lnTo>
                <a:lnTo>
                  <a:pt x="6218" y="6535"/>
                </a:lnTo>
                <a:lnTo>
                  <a:pt x="6253" y="6516"/>
                </a:lnTo>
                <a:lnTo>
                  <a:pt x="6234" y="6539"/>
                </a:lnTo>
                <a:lnTo>
                  <a:pt x="6313" y="6499"/>
                </a:lnTo>
                <a:lnTo>
                  <a:pt x="6309" y="6509"/>
                </a:lnTo>
                <a:lnTo>
                  <a:pt x="6321" y="6507"/>
                </a:lnTo>
                <a:lnTo>
                  <a:pt x="6332" y="6505"/>
                </a:lnTo>
                <a:lnTo>
                  <a:pt x="6344" y="6501"/>
                </a:lnTo>
                <a:lnTo>
                  <a:pt x="6354" y="6496"/>
                </a:lnTo>
                <a:lnTo>
                  <a:pt x="6364" y="6490"/>
                </a:lnTo>
                <a:lnTo>
                  <a:pt x="6375" y="6483"/>
                </a:lnTo>
                <a:lnTo>
                  <a:pt x="6384" y="6476"/>
                </a:lnTo>
                <a:lnTo>
                  <a:pt x="6393" y="6468"/>
                </a:lnTo>
                <a:lnTo>
                  <a:pt x="6383" y="6494"/>
                </a:lnTo>
                <a:lnTo>
                  <a:pt x="6401" y="6486"/>
                </a:lnTo>
                <a:lnTo>
                  <a:pt x="6420" y="6475"/>
                </a:lnTo>
                <a:lnTo>
                  <a:pt x="6436" y="6464"/>
                </a:lnTo>
                <a:lnTo>
                  <a:pt x="6453" y="6451"/>
                </a:lnTo>
                <a:lnTo>
                  <a:pt x="6453" y="6466"/>
                </a:lnTo>
                <a:lnTo>
                  <a:pt x="6486" y="6444"/>
                </a:lnTo>
                <a:lnTo>
                  <a:pt x="6519" y="6424"/>
                </a:lnTo>
                <a:lnTo>
                  <a:pt x="6508" y="6445"/>
                </a:lnTo>
                <a:lnTo>
                  <a:pt x="6496" y="6466"/>
                </a:lnTo>
                <a:lnTo>
                  <a:pt x="6483" y="6486"/>
                </a:lnTo>
                <a:lnTo>
                  <a:pt x="6468" y="6505"/>
                </a:lnTo>
                <a:lnTo>
                  <a:pt x="6491" y="6492"/>
                </a:lnTo>
                <a:lnTo>
                  <a:pt x="6467" y="6536"/>
                </a:lnTo>
                <a:lnTo>
                  <a:pt x="6447" y="6581"/>
                </a:lnTo>
                <a:lnTo>
                  <a:pt x="6468" y="6569"/>
                </a:lnTo>
                <a:lnTo>
                  <a:pt x="6458" y="6595"/>
                </a:lnTo>
                <a:lnTo>
                  <a:pt x="6448" y="6623"/>
                </a:lnTo>
                <a:lnTo>
                  <a:pt x="6444" y="6637"/>
                </a:lnTo>
                <a:lnTo>
                  <a:pt x="6441" y="6652"/>
                </a:lnTo>
                <a:lnTo>
                  <a:pt x="6439" y="6665"/>
                </a:lnTo>
                <a:lnTo>
                  <a:pt x="6437" y="6679"/>
                </a:lnTo>
                <a:lnTo>
                  <a:pt x="6457" y="6665"/>
                </a:lnTo>
                <a:lnTo>
                  <a:pt x="6441" y="6753"/>
                </a:lnTo>
                <a:lnTo>
                  <a:pt x="6457" y="6734"/>
                </a:lnTo>
                <a:lnTo>
                  <a:pt x="6455" y="6759"/>
                </a:lnTo>
                <a:lnTo>
                  <a:pt x="6452" y="6783"/>
                </a:lnTo>
                <a:lnTo>
                  <a:pt x="6447" y="6808"/>
                </a:lnTo>
                <a:lnTo>
                  <a:pt x="6441" y="6833"/>
                </a:lnTo>
                <a:lnTo>
                  <a:pt x="6462" y="6813"/>
                </a:lnTo>
                <a:lnTo>
                  <a:pt x="6456" y="6846"/>
                </a:lnTo>
                <a:lnTo>
                  <a:pt x="6447" y="6878"/>
                </a:lnTo>
                <a:lnTo>
                  <a:pt x="6436" y="6910"/>
                </a:lnTo>
                <a:lnTo>
                  <a:pt x="6423" y="6941"/>
                </a:lnTo>
                <a:lnTo>
                  <a:pt x="6445" y="6929"/>
                </a:lnTo>
                <a:lnTo>
                  <a:pt x="6436" y="6953"/>
                </a:lnTo>
                <a:lnTo>
                  <a:pt x="6426" y="6976"/>
                </a:lnTo>
                <a:lnTo>
                  <a:pt x="6415" y="7000"/>
                </a:lnTo>
                <a:lnTo>
                  <a:pt x="6402" y="7023"/>
                </a:lnTo>
                <a:lnTo>
                  <a:pt x="6429" y="7010"/>
                </a:lnTo>
                <a:lnTo>
                  <a:pt x="6408" y="7042"/>
                </a:lnTo>
                <a:lnTo>
                  <a:pt x="6391" y="7068"/>
                </a:lnTo>
                <a:lnTo>
                  <a:pt x="6380" y="7088"/>
                </a:lnTo>
                <a:lnTo>
                  <a:pt x="6402" y="7077"/>
                </a:lnTo>
                <a:lnTo>
                  <a:pt x="6396" y="7085"/>
                </a:lnTo>
                <a:lnTo>
                  <a:pt x="6381" y="7101"/>
                </a:lnTo>
                <a:lnTo>
                  <a:pt x="6364" y="7122"/>
                </a:lnTo>
                <a:lnTo>
                  <a:pt x="6357" y="7131"/>
                </a:lnTo>
                <a:lnTo>
                  <a:pt x="6353" y="7139"/>
                </a:lnTo>
                <a:lnTo>
                  <a:pt x="6373" y="7130"/>
                </a:lnTo>
                <a:lnTo>
                  <a:pt x="6364" y="7141"/>
                </a:lnTo>
                <a:lnTo>
                  <a:pt x="6357" y="7152"/>
                </a:lnTo>
                <a:lnTo>
                  <a:pt x="6350" y="7164"/>
                </a:lnTo>
                <a:lnTo>
                  <a:pt x="6344" y="7175"/>
                </a:lnTo>
                <a:lnTo>
                  <a:pt x="6339" y="7188"/>
                </a:lnTo>
                <a:lnTo>
                  <a:pt x="6333" y="7201"/>
                </a:lnTo>
                <a:lnTo>
                  <a:pt x="6330" y="7213"/>
                </a:lnTo>
                <a:lnTo>
                  <a:pt x="6327" y="7227"/>
                </a:lnTo>
                <a:lnTo>
                  <a:pt x="6337" y="7216"/>
                </a:lnTo>
                <a:lnTo>
                  <a:pt x="6347" y="7206"/>
                </a:lnTo>
                <a:lnTo>
                  <a:pt x="6356" y="7195"/>
                </a:lnTo>
                <a:lnTo>
                  <a:pt x="6365" y="7182"/>
                </a:lnTo>
                <a:lnTo>
                  <a:pt x="6374" y="7171"/>
                </a:lnTo>
                <a:lnTo>
                  <a:pt x="6381" y="7159"/>
                </a:lnTo>
                <a:lnTo>
                  <a:pt x="6388" y="7145"/>
                </a:lnTo>
                <a:lnTo>
                  <a:pt x="6394" y="7133"/>
                </a:lnTo>
                <a:lnTo>
                  <a:pt x="6399" y="7145"/>
                </a:lnTo>
                <a:lnTo>
                  <a:pt x="6408" y="7132"/>
                </a:lnTo>
                <a:lnTo>
                  <a:pt x="6415" y="7119"/>
                </a:lnTo>
                <a:lnTo>
                  <a:pt x="6422" y="7105"/>
                </a:lnTo>
                <a:lnTo>
                  <a:pt x="6428" y="7091"/>
                </a:lnTo>
                <a:lnTo>
                  <a:pt x="6428" y="7115"/>
                </a:lnTo>
                <a:lnTo>
                  <a:pt x="6463" y="7044"/>
                </a:lnTo>
                <a:lnTo>
                  <a:pt x="6463" y="7064"/>
                </a:lnTo>
                <a:lnTo>
                  <a:pt x="6476" y="7046"/>
                </a:lnTo>
                <a:lnTo>
                  <a:pt x="6484" y="7032"/>
                </a:lnTo>
                <a:lnTo>
                  <a:pt x="6487" y="7026"/>
                </a:lnTo>
                <a:lnTo>
                  <a:pt x="6489" y="7020"/>
                </a:lnTo>
                <a:lnTo>
                  <a:pt x="6489" y="7036"/>
                </a:lnTo>
                <a:lnTo>
                  <a:pt x="6501" y="7021"/>
                </a:lnTo>
                <a:lnTo>
                  <a:pt x="6512" y="7003"/>
                </a:lnTo>
                <a:lnTo>
                  <a:pt x="6521" y="6986"/>
                </a:lnTo>
                <a:lnTo>
                  <a:pt x="6529" y="6968"/>
                </a:lnTo>
                <a:lnTo>
                  <a:pt x="6528" y="6992"/>
                </a:lnTo>
                <a:lnTo>
                  <a:pt x="6545" y="6976"/>
                </a:lnTo>
                <a:lnTo>
                  <a:pt x="6560" y="6961"/>
                </a:lnTo>
                <a:lnTo>
                  <a:pt x="6576" y="6943"/>
                </a:lnTo>
                <a:lnTo>
                  <a:pt x="6590" y="6926"/>
                </a:lnTo>
                <a:lnTo>
                  <a:pt x="6589" y="6940"/>
                </a:lnTo>
                <a:lnTo>
                  <a:pt x="6596" y="6935"/>
                </a:lnTo>
                <a:lnTo>
                  <a:pt x="6602" y="6929"/>
                </a:lnTo>
                <a:lnTo>
                  <a:pt x="6609" y="6924"/>
                </a:lnTo>
                <a:lnTo>
                  <a:pt x="6615" y="6916"/>
                </a:lnTo>
                <a:lnTo>
                  <a:pt x="6624" y="6902"/>
                </a:lnTo>
                <a:lnTo>
                  <a:pt x="6632" y="6887"/>
                </a:lnTo>
                <a:lnTo>
                  <a:pt x="6633" y="6905"/>
                </a:lnTo>
                <a:lnTo>
                  <a:pt x="6642" y="6899"/>
                </a:lnTo>
                <a:lnTo>
                  <a:pt x="6650" y="6892"/>
                </a:lnTo>
                <a:lnTo>
                  <a:pt x="6657" y="6885"/>
                </a:lnTo>
                <a:lnTo>
                  <a:pt x="6664" y="6876"/>
                </a:lnTo>
                <a:lnTo>
                  <a:pt x="6670" y="6868"/>
                </a:lnTo>
                <a:lnTo>
                  <a:pt x="6677" y="6860"/>
                </a:lnTo>
                <a:lnTo>
                  <a:pt x="6682" y="6850"/>
                </a:lnTo>
                <a:lnTo>
                  <a:pt x="6686" y="6840"/>
                </a:lnTo>
                <a:lnTo>
                  <a:pt x="6689" y="6855"/>
                </a:lnTo>
                <a:lnTo>
                  <a:pt x="6696" y="6846"/>
                </a:lnTo>
                <a:lnTo>
                  <a:pt x="6702" y="6838"/>
                </a:lnTo>
                <a:lnTo>
                  <a:pt x="6708" y="6829"/>
                </a:lnTo>
                <a:lnTo>
                  <a:pt x="6713" y="6821"/>
                </a:lnTo>
                <a:lnTo>
                  <a:pt x="6716" y="6810"/>
                </a:lnTo>
                <a:lnTo>
                  <a:pt x="6719" y="6801"/>
                </a:lnTo>
                <a:lnTo>
                  <a:pt x="6721" y="6791"/>
                </a:lnTo>
                <a:lnTo>
                  <a:pt x="6723" y="6779"/>
                </a:lnTo>
                <a:lnTo>
                  <a:pt x="6730" y="6798"/>
                </a:lnTo>
                <a:lnTo>
                  <a:pt x="6733" y="6789"/>
                </a:lnTo>
                <a:lnTo>
                  <a:pt x="6735" y="6779"/>
                </a:lnTo>
                <a:lnTo>
                  <a:pt x="6739" y="6761"/>
                </a:lnTo>
                <a:lnTo>
                  <a:pt x="6743" y="6741"/>
                </a:lnTo>
                <a:lnTo>
                  <a:pt x="6745" y="6732"/>
                </a:lnTo>
                <a:lnTo>
                  <a:pt x="6748" y="6724"/>
                </a:lnTo>
                <a:lnTo>
                  <a:pt x="6756" y="6740"/>
                </a:lnTo>
                <a:lnTo>
                  <a:pt x="6758" y="6729"/>
                </a:lnTo>
                <a:lnTo>
                  <a:pt x="6761" y="6718"/>
                </a:lnTo>
                <a:lnTo>
                  <a:pt x="6768" y="6694"/>
                </a:lnTo>
                <a:lnTo>
                  <a:pt x="6775" y="6676"/>
                </a:lnTo>
                <a:lnTo>
                  <a:pt x="6777" y="6671"/>
                </a:lnTo>
                <a:lnTo>
                  <a:pt x="6777" y="6670"/>
                </a:lnTo>
                <a:lnTo>
                  <a:pt x="6781" y="6656"/>
                </a:lnTo>
                <a:lnTo>
                  <a:pt x="6787" y="6634"/>
                </a:lnTo>
                <a:lnTo>
                  <a:pt x="6792" y="6613"/>
                </a:lnTo>
                <a:lnTo>
                  <a:pt x="6794" y="6604"/>
                </a:lnTo>
                <a:lnTo>
                  <a:pt x="6797" y="6608"/>
                </a:lnTo>
                <a:lnTo>
                  <a:pt x="6800" y="6612"/>
                </a:lnTo>
                <a:lnTo>
                  <a:pt x="6801" y="6618"/>
                </a:lnTo>
                <a:lnTo>
                  <a:pt x="6802" y="6624"/>
                </a:lnTo>
                <a:lnTo>
                  <a:pt x="6803" y="6635"/>
                </a:lnTo>
                <a:lnTo>
                  <a:pt x="6802" y="6648"/>
                </a:lnTo>
                <a:lnTo>
                  <a:pt x="6800" y="6675"/>
                </a:lnTo>
                <a:lnTo>
                  <a:pt x="6799" y="6687"/>
                </a:lnTo>
                <a:lnTo>
                  <a:pt x="6801" y="6697"/>
                </a:lnTo>
                <a:lnTo>
                  <a:pt x="6810" y="6687"/>
                </a:lnTo>
                <a:lnTo>
                  <a:pt x="6812" y="6706"/>
                </a:lnTo>
                <a:lnTo>
                  <a:pt x="6813" y="6726"/>
                </a:lnTo>
                <a:lnTo>
                  <a:pt x="6814" y="6745"/>
                </a:lnTo>
                <a:lnTo>
                  <a:pt x="6813" y="6765"/>
                </a:lnTo>
                <a:lnTo>
                  <a:pt x="6825" y="6759"/>
                </a:lnTo>
                <a:lnTo>
                  <a:pt x="6824" y="6770"/>
                </a:lnTo>
                <a:lnTo>
                  <a:pt x="6824" y="6780"/>
                </a:lnTo>
                <a:lnTo>
                  <a:pt x="6824" y="6791"/>
                </a:lnTo>
                <a:lnTo>
                  <a:pt x="6826" y="6802"/>
                </a:lnTo>
                <a:lnTo>
                  <a:pt x="6828" y="6812"/>
                </a:lnTo>
                <a:lnTo>
                  <a:pt x="6830" y="6823"/>
                </a:lnTo>
                <a:lnTo>
                  <a:pt x="6834" y="6833"/>
                </a:lnTo>
                <a:lnTo>
                  <a:pt x="6838" y="6843"/>
                </a:lnTo>
                <a:lnTo>
                  <a:pt x="6846" y="6828"/>
                </a:lnTo>
                <a:lnTo>
                  <a:pt x="6849" y="6846"/>
                </a:lnTo>
                <a:lnTo>
                  <a:pt x="6854" y="6863"/>
                </a:lnTo>
                <a:lnTo>
                  <a:pt x="6861" y="6879"/>
                </a:lnTo>
                <a:lnTo>
                  <a:pt x="6870" y="6894"/>
                </a:lnTo>
                <a:lnTo>
                  <a:pt x="6879" y="6876"/>
                </a:lnTo>
                <a:lnTo>
                  <a:pt x="6885" y="6896"/>
                </a:lnTo>
                <a:lnTo>
                  <a:pt x="6893" y="6914"/>
                </a:lnTo>
                <a:lnTo>
                  <a:pt x="6901" y="6933"/>
                </a:lnTo>
                <a:lnTo>
                  <a:pt x="6911" y="6952"/>
                </a:lnTo>
                <a:lnTo>
                  <a:pt x="6916" y="6929"/>
                </a:lnTo>
                <a:lnTo>
                  <a:pt x="6934" y="6961"/>
                </a:lnTo>
                <a:lnTo>
                  <a:pt x="6954" y="6993"/>
                </a:lnTo>
                <a:lnTo>
                  <a:pt x="6957" y="6969"/>
                </a:lnTo>
                <a:lnTo>
                  <a:pt x="6968" y="6985"/>
                </a:lnTo>
                <a:lnTo>
                  <a:pt x="6980" y="7000"/>
                </a:lnTo>
                <a:lnTo>
                  <a:pt x="7000" y="7032"/>
                </a:lnTo>
                <a:lnTo>
                  <a:pt x="7002" y="7014"/>
                </a:lnTo>
                <a:lnTo>
                  <a:pt x="7011" y="7031"/>
                </a:lnTo>
                <a:lnTo>
                  <a:pt x="7021" y="7046"/>
                </a:lnTo>
                <a:lnTo>
                  <a:pt x="7032" y="7061"/>
                </a:lnTo>
                <a:lnTo>
                  <a:pt x="7045" y="7074"/>
                </a:lnTo>
                <a:lnTo>
                  <a:pt x="7045" y="7057"/>
                </a:lnTo>
                <a:lnTo>
                  <a:pt x="7066" y="7083"/>
                </a:lnTo>
                <a:lnTo>
                  <a:pt x="7085" y="7112"/>
                </a:lnTo>
                <a:lnTo>
                  <a:pt x="7091" y="7101"/>
                </a:lnTo>
                <a:lnTo>
                  <a:pt x="7115" y="7130"/>
                </a:lnTo>
                <a:lnTo>
                  <a:pt x="7139" y="7158"/>
                </a:lnTo>
                <a:lnTo>
                  <a:pt x="7140" y="7144"/>
                </a:lnTo>
                <a:lnTo>
                  <a:pt x="7152" y="7159"/>
                </a:lnTo>
                <a:lnTo>
                  <a:pt x="7162" y="7171"/>
                </a:lnTo>
                <a:lnTo>
                  <a:pt x="7172" y="7182"/>
                </a:lnTo>
                <a:lnTo>
                  <a:pt x="7179" y="7170"/>
                </a:lnTo>
                <a:lnTo>
                  <a:pt x="7194" y="7206"/>
                </a:lnTo>
                <a:lnTo>
                  <a:pt x="7211" y="7241"/>
                </a:lnTo>
                <a:lnTo>
                  <a:pt x="7216" y="7219"/>
                </a:lnTo>
                <a:lnTo>
                  <a:pt x="7224" y="7241"/>
                </a:lnTo>
                <a:lnTo>
                  <a:pt x="7234" y="7263"/>
                </a:lnTo>
                <a:lnTo>
                  <a:pt x="7246" y="7284"/>
                </a:lnTo>
                <a:lnTo>
                  <a:pt x="7258" y="7305"/>
                </a:lnTo>
                <a:lnTo>
                  <a:pt x="7259" y="7281"/>
                </a:lnTo>
                <a:lnTo>
                  <a:pt x="7269" y="7302"/>
                </a:lnTo>
                <a:lnTo>
                  <a:pt x="7280" y="7323"/>
                </a:lnTo>
                <a:lnTo>
                  <a:pt x="7288" y="7344"/>
                </a:lnTo>
                <a:lnTo>
                  <a:pt x="7296" y="7366"/>
                </a:lnTo>
                <a:lnTo>
                  <a:pt x="7299" y="7344"/>
                </a:lnTo>
                <a:lnTo>
                  <a:pt x="7313" y="7368"/>
                </a:lnTo>
                <a:lnTo>
                  <a:pt x="7326" y="7391"/>
                </a:lnTo>
                <a:lnTo>
                  <a:pt x="7341" y="7413"/>
                </a:lnTo>
                <a:lnTo>
                  <a:pt x="7357" y="7435"/>
                </a:lnTo>
                <a:lnTo>
                  <a:pt x="7359" y="7421"/>
                </a:lnTo>
                <a:lnTo>
                  <a:pt x="7359" y="7407"/>
                </a:lnTo>
                <a:lnTo>
                  <a:pt x="7358" y="7394"/>
                </a:lnTo>
                <a:lnTo>
                  <a:pt x="7356" y="7379"/>
                </a:lnTo>
                <a:lnTo>
                  <a:pt x="7352" y="7366"/>
                </a:lnTo>
                <a:lnTo>
                  <a:pt x="7347" y="7354"/>
                </a:lnTo>
                <a:lnTo>
                  <a:pt x="7340" y="7341"/>
                </a:lnTo>
                <a:lnTo>
                  <a:pt x="7333" y="7329"/>
                </a:lnTo>
                <a:lnTo>
                  <a:pt x="7356" y="7337"/>
                </a:lnTo>
                <a:lnTo>
                  <a:pt x="7347" y="7330"/>
                </a:lnTo>
                <a:lnTo>
                  <a:pt x="7339" y="7322"/>
                </a:lnTo>
                <a:lnTo>
                  <a:pt x="7332" y="7313"/>
                </a:lnTo>
                <a:lnTo>
                  <a:pt x="7327" y="7304"/>
                </a:lnTo>
                <a:lnTo>
                  <a:pt x="7316" y="7287"/>
                </a:lnTo>
                <a:lnTo>
                  <a:pt x="7303" y="7268"/>
                </a:lnTo>
                <a:lnTo>
                  <a:pt x="7317" y="7276"/>
                </a:lnTo>
                <a:lnTo>
                  <a:pt x="7325" y="7281"/>
                </a:lnTo>
                <a:lnTo>
                  <a:pt x="7298" y="7243"/>
                </a:lnTo>
                <a:lnTo>
                  <a:pt x="7272" y="7204"/>
                </a:lnTo>
                <a:lnTo>
                  <a:pt x="7290" y="7211"/>
                </a:lnTo>
                <a:lnTo>
                  <a:pt x="7274" y="7178"/>
                </a:lnTo>
                <a:lnTo>
                  <a:pt x="7258" y="7145"/>
                </a:lnTo>
                <a:lnTo>
                  <a:pt x="7278" y="7160"/>
                </a:lnTo>
                <a:lnTo>
                  <a:pt x="7278" y="7138"/>
                </a:lnTo>
                <a:lnTo>
                  <a:pt x="7277" y="7117"/>
                </a:lnTo>
                <a:lnTo>
                  <a:pt x="7272" y="7097"/>
                </a:lnTo>
                <a:lnTo>
                  <a:pt x="7267" y="7077"/>
                </a:lnTo>
                <a:lnTo>
                  <a:pt x="7282" y="7089"/>
                </a:lnTo>
                <a:lnTo>
                  <a:pt x="7284" y="7078"/>
                </a:lnTo>
                <a:lnTo>
                  <a:pt x="7285" y="7067"/>
                </a:lnTo>
                <a:lnTo>
                  <a:pt x="7284" y="7057"/>
                </a:lnTo>
                <a:lnTo>
                  <a:pt x="7283" y="7045"/>
                </a:lnTo>
                <a:lnTo>
                  <a:pt x="7281" y="7035"/>
                </a:lnTo>
                <a:lnTo>
                  <a:pt x="7277" y="7025"/>
                </a:lnTo>
                <a:lnTo>
                  <a:pt x="7272" y="7015"/>
                </a:lnTo>
                <a:lnTo>
                  <a:pt x="7267" y="7006"/>
                </a:lnTo>
                <a:lnTo>
                  <a:pt x="7282" y="7010"/>
                </a:lnTo>
                <a:lnTo>
                  <a:pt x="7282" y="6986"/>
                </a:lnTo>
                <a:lnTo>
                  <a:pt x="7281" y="6956"/>
                </a:lnTo>
                <a:lnTo>
                  <a:pt x="7279" y="6941"/>
                </a:lnTo>
                <a:lnTo>
                  <a:pt x="7275" y="6928"/>
                </a:lnTo>
                <a:lnTo>
                  <a:pt x="7272" y="6915"/>
                </a:lnTo>
                <a:lnTo>
                  <a:pt x="7267" y="6905"/>
                </a:lnTo>
                <a:lnTo>
                  <a:pt x="7282" y="6919"/>
                </a:lnTo>
                <a:lnTo>
                  <a:pt x="7283" y="6904"/>
                </a:lnTo>
                <a:lnTo>
                  <a:pt x="7283" y="6890"/>
                </a:lnTo>
                <a:lnTo>
                  <a:pt x="7282" y="6875"/>
                </a:lnTo>
                <a:lnTo>
                  <a:pt x="7281" y="6861"/>
                </a:lnTo>
                <a:lnTo>
                  <a:pt x="7278" y="6846"/>
                </a:lnTo>
                <a:lnTo>
                  <a:pt x="7274" y="6833"/>
                </a:lnTo>
                <a:lnTo>
                  <a:pt x="7270" y="6819"/>
                </a:lnTo>
                <a:lnTo>
                  <a:pt x="7265" y="6806"/>
                </a:lnTo>
                <a:lnTo>
                  <a:pt x="7274" y="6808"/>
                </a:lnTo>
                <a:lnTo>
                  <a:pt x="7280" y="6809"/>
                </a:lnTo>
                <a:lnTo>
                  <a:pt x="7273" y="6790"/>
                </a:lnTo>
                <a:lnTo>
                  <a:pt x="7265" y="6770"/>
                </a:lnTo>
                <a:lnTo>
                  <a:pt x="7256" y="6752"/>
                </a:lnTo>
                <a:lnTo>
                  <a:pt x="7246" y="6734"/>
                </a:lnTo>
                <a:lnTo>
                  <a:pt x="7261" y="6738"/>
                </a:lnTo>
                <a:lnTo>
                  <a:pt x="7252" y="6716"/>
                </a:lnTo>
                <a:lnTo>
                  <a:pt x="7240" y="6696"/>
                </a:lnTo>
                <a:lnTo>
                  <a:pt x="7228" y="6676"/>
                </a:lnTo>
                <a:lnTo>
                  <a:pt x="7214" y="6658"/>
                </a:lnTo>
                <a:lnTo>
                  <a:pt x="7232" y="6660"/>
                </a:lnTo>
                <a:lnTo>
                  <a:pt x="7216" y="6641"/>
                </a:lnTo>
                <a:lnTo>
                  <a:pt x="7202" y="6625"/>
                </a:lnTo>
                <a:lnTo>
                  <a:pt x="7189" y="6607"/>
                </a:lnTo>
                <a:lnTo>
                  <a:pt x="7177" y="6589"/>
                </a:lnTo>
                <a:lnTo>
                  <a:pt x="7171" y="6580"/>
                </a:lnTo>
                <a:lnTo>
                  <a:pt x="7168" y="6572"/>
                </a:lnTo>
                <a:lnTo>
                  <a:pt x="7165" y="6564"/>
                </a:lnTo>
                <a:lnTo>
                  <a:pt x="7163" y="6558"/>
                </a:lnTo>
                <a:lnTo>
                  <a:pt x="7164" y="6553"/>
                </a:lnTo>
                <a:lnTo>
                  <a:pt x="7164" y="6551"/>
                </a:lnTo>
                <a:lnTo>
                  <a:pt x="7166" y="6548"/>
                </a:lnTo>
                <a:lnTo>
                  <a:pt x="7166" y="6551"/>
                </a:lnTo>
                <a:lnTo>
                  <a:pt x="7167" y="6553"/>
                </a:lnTo>
                <a:lnTo>
                  <a:pt x="7174" y="6560"/>
                </a:lnTo>
                <a:lnTo>
                  <a:pt x="7197" y="6581"/>
                </a:lnTo>
                <a:lnTo>
                  <a:pt x="7222" y="6603"/>
                </a:lnTo>
                <a:lnTo>
                  <a:pt x="7236" y="6616"/>
                </a:lnTo>
                <a:lnTo>
                  <a:pt x="7231" y="6597"/>
                </a:lnTo>
                <a:lnTo>
                  <a:pt x="7248" y="6611"/>
                </a:lnTo>
                <a:lnTo>
                  <a:pt x="7265" y="6625"/>
                </a:lnTo>
                <a:lnTo>
                  <a:pt x="7284" y="6636"/>
                </a:lnTo>
                <a:lnTo>
                  <a:pt x="7303" y="6646"/>
                </a:lnTo>
                <a:lnTo>
                  <a:pt x="7299" y="6632"/>
                </a:lnTo>
                <a:lnTo>
                  <a:pt x="7306" y="6639"/>
                </a:lnTo>
                <a:lnTo>
                  <a:pt x="7314" y="6645"/>
                </a:lnTo>
                <a:lnTo>
                  <a:pt x="7322" y="6652"/>
                </a:lnTo>
                <a:lnTo>
                  <a:pt x="7330" y="6657"/>
                </a:lnTo>
                <a:lnTo>
                  <a:pt x="7339" y="6662"/>
                </a:lnTo>
                <a:lnTo>
                  <a:pt x="7349" y="6666"/>
                </a:lnTo>
                <a:lnTo>
                  <a:pt x="7358" y="6669"/>
                </a:lnTo>
                <a:lnTo>
                  <a:pt x="7367" y="6672"/>
                </a:lnTo>
                <a:lnTo>
                  <a:pt x="7360" y="6659"/>
                </a:lnTo>
                <a:lnTo>
                  <a:pt x="7380" y="6666"/>
                </a:lnTo>
                <a:lnTo>
                  <a:pt x="7399" y="6672"/>
                </a:lnTo>
                <a:lnTo>
                  <a:pt x="7418" y="6678"/>
                </a:lnTo>
                <a:lnTo>
                  <a:pt x="7437" y="6682"/>
                </a:lnTo>
                <a:lnTo>
                  <a:pt x="7428" y="6670"/>
                </a:lnTo>
                <a:lnTo>
                  <a:pt x="7468" y="6685"/>
                </a:lnTo>
                <a:lnTo>
                  <a:pt x="7509" y="6697"/>
                </a:lnTo>
                <a:lnTo>
                  <a:pt x="7505" y="6686"/>
                </a:lnTo>
                <a:lnTo>
                  <a:pt x="7521" y="6693"/>
                </a:lnTo>
                <a:lnTo>
                  <a:pt x="7536" y="6699"/>
                </a:lnTo>
                <a:lnTo>
                  <a:pt x="7553" y="6704"/>
                </a:lnTo>
                <a:lnTo>
                  <a:pt x="7568" y="6708"/>
                </a:lnTo>
                <a:lnTo>
                  <a:pt x="7560" y="6693"/>
                </a:lnTo>
                <a:lnTo>
                  <a:pt x="7581" y="6703"/>
                </a:lnTo>
                <a:lnTo>
                  <a:pt x="7601" y="6712"/>
                </a:lnTo>
                <a:lnTo>
                  <a:pt x="7622" y="6721"/>
                </a:lnTo>
                <a:lnTo>
                  <a:pt x="7643" y="6728"/>
                </a:lnTo>
                <a:lnTo>
                  <a:pt x="7635" y="6709"/>
                </a:lnTo>
                <a:lnTo>
                  <a:pt x="7651" y="6721"/>
                </a:lnTo>
                <a:lnTo>
                  <a:pt x="7667" y="6732"/>
                </a:lnTo>
                <a:lnTo>
                  <a:pt x="7684" y="6742"/>
                </a:lnTo>
                <a:lnTo>
                  <a:pt x="7700" y="6752"/>
                </a:lnTo>
                <a:lnTo>
                  <a:pt x="7696" y="6737"/>
                </a:lnTo>
                <a:lnTo>
                  <a:pt x="7719" y="6755"/>
                </a:lnTo>
                <a:lnTo>
                  <a:pt x="7737" y="6767"/>
                </a:lnTo>
                <a:lnTo>
                  <a:pt x="7746" y="6772"/>
                </a:lnTo>
                <a:lnTo>
                  <a:pt x="7752" y="6774"/>
                </a:lnTo>
                <a:lnTo>
                  <a:pt x="7747" y="6760"/>
                </a:lnTo>
                <a:lnTo>
                  <a:pt x="7754" y="6768"/>
                </a:lnTo>
                <a:lnTo>
                  <a:pt x="7762" y="6776"/>
                </a:lnTo>
                <a:lnTo>
                  <a:pt x="7770" y="6782"/>
                </a:lnTo>
                <a:lnTo>
                  <a:pt x="7780" y="6788"/>
                </a:lnTo>
                <a:lnTo>
                  <a:pt x="7790" y="6792"/>
                </a:lnTo>
                <a:lnTo>
                  <a:pt x="7800" y="6795"/>
                </a:lnTo>
                <a:lnTo>
                  <a:pt x="7811" y="6798"/>
                </a:lnTo>
                <a:lnTo>
                  <a:pt x="7823" y="6799"/>
                </a:lnTo>
                <a:lnTo>
                  <a:pt x="7808" y="6785"/>
                </a:lnTo>
                <a:lnTo>
                  <a:pt x="7819" y="6790"/>
                </a:lnTo>
                <a:lnTo>
                  <a:pt x="7830" y="6795"/>
                </a:lnTo>
                <a:lnTo>
                  <a:pt x="7842" y="6799"/>
                </a:lnTo>
                <a:lnTo>
                  <a:pt x="7854" y="6803"/>
                </a:lnTo>
                <a:lnTo>
                  <a:pt x="7866" y="6805"/>
                </a:lnTo>
                <a:lnTo>
                  <a:pt x="7877" y="6808"/>
                </a:lnTo>
                <a:lnTo>
                  <a:pt x="7890" y="6810"/>
                </a:lnTo>
                <a:lnTo>
                  <a:pt x="7902" y="6811"/>
                </a:lnTo>
                <a:lnTo>
                  <a:pt x="7891" y="6801"/>
                </a:lnTo>
                <a:lnTo>
                  <a:pt x="7878" y="6792"/>
                </a:lnTo>
                <a:lnTo>
                  <a:pt x="7866" y="6782"/>
                </a:lnTo>
                <a:lnTo>
                  <a:pt x="7854" y="6774"/>
                </a:lnTo>
                <a:lnTo>
                  <a:pt x="7840" y="6766"/>
                </a:lnTo>
                <a:lnTo>
                  <a:pt x="7827" y="6759"/>
                </a:lnTo>
                <a:lnTo>
                  <a:pt x="7814" y="6753"/>
                </a:lnTo>
                <a:lnTo>
                  <a:pt x="7800" y="6747"/>
                </a:lnTo>
                <a:lnTo>
                  <a:pt x="7818" y="6744"/>
                </a:lnTo>
                <a:lnTo>
                  <a:pt x="7770" y="6721"/>
                </a:lnTo>
                <a:lnTo>
                  <a:pt x="7724" y="6699"/>
                </a:lnTo>
                <a:lnTo>
                  <a:pt x="7750" y="6695"/>
                </a:lnTo>
                <a:lnTo>
                  <a:pt x="7709" y="6671"/>
                </a:lnTo>
                <a:lnTo>
                  <a:pt x="7667" y="6648"/>
                </a:lnTo>
                <a:lnTo>
                  <a:pt x="7688" y="6646"/>
                </a:lnTo>
                <a:lnTo>
                  <a:pt x="7652" y="6621"/>
                </a:lnTo>
                <a:lnTo>
                  <a:pt x="7614" y="6597"/>
                </a:lnTo>
                <a:lnTo>
                  <a:pt x="7637" y="6598"/>
                </a:lnTo>
                <a:lnTo>
                  <a:pt x="7606" y="6571"/>
                </a:lnTo>
                <a:lnTo>
                  <a:pt x="7576" y="6544"/>
                </a:lnTo>
                <a:lnTo>
                  <a:pt x="7599" y="6548"/>
                </a:lnTo>
                <a:lnTo>
                  <a:pt x="7577" y="6523"/>
                </a:lnTo>
                <a:lnTo>
                  <a:pt x="7554" y="6499"/>
                </a:lnTo>
                <a:lnTo>
                  <a:pt x="7561" y="6499"/>
                </a:lnTo>
                <a:lnTo>
                  <a:pt x="7575" y="6500"/>
                </a:lnTo>
                <a:lnTo>
                  <a:pt x="7572" y="6491"/>
                </a:lnTo>
                <a:lnTo>
                  <a:pt x="7567" y="6482"/>
                </a:lnTo>
                <a:lnTo>
                  <a:pt x="7562" y="6474"/>
                </a:lnTo>
                <a:lnTo>
                  <a:pt x="7557" y="6466"/>
                </a:lnTo>
                <a:lnTo>
                  <a:pt x="7550" y="6459"/>
                </a:lnTo>
                <a:lnTo>
                  <a:pt x="7543" y="6453"/>
                </a:lnTo>
                <a:lnTo>
                  <a:pt x="7536" y="6445"/>
                </a:lnTo>
                <a:lnTo>
                  <a:pt x="7528" y="6439"/>
                </a:lnTo>
                <a:lnTo>
                  <a:pt x="7552" y="6444"/>
                </a:lnTo>
                <a:lnTo>
                  <a:pt x="7541" y="6430"/>
                </a:lnTo>
                <a:lnTo>
                  <a:pt x="7529" y="6418"/>
                </a:lnTo>
                <a:lnTo>
                  <a:pt x="7516" y="6406"/>
                </a:lnTo>
                <a:lnTo>
                  <a:pt x="7501" y="6397"/>
                </a:lnTo>
                <a:lnTo>
                  <a:pt x="7520" y="6389"/>
                </a:lnTo>
                <a:lnTo>
                  <a:pt x="7504" y="6376"/>
                </a:lnTo>
                <a:lnTo>
                  <a:pt x="7488" y="6362"/>
                </a:lnTo>
                <a:lnTo>
                  <a:pt x="7473" y="6348"/>
                </a:lnTo>
                <a:lnTo>
                  <a:pt x="7459" y="6333"/>
                </a:lnTo>
                <a:lnTo>
                  <a:pt x="7482" y="6332"/>
                </a:lnTo>
                <a:lnTo>
                  <a:pt x="7472" y="6324"/>
                </a:lnTo>
                <a:lnTo>
                  <a:pt x="7462" y="6316"/>
                </a:lnTo>
                <a:lnTo>
                  <a:pt x="7452" y="6309"/>
                </a:lnTo>
                <a:lnTo>
                  <a:pt x="7441" y="6303"/>
                </a:lnTo>
                <a:lnTo>
                  <a:pt x="7430" y="6298"/>
                </a:lnTo>
                <a:lnTo>
                  <a:pt x="7419" y="6294"/>
                </a:lnTo>
                <a:lnTo>
                  <a:pt x="7406" y="6291"/>
                </a:lnTo>
                <a:lnTo>
                  <a:pt x="7394" y="6288"/>
                </a:lnTo>
                <a:lnTo>
                  <a:pt x="7412" y="6280"/>
                </a:lnTo>
                <a:lnTo>
                  <a:pt x="7396" y="6271"/>
                </a:lnTo>
                <a:lnTo>
                  <a:pt x="7381" y="6264"/>
                </a:lnTo>
                <a:lnTo>
                  <a:pt x="7364" y="6259"/>
                </a:lnTo>
                <a:lnTo>
                  <a:pt x="7348" y="6257"/>
                </a:lnTo>
                <a:lnTo>
                  <a:pt x="7371" y="6251"/>
                </a:lnTo>
                <a:lnTo>
                  <a:pt x="7351" y="6241"/>
                </a:lnTo>
                <a:lnTo>
                  <a:pt x="7329" y="6233"/>
                </a:lnTo>
                <a:lnTo>
                  <a:pt x="7306" y="6227"/>
                </a:lnTo>
                <a:lnTo>
                  <a:pt x="7285" y="6221"/>
                </a:lnTo>
                <a:lnTo>
                  <a:pt x="7306" y="6215"/>
                </a:lnTo>
                <a:lnTo>
                  <a:pt x="7287" y="6209"/>
                </a:lnTo>
                <a:lnTo>
                  <a:pt x="7251" y="6195"/>
                </a:lnTo>
                <a:lnTo>
                  <a:pt x="7217" y="6180"/>
                </a:lnTo>
                <a:lnTo>
                  <a:pt x="7206" y="6175"/>
                </a:lnTo>
                <a:lnTo>
                  <a:pt x="7203" y="6173"/>
                </a:lnTo>
                <a:lnTo>
                  <a:pt x="7203" y="6172"/>
                </a:lnTo>
                <a:lnTo>
                  <a:pt x="7204" y="6171"/>
                </a:lnTo>
                <a:lnTo>
                  <a:pt x="7208" y="6171"/>
                </a:lnTo>
                <a:lnTo>
                  <a:pt x="7220" y="6171"/>
                </a:lnTo>
                <a:lnTo>
                  <a:pt x="7255" y="6174"/>
                </a:lnTo>
                <a:lnTo>
                  <a:pt x="7312" y="6180"/>
                </a:lnTo>
                <a:lnTo>
                  <a:pt x="7299" y="6168"/>
                </a:lnTo>
                <a:lnTo>
                  <a:pt x="7327" y="6168"/>
                </a:lnTo>
                <a:lnTo>
                  <a:pt x="7354" y="6165"/>
                </a:lnTo>
                <a:lnTo>
                  <a:pt x="7382" y="6160"/>
                </a:lnTo>
                <a:lnTo>
                  <a:pt x="7407" y="6152"/>
                </a:lnTo>
                <a:lnTo>
                  <a:pt x="7393" y="6148"/>
                </a:lnTo>
                <a:lnTo>
                  <a:pt x="7416" y="6141"/>
                </a:lnTo>
                <a:lnTo>
                  <a:pt x="7434" y="6135"/>
                </a:lnTo>
                <a:lnTo>
                  <a:pt x="7442" y="6132"/>
                </a:lnTo>
                <a:lnTo>
                  <a:pt x="7449" y="6129"/>
                </a:lnTo>
                <a:lnTo>
                  <a:pt x="7433" y="6122"/>
                </a:lnTo>
                <a:lnTo>
                  <a:pt x="7457" y="6114"/>
                </a:lnTo>
                <a:lnTo>
                  <a:pt x="7478" y="6107"/>
                </a:lnTo>
                <a:lnTo>
                  <a:pt x="7496" y="6099"/>
                </a:lnTo>
                <a:lnTo>
                  <a:pt x="7471" y="6098"/>
                </a:lnTo>
                <a:lnTo>
                  <a:pt x="7554" y="6056"/>
                </a:lnTo>
                <a:lnTo>
                  <a:pt x="7538" y="6053"/>
                </a:lnTo>
                <a:lnTo>
                  <a:pt x="7542" y="6049"/>
                </a:lnTo>
                <a:lnTo>
                  <a:pt x="7547" y="6048"/>
                </a:lnTo>
                <a:lnTo>
                  <a:pt x="7551" y="6048"/>
                </a:lnTo>
                <a:lnTo>
                  <a:pt x="7555" y="6049"/>
                </a:lnTo>
                <a:lnTo>
                  <a:pt x="7559" y="6051"/>
                </a:lnTo>
                <a:lnTo>
                  <a:pt x="7562" y="6054"/>
                </a:lnTo>
                <a:lnTo>
                  <a:pt x="7566" y="6058"/>
                </a:lnTo>
                <a:lnTo>
                  <a:pt x="7569" y="6063"/>
                </a:lnTo>
                <a:lnTo>
                  <a:pt x="7568" y="6049"/>
                </a:lnTo>
                <a:lnTo>
                  <a:pt x="7584" y="6057"/>
                </a:lnTo>
                <a:lnTo>
                  <a:pt x="7597" y="6065"/>
                </a:lnTo>
                <a:lnTo>
                  <a:pt x="7612" y="6074"/>
                </a:lnTo>
                <a:lnTo>
                  <a:pt x="7625" y="6084"/>
                </a:lnTo>
                <a:lnTo>
                  <a:pt x="7615" y="6070"/>
                </a:lnTo>
                <a:lnTo>
                  <a:pt x="7604" y="6059"/>
                </a:lnTo>
                <a:lnTo>
                  <a:pt x="7583" y="6035"/>
                </a:lnTo>
                <a:lnTo>
                  <a:pt x="7605" y="6025"/>
                </a:lnTo>
                <a:lnTo>
                  <a:pt x="7616" y="6020"/>
                </a:lnTo>
                <a:lnTo>
                  <a:pt x="7596" y="6018"/>
                </a:lnTo>
                <a:lnTo>
                  <a:pt x="7634" y="6000"/>
                </a:lnTo>
                <a:lnTo>
                  <a:pt x="7672" y="5984"/>
                </a:lnTo>
                <a:lnTo>
                  <a:pt x="7658" y="5980"/>
                </a:lnTo>
                <a:lnTo>
                  <a:pt x="7676" y="5973"/>
                </a:lnTo>
                <a:lnTo>
                  <a:pt x="7694" y="5965"/>
                </a:lnTo>
                <a:lnTo>
                  <a:pt x="7710" y="5954"/>
                </a:lnTo>
                <a:lnTo>
                  <a:pt x="7726" y="5941"/>
                </a:lnTo>
                <a:lnTo>
                  <a:pt x="7714" y="5942"/>
                </a:lnTo>
                <a:lnTo>
                  <a:pt x="7701" y="5944"/>
                </a:lnTo>
                <a:lnTo>
                  <a:pt x="7689" y="5947"/>
                </a:lnTo>
                <a:lnTo>
                  <a:pt x="7676" y="5952"/>
                </a:lnTo>
                <a:lnTo>
                  <a:pt x="7665" y="5957"/>
                </a:lnTo>
                <a:lnTo>
                  <a:pt x="7654" y="5962"/>
                </a:lnTo>
                <a:lnTo>
                  <a:pt x="7643" y="5968"/>
                </a:lnTo>
                <a:lnTo>
                  <a:pt x="7633" y="5975"/>
                </a:lnTo>
                <a:lnTo>
                  <a:pt x="7637" y="5960"/>
                </a:lnTo>
                <a:lnTo>
                  <a:pt x="7617" y="5969"/>
                </a:lnTo>
                <a:lnTo>
                  <a:pt x="7593" y="5978"/>
                </a:lnTo>
                <a:lnTo>
                  <a:pt x="7571" y="5986"/>
                </a:lnTo>
                <a:lnTo>
                  <a:pt x="7560" y="5989"/>
                </a:lnTo>
                <a:lnTo>
                  <a:pt x="7553" y="5987"/>
                </a:lnTo>
                <a:lnTo>
                  <a:pt x="7546" y="5984"/>
                </a:lnTo>
                <a:lnTo>
                  <a:pt x="7538" y="5980"/>
                </a:lnTo>
                <a:lnTo>
                  <a:pt x="7532" y="5976"/>
                </a:lnTo>
                <a:lnTo>
                  <a:pt x="7525" y="5971"/>
                </a:lnTo>
                <a:lnTo>
                  <a:pt x="7519" y="5965"/>
                </a:lnTo>
                <a:lnTo>
                  <a:pt x="7513" y="5959"/>
                </a:lnTo>
                <a:lnTo>
                  <a:pt x="7507" y="5953"/>
                </a:lnTo>
                <a:lnTo>
                  <a:pt x="7526" y="5959"/>
                </a:lnTo>
                <a:lnTo>
                  <a:pt x="7512" y="5935"/>
                </a:lnTo>
                <a:lnTo>
                  <a:pt x="7496" y="5911"/>
                </a:lnTo>
                <a:lnTo>
                  <a:pt x="7479" y="5890"/>
                </a:lnTo>
                <a:lnTo>
                  <a:pt x="7459" y="5869"/>
                </a:lnTo>
                <a:lnTo>
                  <a:pt x="7480" y="5875"/>
                </a:lnTo>
                <a:lnTo>
                  <a:pt x="7471" y="5866"/>
                </a:lnTo>
                <a:lnTo>
                  <a:pt x="7450" y="5844"/>
                </a:lnTo>
                <a:lnTo>
                  <a:pt x="7437" y="5832"/>
                </a:lnTo>
                <a:lnTo>
                  <a:pt x="7425" y="5822"/>
                </a:lnTo>
                <a:lnTo>
                  <a:pt x="7415" y="5812"/>
                </a:lnTo>
                <a:lnTo>
                  <a:pt x="7405" y="5808"/>
                </a:lnTo>
                <a:lnTo>
                  <a:pt x="7436" y="5805"/>
                </a:lnTo>
                <a:lnTo>
                  <a:pt x="7428" y="5793"/>
                </a:lnTo>
                <a:lnTo>
                  <a:pt x="7419" y="5780"/>
                </a:lnTo>
                <a:lnTo>
                  <a:pt x="7399" y="5758"/>
                </a:lnTo>
                <a:lnTo>
                  <a:pt x="7381" y="5735"/>
                </a:lnTo>
                <a:lnTo>
                  <a:pt x="7371" y="5723"/>
                </a:lnTo>
                <a:lnTo>
                  <a:pt x="7364" y="5710"/>
                </a:lnTo>
                <a:lnTo>
                  <a:pt x="7397" y="5713"/>
                </a:lnTo>
                <a:lnTo>
                  <a:pt x="7386" y="5706"/>
                </a:lnTo>
                <a:lnTo>
                  <a:pt x="7370" y="5695"/>
                </a:lnTo>
                <a:lnTo>
                  <a:pt x="7358" y="5686"/>
                </a:lnTo>
                <a:lnTo>
                  <a:pt x="7356" y="5683"/>
                </a:lnTo>
                <a:lnTo>
                  <a:pt x="7356" y="5681"/>
                </a:lnTo>
                <a:lnTo>
                  <a:pt x="7358" y="5681"/>
                </a:lnTo>
                <a:lnTo>
                  <a:pt x="7372" y="5683"/>
                </a:lnTo>
                <a:lnTo>
                  <a:pt x="7388" y="5686"/>
                </a:lnTo>
                <a:lnTo>
                  <a:pt x="7403" y="5690"/>
                </a:lnTo>
                <a:lnTo>
                  <a:pt x="7419" y="5695"/>
                </a:lnTo>
                <a:lnTo>
                  <a:pt x="7450" y="5705"/>
                </a:lnTo>
                <a:lnTo>
                  <a:pt x="7465" y="5710"/>
                </a:lnTo>
                <a:lnTo>
                  <a:pt x="7480" y="5714"/>
                </a:lnTo>
                <a:lnTo>
                  <a:pt x="7479" y="5696"/>
                </a:lnTo>
                <a:lnTo>
                  <a:pt x="7486" y="5701"/>
                </a:lnTo>
                <a:lnTo>
                  <a:pt x="7494" y="5705"/>
                </a:lnTo>
                <a:lnTo>
                  <a:pt x="7504" y="5710"/>
                </a:lnTo>
                <a:lnTo>
                  <a:pt x="7517" y="5715"/>
                </a:lnTo>
                <a:lnTo>
                  <a:pt x="7531" y="5719"/>
                </a:lnTo>
                <a:lnTo>
                  <a:pt x="7538" y="5720"/>
                </a:lnTo>
                <a:lnTo>
                  <a:pt x="7546" y="5720"/>
                </a:lnTo>
                <a:lnTo>
                  <a:pt x="7554" y="5720"/>
                </a:lnTo>
                <a:lnTo>
                  <a:pt x="7561" y="5718"/>
                </a:lnTo>
                <a:lnTo>
                  <a:pt x="7551" y="5699"/>
                </a:lnTo>
                <a:lnTo>
                  <a:pt x="7596" y="5704"/>
                </a:lnTo>
                <a:lnTo>
                  <a:pt x="7632" y="5708"/>
                </a:lnTo>
                <a:lnTo>
                  <a:pt x="7657" y="5710"/>
                </a:lnTo>
                <a:lnTo>
                  <a:pt x="7643" y="5698"/>
                </a:lnTo>
                <a:lnTo>
                  <a:pt x="7651" y="5698"/>
                </a:lnTo>
                <a:lnTo>
                  <a:pt x="7668" y="5698"/>
                </a:lnTo>
                <a:lnTo>
                  <a:pt x="7679" y="5698"/>
                </a:lnTo>
                <a:lnTo>
                  <a:pt x="7690" y="5697"/>
                </a:lnTo>
                <a:lnTo>
                  <a:pt x="7701" y="5694"/>
                </a:lnTo>
                <a:lnTo>
                  <a:pt x="7711" y="5691"/>
                </a:lnTo>
                <a:lnTo>
                  <a:pt x="7709" y="5675"/>
                </a:lnTo>
                <a:lnTo>
                  <a:pt x="7719" y="5676"/>
                </a:lnTo>
                <a:lnTo>
                  <a:pt x="7741" y="5677"/>
                </a:lnTo>
                <a:lnTo>
                  <a:pt x="7757" y="5677"/>
                </a:lnTo>
                <a:lnTo>
                  <a:pt x="7772" y="5676"/>
                </a:lnTo>
                <a:lnTo>
                  <a:pt x="7789" y="5675"/>
                </a:lnTo>
                <a:lnTo>
                  <a:pt x="7804" y="5672"/>
                </a:lnTo>
                <a:lnTo>
                  <a:pt x="7798" y="5659"/>
                </a:lnTo>
                <a:lnTo>
                  <a:pt x="7832" y="5656"/>
                </a:lnTo>
                <a:lnTo>
                  <a:pt x="7863" y="5652"/>
                </a:lnTo>
                <a:lnTo>
                  <a:pt x="7892" y="5647"/>
                </a:lnTo>
                <a:lnTo>
                  <a:pt x="7877" y="5626"/>
                </a:lnTo>
                <a:lnTo>
                  <a:pt x="7893" y="5628"/>
                </a:lnTo>
                <a:lnTo>
                  <a:pt x="7907" y="5629"/>
                </a:lnTo>
                <a:lnTo>
                  <a:pt x="7923" y="5629"/>
                </a:lnTo>
                <a:lnTo>
                  <a:pt x="7938" y="5629"/>
                </a:lnTo>
                <a:lnTo>
                  <a:pt x="7953" y="5628"/>
                </a:lnTo>
                <a:lnTo>
                  <a:pt x="7968" y="5627"/>
                </a:lnTo>
                <a:lnTo>
                  <a:pt x="7983" y="5624"/>
                </a:lnTo>
                <a:lnTo>
                  <a:pt x="7998" y="5621"/>
                </a:lnTo>
                <a:lnTo>
                  <a:pt x="7985" y="5606"/>
                </a:lnTo>
                <a:lnTo>
                  <a:pt x="8015" y="5601"/>
                </a:lnTo>
                <a:lnTo>
                  <a:pt x="8045" y="5598"/>
                </a:lnTo>
                <a:lnTo>
                  <a:pt x="8076" y="5597"/>
                </a:lnTo>
                <a:lnTo>
                  <a:pt x="8107" y="5598"/>
                </a:lnTo>
                <a:lnTo>
                  <a:pt x="8083" y="5578"/>
                </a:lnTo>
                <a:lnTo>
                  <a:pt x="8210" y="5607"/>
                </a:lnTo>
                <a:lnTo>
                  <a:pt x="8192" y="5587"/>
                </a:lnTo>
                <a:lnTo>
                  <a:pt x="8207" y="5585"/>
                </a:lnTo>
                <a:lnTo>
                  <a:pt x="8224" y="5585"/>
                </a:lnTo>
                <a:lnTo>
                  <a:pt x="8239" y="5587"/>
                </a:lnTo>
                <a:lnTo>
                  <a:pt x="8255" y="5591"/>
                </a:lnTo>
                <a:lnTo>
                  <a:pt x="8270" y="5596"/>
                </a:lnTo>
                <a:lnTo>
                  <a:pt x="8285" y="5603"/>
                </a:lnTo>
                <a:lnTo>
                  <a:pt x="8298" y="5611"/>
                </a:lnTo>
                <a:lnTo>
                  <a:pt x="8311" y="5622"/>
                </a:lnTo>
                <a:lnTo>
                  <a:pt x="8314" y="5597"/>
                </a:lnTo>
                <a:lnTo>
                  <a:pt x="8327" y="5605"/>
                </a:lnTo>
                <a:lnTo>
                  <a:pt x="8341" y="5611"/>
                </a:lnTo>
                <a:lnTo>
                  <a:pt x="8355" y="5615"/>
                </a:lnTo>
                <a:lnTo>
                  <a:pt x="8369" y="5620"/>
                </a:lnTo>
                <a:lnTo>
                  <a:pt x="8384" y="5621"/>
                </a:lnTo>
                <a:lnTo>
                  <a:pt x="8399" y="5621"/>
                </a:lnTo>
                <a:lnTo>
                  <a:pt x="8413" y="5620"/>
                </a:lnTo>
                <a:lnTo>
                  <a:pt x="8429" y="5617"/>
                </a:lnTo>
                <a:lnTo>
                  <a:pt x="8415" y="5608"/>
                </a:lnTo>
                <a:lnTo>
                  <a:pt x="8385" y="5591"/>
                </a:lnTo>
                <a:lnTo>
                  <a:pt x="8350" y="5573"/>
                </a:lnTo>
                <a:lnTo>
                  <a:pt x="8335" y="5567"/>
                </a:lnTo>
                <a:lnTo>
                  <a:pt x="8325" y="5564"/>
                </a:lnTo>
                <a:lnTo>
                  <a:pt x="8356" y="5559"/>
                </a:lnTo>
                <a:lnTo>
                  <a:pt x="8341" y="5556"/>
                </a:lnTo>
                <a:lnTo>
                  <a:pt x="8306" y="5547"/>
                </a:lnTo>
                <a:lnTo>
                  <a:pt x="8286" y="5543"/>
                </a:lnTo>
                <a:lnTo>
                  <a:pt x="8265" y="5540"/>
                </a:lnTo>
                <a:lnTo>
                  <a:pt x="8246" y="5539"/>
                </a:lnTo>
                <a:lnTo>
                  <a:pt x="8239" y="5539"/>
                </a:lnTo>
                <a:lnTo>
                  <a:pt x="8232" y="5539"/>
                </a:lnTo>
                <a:lnTo>
                  <a:pt x="8258" y="5514"/>
                </a:lnTo>
                <a:lnTo>
                  <a:pt x="8183" y="5514"/>
                </a:lnTo>
                <a:lnTo>
                  <a:pt x="8144" y="5513"/>
                </a:lnTo>
                <a:lnTo>
                  <a:pt x="8106" y="5511"/>
                </a:lnTo>
                <a:lnTo>
                  <a:pt x="8146" y="5496"/>
                </a:lnTo>
                <a:lnTo>
                  <a:pt x="8135" y="5490"/>
                </a:lnTo>
                <a:lnTo>
                  <a:pt x="8124" y="5484"/>
                </a:lnTo>
                <a:lnTo>
                  <a:pt x="8108" y="5476"/>
                </a:lnTo>
                <a:lnTo>
                  <a:pt x="8092" y="5470"/>
                </a:lnTo>
                <a:lnTo>
                  <a:pt x="8073" y="5466"/>
                </a:lnTo>
                <a:lnTo>
                  <a:pt x="8064" y="5465"/>
                </a:lnTo>
                <a:lnTo>
                  <a:pt x="8056" y="5464"/>
                </a:lnTo>
                <a:lnTo>
                  <a:pt x="8048" y="5465"/>
                </a:lnTo>
                <a:lnTo>
                  <a:pt x="8039" y="5466"/>
                </a:lnTo>
                <a:lnTo>
                  <a:pt x="8061" y="5446"/>
                </a:lnTo>
                <a:lnTo>
                  <a:pt x="8053" y="5444"/>
                </a:lnTo>
                <a:lnTo>
                  <a:pt x="8031" y="5439"/>
                </a:lnTo>
                <a:lnTo>
                  <a:pt x="8018" y="5437"/>
                </a:lnTo>
                <a:lnTo>
                  <a:pt x="8002" y="5435"/>
                </a:lnTo>
                <a:lnTo>
                  <a:pt x="7987" y="5435"/>
                </a:lnTo>
                <a:lnTo>
                  <a:pt x="7971" y="5435"/>
                </a:lnTo>
                <a:lnTo>
                  <a:pt x="7988" y="5416"/>
                </a:lnTo>
                <a:lnTo>
                  <a:pt x="7975" y="5413"/>
                </a:lnTo>
                <a:lnTo>
                  <a:pt x="7961" y="5410"/>
                </a:lnTo>
                <a:lnTo>
                  <a:pt x="7942" y="5408"/>
                </a:lnTo>
                <a:lnTo>
                  <a:pt x="7922" y="5406"/>
                </a:lnTo>
                <a:lnTo>
                  <a:pt x="7899" y="5406"/>
                </a:lnTo>
                <a:lnTo>
                  <a:pt x="7877" y="5407"/>
                </a:lnTo>
                <a:lnTo>
                  <a:pt x="7867" y="5409"/>
                </a:lnTo>
                <a:lnTo>
                  <a:pt x="7857" y="5411"/>
                </a:lnTo>
                <a:lnTo>
                  <a:pt x="7893" y="5393"/>
                </a:lnTo>
                <a:lnTo>
                  <a:pt x="7878" y="5386"/>
                </a:lnTo>
                <a:lnTo>
                  <a:pt x="7863" y="5379"/>
                </a:lnTo>
                <a:lnTo>
                  <a:pt x="7847" y="5374"/>
                </a:lnTo>
                <a:lnTo>
                  <a:pt x="7830" y="5371"/>
                </a:lnTo>
                <a:lnTo>
                  <a:pt x="7814" y="5369"/>
                </a:lnTo>
                <a:lnTo>
                  <a:pt x="7797" y="5369"/>
                </a:lnTo>
                <a:lnTo>
                  <a:pt x="7780" y="5369"/>
                </a:lnTo>
                <a:lnTo>
                  <a:pt x="7763" y="5371"/>
                </a:lnTo>
                <a:lnTo>
                  <a:pt x="7795" y="5352"/>
                </a:lnTo>
                <a:lnTo>
                  <a:pt x="7767" y="5347"/>
                </a:lnTo>
                <a:lnTo>
                  <a:pt x="7739" y="5342"/>
                </a:lnTo>
                <a:lnTo>
                  <a:pt x="7711" y="5339"/>
                </a:lnTo>
                <a:lnTo>
                  <a:pt x="7684" y="5336"/>
                </a:lnTo>
                <a:lnTo>
                  <a:pt x="7698" y="5325"/>
                </a:lnTo>
                <a:lnTo>
                  <a:pt x="7663" y="5314"/>
                </a:lnTo>
                <a:lnTo>
                  <a:pt x="7634" y="5305"/>
                </a:lnTo>
                <a:lnTo>
                  <a:pt x="7604" y="5294"/>
                </a:lnTo>
                <a:lnTo>
                  <a:pt x="7590" y="5288"/>
                </a:lnTo>
                <a:lnTo>
                  <a:pt x="7576" y="5281"/>
                </a:lnTo>
                <a:lnTo>
                  <a:pt x="7564" y="5275"/>
                </a:lnTo>
                <a:lnTo>
                  <a:pt x="7555" y="5269"/>
                </a:lnTo>
                <a:lnTo>
                  <a:pt x="7548" y="5264"/>
                </a:lnTo>
                <a:lnTo>
                  <a:pt x="7546" y="5261"/>
                </a:lnTo>
                <a:lnTo>
                  <a:pt x="7545" y="5258"/>
                </a:lnTo>
                <a:lnTo>
                  <a:pt x="7543" y="5255"/>
                </a:lnTo>
                <a:lnTo>
                  <a:pt x="7545" y="5252"/>
                </a:lnTo>
                <a:lnTo>
                  <a:pt x="7546" y="5250"/>
                </a:lnTo>
                <a:lnTo>
                  <a:pt x="7549" y="5246"/>
                </a:lnTo>
                <a:lnTo>
                  <a:pt x="7562" y="5244"/>
                </a:lnTo>
                <a:lnTo>
                  <a:pt x="7577" y="5240"/>
                </a:lnTo>
                <a:lnTo>
                  <a:pt x="7596" y="5235"/>
                </a:lnTo>
                <a:lnTo>
                  <a:pt x="7617" y="5229"/>
                </a:lnTo>
                <a:lnTo>
                  <a:pt x="7638" y="5220"/>
                </a:lnTo>
                <a:lnTo>
                  <a:pt x="7649" y="5214"/>
                </a:lnTo>
                <a:lnTo>
                  <a:pt x="7658" y="5209"/>
                </a:lnTo>
                <a:lnTo>
                  <a:pt x="7668" y="5203"/>
                </a:lnTo>
                <a:lnTo>
                  <a:pt x="7676" y="5196"/>
                </a:lnTo>
                <a:lnTo>
                  <a:pt x="7654" y="5183"/>
                </a:lnTo>
                <a:lnTo>
                  <a:pt x="7669" y="5177"/>
                </a:lnTo>
                <a:lnTo>
                  <a:pt x="7686" y="5171"/>
                </a:lnTo>
                <a:lnTo>
                  <a:pt x="7705" y="5163"/>
                </a:lnTo>
                <a:lnTo>
                  <a:pt x="7727" y="5154"/>
                </a:lnTo>
                <a:lnTo>
                  <a:pt x="7748" y="5142"/>
                </a:lnTo>
                <a:lnTo>
                  <a:pt x="7757" y="5136"/>
                </a:lnTo>
                <a:lnTo>
                  <a:pt x="7766" y="5129"/>
                </a:lnTo>
                <a:lnTo>
                  <a:pt x="7774" y="5123"/>
                </a:lnTo>
                <a:lnTo>
                  <a:pt x="7781" y="5116"/>
                </a:lnTo>
                <a:lnTo>
                  <a:pt x="7757" y="5109"/>
                </a:lnTo>
                <a:lnTo>
                  <a:pt x="7768" y="5102"/>
                </a:lnTo>
                <a:lnTo>
                  <a:pt x="7781" y="5095"/>
                </a:lnTo>
                <a:lnTo>
                  <a:pt x="7796" y="5085"/>
                </a:lnTo>
                <a:lnTo>
                  <a:pt x="7811" y="5072"/>
                </a:lnTo>
                <a:lnTo>
                  <a:pt x="7828" y="5059"/>
                </a:lnTo>
                <a:lnTo>
                  <a:pt x="7842" y="5043"/>
                </a:lnTo>
                <a:lnTo>
                  <a:pt x="7849" y="5036"/>
                </a:lnTo>
                <a:lnTo>
                  <a:pt x="7854" y="5028"/>
                </a:lnTo>
                <a:lnTo>
                  <a:pt x="7823" y="5028"/>
                </a:lnTo>
                <a:lnTo>
                  <a:pt x="7864" y="4996"/>
                </a:lnTo>
                <a:lnTo>
                  <a:pt x="7937" y="4939"/>
                </a:lnTo>
                <a:lnTo>
                  <a:pt x="7914" y="4940"/>
                </a:lnTo>
                <a:lnTo>
                  <a:pt x="7924" y="4933"/>
                </a:lnTo>
                <a:lnTo>
                  <a:pt x="7950" y="4916"/>
                </a:lnTo>
                <a:lnTo>
                  <a:pt x="7978" y="4893"/>
                </a:lnTo>
                <a:lnTo>
                  <a:pt x="7992" y="4882"/>
                </a:lnTo>
                <a:lnTo>
                  <a:pt x="8002" y="4872"/>
                </a:lnTo>
                <a:lnTo>
                  <a:pt x="7969" y="4873"/>
                </a:lnTo>
                <a:lnTo>
                  <a:pt x="8001" y="4857"/>
                </a:lnTo>
                <a:lnTo>
                  <a:pt x="8058" y="4828"/>
                </a:lnTo>
                <a:lnTo>
                  <a:pt x="8038" y="4816"/>
                </a:lnTo>
                <a:lnTo>
                  <a:pt x="8049" y="4815"/>
                </a:lnTo>
                <a:lnTo>
                  <a:pt x="8059" y="4812"/>
                </a:lnTo>
                <a:lnTo>
                  <a:pt x="8072" y="4809"/>
                </a:lnTo>
                <a:lnTo>
                  <a:pt x="8089" y="4805"/>
                </a:lnTo>
                <a:lnTo>
                  <a:pt x="8106" y="4799"/>
                </a:lnTo>
                <a:lnTo>
                  <a:pt x="8125" y="4792"/>
                </a:lnTo>
                <a:lnTo>
                  <a:pt x="8143" y="4782"/>
                </a:lnTo>
                <a:lnTo>
                  <a:pt x="8117" y="4770"/>
                </a:lnTo>
                <a:lnTo>
                  <a:pt x="8127" y="4767"/>
                </a:lnTo>
                <a:lnTo>
                  <a:pt x="8152" y="4761"/>
                </a:lnTo>
                <a:lnTo>
                  <a:pt x="8180" y="4752"/>
                </a:lnTo>
                <a:lnTo>
                  <a:pt x="8195" y="4746"/>
                </a:lnTo>
                <a:lnTo>
                  <a:pt x="8206" y="4740"/>
                </a:lnTo>
                <a:lnTo>
                  <a:pt x="8183" y="4734"/>
                </a:lnTo>
                <a:lnTo>
                  <a:pt x="8199" y="4730"/>
                </a:lnTo>
                <a:lnTo>
                  <a:pt x="8216" y="4725"/>
                </a:lnTo>
                <a:lnTo>
                  <a:pt x="8231" y="4718"/>
                </a:lnTo>
                <a:lnTo>
                  <a:pt x="8246" y="4709"/>
                </a:lnTo>
                <a:lnTo>
                  <a:pt x="8261" y="4700"/>
                </a:lnTo>
                <a:lnTo>
                  <a:pt x="8274" y="4689"/>
                </a:lnTo>
                <a:lnTo>
                  <a:pt x="8287" y="4677"/>
                </a:lnTo>
                <a:lnTo>
                  <a:pt x="8299" y="4665"/>
                </a:lnTo>
                <a:lnTo>
                  <a:pt x="8289" y="4662"/>
                </a:lnTo>
                <a:lnTo>
                  <a:pt x="8277" y="4661"/>
                </a:lnTo>
                <a:lnTo>
                  <a:pt x="8264" y="4659"/>
                </a:lnTo>
                <a:lnTo>
                  <a:pt x="8249" y="4658"/>
                </a:lnTo>
                <a:lnTo>
                  <a:pt x="8232" y="4658"/>
                </a:lnTo>
                <a:lnTo>
                  <a:pt x="8225" y="4659"/>
                </a:lnTo>
                <a:lnTo>
                  <a:pt x="8218" y="4661"/>
                </a:lnTo>
                <a:lnTo>
                  <a:pt x="8210" y="4663"/>
                </a:lnTo>
                <a:lnTo>
                  <a:pt x="8204" y="4666"/>
                </a:lnTo>
                <a:lnTo>
                  <a:pt x="8236" y="4648"/>
                </a:lnTo>
                <a:lnTo>
                  <a:pt x="8227" y="4649"/>
                </a:lnTo>
                <a:lnTo>
                  <a:pt x="8216" y="4650"/>
                </a:lnTo>
                <a:lnTo>
                  <a:pt x="8201" y="4653"/>
                </a:lnTo>
                <a:lnTo>
                  <a:pt x="8185" y="4657"/>
                </a:lnTo>
                <a:lnTo>
                  <a:pt x="8168" y="4663"/>
                </a:lnTo>
                <a:lnTo>
                  <a:pt x="8160" y="4667"/>
                </a:lnTo>
                <a:lnTo>
                  <a:pt x="8152" y="4671"/>
                </a:lnTo>
                <a:lnTo>
                  <a:pt x="8143" y="4676"/>
                </a:lnTo>
                <a:lnTo>
                  <a:pt x="8136" y="4683"/>
                </a:lnTo>
                <a:lnTo>
                  <a:pt x="8154" y="4655"/>
                </a:lnTo>
                <a:lnTo>
                  <a:pt x="8144" y="4656"/>
                </a:lnTo>
                <a:lnTo>
                  <a:pt x="8134" y="4658"/>
                </a:lnTo>
                <a:lnTo>
                  <a:pt x="8121" y="4661"/>
                </a:lnTo>
                <a:lnTo>
                  <a:pt x="8105" y="4665"/>
                </a:lnTo>
                <a:lnTo>
                  <a:pt x="8090" y="4671"/>
                </a:lnTo>
                <a:lnTo>
                  <a:pt x="8074" y="4679"/>
                </a:lnTo>
                <a:lnTo>
                  <a:pt x="8067" y="4685"/>
                </a:lnTo>
                <a:lnTo>
                  <a:pt x="8061" y="4690"/>
                </a:lnTo>
                <a:lnTo>
                  <a:pt x="8067" y="4673"/>
                </a:lnTo>
                <a:lnTo>
                  <a:pt x="8052" y="4675"/>
                </a:lnTo>
                <a:lnTo>
                  <a:pt x="8034" y="4678"/>
                </a:lnTo>
                <a:lnTo>
                  <a:pt x="8014" y="4683"/>
                </a:lnTo>
                <a:lnTo>
                  <a:pt x="7990" y="4689"/>
                </a:lnTo>
                <a:lnTo>
                  <a:pt x="7965" y="4697"/>
                </a:lnTo>
                <a:lnTo>
                  <a:pt x="7953" y="4701"/>
                </a:lnTo>
                <a:lnTo>
                  <a:pt x="7941" y="4706"/>
                </a:lnTo>
                <a:lnTo>
                  <a:pt x="7930" y="4712"/>
                </a:lnTo>
                <a:lnTo>
                  <a:pt x="7920" y="4719"/>
                </a:lnTo>
                <a:lnTo>
                  <a:pt x="7943" y="4694"/>
                </a:lnTo>
                <a:lnTo>
                  <a:pt x="7929" y="4697"/>
                </a:lnTo>
                <a:lnTo>
                  <a:pt x="7897" y="4704"/>
                </a:lnTo>
                <a:lnTo>
                  <a:pt x="7878" y="4708"/>
                </a:lnTo>
                <a:lnTo>
                  <a:pt x="7860" y="4715"/>
                </a:lnTo>
                <a:lnTo>
                  <a:pt x="7843" y="4721"/>
                </a:lnTo>
                <a:lnTo>
                  <a:pt x="7837" y="4724"/>
                </a:lnTo>
                <a:lnTo>
                  <a:pt x="7831" y="4727"/>
                </a:lnTo>
                <a:lnTo>
                  <a:pt x="7857" y="4708"/>
                </a:lnTo>
                <a:lnTo>
                  <a:pt x="7845" y="4708"/>
                </a:lnTo>
                <a:lnTo>
                  <a:pt x="7832" y="4709"/>
                </a:lnTo>
                <a:lnTo>
                  <a:pt x="7815" y="4710"/>
                </a:lnTo>
                <a:lnTo>
                  <a:pt x="7795" y="4713"/>
                </a:lnTo>
                <a:lnTo>
                  <a:pt x="7775" y="4719"/>
                </a:lnTo>
                <a:lnTo>
                  <a:pt x="7765" y="4722"/>
                </a:lnTo>
                <a:lnTo>
                  <a:pt x="7755" y="4726"/>
                </a:lnTo>
                <a:lnTo>
                  <a:pt x="7746" y="4730"/>
                </a:lnTo>
                <a:lnTo>
                  <a:pt x="7736" y="4736"/>
                </a:lnTo>
                <a:lnTo>
                  <a:pt x="7780" y="4696"/>
                </a:lnTo>
                <a:lnTo>
                  <a:pt x="7767" y="4698"/>
                </a:lnTo>
                <a:lnTo>
                  <a:pt x="7735" y="4706"/>
                </a:lnTo>
                <a:lnTo>
                  <a:pt x="7715" y="4712"/>
                </a:lnTo>
                <a:lnTo>
                  <a:pt x="7694" y="4720"/>
                </a:lnTo>
                <a:lnTo>
                  <a:pt x="7674" y="4728"/>
                </a:lnTo>
                <a:lnTo>
                  <a:pt x="7656" y="4738"/>
                </a:lnTo>
                <a:lnTo>
                  <a:pt x="7674" y="4712"/>
                </a:lnTo>
                <a:lnTo>
                  <a:pt x="7627" y="4724"/>
                </a:lnTo>
                <a:lnTo>
                  <a:pt x="7595" y="4732"/>
                </a:lnTo>
                <a:lnTo>
                  <a:pt x="7561" y="4741"/>
                </a:lnTo>
                <a:lnTo>
                  <a:pt x="7527" y="4751"/>
                </a:lnTo>
                <a:lnTo>
                  <a:pt x="7496" y="4762"/>
                </a:lnTo>
                <a:lnTo>
                  <a:pt x="7483" y="4767"/>
                </a:lnTo>
                <a:lnTo>
                  <a:pt x="7471" y="4772"/>
                </a:lnTo>
                <a:lnTo>
                  <a:pt x="7461" y="4778"/>
                </a:lnTo>
                <a:lnTo>
                  <a:pt x="7454" y="4784"/>
                </a:lnTo>
                <a:lnTo>
                  <a:pt x="7463" y="4766"/>
                </a:lnTo>
                <a:lnTo>
                  <a:pt x="7450" y="4772"/>
                </a:lnTo>
                <a:lnTo>
                  <a:pt x="7435" y="4780"/>
                </a:lnTo>
                <a:lnTo>
                  <a:pt x="7405" y="4800"/>
                </a:lnTo>
                <a:lnTo>
                  <a:pt x="7390" y="4809"/>
                </a:lnTo>
                <a:lnTo>
                  <a:pt x="7374" y="4817"/>
                </a:lnTo>
                <a:lnTo>
                  <a:pt x="7367" y="4820"/>
                </a:lnTo>
                <a:lnTo>
                  <a:pt x="7360" y="4822"/>
                </a:lnTo>
                <a:lnTo>
                  <a:pt x="7353" y="4823"/>
                </a:lnTo>
                <a:lnTo>
                  <a:pt x="7347" y="4823"/>
                </a:lnTo>
                <a:lnTo>
                  <a:pt x="7345" y="4823"/>
                </a:lnTo>
                <a:lnTo>
                  <a:pt x="7344" y="4822"/>
                </a:lnTo>
                <a:lnTo>
                  <a:pt x="7341" y="4819"/>
                </a:lnTo>
                <a:lnTo>
                  <a:pt x="7340" y="4812"/>
                </a:lnTo>
                <a:lnTo>
                  <a:pt x="7340" y="4806"/>
                </a:lnTo>
                <a:lnTo>
                  <a:pt x="7345" y="4789"/>
                </a:lnTo>
                <a:lnTo>
                  <a:pt x="7350" y="4768"/>
                </a:lnTo>
                <a:lnTo>
                  <a:pt x="7357" y="4747"/>
                </a:lnTo>
                <a:lnTo>
                  <a:pt x="7365" y="4728"/>
                </a:lnTo>
                <a:lnTo>
                  <a:pt x="7371" y="4712"/>
                </a:lnTo>
                <a:lnTo>
                  <a:pt x="7376" y="4703"/>
                </a:lnTo>
                <a:lnTo>
                  <a:pt x="7350" y="4724"/>
                </a:lnTo>
                <a:lnTo>
                  <a:pt x="7355" y="4701"/>
                </a:lnTo>
                <a:lnTo>
                  <a:pt x="7361" y="4679"/>
                </a:lnTo>
                <a:lnTo>
                  <a:pt x="7368" y="4657"/>
                </a:lnTo>
                <a:lnTo>
                  <a:pt x="7378" y="4636"/>
                </a:lnTo>
                <a:lnTo>
                  <a:pt x="7354" y="4645"/>
                </a:lnTo>
                <a:lnTo>
                  <a:pt x="7364" y="4621"/>
                </a:lnTo>
                <a:lnTo>
                  <a:pt x="7373" y="4596"/>
                </a:lnTo>
                <a:lnTo>
                  <a:pt x="7383" y="4571"/>
                </a:lnTo>
                <a:lnTo>
                  <a:pt x="7390" y="4545"/>
                </a:lnTo>
                <a:lnTo>
                  <a:pt x="7359" y="4566"/>
                </a:lnTo>
                <a:lnTo>
                  <a:pt x="7364" y="4554"/>
                </a:lnTo>
                <a:lnTo>
                  <a:pt x="7369" y="4540"/>
                </a:lnTo>
                <a:lnTo>
                  <a:pt x="7373" y="4527"/>
                </a:lnTo>
                <a:lnTo>
                  <a:pt x="7376" y="4513"/>
                </a:lnTo>
                <a:lnTo>
                  <a:pt x="7379" y="4500"/>
                </a:lnTo>
                <a:lnTo>
                  <a:pt x="7381" y="4486"/>
                </a:lnTo>
                <a:lnTo>
                  <a:pt x="7381" y="4472"/>
                </a:lnTo>
                <a:lnTo>
                  <a:pt x="7381" y="4458"/>
                </a:lnTo>
                <a:lnTo>
                  <a:pt x="7361" y="4485"/>
                </a:lnTo>
                <a:lnTo>
                  <a:pt x="7358" y="4472"/>
                </a:lnTo>
                <a:lnTo>
                  <a:pt x="7357" y="4461"/>
                </a:lnTo>
                <a:lnTo>
                  <a:pt x="7357" y="4451"/>
                </a:lnTo>
                <a:lnTo>
                  <a:pt x="7359" y="4441"/>
                </a:lnTo>
                <a:lnTo>
                  <a:pt x="7363" y="4434"/>
                </a:lnTo>
                <a:lnTo>
                  <a:pt x="7365" y="4430"/>
                </a:lnTo>
                <a:lnTo>
                  <a:pt x="7369" y="4427"/>
                </a:lnTo>
                <a:lnTo>
                  <a:pt x="7372" y="4425"/>
                </a:lnTo>
                <a:lnTo>
                  <a:pt x="7378" y="4422"/>
                </a:lnTo>
                <a:lnTo>
                  <a:pt x="7388" y="4419"/>
                </a:lnTo>
                <a:lnTo>
                  <a:pt x="7382" y="4413"/>
                </a:lnTo>
                <a:lnTo>
                  <a:pt x="7378" y="4408"/>
                </a:lnTo>
                <a:lnTo>
                  <a:pt x="7376" y="4404"/>
                </a:lnTo>
                <a:lnTo>
                  <a:pt x="7376" y="4400"/>
                </a:lnTo>
                <a:lnTo>
                  <a:pt x="7378" y="4395"/>
                </a:lnTo>
                <a:lnTo>
                  <a:pt x="7382" y="4392"/>
                </a:lnTo>
                <a:lnTo>
                  <a:pt x="7386" y="4388"/>
                </a:lnTo>
                <a:lnTo>
                  <a:pt x="7392" y="4385"/>
                </a:lnTo>
                <a:lnTo>
                  <a:pt x="7405" y="4377"/>
                </a:lnTo>
                <a:lnTo>
                  <a:pt x="7421" y="4371"/>
                </a:lnTo>
                <a:lnTo>
                  <a:pt x="7453" y="4361"/>
                </a:lnTo>
                <a:lnTo>
                  <a:pt x="7435" y="4361"/>
                </a:lnTo>
                <a:lnTo>
                  <a:pt x="7441" y="4357"/>
                </a:lnTo>
                <a:lnTo>
                  <a:pt x="7451" y="4352"/>
                </a:lnTo>
                <a:lnTo>
                  <a:pt x="7473" y="4342"/>
                </a:lnTo>
                <a:lnTo>
                  <a:pt x="7493" y="4336"/>
                </a:lnTo>
                <a:lnTo>
                  <a:pt x="7502" y="4333"/>
                </a:lnTo>
                <a:lnTo>
                  <a:pt x="7482" y="4333"/>
                </a:lnTo>
                <a:lnTo>
                  <a:pt x="7461" y="4335"/>
                </a:lnTo>
                <a:lnTo>
                  <a:pt x="7441" y="4340"/>
                </a:lnTo>
                <a:lnTo>
                  <a:pt x="7423" y="4348"/>
                </a:lnTo>
                <a:lnTo>
                  <a:pt x="7427" y="4331"/>
                </a:lnTo>
                <a:lnTo>
                  <a:pt x="7391" y="4355"/>
                </a:lnTo>
                <a:lnTo>
                  <a:pt x="7372" y="4366"/>
                </a:lnTo>
                <a:lnTo>
                  <a:pt x="7353" y="4376"/>
                </a:lnTo>
                <a:lnTo>
                  <a:pt x="7359" y="4350"/>
                </a:lnTo>
                <a:lnTo>
                  <a:pt x="7361" y="4338"/>
                </a:lnTo>
                <a:lnTo>
                  <a:pt x="7362" y="4330"/>
                </a:lnTo>
                <a:lnTo>
                  <a:pt x="7361" y="4327"/>
                </a:lnTo>
                <a:lnTo>
                  <a:pt x="7360" y="4324"/>
                </a:lnTo>
                <a:lnTo>
                  <a:pt x="7359" y="4323"/>
                </a:lnTo>
                <a:lnTo>
                  <a:pt x="7357" y="4322"/>
                </a:lnTo>
                <a:lnTo>
                  <a:pt x="7354" y="4322"/>
                </a:lnTo>
                <a:lnTo>
                  <a:pt x="7350" y="4323"/>
                </a:lnTo>
                <a:lnTo>
                  <a:pt x="7338" y="4329"/>
                </a:lnTo>
                <a:lnTo>
                  <a:pt x="7349" y="4308"/>
                </a:lnTo>
                <a:lnTo>
                  <a:pt x="7358" y="4288"/>
                </a:lnTo>
                <a:lnTo>
                  <a:pt x="7366" y="4267"/>
                </a:lnTo>
                <a:lnTo>
                  <a:pt x="7347" y="4270"/>
                </a:lnTo>
                <a:lnTo>
                  <a:pt x="7355" y="4253"/>
                </a:lnTo>
                <a:lnTo>
                  <a:pt x="7363" y="4235"/>
                </a:lnTo>
                <a:lnTo>
                  <a:pt x="7373" y="4218"/>
                </a:lnTo>
                <a:lnTo>
                  <a:pt x="7384" y="4201"/>
                </a:lnTo>
                <a:lnTo>
                  <a:pt x="7360" y="4209"/>
                </a:lnTo>
                <a:lnTo>
                  <a:pt x="7375" y="4160"/>
                </a:lnTo>
                <a:lnTo>
                  <a:pt x="7389" y="4110"/>
                </a:lnTo>
                <a:lnTo>
                  <a:pt x="7369" y="4125"/>
                </a:lnTo>
                <a:lnTo>
                  <a:pt x="7375" y="4102"/>
                </a:lnTo>
                <a:lnTo>
                  <a:pt x="7380" y="4084"/>
                </a:lnTo>
                <a:lnTo>
                  <a:pt x="7383" y="4067"/>
                </a:lnTo>
                <a:lnTo>
                  <a:pt x="7371" y="4070"/>
                </a:lnTo>
                <a:lnTo>
                  <a:pt x="7371" y="4056"/>
                </a:lnTo>
                <a:lnTo>
                  <a:pt x="7370" y="4040"/>
                </a:lnTo>
                <a:lnTo>
                  <a:pt x="7367" y="4010"/>
                </a:lnTo>
                <a:lnTo>
                  <a:pt x="7375" y="4017"/>
                </a:lnTo>
                <a:lnTo>
                  <a:pt x="7379" y="3996"/>
                </a:lnTo>
                <a:lnTo>
                  <a:pt x="7388" y="4004"/>
                </a:lnTo>
                <a:lnTo>
                  <a:pt x="7411" y="4024"/>
                </a:lnTo>
                <a:lnTo>
                  <a:pt x="7424" y="4037"/>
                </a:lnTo>
                <a:lnTo>
                  <a:pt x="7436" y="4050"/>
                </a:lnTo>
                <a:lnTo>
                  <a:pt x="7448" y="4063"/>
                </a:lnTo>
                <a:lnTo>
                  <a:pt x="7455" y="4075"/>
                </a:lnTo>
                <a:lnTo>
                  <a:pt x="7438" y="4044"/>
                </a:lnTo>
                <a:lnTo>
                  <a:pt x="7422" y="4015"/>
                </a:lnTo>
                <a:lnTo>
                  <a:pt x="7406" y="3985"/>
                </a:lnTo>
                <a:lnTo>
                  <a:pt x="7399" y="3969"/>
                </a:lnTo>
                <a:lnTo>
                  <a:pt x="7393" y="3954"/>
                </a:lnTo>
                <a:lnTo>
                  <a:pt x="7406" y="3965"/>
                </a:lnTo>
                <a:lnTo>
                  <a:pt x="7400" y="3931"/>
                </a:lnTo>
                <a:lnTo>
                  <a:pt x="7392" y="3898"/>
                </a:lnTo>
                <a:lnTo>
                  <a:pt x="7387" y="3882"/>
                </a:lnTo>
                <a:lnTo>
                  <a:pt x="7382" y="3865"/>
                </a:lnTo>
                <a:lnTo>
                  <a:pt x="7375" y="3850"/>
                </a:lnTo>
                <a:lnTo>
                  <a:pt x="7368" y="3834"/>
                </a:lnTo>
                <a:lnTo>
                  <a:pt x="7388" y="3834"/>
                </a:lnTo>
                <a:lnTo>
                  <a:pt x="7371" y="3808"/>
                </a:lnTo>
                <a:lnTo>
                  <a:pt x="7356" y="3782"/>
                </a:lnTo>
                <a:lnTo>
                  <a:pt x="7342" y="3754"/>
                </a:lnTo>
                <a:lnTo>
                  <a:pt x="7332" y="3725"/>
                </a:lnTo>
                <a:lnTo>
                  <a:pt x="7356" y="3739"/>
                </a:lnTo>
                <a:lnTo>
                  <a:pt x="7346" y="3727"/>
                </a:lnTo>
                <a:lnTo>
                  <a:pt x="7330" y="3707"/>
                </a:lnTo>
                <a:lnTo>
                  <a:pt x="7323" y="3697"/>
                </a:lnTo>
                <a:lnTo>
                  <a:pt x="7317" y="3688"/>
                </a:lnTo>
                <a:lnTo>
                  <a:pt x="7315" y="3681"/>
                </a:lnTo>
                <a:lnTo>
                  <a:pt x="7314" y="3677"/>
                </a:lnTo>
                <a:lnTo>
                  <a:pt x="7315" y="3674"/>
                </a:lnTo>
                <a:lnTo>
                  <a:pt x="7317" y="3674"/>
                </a:lnTo>
                <a:lnTo>
                  <a:pt x="7321" y="3675"/>
                </a:lnTo>
                <a:lnTo>
                  <a:pt x="7332" y="3683"/>
                </a:lnTo>
                <a:lnTo>
                  <a:pt x="7348" y="3694"/>
                </a:lnTo>
                <a:lnTo>
                  <a:pt x="7365" y="3708"/>
                </a:lnTo>
                <a:lnTo>
                  <a:pt x="7399" y="3737"/>
                </a:lnTo>
                <a:lnTo>
                  <a:pt x="7420" y="3754"/>
                </a:lnTo>
                <a:lnTo>
                  <a:pt x="7417" y="3733"/>
                </a:lnTo>
                <a:lnTo>
                  <a:pt x="7438" y="3744"/>
                </a:lnTo>
                <a:lnTo>
                  <a:pt x="7465" y="3760"/>
                </a:lnTo>
                <a:lnTo>
                  <a:pt x="7490" y="3773"/>
                </a:lnTo>
                <a:lnTo>
                  <a:pt x="7499" y="3778"/>
                </a:lnTo>
                <a:lnTo>
                  <a:pt x="7505" y="3781"/>
                </a:lnTo>
                <a:lnTo>
                  <a:pt x="7495" y="3765"/>
                </a:lnTo>
                <a:lnTo>
                  <a:pt x="7523" y="3774"/>
                </a:lnTo>
                <a:lnTo>
                  <a:pt x="7551" y="3783"/>
                </a:lnTo>
                <a:lnTo>
                  <a:pt x="7580" y="3790"/>
                </a:lnTo>
                <a:lnTo>
                  <a:pt x="7607" y="3794"/>
                </a:lnTo>
                <a:lnTo>
                  <a:pt x="7599" y="3781"/>
                </a:lnTo>
                <a:lnTo>
                  <a:pt x="7628" y="3785"/>
                </a:lnTo>
                <a:lnTo>
                  <a:pt x="7658" y="3786"/>
                </a:lnTo>
                <a:lnTo>
                  <a:pt x="7688" y="3786"/>
                </a:lnTo>
                <a:lnTo>
                  <a:pt x="7717" y="3785"/>
                </a:lnTo>
                <a:lnTo>
                  <a:pt x="7696" y="3769"/>
                </a:lnTo>
                <a:lnTo>
                  <a:pt x="7754" y="3769"/>
                </a:lnTo>
                <a:lnTo>
                  <a:pt x="7811" y="3769"/>
                </a:lnTo>
                <a:lnTo>
                  <a:pt x="7807" y="3759"/>
                </a:lnTo>
                <a:lnTo>
                  <a:pt x="7826" y="3760"/>
                </a:lnTo>
                <a:lnTo>
                  <a:pt x="7844" y="3762"/>
                </a:lnTo>
                <a:lnTo>
                  <a:pt x="7863" y="3766"/>
                </a:lnTo>
                <a:lnTo>
                  <a:pt x="7881" y="3771"/>
                </a:lnTo>
                <a:lnTo>
                  <a:pt x="7898" y="3776"/>
                </a:lnTo>
                <a:lnTo>
                  <a:pt x="7916" y="3784"/>
                </a:lnTo>
                <a:lnTo>
                  <a:pt x="7952" y="3798"/>
                </a:lnTo>
                <a:lnTo>
                  <a:pt x="7938" y="3776"/>
                </a:lnTo>
                <a:lnTo>
                  <a:pt x="7953" y="3783"/>
                </a:lnTo>
                <a:lnTo>
                  <a:pt x="7968" y="3790"/>
                </a:lnTo>
                <a:lnTo>
                  <a:pt x="7997" y="3804"/>
                </a:lnTo>
                <a:lnTo>
                  <a:pt x="8025" y="3821"/>
                </a:lnTo>
                <a:lnTo>
                  <a:pt x="8052" y="3838"/>
                </a:lnTo>
                <a:lnTo>
                  <a:pt x="8040" y="3820"/>
                </a:lnTo>
                <a:lnTo>
                  <a:pt x="8067" y="3834"/>
                </a:lnTo>
                <a:lnTo>
                  <a:pt x="8092" y="3851"/>
                </a:lnTo>
                <a:lnTo>
                  <a:pt x="8116" y="3868"/>
                </a:lnTo>
                <a:lnTo>
                  <a:pt x="8138" y="3888"/>
                </a:lnTo>
                <a:lnTo>
                  <a:pt x="8140" y="3873"/>
                </a:lnTo>
                <a:lnTo>
                  <a:pt x="8162" y="3889"/>
                </a:lnTo>
                <a:lnTo>
                  <a:pt x="8172" y="3895"/>
                </a:lnTo>
                <a:lnTo>
                  <a:pt x="8183" y="3901"/>
                </a:lnTo>
                <a:lnTo>
                  <a:pt x="8193" y="3906"/>
                </a:lnTo>
                <a:lnTo>
                  <a:pt x="8204" y="3910"/>
                </a:lnTo>
                <a:lnTo>
                  <a:pt x="8218" y="3915"/>
                </a:lnTo>
                <a:lnTo>
                  <a:pt x="8231" y="3918"/>
                </a:lnTo>
                <a:lnTo>
                  <a:pt x="8225" y="3916"/>
                </a:lnTo>
                <a:lnTo>
                  <a:pt x="8219" y="3912"/>
                </a:lnTo>
                <a:lnTo>
                  <a:pt x="8206" y="3904"/>
                </a:lnTo>
                <a:lnTo>
                  <a:pt x="8194" y="3895"/>
                </a:lnTo>
                <a:lnTo>
                  <a:pt x="8182" y="3883"/>
                </a:lnTo>
                <a:lnTo>
                  <a:pt x="8157" y="3859"/>
                </a:lnTo>
                <a:lnTo>
                  <a:pt x="8146" y="3848"/>
                </a:lnTo>
                <a:lnTo>
                  <a:pt x="8135" y="3838"/>
                </a:lnTo>
                <a:lnTo>
                  <a:pt x="8162" y="3839"/>
                </a:lnTo>
                <a:lnTo>
                  <a:pt x="8130" y="3817"/>
                </a:lnTo>
                <a:lnTo>
                  <a:pt x="8099" y="3796"/>
                </a:lnTo>
                <a:lnTo>
                  <a:pt x="8035" y="3753"/>
                </a:lnTo>
                <a:lnTo>
                  <a:pt x="8063" y="3749"/>
                </a:lnTo>
                <a:lnTo>
                  <a:pt x="8052" y="3738"/>
                </a:lnTo>
                <a:lnTo>
                  <a:pt x="8040" y="3726"/>
                </a:lnTo>
                <a:lnTo>
                  <a:pt x="8019" y="3702"/>
                </a:lnTo>
                <a:lnTo>
                  <a:pt x="7997" y="3677"/>
                </a:lnTo>
                <a:lnTo>
                  <a:pt x="7987" y="3666"/>
                </a:lnTo>
                <a:lnTo>
                  <a:pt x="7974" y="3656"/>
                </a:lnTo>
                <a:lnTo>
                  <a:pt x="8007" y="3656"/>
                </a:lnTo>
                <a:lnTo>
                  <a:pt x="7987" y="3636"/>
                </a:lnTo>
                <a:lnTo>
                  <a:pt x="7965" y="3618"/>
                </a:lnTo>
                <a:lnTo>
                  <a:pt x="7942" y="3600"/>
                </a:lnTo>
                <a:lnTo>
                  <a:pt x="7919" y="3585"/>
                </a:lnTo>
                <a:lnTo>
                  <a:pt x="7944" y="3584"/>
                </a:lnTo>
                <a:lnTo>
                  <a:pt x="7900" y="3555"/>
                </a:lnTo>
                <a:lnTo>
                  <a:pt x="7856" y="3526"/>
                </a:lnTo>
                <a:lnTo>
                  <a:pt x="7882" y="3524"/>
                </a:lnTo>
                <a:lnTo>
                  <a:pt x="7867" y="3516"/>
                </a:lnTo>
                <a:lnTo>
                  <a:pt x="7851" y="3508"/>
                </a:lnTo>
                <a:lnTo>
                  <a:pt x="7815" y="3494"/>
                </a:lnTo>
                <a:lnTo>
                  <a:pt x="7797" y="3487"/>
                </a:lnTo>
                <a:lnTo>
                  <a:pt x="7782" y="3478"/>
                </a:lnTo>
                <a:lnTo>
                  <a:pt x="7773" y="3474"/>
                </a:lnTo>
                <a:lnTo>
                  <a:pt x="7766" y="3469"/>
                </a:lnTo>
                <a:lnTo>
                  <a:pt x="7760" y="3464"/>
                </a:lnTo>
                <a:lnTo>
                  <a:pt x="7755" y="3458"/>
                </a:lnTo>
                <a:lnTo>
                  <a:pt x="7754" y="3456"/>
                </a:lnTo>
                <a:lnTo>
                  <a:pt x="7753" y="3455"/>
                </a:lnTo>
                <a:lnTo>
                  <a:pt x="7754" y="3453"/>
                </a:lnTo>
                <a:lnTo>
                  <a:pt x="7755" y="3451"/>
                </a:lnTo>
                <a:lnTo>
                  <a:pt x="7759" y="3448"/>
                </a:lnTo>
                <a:lnTo>
                  <a:pt x="7765" y="3444"/>
                </a:lnTo>
                <a:lnTo>
                  <a:pt x="7772" y="3441"/>
                </a:lnTo>
                <a:lnTo>
                  <a:pt x="7783" y="3438"/>
                </a:lnTo>
                <a:lnTo>
                  <a:pt x="7804" y="3433"/>
                </a:lnTo>
                <a:lnTo>
                  <a:pt x="7829" y="3429"/>
                </a:lnTo>
                <a:lnTo>
                  <a:pt x="7852" y="3425"/>
                </a:lnTo>
                <a:lnTo>
                  <a:pt x="7871" y="3422"/>
                </a:lnTo>
                <a:lnTo>
                  <a:pt x="7884" y="3419"/>
                </a:lnTo>
                <a:lnTo>
                  <a:pt x="7859" y="3411"/>
                </a:lnTo>
                <a:lnTo>
                  <a:pt x="7893" y="3405"/>
                </a:lnTo>
                <a:lnTo>
                  <a:pt x="7926" y="3400"/>
                </a:lnTo>
                <a:lnTo>
                  <a:pt x="7960" y="3395"/>
                </a:lnTo>
                <a:lnTo>
                  <a:pt x="7994" y="3392"/>
                </a:lnTo>
                <a:lnTo>
                  <a:pt x="7974" y="3381"/>
                </a:lnTo>
                <a:lnTo>
                  <a:pt x="8007" y="3373"/>
                </a:lnTo>
                <a:lnTo>
                  <a:pt x="8040" y="3365"/>
                </a:lnTo>
                <a:lnTo>
                  <a:pt x="8072" y="3357"/>
                </a:lnTo>
                <a:lnTo>
                  <a:pt x="8105" y="3348"/>
                </a:lnTo>
                <a:lnTo>
                  <a:pt x="8076" y="3338"/>
                </a:lnTo>
                <a:lnTo>
                  <a:pt x="8107" y="3328"/>
                </a:lnTo>
                <a:lnTo>
                  <a:pt x="8137" y="3317"/>
                </a:lnTo>
                <a:lnTo>
                  <a:pt x="8168" y="3304"/>
                </a:lnTo>
                <a:lnTo>
                  <a:pt x="8197" y="3291"/>
                </a:lnTo>
                <a:lnTo>
                  <a:pt x="8169" y="3289"/>
                </a:lnTo>
                <a:lnTo>
                  <a:pt x="8216" y="3262"/>
                </a:lnTo>
                <a:lnTo>
                  <a:pt x="8260" y="3234"/>
                </a:lnTo>
                <a:lnTo>
                  <a:pt x="8236" y="3233"/>
                </a:lnTo>
                <a:lnTo>
                  <a:pt x="8245" y="3225"/>
                </a:lnTo>
                <a:lnTo>
                  <a:pt x="8255" y="3219"/>
                </a:lnTo>
                <a:lnTo>
                  <a:pt x="8264" y="3213"/>
                </a:lnTo>
                <a:lnTo>
                  <a:pt x="8274" y="3207"/>
                </a:lnTo>
                <a:lnTo>
                  <a:pt x="8295" y="3197"/>
                </a:lnTo>
                <a:lnTo>
                  <a:pt x="8316" y="3190"/>
                </a:lnTo>
                <a:lnTo>
                  <a:pt x="8360" y="3175"/>
                </a:lnTo>
                <a:lnTo>
                  <a:pt x="8381" y="3168"/>
                </a:lnTo>
                <a:lnTo>
                  <a:pt x="8403" y="3161"/>
                </a:lnTo>
                <a:lnTo>
                  <a:pt x="8368" y="3153"/>
                </a:lnTo>
                <a:lnTo>
                  <a:pt x="8395" y="3146"/>
                </a:lnTo>
                <a:lnTo>
                  <a:pt x="8421" y="3137"/>
                </a:lnTo>
                <a:lnTo>
                  <a:pt x="8446" y="3128"/>
                </a:lnTo>
                <a:lnTo>
                  <a:pt x="8472" y="3119"/>
                </a:lnTo>
                <a:lnTo>
                  <a:pt x="8467" y="3105"/>
                </a:lnTo>
                <a:lnTo>
                  <a:pt x="8578" y="3104"/>
                </a:lnTo>
                <a:lnTo>
                  <a:pt x="8557" y="3092"/>
                </a:lnTo>
                <a:lnTo>
                  <a:pt x="8573" y="3092"/>
                </a:lnTo>
                <a:lnTo>
                  <a:pt x="8591" y="3093"/>
                </a:lnTo>
                <a:lnTo>
                  <a:pt x="8625" y="3091"/>
                </a:lnTo>
                <a:lnTo>
                  <a:pt x="8660" y="3088"/>
                </a:lnTo>
                <a:lnTo>
                  <a:pt x="8694" y="3084"/>
                </a:lnTo>
                <a:lnTo>
                  <a:pt x="8652" y="3069"/>
                </a:lnTo>
                <a:lnTo>
                  <a:pt x="8615" y="3058"/>
                </a:lnTo>
                <a:lnTo>
                  <a:pt x="8599" y="3054"/>
                </a:lnTo>
                <a:lnTo>
                  <a:pt x="8586" y="3051"/>
                </a:lnTo>
                <a:close/>
                <a:moveTo>
                  <a:pt x="3431" y="5456"/>
                </a:moveTo>
                <a:lnTo>
                  <a:pt x="3415" y="5464"/>
                </a:lnTo>
                <a:lnTo>
                  <a:pt x="3424" y="5468"/>
                </a:lnTo>
                <a:lnTo>
                  <a:pt x="3433" y="5470"/>
                </a:lnTo>
                <a:lnTo>
                  <a:pt x="3443" y="5471"/>
                </a:lnTo>
                <a:lnTo>
                  <a:pt x="3453" y="5472"/>
                </a:lnTo>
                <a:lnTo>
                  <a:pt x="3464" y="5473"/>
                </a:lnTo>
                <a:lnTo>
                  <a:pt x="3474" y="5474"/>
                </a:lnTo>
                <a:lnTo>
                  <a:pt x="3483" y="5476"/>
                </a:lnTo>
                <a:lnTo>
                  <a:pt x="3494" y="5480"/>
                </a:lnTo>
                <a:lnTo>
                  <a:pt x="3457" y="5489"/>
                </a:lnTo>
                <a:lnTo>
                  <a:pt x="3430" y="5495"/>
                </a:lnTo>
                <a:lnTo>
                  <a:pt x="3412" y="5498"/>
                </a:lnTo>
                <a:lnTo>
                  <a:pt x="3412" y="5497"/>
                </a:lnTo>
                <a:lnTo>
                  <a:pt x="3401" y="5497"/>
                </a:lnTo>
                <a:lnTo>
                  <a:pt x="3390" y="5498"/>
                </a:lnTo>
                <a:lnTo>
                  <a:pt x="3379" y="5500"/>
                </a:lnTo>
                <a:lnTo>
                  <a:pt x="3370" y="5502"/>
                </a:lnTo>
                <a:lnTo>
                  <a:pt x="3354" y="5507"/>
                </a:lnTo>
                <a:lnTo>
                  <a:pt x="3349" y="5509"/>
                </a:lnTo>
                <a:lnTo>
                  <a:pt x="3367" y="5522"/>
                </a:lnTo>
                <a:lnTo>
                  <a:pt x="3356" y="5528"/>
                </a:lnTo>
                <a:lnTo>
                  <a:pt x="3345" y="5533"/>
                </a:lnTo>
                <a:lnTo>
                  <a:pt x="3335" y="5536"/>
                </a:lnTo>
                <a:lnTo>
                  <a:pt x="3325" y="5537"/>
                </a:lnTo>
                <a:lnTo>
                  <a:pt x="3315" y="5537"/>
                </a:lnTo>
                <a:lnTo>
                  <a:pt x="3306" y="5535"/>
                </a:lnTo>
                <a:lnTo>
                  <a:pt x="3297" y="5532"/>
                </a:lnTo>
                <a:lnTo>
                  <a:pt x="3287" y="5528"/>
                </a:lnTo>
                <a:lnTo>
                  <a:pt x="3279" y="5522"/>
                </a:lnTo>
                <a:lnTo>
                  <a:pt x="3272" y="5516"/>
                </a:lnTo>
                <a:lnTo>
                  <a:pt x="3264" y="5507"/>
                </a:lnTo>
                <a:lnTo>
                  <a:pt x="3257" y="5499"/>
                </a:lnTo>
                <a:lnTo>
                  <a:pt x="3250" y="5489"/>
                </a:lnTo>
                <a:lnTo>
                  <a:pt x="3243" y="5478"/>
                </a:lnTo>
                <a:lnTo>
                  <a:pt x="3232" y="5456"/>
                </a:lnTo>
                <a:lnTo>
                  <a:pt x="3222" y="5432"/>
                </a:lnTo>
                <a:lnTo>
                  <a:pt x="3212" y="5406"/>
                </a:lnTo>
                <a:lnTo>
                  <a:pt x="3205" y="5379"/>
                </a:lnTo>
                <a:lnTo>
                  <a:pt x="3200" y="5354"/>
                </a:lnTo>
                <a:lnTo>
                  <a:pt x="3196" y="5329"/>
                </a:lnTo>
                <a:lnTo>
                  <a:pt x="3194" y="5306"/>
                </a:lnTo>
                <a:lnTo>
                  <a:pt x="3194" y="5286"/>
                </a:lnTo>
                <a:lnTo>
                  <a:pt x="3196" y="5268"/>
                </a:lnTo>
                <a:lnTo>
                  <a:pt x="3216" y="5278"/>
                </a:lnTo>
                <a:lnTo>
                  <a:pt x="3198" y="5281"/>
                </a:lnTo>
                <a:lnTo>
                  <a:pt x="3216" y="5295"/>
                </a:lnTo>
                <a:lnTo>
                  <a:pt x="3228" y="5301"/>
                </a:lnTo>
                <a:lnTo>
                  <a:pt x="3217" y="5306"/>
                </a:lnTo>
                <a:lnTo>
                  <a:pt x="3224" y="5311"/>
                </a:lnTo>
                <a:lnTo>
                  <a:pt x="3230" y="5316"/>
                </a:lnTo>
                <a:lnTo>
                  <a:pt x="3243" y="5322"/>
                </a:lnTo>
                <a:lnTo>
                  <a:pt x="3253" y="5326"/>
                </a:lnTo>
                <a:lnTo>
                  <a:pt x="3259" y="5327"/>
                </a:lnTo>
                <a:lnTo>
                  <a:pt x="3245" y="5327"/>
                </a:lnTo>
                <a:lnTo>
                  <a:pt x="3257" y="5338"/>
                </a:lnTo>
                <a:lnTo>
                  <a:pt x="3269" y="5349"/>
                </a:lnTo>
                <a:lnTo>
                  <a:pt x="3283" y="5357"/>
                </a:lnTo>
                <a:lnTo>
                  <a:pt x="3299" y="5363"/>
                </a:lnTo>
                <a:lnTo>
                  <a:pt x="3287" y="5370"/>
                </a:lnTo>
                <a:lnTo>
                  <a:pt x="3293" y="5375"/>
                </a:lnTo>
                <a:lnTo>
                  <a:pt x="3300" y="5379"/>
                </a:lnTo>
                <a:lnTo>
                  <a:pt x="3315" y="5388"/>
                </a:lnTo>
                <a:lnTo>
                  <a:pt x="3329" y="5394"/>
                </a:lnTo>
                <a:lnTo>
                  <a:pt x="3335" y="5396"/>
                </a:lnTo>
                <a:lnTo>
                  <a:pt x="3325" y="5399"/>
                </a:lnTo>
                <a:lnTo>
                  <a:pt x="3333" y="5404"/>
                </a:lnTo>
                <a:lnTo>
                  <a:pt x="3342" y="5408"/>
                </a:lnTo>
                <a:lnTo>
                  <a:pt x="3360" y="5417"/>
                </a:lnTo>
                <a:lnTo>
                  <a:pt x="3379" y="5425"/>
                </a:lnTo>
                <a:lnTo>
                  <a:pt x="3364" y="5429"/>
                </a:lnTo>
                <a:lnTo>
                  <a:pt x="3371" y="5433"/>
                </a:lnTo>
                <a:lnTo>
                  <a:pt x="3381" y="5437"/>
                </a:lnTo>
                <a:lnTo>
                  <a:pt x="3403" y="5446"/>
                </a:lnTo>
                <a:lnTo>
                  <a:pt x="3431" y="5456"/>
                </a:lnTo>
                <a:close/>
                <a:moveTo>
                  <a:pt x="3297" y="5557"/>
                </a:moveTo>
                <a:lnTo>
                  <a:pt x="3297" y="5557"/>
                </a:lnTo>
                <a:lnTo>
                  <a:pt x="3291" y="5548"/>
                </a:lnTo>
                <a:lnTo>
                  <a:pt x="3319" y="5551"/>
                </a:lnTo>
                <a:lnTo>
                  <a:pt x="3313" y="5552"/>
                </a:lnTo>
                <a:lnTo>
                  <a:pt x="3306" y="5554"/>
                </a:lnTo>
                <a:lnTo>
                  <a:pt x="3297" y="5557"/>
                </a:lnTo>
                <a:close/>
                <a:moveTo>
                  <a:pt x="2171" y="5193"/>
                </a:moveTo>
                <a:lnTo>
                  <a:pt x="2171" y="5193"/>
                </a:lnTo>
                <a:lnTo>
                  <a:pt x="2171" y="5184"/>
                </a:lnTo>
                <a:lnTo>
                  <a:pt x="2172" y="5174"/>
                </a:lnTo>
                <a:lnTo>
                  <a:pt x="2176" y="5156"/>
                </a:lnTo>
                <a:lnTo>
                  <a:pt x="2181" y="5134"/>
                </a:lnTo>
                <a:lnTo>
                  <a:pt x="2178" y="5138"/>
                </a:lnTo>
                <a:lnTo>
                  <a:pt x="2175" y="5143"/>
                </a:lnTo>
                <a:lnTo>
                  <a:pt x="2169" y="5158"/>
                </a:lnTo>
                <a:lnTo>
                  <a:pt x="2164" y="5173"/>
                </a:lnTo>
                <a:lnTo>
                  <a:pt x="2161" y="5186"/>
                </a:lnTo>
                <a:lnTo>
                  <a:pt x="2136" y="5169"/>
                </a:lnTo>
                <a:lnTo>
                  <a:pt x="2112" y="5153"/>
                </a:lnTo>
                <a:lnTo>
                  <a:pt x="2092" y="5136"/>
                </a:lnTo>
                <a:lnTo>
                  <a:pt x="2072" y="5119"/>
                </a:lnTo>
                <a:lnTo>
                  <a:pt x="2055" y="5100"/>
                </a:lnTo>
                <a:lnTo>
                  <a:pt x="2038" y="5082"/>
                </a:lnTo>
                <a:lnTo>
                  <a:pt x="2022" y="5063"/>
                </a:lnTo>
                <a:lnTo>
                  <a:pt x="2007" y="5043"/>
                </a:lnTo>
                <a:lnTo>
                  <a:pt x="1994" y="5023"/>
                </a:lnTo>
                <a:lnTo>
                  <a:pt x="1980" y="5002"/>
                </a:lnTo>
                <a:lnTo>
                  <a:pt x="1954" y="4959"/>
                </a:lnTo>
                <a:lnTo>
                  <a:pt x="1900" y="4863"/>
                </a:lnTo>
                <a:lnTo>
                  <a:pt x="1894" y="4853"/>
                </a:lnTo>
                <a:lnTo>
                  <a:pt x="1890" y="4843"/>
                </a:lnTo>
                <a:lnTo>
                  <a:pt x="1887" y="4834"/>
                </a:lnTo>
                <a:lnTo>
                  <a:pt x="1885" y="4825"/>
                </a:lnTo>
                <a:lnTo>
                  <a:pt x="1884" y="4817"/>
                </a:lnTo>
                <a:lnTo>
                  <a:pt x="1884" y="4809"/>
                </a:lnTo>
                <a:lnTo>
                  <a:pt x="1884" y="4801"/>
                </a:lnTo>
                <a:lnTo>
                  <a:pt x="1886" y="4794"/>
                </a:lnTo>
                <a:lnTo>
                  <a:pt x="1888" y="4788"/>
                </a:lnTo>
                <a:lnTo>
                  <a:pt x="1891" y="4782"/>
                </a:lnTo>
                <a:lnTo>
                  <a:pt x="1895" y="4775"/>
                </a:lnTo>
                <a:lnTo>
                  <a:pt x="1899" y="4769"/>
                </a:lnTo>
                <a:lnTo>
                  <a:pt x="1910" y="4759"/>
                </a:lnTo>
                <a:lnTo>
                  <a:pt x="1923" y="4750"/>
                </a:lnTo>
                <a:lnTo>
                  <a:pt x="1937" y="4740"/>
                </a:lnTo>
                <a:lnTo>
                  <a:pt x="1954" y="4732"/>
                </a:lnTo>
                <a:lnTo>
                  <a:pt x="1970" y="4725"/>
                </a:lnTo>
                <a:lnTo>
                  <a:pt x="1987" y="4718"/>
                </a:lnTo>
                <a:lnTo>
                  <a:pt x="2021" y="4704"/>
                </a:lnTo>
                <a:lnTo>
                  <a:pt x="2036" y="4697"/>
                </a:lnTo>
                <a:lnTo>
                  <a:pt x="2051" y="4690"/>
                </a:lnTo>
                <a:lnTo>
                  <a:pt x="2047" y="4688"/>
                </a:lnTo>
                <a:lnTo>
                  <a:pt x="2043" y="4686"/>
                </a:lnTo>
                <a:lnTo>
                  <a:pt x="2032" y="4684"/>
                </a:lnTo>
                <a:lnTo>
                  <a:pt x="2019" y="4682"/>
                </a:lnTo>
                <a:lnTo>
                  <a:pt x="2038" y="4678"/>
                </a:lnTo>
                <a:lnTo>
                  <a:pt x="2057" y="4673"/>
                </a:lnTo>
                <a:lnTo>
                  <a:pt x="2075" y="4667"/>
                </a:lnTo>
                <a:lnTo>
                  <a:pt x="2093" y="4659"/>
                </a:lnTo>
                <a:lnTo>
                  <a:pt x="2109" y="4649"/>
                </a:lnTo>
                <a:lnTo>
                  <a:pt x="2125" y="4636"/>
                </a:lnTo>
                <a:lnTo>
                  <a:pt x="2138" y="4623"/>
                </a:lnTo>
                <a:lnTo>
                  <a:pt x="2152" y="4608"/>
                </a:lnTo>
                <a:lnTo>
                  <a:pt x="2117" y="4609"/>
                </a:lnTo>
                <a:lnTo>
                  <a:pt x="2138" y="4593"/>
                </a:lnTo>
                <a:lnTo>
                  <a:pt x="2158" y="4575"/>
                </a:lnTo>
                <a:lnTo>
                  <a:pt x="2175" y="4556"/>
                </a:lnTo>
                <a:lnTo>
                  <a:pt x="2192" y="4535"/>
                </a:lnTo>
                <a:lnTo>
                  <a:pt x="2155" y="4532"/>
                </a:lnTo>
                <a:lnTo>
                  <a:pt x="2183" y="4510"/>
                </a:lnTo>
                <a:lnTo>
                  <a:pt x="2210" y="4489"/>
                </a:lnTo>
                <a:lnTo>
                  <a:pt x="2238" y="4468"/>
                </a:lnTo>
                <a:lnTo>
                  <a:pt x="2265" y="4446"/>
                </a:lnTo>
                <a:lnTo>
                  <a:pt x="2242" y="4441"/>
                </a:lnTo>
                <a:lnTo>
                  <a:pt x="2251" y="4441"/>
                </a:lnTo>
                <a:lnTo>
                  <a:pt x="2260" y="4440"/>
                </a:lnTo>
                <a:lnTo>
                  <a:pt x="2279" y="4436"/>
                </a:lnTo>
                <a:lnTo>
                  <a:pt x="2302" y="4430"/>
                </a:lnTo>
                <a:lnTo>
                  <a:pt x="2326" y="4423"/>
                </a:lnTo>
                <a:lnTo>
                  <a:pt x="2351" y="4416"/>
                </a:lnTo>
                <a:lnTo>
                  <a:pt x="2376" y="4409"/>
                </a:lnTo>
                <a:lnTo>
                  <a:pt x="2390" y="4407"/>
                </a:lnTo>
                <a:lnTo>
                  <a:pt x="2403" y="4406"/>
                </a:lnTo>
                <a:lnTo>
                  <a:pt x="2415" y="4405"/>
                </a:lnTo>
                <a:lnTo>
                  <a:pt x="2428" y="4406"/>
                </a:lnTo>
                <a:lnTo>
                  <a:pt x="2413" y="4423"/>
                </a:lnTo>
                <a:lnTo>
                  <a:pt x="2438" y="4424"/>
                </a:lnTo>
                <a:lnTo>
                  <a:pt x="2463" y="4424"/>
                </a:lnTo>
                <a:lnTo>
                  <a:pt x="2490" y="4422"/>
                </a:lnTo>
                <a:lnTo>
                  <a:pt x="2513" y="4420"/>
                </a:lnTo>
                <a:lnTo>
                  <a:pt x="2553" y="4416"/>
                </a:lnTo>
                <a:lnTo>
                  <a:pt x="2568" y="4413"/>
                </a:lnTo>
                <a:lnTo>
                  <a:pt x="2546" y="4433"/>
                </a:lnTo>
                <a:lnTo>
                  <a:pt x="2563" y="4431"/>
                </a:lnTo>
                <a:lnTo>
                  <a:pt x="2580" y="4428"/>
                </a:lnTo>
                <a:lnTo>
                  <a:pt x="2596" y="4425"/>
                </a:lnTo>
                <a:lnTo>
                  <a:pt x="2610" y="4421"/>
                </a:lnTo>
                <a:lnTo>
                  <a:pt x="2632" y="4413"/>
                </a:lnTo>
                <a:lnTo>
                  <a:pt x="2641" y="4410"/>
                </a:lnTo>
                <a:lnTo>
                  <a:pt x="2631" y="4433"/>
                </a:lnTo>
                <a:lnTo>
                  <a:pt x="2639" y="4432"/>
                </a:lnTo>
                <a:lnTo>
                  <a:pt x="2649" y="4431"/>
                </a:lnTo>
                <a:lnTo>
                  <a:pt x="2664" y="4429"/>
                </a:lnTo>
                <a:lnTo>
                  <a:pt x="2664" y="4444"/>
                </a:lnTo>
                <a:lnTo>
                  <a:pt x="2666" y="4476"/>
                </a:lnTo>
                <a:lnTo>
                  <a:pt x="2668" y="4564"/>
                </a:lnTo>
                <a:lnTo>
                  <a:pt x="2669" y="4608"/>
                </a:lnTo>
                <a:lnTo>
                  <a:pt x="2668" y="4628"/>
                </a:lnTo>
                <a:lnTo>
                  <a:pt x="2667" y="4644"/>
                </a:lnTo>
                <a:lnTo>
                  <a:pt x="2666" y="4658"/>
                </a:lnTo>
                <a:lnTo>
                  <a:pt x="2664" y="4667"/>
                </a:lnTo>
                <a:lnTo>
                  <a:pt x="2663" y="4670"/>
                </a:lnTo>
                <a:lnTo>
                  <a:pt x="2661" y="4672"/>
                </a:lnTo>
                <a:lnTo>
                  <a:pt x="2659" y="4672"/>
                </a:lnTo>
                <a:lnTo>
                  <a:pt x="2657" y="4670"/>
                </a:lnTo>
                <a:lnTo>
                  <a:pt x="2659" y="4673"/>
                </a:lnTo>
                <a:lnTo>
                  <a:pt x="2661" y="4676"/>
                </a:lnTo>
                <a:lnTo>
                  <a:pt x="2663" y="4685"/>
                </a:lnTo>
                <a:lnTo>
                  <a:pt x="2663" y="4695"/>
                </a:lnTo>
                <a:lnTo>
                  <a:pt x="2662" y="4707"/>
                </a:lnTo>
                <a:lnTo>
                  <a:pt x="2659" y="4720"/>
                </a:lnTo>
                <a:lnTo>
                  <a:pt x="2656" y="4734"/>
                </a:lnTo>
                <a:lnTo>
                  <a:pt x="2650" y="4750"/>
                </a:lnTo>
                <a:lnTo>
                  <a:pt x="2645" y="4764"/>
                </a:lnTo>
                <a:lnTo>
                  <a:pt x="2633" y="4795"/>
                </a:lnTo>
                <a:lnTo>
                  <a:pt x="2620" y="4822"/>
                </a:lnTo>
                <a:lnTo>
                  <a:pt x="2607" y="4844"/>
                </a:lnTo>
                <a:lnTo>
                  <a:pt x="2602" y="4853"/>
                </a:lnTo>
                <a:lnTo>
                  <a:pt x="2598" y="4859"/>
                </a:lnTo>
                <a:lnTo>
                  <a:pt x="2620" y="4853"/>
                </a:lnTo>
                <a:lnTo>
                  <a:pt x="2589" y="4910"/>
                </a:lnTo>
                <a:lnTo>
                  <a:pt x="2556" y="4968"/>
                </a:lnTo>
                <a:lnTo>
                  <a:pt x="2523" y="5025"/>
                </a:lnTo>
                <a:lnTo>
                  <a:pt x="2488" y="5082"/>
                </a:lnTo>
                <a:lnTo>
                  <a:pt x="2494" y="5071"/>
                </a:lnTo>
                <a:lnTo>
                  <a:pt x="2501" y="5061"/>
                </a:lnTo>
                <a:lnTo>
                  <a:pt x="2509" y="5051"/>
                </a:lnTo>
                <a:lnTo>
                  <a:pt x="2517" y="5041"/>
                </a:lnTo>
                <a:lnTo>
                  <a:pt x="2535" y="5023"/>
                </a:lnTo>
                <a:lnTo>
                  <a:pt x="2553" y="5005"/>
                </a:lnTo>
                <a:lnTo>
                  <a:pt x="2571" y="4988"/>
                </a:lnTo>
                <a:lnTo>
                  <a:pt x="2590" y="4969"/>
                </a:lnTo>
                <a:lnTo>
                  <a:pt x="2598" y="4959"/>
                </a:lnTo>
                <a:lnTo>
                  <a:pt x="2606" y="4949"/>
                </a:lnTo>
                <a:lnTo>
                  <a:pt x="2613" y="4938"/>
                </a:lnTo>
                <a:lnTo>
                  <a:pt x="2620" y="4927"/>
                </a:lnTo>
                <a:lnTo>
                  <a:pt x="2624" y="4943"/>
                </a:lnTo>
                <a:lnTo>
                  <a:pt x="2632" y="4929"/>
                </a:lnTo>
                <a:lnTo>
                  <a:pt x="2644" y="4912"/>
                </a:lnTo>
                <a:lnTo>
                  <a:pt x="2671" y="4877"/>
                </a:lnTo>
                <a:lnTo>
                  <a:pt x="2704" y="4836"/>
                </a:lnTo>
                <a:lnTo>
                  <a:pt x="2716" y="4863"/>
                </a:lnTo>
                <a:lnTo>
                  <a:pt x="2794" y="4785"/>
                </a:lnTo>
                <a:lnTo>
                  <a:pt x="2788" y="4815"/>
                </a:lnTo>
                <a:lnTo>
                  <a:pt x="2809" y="4796"/>
                </a:lnTo>
                <a:lnTo>
                  <a:pt x="2825" y="4826"/>
                </a:lnTo>
                <a:lnTo>
                  <a:pt x="2842" y="4856"/>
                </a:lnTo>
                <a:lnTo>
                  <a:pt x="2861" y="4885"/>
                </a:lnTo>
                <a:lnTo>
                  <a:pt x="2880" y="4915"/>
                </a:lnTo>
                <a:lnTo>
                  <a:pt x="2923" y="4974"/>
                </a:lnTo>
                <a:lnTo>
                  <a:pt x="2964" y="5035"/>
                </a:lnTo>
                <a:lnTo>
                  <a:pt x="2984" y="5066"/>
                </a:lnTo>
                <a:lnTo>
                  <a:pt x="3004" y="5097"/>
                </a:lnTo>
                <a:lnTo>
                  <a:pt x="3023" y="5128"/>
                </a:lnTo>
                <a:lnTo>
                  <a:pt x="3039" y="5159"/>
                </a:lnTo>
                <a:lnTo>
                  <a:pt x="3053" y="5191"/>
                </a:lnTo>
                <a:lnTo>
                  <a:pt x="3060" y="5206"/>
                </a:lnTo>
                <a:lnTo>
                  <a:pt x="3066" y="5223"/>
                </a:lnTo>
                <a:lnTo>
                  <a:pt x="3071" y="5239"/>
                </a:lnTo>
                <a:lnTo>
                  <a:pt x="3075" y="5255"/>
                </a:lnTo>
                <a:lnTo>
                  <a:pt x="3078" y="5271"/>
                </a:lnTo>
                <a:lnTo>
                  <a:pt x="3081" y="5288"/>
                </a:lnTo>
                <a:lnTo>
                  <a:pt x="3028" y="5287"/>
                </a:lnTo>
                <a:lnTo>
                  <a:pt x="2972" y="5287"/>
                </a:lnTo>
                <a:lnTo>
                  <a:pt x="2857" y="5290"/>
                </a:lnTo>
                <a:lnTo>
                  <a:pt x="2737" y="5292"/>
                </a:lnTo>
                <a:lnTo>
                  <a:pt x="2676" y="5293"/>
                </a:lnTo>
                <a:lnTo>
                  <a:pt x="2615" y="5292"/>
                </a:lnTo>
                <a:lnTo>
                  <a:pt x="2556" y="5289"/>
                </a:lnTo>
                <a:lnTo>
                  <a:pt x="2496" y="5285"/>
                </a:lnTo>
                <a:lnTo>
                  <a:pt x="2467" y="5281"/>
                </a:lnTo>
                <a:lnTo>
                  <a:pt x="2437" y="5277"/>
                </a:lnTo>
                <a:lnTo>
                  <a:pt x="2408" y="5273"/>
                </a:lnTo>
                <a:lnTo>
                  <a:pt x="2380" y="5268"/>
                </a:lnTo>
                <a:lnTo>
                  <a:pt x="2353" y="5262"/>
                </a:lnTo>
                <a:lnTo>
                  <a:pt x="2325" y="5255"/>
                </a:lnTo>
                <a:lnTo>
                  <a:pt x="2298" y="5247"/>
                </a:lnTo>
                <a:lnTo>
                  <a:pt x="2271" y="5238"/>
                </a:lnTo>
                <a:lnTo>
                  <a:pt x="2245" y="5229"/>
                </a:lnTo>
                <a:lnTo>
                  <a:pt x="2220" y="5218"/>
                </a:lnTo>
                <a:lnTo>
                  <a:pt x="2195" y="5205"/>
                </a:lnTo>
                <a:lnTo>
                  <a:pt x="2171" y="5193"/>
                </a:lnTo>
                <a:close/>
                <a:moveTo>
                  <a:pt x="2184" y="5219"/>
                </a:moveTo>
                <a:lnTo>
                  <a:pt x="2179" y="5231"/>
                </a:lnTo>
                <a:lnTo>
                  <a:pt x="2178" y="5227"/>
                </a:lnTo>
                <a:lnTo>
                  <a:pt x="2175" y="5214"/>
                </a:lnTo>
                <a:lnTo>
                  <a:pt x="2184" y="5219"/>
                </a:lnTo>
                <a:close/>
                <a:moveTo>
                  <a:pt x="1871" y="5389"/>
                </a:moveTo>
                <a:lnTo>
                  <a:pt x="1871" y="5389"/>
                </a:lnTo>
                <a:lnTo>
                  <a:pt x="1864" y="5386"/>
                </a:lnTo>
                <a:lnTo>
                  <a:pt x="1858" y="5380"/>
                </a:lnTo>
                <a:lnTo>
                  <a:pt x="1854" y="5374"/>
                </a:lnTo>
                <a:lnTo>
                  <a:pt x="1851" y="5366"/>
                </a:lnTo>
                <a:lnTo>
                  <a:pt x="1862" y="5376"/>
                </a:lnTo>
                <a:lnTo>
                  <a:pt x="1871" y="5389"/>
                </a:lnTo>
                <a:close/>
                <a:moveTo>
                  <a:pt x="2532" y="2985"/>
                </a:moveTo>
                <a:lnTo>
                  <a:pt x="2548" y="2979"/>
                </a:lnTo>
                <a:lnTo>
                  <a:pt x="2544" y="2985"/>
                </a:lnTo>
                <a:lnTo>
                  <a:pt x="2542" y="2987"/>
                </a:lnTo>
                <a:lnTo>
                  <a:pt x="2541" y="2988"/>
                </a:lnTo>
                <a:lnTo>
                  <a:pt x="2539" y="2989"/>
                </a:lnTo>
                <a:lnTo>
                  <a:pt x="2536" y="2988"/>
                </a:lnTo>
                <a:lnTo>
                  <a:pt x="2534" y="2987"/>
                </a:lnTo>
                <a:lnTo>
                  <a:pt x="2532" y="2985"/>
                </a:lnTo>
                <a:close/>
                <a:moveTo>
                  <a:pt x="1998" y="4369"/>
                </a:moveTo>
                <a:lnTo>
                  <a:pt x="1998" y="4369"/>
                </a:lnTo>
                <a:lnTo>
                  <a:pt x="1997" y="4366"/>
                </a:lnTo>
                <a:lnTo>
                  <a:pt x="1997" y="4363"/>
                </a:lnTo>
                <a:lnTo>
                  <a:pt x="1998" y="4360"/>
                </a:lnTo>
                <a:lnTo>
                  <a:pt x="2000" y="4358"/>
                </a:lnTo>
                <a:lnTo>
                  <a:pt x="2002" y="4357"/>
                </a:lnTo>
                <a:lnTo>
                  <a:pt x="2005" y="4357"/>
                </a:lnTo>
                <a:lnTo>
                  <a:pt x="2014" y="4358"/>
                </a:lnTo>
                <a:lnTo>
                  <a:pt x="1998" y="4369"/>
                </a:lnTo>
                <a:close/>
                <a:moveTo>
                  <a:pt x="1949" y="4451"/>
                </a:moveTo>
                <a:lnTo>
                  <a:pt x="1949" y="4451"/>
                </a:lnTo>
                <a:lnTo>
                  <a:pt x="1947" y="4433"/>
                </a:lnTo>
                <a:lnTo>
                  <a:pt x="1947" y="4417"/>
                </a:lnTo>
                <a:lnTo>
                  <a:pt x="1950" y="4402"/>
                </a:lnTo>
                <a:lnTo>
                  <a:pt x="1952" y="4395"/>
                </a:lnTo>
                <a:lnTo>
                  <a:pt x="1954" y="4389"/>
                </a:lnTo>
                <a:lnTo>
                  <a:pt x="1957" y="4384"/>
                </a:lnTo>
                <a:lnTo>
                  <a:pt x="1960" y="4378"/>
                </a:lnTo>
                <a:lnTo>
                  <a:pt x="1965" y="4374"/>
                </a:lnTo>
                <a:lnTo>
                  <a:pt x="1969" y="4370"/>
                </a:lnTo>
                <a:lnTo>
                  <a:pt x="1975" y="4367"/>
                </a:lnTo>
                <a:lnTo>
                  <a:pt x="1982" y="4364"/>
                </a:lnTo>
                <a:lnTo>
                  <a:pt x="1988" y="4362"/>
                </a:lnTo>
                <a:lnTo>
                  <a:pt x="1996" y="4361"/>
                </a:lnTo>
                <a:lnTo>
                  <a:pt x="1983" y="4385"/>
                </a:lnTo>
                <a:lnTo>
                  <a:pt x="1967" y="4415"/>
                </a:lnTo>
                <a:lnTo>
                  <a:pt x="1949" y="4451"/>
                </a:lnTo>
                <a:close/>
                <a:moveTo>
                  <a:pt x="2804" y="4375"/>
                </a:moveTo>
                <a:lnTo>
                  <a:pt x="2804" y="4375"/>
                </a:lnTo>
                <a:lnTo>
                  <a:pt x="2783" y="4406"/>
                </a:lnTo>
                <a:lnTo>
                  <a:pt x="2762" y="4436"/>
                </a:lnTo>
                <a:lnTo>
                  <a:pt x="2740" y="4466"/>
                </a:lnTo>
                <a:lnTo>
                  <a:pt x="2720" y="4498"/>
                </a:lnTo>
                <a:lnTo>
                  <a:pt x="2711" y="4478"/>
                </a:lnTo>
                <a:lnTo>
                  <a:pt x="2703" y="4461"/>
                </a:lnTo>
                <a:lnTo>
                  <a:pt x="2696" y="4442"/>
                </a:lnTo>
                <a:lnTo>
                  <a:pt x="2693" y="4433"/>
                </a:lnTo>
                <a:lnTo>
                  <a:pt x="2690" y="4423"/>
                </a:lnTo>
                <a:lnTo>
                  <a:pt x="2705" y="4420"/>
                </a:lnTo>
                <a:lnTo>
                  <a:pt x="2721" y="4416"/>
                </a:lnTo>
                <a:lnTo>
                  <a:pt x="2735" y="4411"/>
                </a:lnTo>
                <a:lnTo>
                  <a:pt x="2749" y="4405"/>
                </a:lnTo>
                <a:lnTo>
                  <a:pt x="2764" y="4399"/>
                </a:lnTo>
                <a:lnTo>
                  <a:pt x="2777" y="4393"/>
                </a:lnTo>
                <a:lnTo>
                  <a:pt x="2791" y="4385"/>
                </a:lnTo>
                <a:lnTo>
                  <a:pt x="2804" y="4375"/>
                </a:lnTo>
                <a:close/>
                <a:moveTo>
                  <a:pt x="3060" y="5149"/>
                </a:moveTo>
                <a:lnTo>
                  <a:pt x="3060" y="5149"/>
                </a:lnTo>
                <a:lnTo>
                  <a:pt x="3067" y="5153"/>
                </a:lnTo>
                <a:lnTo>
                  <a:pt x="3071" y="5157"/>
                </a:lnTo>
                <a:lnTo>
                  <a:pt x="3074" y="5160"/>
                </a:lnTo>
                <a:lnTo>
                  <a:pt x="3072" y="5162"/>
                </a:lnTo>
                <a:lnTo>
                  <a:pt x="3069" y="5162"/>
                </a:lnTo>
                <a:lnTo>
                  <a:pt x="3067" y="5162"/>
                </a:lnTo>
                <a:lnTo>
                  <a:pt x="3065" y="5161"/>
                </a:lnTo>
                <a:lnTo>
                  <a:pt x="3063" y="5159"/>
                </a:lnTo>
                <a:lnTo>
                  <a:pt x="3062" y="5156"/>
                </a:lnTo>
                <a:lnTo>
                  <a:pt x="3060" y="5149"/>
                </a:lnTo>
                <a:close/>
                <a:moveTo>
                  <a:pt x="3073" y="5168"/>
                </a:moveTo>
                <a:lnTo>
                  <a:pt x="3073" y="5168"/>
                </a:lnTo>
                <a:lnTo>
                  <a:pt x="3110" y="5192"/>
                </a:lnTo>
                <a:lnTo>
                  <a:pt x="3100" y="5197"/>
                </a:lnTo>
                <a:lnTo>
                  <a:pt x="3124" y="5203"/>
                </a:lnTo>
                <a:lnTo>
                  <a:pt x="3138" y="5207"/>
                </a:lnTo>
                <a:lnTo>
                  <a:pt x="3122" y="5210"/>
                </a:lnTo>
                <a:lnTo>
                  <a:pt x="3138" y="5214"/>
                </a:lnTo>
                <a:lnTo>
                  <a:pt x="3143" y="5217"/>
                </a:lnTo>
                <a:lnTo>
                  <a:pt x="3148" y="5219"/>
                </a:lnTo>
                <a:lnTo>
                  <a:pt x="3152" y="5222"/>
                </a:lnTo>
                <a:lnTo>
                  <a:pt x="3156" y="5225"/>
                </a:lnTo>
                <a:lnTo>
                  <a:pt x="3158" y="5228"/>
                </a:lnTo>
                <a:lnTo>
                  <a:pt x="3159" y="5231"/>
                </a:lnTo>
                <a:lnTo>
                  <a:pt x="3159" y="5235"/>
                </a:lnTo>
                <a:lnTo>
                  <a:pt x="3159" y="5239"/>
                </a:lnTo>
                <a:lnTo>
                  <a:pt x="3157" y="5249"/>
                </a:lnTo>
                <a:lnTo>
                  <a:pt x="3152" y="5260"/>
                </a:lnTo>
                <a:lnTo>
                  <a:pt x="3147" y="5273"/>
                </a:lnTo>
                <a:lnTo>
                  <a:pt x="3137" y="5263"/>
                </a:lnTo>
                <a:lnTo>
                  <a:pt x="3127" y="5252"/>
                </a:lnTo>
                <a:lnTo>
                  <a:pt x="3116" y="5238"/>
                </a:lnTo>
                <a:lnTo>
                  <a:pt x="3106" y="5224"/>
                </a:lnTo>
                <a:lnTo>
                  <a:pt x="3089" y="5194"/>
                </a:lnTo>
                <a:lnTo>
                  <a:pt x="3073" y="5168"/>
                </a:lnTo>
                <a:close/>
                <a:moveTo>
                  <a:pt x="3226" y="5172"/>
                </a:moveTo>
                <a:lnTo>
                  <a:pt x="3232" y="5179"/>
                </a:lnTo>
                <a:lnTo>
                  <a:pt x="3224" y="5177"/>
                </a:lnTo>
                <a:lnTo>
                  <a:pt x="3226" y="5172"/>
                </a:lnTo>
                <a:close/>
                <a:moveTo>
                  <a:pt x="3287" y="4949"/>
                </a:moveTo>
                <a:lnTo>
                  <a:pt x="3276" y="4952"/>
                </a:lnTo>
                <a:lnTo>
                  <a:pt x="3277" y="4960"/>
                </a:lnTo>
                <a:lnTo>
                  <a:pt x="3279" y="4968"/>
                </a:lnTo>
                <a:lnTo>
                  <a:pt x="3281" y="4976"/>
                </a:lnTo>
                <a:lnTo>
                  <a:pt x="3284" y="4984"/>
                </a:lnTo>
                <a:lnTo>
                  <a:pt x="3290" y="4996"/>
                </a:lnTo>
                <a:lnTo>
                  <a:pt x="3293" y="5000"/>
                </a:lnTo>
                <a:lnTo>
                  <a:pt x="3279" y="4996"/>
                </a:lnTo>
                <a:lnTo>
                  <a:pt x="3302" y="5035"/>
                </a:lnTo>
                <a:lnTo>
                  <a:pt x="3319" y="5065"/>
                </a:lnTo>
                <a:lnTo>
                  <a:pt x="3304" y="5063"/>
                </a:lnTo>
                <a:lnTo>
                  <a:pt x="3305" y="5069"/>
                </a:lnTo>
                <a:lnTo>
                  <a:pt x="3307" y="5074"/>
                </a:lnTo>
                <a:lnTo>
                  <a:pt x="3313" y="5084"/>
                </a:lnTo>
                <a:lnTo>
                  <a:pt x="3319" y="5093"/>
                </a:lnTo>
                <a:lnTo>
                  <a:pt x="3327" y="5100"/>
                </a:lnTo>
                <a:lnTo>
                  <a:pt x="3333" y="5105"/>
                </a:lnTo>
                <a:lnTo>
                  <a:pt x="3338" y="5109"/>
                </a:lnTo>
                <a:lnTo>
                  <a:pt x="3344" y="5113"/>
                </a:lnTo>
                <a:lnTo>
                  <a:pt x="3331" y="5118"/>
                </a:lnTo>
                <a:lnTo>
                  <a:pt x="3346" y="5135"/>
                </a:lnTo>
                <a:lnTo>
                  <a:pt x="3364" y="5154"/>
                </a:lnTo>
                <a:lnTo>
                  <a:pt x="3372" y="5163"/>
                </a:lnTo>
                <a:lnTo>
                  <a:pt x="3379" y="5172"/>
                </a:lnTo>
                <a:lnTo>
                  <a:pt x="3386" y="5181"/>
                </a:lnTo>
                <a:lnTo>
                  <a:pt x="3392" y="5192"/>
                </a:lnTo>
                <a:lnTo>
                  <a:pt x="3393" y="5193"/>
                </a:lnTo>
                <a:lnTo>
                  <a:pt x="3392" y="5193"/>
                </a:lnTo>
                <a:lnTo>
                  <a:pt x="3388" y="5193"/>
                </a:lnTo>
                <a:lnTo>
                  <a:pt x="3378" y="5187"/>
                </a:lnTo>
                <a:lnTo>
                  <a:pt x="3358" y="5174"/>
                </a:lnTo>
                <a:lnTo>
                  <a:pt x="3370" y="5196"/>
                </a:lnTo>
                <a:lnTo>
                  <a:pt x="3359" y="5195"/>
                </a:lnTo>
                <a:lnTo>
                  <a:pt x="3347" y="5192"/>
                </a:lnTo>
                <a:lnTo>
                  <a:pt x="3327" y="5186"/>
                </a:lnTo>
                <a:lnTo>
                  <a:pt x="3305" y="5179"/>
                </a:lnTo>
                <a:lnTo>
                  <a:pt x="3294" y="5177"/>
                </a:lnTo>
                <a:lnTo>
                  <a:pt x="3282" y="5176"/>
                </a:lnTo>
                <a:lnTo>
                  <a:pt x="3290" y="5197"/>
                </a:lnTo>
                <a:lnTo>
                  <a:pt x="3280" y="5189"/>
                </a:lnTo>
                <a:lnTo>
                  <a:pt x="3271" y="5183"/>
                </a:lnTo>
                <a:lnTo>
                  <a:pt x="3264" y="5178"/>
                </a:lnTo>
                <a:lnTo>
                  <a:pt x="3257" y="5176"/>
                </a:lnTo>
                <a:lnTo>
                  <a:pt x="3250" y="5175"/>
                </a:lnTo>
                <a:lnTo>
                  <a:pt x="3245" y="5174"/>
                </a:lnTo>
                <a:lnTo>
                  <a:pt x="3237" y="5173"/>
                </a:lnTo>
                <a:lnTo>
                  <a:pt x="3234" y="5171"/>
                </a:lnTo>
                <a:lnTo>
                  <a:pt x="3232" y="5169"/>
                </a:lnTo>
                <a:lnTo>
                  <a:pt x="3231" y="5165"/>
                </a:lnTo>
                <a:lnTo>
                  <a:pt x="3231" y="5160"/>
                </a:lnTo>
                <a:lnTo>
                  <a:pt x="3232" y="5141"/>
                </a:lnTo>
                <a:lnTo>
                  <a:pt x="3237" y="5109"/>
                </a:lnTo>
                <a:lnTo>
                  <a:pt x="3244" y="5057"/>
                </a:lnTo>
                <a:lnTo>
                  <a:pt x="3252" y="5003"/>
                </a:lnTo>
                <a:lnTo>
                  <a:pt x="3259" y="4949"/>
                </a:lnTo>
                <a:lnTo>
                  <a:pt x="3264" y="4895"/>
                </a:lnTo>
                <a:lnTo>
                  <a:pt x="3271" y="4915"/>
                </a:lnTo>
                <a:lnTo>
                  <a:pt x="3278" y="4932"/>
                </a:lnTo>
                <a:lnTo>
                  <a:pt x="3287" y="4949"/>
                </a:lnTo>
                <a:close/>
                <a:moveTo>
                  <a:pt x="3175" y="4492"/>
                </a:moveTo>
                <a:lnTo>
                  <a:pt x="3175" y="4492"/>
                </a:lnTo>
                <a:lnTo>
                  <a:pt x="3161" y="4471"/>
                </a:lnTo>
                <a:lnTo>
                  <a:pt x="3152" y="4458"/>
                </a:lnTo>
                <a:lnTo>
                  <a:pt x="3147" y="4450"/>
                </a:lnTo>
                <a:lnTo>
                  <a:pt x="3145" y="4445"/>
                </a:lnTo>
                <a:lnTo>
                  <a:pt x="3145" y="4442"/>
                </a:lnTo>
                <a:lnTo>
                  <a:pt x="3146" y="4439"/>
                </a:lnTo>
                <a:lnTo>
                  <a:pt x="3147" y="4435"/>
                </a:lnTo>
                <a:lnTo>
                  <a:pt x="3152" y="4423"/>
                </a:lnTo>
                <a:lnTo>
                  <a:pt x="3159" y="4405"/>
                </a:lnTo>
                <a:lnTo>
                  <a:pt x="3168" y="4377"/>
                </a:lnTo>
                <a:lnTo>
                  <a:pt x="3174" y="4356"/>
                </a:lnTo>
                <a:lnTo>
                  <a:pt x="3177" y="4333"/>
                </a:lnTo>
                <a:lnTo>
                  <a:pt x="3182" y="4286"/>
                </a:lnTo>
                <a:lnTo>
                  <a:pt x="3184" y="4263"/>
                </a:lnTo>
                <a:lnTo>
                  <a:pt x="3189" y="4240"/>
                </a:lnTo>
                <a:lnTo>
                  <a:pt x="3192" y="4229"/>
                </a:lnTo>
                <a:lnTo>
                  <a:pt x="3195" y="4219"/>
                </a:lnTo>
                <a:lnTo>
                  <a:pt x="3199" y="4207"/>
                </a:lnTo>
                <a:lnTo>
                  <a:pt x="3203" y="4197"/>
                </a:lnTo>
                <a:lnTo>
                  <a:pt x="3208" y="4202"/>
                </a:lnTo>
                <a:lnTo>
                  <a:pt x="3212" y="4208"/>
                </a:lnTo>
                <a:lnTo>
                  <a:pt x="3215" y="4216"/>
                </a:lnTo>
                <a:lnTo>
                  <a:pt x="3218" y="4224"/>
                </a:lnTo>
                <a:lnTo>
                  <a:pt x="3225" y="4241"/>
                </a:lnTo>
                <a:lnTo>
                  <a:pt x="3228" y="4263"/>
                </a:lnTo>
                <a:lnTo>
                  <a:pt x="3231" y="4286"/>
                </a:lnTo>
                <a:lnTo>
                  <a:pt x="3232" y="4310"/>
                </a:lnTo>
                <a:lnTo>
                  <a:pt x="3232" y="4337"/>
                </a:lnTo>
                <a:lnTo>
                  <a:pt x="3232" y="4364"/>
                </a:lnTo>
                <a:lnTo>
                  <a:pt x="3229" y="4418"/>
                </a:lnTo>
                <a:lnTo>
                  <a:pt x="3225" y="4469"/>
                </a:lnTo>
                <a:lnTo>
                  <a:pt x="3222" y="4515"/>
                </a:lnTo>
                <a:lnTo>
                  <a:pt x="3219" y="4549"/>
                </a:lnTo>
                <a:lnTo>
                  <a:pt x="3215" y="4538"/>
                </a:lnTo>
                <a:lnTo>
                  <a:pt x="3209" y="4526"/>
                </a:lnTo>
                <a:lnTo>
                  <a:pt x="3201" y="4513"/>
                </a:lnTo>
                <a:lnTo>
                  <a:pt x="3192" y="4500"/>
                </a:lnTo>
                <a:lnTo>
                  <a:pt x="3175" y="4478"/>
                </a:lnTo>
                <a:lnTo>
                  <a:pt x="3168" y="4470"/>
                </a:lnTo>
                <a:lnTo>
                  <a:pt x="3175" y="4492"/>
                </a:lnTo>
                <a:close/>
                <a:moveTo>
                  <a:pt x="3104" y="4459"/>
                </a:moveTo>
                <a:lnTo>
                  <a:pt x="3107" y="4485"/>
                </a:lnTo>
                <a:lnTo>
                  <a:pt x="3110" y="4483"/>
                </a:lnTo>
                <a:lnTo>
                  <a:pt x="3118" y="4472"/>
                </a:lnTo>
                <a:lnTo>
                  <a:pt x="3120" y="4477"/>
                </a:lnTo>
                <a:lnTo>
                  <a:pt x="3124" y="4483"/>
                </a:lnTo>
                <a:lnTo>
                  <a:pt x="3128" y="4488"/>
                </a:lnTo>
                <a:lnTo>
                  <a:pt x="3133" y="4493"/>
                </a:lnTo>
                <a:lnTo>
                  <a:pt x="3145" y="4503"/>
                </a:lnTo>
                <a:lnTo>
                  <a:pt x="3156" y="4510"/>
                </a:lnTo>
                <a:lnTo>
                  <a:pt x="3139" y="4520"/>
                </a:lnTo>
                <a:lnTo>
                  <a:pt x="3150" y="4526"/>
                </a:lnTo>
                <a:lnTo>
                  <a:pt x="3161" y="4533"/>
                </a:lnTo>
                <a:lnTo>
                  <a:pt x="3170" y="4540"/>
                </a:lnTo>
                <a:lnTo>
                  <a:pt x="3178" y="4549"/>
                </a:lnTo>
                <a:lnTo>
                  <a:pt x="3185" y="4559"/>
                </a:lnTo>
                <a:lnTo>
                  <a:pt x="3192" y="4568"/>
                </a:lnTo>
                <a:lnTo>
                  <a:pt x="3197" y="4579"/>
                </a:lnTo>
                <a:lnTo>
                  <a:pt x="3201" y="4591"/>
                </a:lnTo>
                <a:lnTo>
                  <a:pt x="3179" y="4585"/>
                </a:lnTo>
                <a:lnTo>
                  <a:pt x="3194" y="4601"/>
                </a:lnTo>
                <a:lnTo>
                  <a:pt x="3212" y="4623"/>
                </a:lnTo>
                <a:lnTo>
                  <a:pt x="3222" y="4635"/>
                </a:lnTo>
                <a:lnTo>
                  <a:pt x="3229" y="4645"/>
                </a:lnTo>
                <a:lnTo>
                  <a:pt x="3234" y="4655"/>
                </a:lnTo>
                <a:lnTo>
                  <a:pt x="3235" y="4658"/>
                </a:lnTo>
                <a:lnTo>
                  <a:pt x="3236" y="4661"/>
                </a:lnTo>
                <a:lnTo>
                  <a:pt x="3218" y="4652"/>
                </a:lnTo>
                <a:lnTo>
                  <a:pt x="3224" y="4662"/>
                </a:lnTo>
                <a:lnTo>
                  <a:pt x="3229" y="4672"/>
                </a:lnTo>
                <a:lnTo>
                  <a:pt x="3233" y="4683"/>
                </a:lnTo>
                <a:lnTo>
                  <a:pt x="3235" y="4693"/>
                </a:lnTo>
                <a:lnTo>
                  <a:pt x="3238" y="4703"/>
                </a:lnTo>
                <a:lnTo>
                  <a:pt x="3239" y="4713"/>
                </a:lnTo>
                <a:lnTo>
                  <a:pt x="3242" y="4736"/>
                </a:lnTo>
                <a:lnTo>
                  <a:pt x="3236" y="4734"/>
                </a:lnTo>
                <a:lnTo>
                  <a:pt x="3239" y="4743"/>
                </a:lnTo>
                <a:lnTo>
                  <a:pt x="3241" y="4754"/>
                </a:lnTo>
                <a:lnTo>
                  <a:pt x="3245" y="4778"/>
                </a:lnTo>
                <a:lnTo>
                  <a:pt x="3247" y="4806"/>
                </a:lnTo>
                <a:lnTo>
                  <a:pt x="3248" y="4837"/>
                </a:lnTo>
                <a:lnTo>
                  <a:pt x="3248" y="4870"/>
                </a:lnTo>
                <a:lnTo>
                  <a:pt x="3246" y="4905"/>
                </a:lnTo>
                <a:lnTo>
                  <a:pt x="3243" y="4940"/>
                </a:lnTo>
                <a:lnTo>
                  <a:pt x="3238" y="4975"/>
                </a:lnTo>
                <a:lnTo>
                  <a:pt x="3232" y="5009"/>
                </a:lnTo>
                <a:lnTo>
                  <a:pt x="3224" y="5042"/>
                </a:lnTo>
                <a:lnTo>
                  <a:pt x="3215" y="5072"/>
                </a:lnTo>
                <a:lnTo>
                  <a:pt x="3210" y="5087"/>
                </a:lnTo>
                <a:lnTo>
                  <a:pt x="3205" y="5100"/>
                </a:lnTo>
                <a:lnTo>
                  <a:pt x="3199" y="5111"/>
                </a:lnTo>
                <a:lnTo>
                  <a:pt x="3193" y="5123"/>
                </a:lnTo>
                <a:lnTo>
                  <a:pt x="3186" y="5133"/>
                </a:lnTo>
                <a:lnTo>
                  <a:pt x="3180" y="5141"/>
                </a:lnTo>
                <a:lnTo>
                  <a:pt x="3173" y="5149"/>
                </a:lnTo>
                <a:lnTo>
                  <a:pt x="3166" y="5155"/>
                </a:lnTo>
                <a:lnTo>
                  <a:pt x="3158" y="5159"/>
                </a:lnTo>
                <a:lnTo>
                  <a:pt x="3149" y="5161"/>
                </a:lnTo>
                <a:lnTo>
                  <a:pt x="3160" y="5172"/>
                </a:lnTo>
                <a:lnTo>
                  <a:pt x="3125" y="5156"/>
                </a:lnTo>
                <a:lnTo>
                  <a:pt x="3090" y="5140"/>
                </a:lnTo>
                <a:lnTo>
                  <a:pt x="3099" y="5155"/>
                </a:lnTo>
                <a:lnTo>
                  <a:pt x="3081" y="5146"/>
                </a:lnTo>
                <a:lnTo>
                  <a:pt x="3066" y="5136"/>
                </a:lnTo>
                <a:lnTo>
                  <a:pt x="3050" y="5124"/>
                </a:lnTo>
                <a:lnTo>
                  <a:pt x="3036" y="5109"/>
                </a:lnTo>
                <a:lnTo>
                  <a:pt x="3023" y="5095"/>
                </a:lnTo>
                <a:lnTo>
                  <a:pt x="3010" y="5078"/>
                </a:lnTo>
                <a:lnTo>
                  <a:pt x="2998" y="5061"/>
                </a:lnTo>
                <a:lnTo>
                  <a:pt x="2986" y="5043"/>
                </a:lnTo>
                <a:lnTo>
                  <a:pt x="2965" y="5006"/>
                </a:lnTo>
                <a:lnTo>
                  <a:pt x="2945" y="4968"/>
                </a:lnTo>
                <a:lnTo>
                  <a:pt x="2926" y="4931"/>
                </a:lnTo>
                <a:lnTo>
                  <a:pt x="2907" y="4897"/>
                </a:lnTo>
                <a:lnTo>
                  <a:pt x="2881" y="4852"/>
                </a:lnTo>
                <a:lnTo>
                  <a:pt x="2871" y="4833"/>
                </a:lnTo>
                <a:lnTo>
                  <a:pt x="2864" y="4818"/>
                </a:lnTo>
                <a:lnTo>
                  <a:pt x="2859" y="4804"/>
                </a:lnTo>
                <a:lnTo>
                  <a:pt x="2857" y="4793"/>
                </a:lnTo>
                <a:lnTo>
                  <a:pt x="2856" y="4783"/>
                </a:lnTo>
                <a:lnTo>
                  <a:pt x="2857" y="4772"/>
                </a:lnTo>
                <a:lnTo>
                  <a:pt x="2860" y="4762"/>
                </a:lnTo>
                <a:lnTo>
                  <a:pt x="2864" y="4752"/>
                </a:lnTo>
                <a:lnTo>
                  <a:pt x="2871" y="4740"/>
                </a:lnTo>
                <a:lnTo>
                  <a:pt x="2879" y="4728"/>
                </a:lnTo>
                <a:lnTo>
                  <a:pt x="2901" y="4697"/>
                </a:lnTo>
                <a:lnTo>
                  <a:pt x="2914" y="4678"/>
                </a:lnTo>
                <a:lnTo>
                  <a:pt x="2930" y="4656"/>
                </a:lnTo>
                <a:lnTo>
                  <a:pt x="2933" y="4678"/>
                </a:lnTo>
                <a:lnTo>
                  <a:pt x="2955" y="4651"/>
                </a:lnTo>
                <a:lnTo>
                  <a:pt x="2973" y="4625"/>
                </a:lnTo>
                <a:lnTo>
                  <a:pt x="2991" y="4598"/>
                </a:lnTo>
                <a:lnTo>
                  <a:pt x="3001" y="4615"/>
                </a:lnTo>
                <a:lnTo>
                  <a:pt x="3013" y="4598"/>
                </a:lnTo>
                <a:lnTo>
                  <a:pt x="3024" y="4583"/>
                </a:lnTo>
                <a:lnTo>
                  <a:pt x="3033" y="4568"/>
                </a:lnTo>
                <a:lnTo>
                  <a:pt x="3040" y="4555"/>
                </a:lnTo>
                <a:lnTo>
                  <a:pt x="3049" y="4535"/>
                </a:lnTo>
                <a:lnTo>
                  <a:pt x="3052" y="4527"/>
                </a:lnTo>
                <a:lnTo>
                  <a:pt x="3059" y="4556"/>
                </a:lnTo>
                <a:lnTo>
                  <a:pt x="3070" y="4540"/>
                </a:lnTo>
                <a:lnTo>
                  <a:pt x="3079" y="4525"/>
                </a:lnTo>
                <a:lnTo>
                  <a:pt x="3086" y="4508"/>
                </a:lnTo>
                <a:lnTo>
                  <a:pt x="3093" y="4493"/>
                </a:lnTo>
                <a:lnTo>
                  <a:pt x="3098" y="4479"/>
                </a:lnTo>
                <a:lnTo>
                  <a:pt x="3101" y="4469"/>
                </a:lnTo>
                <a:lnTo>
                  <a:pt x="3104" y="4459"/>
                </a:lnTo>
                <a:close/>
                <a:moveTo>
                  <a:pt x="2612" y="3000"/>
                </a:moveTo>
                <a:lnTo>
                  <a:pt x="2602" y="3023"/>
                </a:lnTo>
                <a:lnTo>
                  <a:pt x="2625" y="3011"/>
                </a:lnTo>
                <a:lnTo>
                  <a:pt x="2645" y="2999"/>
                </a:lnTo>
                <a:lnTo>
                  <a:pt x="2666" y="2985"/>
                </a:lnTo>
                <a:lnTo>
                  <a:pt x="2686" y="2970"/>
                </a:lnTo>
                <a:lnTo>
                  <a:pt x="2676" y="2995"/>
                </a:lnTo>
                <a:lnTo>
                  <a:pt x="2686" y="2989"/>
                </a:lnTo>
                <a:lnTo>
                  <a:pt x="2695" y="2983"/>
                </a:lnTo>
                <a:lnTo>
                  <a:pt x="2710" y="2968"/>
                </a:lnTo>
                <a:lnTo>
                  <a:pt x="2726" y="2954"/>
                </a:lnTo>
                <a:lnTo>
                  <a:pt x="2742" y="2939"/>
                </a:lnTo>
                <a:lnTo>
                  <a:pt x="2748" y="2955"/>
                </a:lnTo>
                <a:lnTo>
                  <a:pt x="2753" y="2963"/>
                </a:lnTo>
                <a:lnTo>
                  <a:pt x="2756" y="2969"/>
                </a:lnTo>
                <a:lnTo>
                  <a:pt x="2736" y="2972"/>
                </a:lnTo>
                <a:lnTo>
                  <a:pt x="2742" y="2992"/>
                </a:lnTo>
                <a:lnTo>
                  <a:pt x="2749" y="3013"/>
                </a:lnTo>
                <a:lnTo>
                  <a:pt x="2758" y="3036"/>
                </a:lnTo>
                <a:lnTo>
                  <a:pt x="2766" y="3060"/>
                </a:lnTo>
                <a:lnTo>
                  <a:pt x="2772" y="3084"/>
                </a:lnTo>
                <a:lnTo>
                  <a:pt x="2777" y="3107"/>
                </a:lnTo>
                <a:lnTo>
                  <a:pt x="2778" y="3118"/>
                </a:lnTo>
                <a:lnTo>
                  <a:pt x="2778" y="3129"/>
                </a:lnTo>
                <a:lnTo>
                  <a:pt x="2778" y="3139"/>
                </a:lnTo>
                <a:lnTo>
                  <a:pt x="2776" y="3149"/>
                </a:lnTo>
                <a:lnTo>
                  <a:pt x="2776" y="3146"/>
                </a:lnTo>
                <a:lnTo>
                  <a:pt x="2776" y="3143"/>
                </a:lnTo>
                <a:lnTo>
                  <a:pt x="2772" y="3136"/>
                </a:lnTo>
                <a:lnTo>
                  <a:pt x="2766" y="3129"/>
                </a:lnTo>
                <a:lnTo>
                  <a:pt x="2758" y="3121"/>
                </a:lnTo>
                <a:lnTo>
                  <a:pt x="2747" y="3111"/>
                </a:lnTo>
                <a:lnTo>
                  <a:pt x="2735" y="3102"/>
                </a:lnTo>
                <a:lnTo>
                  <a:pt x="2708" y="3083"/>
                </a:lnTo>
                <a:lnTo>
                  <a:pt x="2680" y="3065"/>
                </a:lnTo>
                <a:lnTo>
                  <a:pt x="2655" y="3049"/>
                </a:lnTo>
                <a:lnTo>
                  <a:pt x="2620" y="3027"/>
                </a:lnTo>
                <a:lnTo>
                  <a:pt x="2611" y="3057"/>
                </a:lnTo>
                <a:lnTo>
                  <a:pt x="2610" y="3052"/>
                </a:lnTo>
                <a:lnTo>
                  <a:pt x="2609" y="3049"/>
                </a:lnTo>
                <a:lnTo>
                  <a:pt x="2606" y="3044"/>
                </a:lnTo>
                <a:lnTo>
                  <a:pt x="2603" y="3039"/>
                </a:lnTo>
                <a:lnTo>
                  <a:pt x="2598" y="3033"/>
                </a:lnTo>
                <a:lnTo>
                  <a:pt x="2591" y="3027"/>
                </a:lnTo>
                <a:lnTo>
                  <a:pt x="2581" y="3020"/>
                </a:lnTo>
                <a:lnTo>
                  <a:pt x="2588" y="3015"/>
                </a:lnTo>
                <a:lnTo>
                  <a:pt x="2593" y="3010"/>
                </a:lnTo>
                <a:lnTo>
                  <a:pt x="2603" y="3005"/>
                </a:lnTo>
                <a:lnTo>
                  <a:pt x="2610" y="3001"/>
                </a:lnTo>
                <a:lnTo>
                  <a:pt x="2612" y="3000"/>
                </a:lnTo>
                <a:close/>
                <a:moveTo>
                  <a:pt x="2222" y="2836"/>
                </a:moveTo>
                <a:lnTo>
                  <a:pt x="2222" y="2836"/>
                </a:lnTo>
                <a:lnTo>
                  <a:pt x="2232" y="2837"/>
                </a:lnTo>
                <a:lnTo>
                  <a:pt x="2236" y="2838"/>
                </a:lnTo>
                <a:lnTo>
                  <a:pt x="2231" y="2842"/>
                </a:lnTo>
                <a:lnTo>
                  <a:pt x="2229" y="2843"/>
                </a:lnTo>
                <a:lnTo>
                  <a:pt x="2227" y="2843"/>
                </a:lnTo>
                <a:lnTo>
                  <a:pt x="2226" y="2842"/>
                </a:lnTo>
                <a:lnTo>
                  <a:pt x="2224" y="2841"/>
                </a:lnTo>
                <a:lnTo>
                  <a:pt x="2222" y="2836"/>
                </a:lnTo>
                <a:close/>
                <a:moveTo>
                  <a:pt x="2143" y="2760"/>
                </a:moveTo>
                <a:lnTo>
                  <a:pt x="2145" y="2767"/>
                </a:lnTo>
                <a:lnTo>
                  <a:pt x="2138" y="2760"/>
                </a:lnTo>
                <a:lnTo>
                  <a:pt x="2143" y="2760"/>
                </a:lnTo>
                <a:close/>
                <a:moveTo>
                  <a:pt x="2231" y="2849"/>
                </a:moveTo>
                <a:lnTo>
                  <a:pt x="2231" y="2849"/>
                </a:lnTo>
                <a:lnTo>
                  <a:pt x="2246" y="2849"/>
                </a:lnTo>
                <a:lnTo>
                  <a:pt x="2240" y="2862"/>
                </a:lnTo>
                <a:lnTo>
                  <a:pt x="2231" y="2849"/>
                </a:lnTo>
                <a:close/>
                <a:moveTo>
                  <a:pt x="2324" y="2881"/>
                </a:moveTo>
                <a:lnTo>
                  <a:pt x="2318" y="2906"/>
                </a:lnTo>
                <a:lnTo>
                  <a:pt x="2307" y="2899"/>
                </a:lnTo>
                <a:lnTo>
                  <a:pt x="2298" y="2891"/>
                </a:lnTo>
                <a:lnTo>
                  <a:pt x="2279" y="2874"/>
                </a:lnTo>
                <a:lnTo>
                  <a:pt x="2265" y="2860"/>
                </a:lnTo>
                <a:lnTo>
                  <a:pt x="2254" y="2848"/>
                </a:lnTo>
                <a:lnTo>
                  <a:pt x="2286" y="2847"/>
                </a:lnTo>
                <a:lnTo>
                  <a:pt x="2301" y="2847"/>
                </a:lnTo>
                <a:lnTo>
                  <a:pt x="2316" y="2849"/>
                </a:lnTo>
                <a:lnTo>
                  <a:pt x="2291" y="2859"/>
                </a:lnTo>
                <a:lnTo>
                  <a:pt x="2318" y="2863"/>
                </a:lnTo>
                <a:lnTo>
                  <a:pt x="2346" y="2866"/>
                </a:lnTo>
                <a:lnTo>
                  <a:pt x="2374" y="2868"/>
                </a:lnTo>
                <a:lnTo>
                  <a:pt x="2402" y="2869"/>
                </a:lnTo>
                <a:lnTo>
                  <a:pt x="2372" y="2877"/>
                </a:lnTo>
                <a:lnTo>
                  <a:pt x="2466" y="2902"/>
                </a:lnTo>
                <a:lnTo>
                  <a:pt x="2450" y="2910"/>
                </a:lnTo>
                <a:lnTo>
                  <a:pt x="2459" y="2912"/>
                </a:lnTo>
                <a:lnTo>
                  <a:pt x="2467" y="2910"/>
                </a:lnTo>
                <a:lnTo>
                  <a:pt x="2485" y="2908"/>
                </a:lnTo>
                <a:lnTo>
                  <a:pt x="2503" y="2904"/>
                </a:lnTo>
                <a:lnTo>
                  <a:pt x="2522" y="2900"/>
                </a:lnTo>
                <a:lnTo>
                  <a:pt x="2541" y="2896"/>
                </a:lnTo>
                <a:lnTo>
                  <a:pt x="2559" y="2893"/>
                </a:lnTo>
                <a:lnTo>
                  <a:pt x="2567" y="2892"/>
                </a:lnTo>
                <a:lnTo>
                  <a:pt x="2574" y="2892"/>
                </a:lnTo>
                <a:lnTo>
                  <a:pt x="2581" y="2893"/>
                </a:lnTo>
                <a:lnTo>
                  <a:pt x="2588" y="2894"/>
                </a:lnTo>
                <a:lnTo>
                  <a:pt x="2588" y="2901"/>
                </a:lnTo>
                <a:lnTo>
                  <a:pt x="2586" y="2907"/>
                </a:lnTo>
                <a:lnTo>
                  <a:pt x="2583" y="2914"/>
                </a:lnTo>
                <a:lnTo>
                  <a:pt x="2579" y="2919"/>
                </a:lnTo>
                <a:lnTo>
                  <a:pt x="2574" y="2924"/>
                </a:lnTo>
                <a:lnTo>
                  <a:pt x="2569" y="2928"/>
                </a:lnTo>
                <a:lnTo>
                  <a:pt x="2562" y="2931"/>
                </a:lnTo>
                <a:lnTo>
                  <a:pt x="2554" y="2935"/>
                </a:lnTo>
                <a:lnTo>
                  <a:pt x="2581" y="2926"/>
                </a:lnTo>
                <a:lnTo>
                  <a:pt x="2567" y="2936"/>
                </a:lnTo>
                <a:lnTo>
                  <a:pt x="2559" y="2942"/>
                </a:lnTo>
                <a:lnTo>
                  <a:pt x="2550" y="2951"/>
                </a:lnTo>
                <a:lnTo>
                  <a:pt x="2543" y="2959"/>
                </a:lnTo>
                <a:lnTo>
                  <a:pt x="2537" y="2967"/>
                </a:lnTo>
                <a:lnTo>
                  <a:pt x="2533" y="2975"/>
                </a:lnTo>
                <a:lnTo>
                  <a:pt x="2532" y="2981"/>
                </a:lnTo>
                <a:lnTo>
                  <a:pt x="2532" y="2985"/>
                </a:lnTo>
                <a:lnTo>
                  <a:pt x="2507" y="2968"/>
                </a:lnTo>
                <a:lnTo>
                  <a:pt x="2498" y="2963"/>
                </a:lnTo>
                <a:lnTo>
                  <a:pt x="2491" y="2992"/>
                </a:lnTo>
                <a:lnTo>
                  <a:pt x="2482" y="2983"/>
                </a:lnTo>
                <a:lnTo>
                  <a:pt x="2472" y="2973"/>
                </a:lnTo>
                <a:lnTo>
                  <a:pt x="2460" y="2964"/>
                </a:lnTo>
                <a:lnTo>
                  <a:pt x="2447" y="2954"/>
                </a:lnTo>
                <a:lnTo>
                  <a:pt x="2420" y="2935"/>
                </a:lnTo>
                <a:lnTo>
                  <a:pt x="2392" y="2918"/>
                </a:lnTo>
                <a:lnTo>
                  <a:pt x="2365" y="2903"/>
                </a:lnTo>
                <a:lnTo>
                  <a:pt x="2343" y="2891"/>
                </a:lnTo>
                <a:lnTo>
                  <a:pt x="2324" y="2881"/>
                </a:lnTo>
                <a:close/>
                <a:moveTo>
                  <a:pt x="1741" y="3383"/>
                </a:moveTo>
                <a:lnTo>
                  <a:pt x="1741" y="3383"/>
                </a:lnTo>
                <a:lnTo>
                  <a:pt x="1739" y="3353"/>
                </a:lnTo>
                <a:lnTo>
                  <a:pt x="1746" y="3362"/>
                </a:lnTo>
                <a:lnTo>
                  <a:pt x="1750" y="3365"/>
                </a:lnTo>
                <a:lnTo>
                  <a:pt x="1752" y="3368"/>
                </a:lnTo>
                <a:lnTo>
                  <a:pt x="1752" y="3371"/>
                </a:lnTo>
                <a:lnTo>
                  <a:pt x="1751" y="3375"/>
                </a:lnTo>
                <a:lnTo>
                  <a:pt x="1748" y="3378"/>
                </a:lnTo>
                <a:lnTo>
                  <a:pt x="1741" y="3383"/>
                </a:lnTo>
                <a:close/>
                <a:moveTo>
                  <a:pt x="1753" y="3455"/>
                </a:moveTo>
                <a:lnTo>
                  <a:pt x="1753" y="3455"/>
                </a:lnTo>
                <a:lnTo>
                  <a:pt x="1755" y="3370"/>
                </a:lnTo>
                <a:lnTo>
                  <a:pt x="1769" y="3382"/>
                </a:lnTo>
                <a:lnTo>
                  <a:pt x="1782" y="3391"/>
                </a:lnTo>
                <a:lnTo>
                  <a:pt x="1795" y="3398"/>
                </a:lnTo>
                <a:lnTo>
                  <a:pt x="1775" y="3402"/>
                </a:lnTo>
                <a:lnTo>
                  <a:pt x="1778" y="3407"/>
                </a:lnTo>
                <a:lnTo>
                  <a:pt x="1784" y="3411"/>
                </a:lnTo>
                <a:lnTo>
                  <a:pt x="1795" y="3421"/>
                </a:lnTo>
                <a:lnTo>
                  <a:pt x="1808" y="3430"/>
                </a:lnTo>
                <a:lnTo>
                  <a:pt x="1823" y="3437"/>
                </a:lnTo>
                <a:lnTo>
                  <a:pt x="1846" y="3449"/>
                </a:lnTo>
                <a:lnTo>
                  <a:pt x="1858" y="3453"/>
                </a:lnTo>
                <a:lnTo>
                  <a:pt x="1835" y="3458"/>
                </a:lnTo>
                <a:lnTo>
                  <a:pt x="1845" y="3464"/>
                </a:lnTo>
                <a:lnTo>
                  <a:pt x="1860" y="3472"/>
                </a:lnTo>
                <a:lnTo>
                  <a:pt x="1894" y="3490"/>
                </a:lnTo>
                <a:lnTo>
                  <a:pt x="1937" y="3510"/>
                </a:lnTo>
                <a:lnTo>
                  <a:pt x="1912" y="3521"/>
                </a:lnTo>
                <a:lnTo>
                  <a:pt x="1980" y="3584"/>
                </a:lnTo>
                <a:lnTo>
                  <a:pt x="1966" y="3593"/>
                </a:lnTo>
                <a:lnTo>
                  <a:pt x="1985" y="3611"/>
                </a:lnTo>
                <a:lnTo>
                  <a:pt x="2003" y="3631"/>
                </a:lnTo>
                <a:lnTo>
                  <a:pt x="2022" y="3654"/>
                </a:lnTo>
                <a:lnTo>
                  <a:pt x="2007" y="3659"/>
                </a:lnTo>
                <a:lnTo>
                  <a:pt x="2021" y="3676"/>
                </a:lnTo>
                <a:lnTo>
                  <a:pt x="2036" y="3693"/>
                </a:lnTo>
                <a:lnTo>
                  <a:pt x="2053" y="3709"/>
                </a:lnTo>
                <a:lnTo>
                  <a:pt x="2069" y="3724"/>
                </a:lnTo>
                <a:lnTo>
                  <a:pt x="2096" y="3747"/>
                </a:lnTo>
                <a:lnTo>
                  <a:pt x="2106" y="3756"/>
                </a:lnTo>
                <a:lnTo>
                  <a:pt x="2083" y="3758"/>
                </a:lnTo>
                <a:lnTo>
                  <a:pt x="2098" y="3773"/>
                </a:lnTo>
                <a:lnTo>
                  <a:pt x="2117" y="3790"/>
                </a:lnTo>
                <a:lnTo>
                  <a:pt x="2136" y="3804"/>
                </a:lnTo>
                <a:lnTo>
                  <a:pt x="2157" y="3819"/>
                </a:lnTo>
                <a:lnTo>
                  <a:pt x="2190" y="3841"/>
                </a:lnTo>
                <a:lnTo>
                  <a:pt x="2203" y="3850"/>
                </a:lnTo>
                <a:lnTo>
                  <a:pt x="2176" y="3855"/>
                </a:lnTo>
                <a:lnTo>
                  <a:pt x="2198" y="3869"/>
                </a:lnTo>
                <a:lnTo>
                  <a:pt x="2220" y="3882"/>
                </a:lnTo>
                <a:lnTo>
                  <a:pt x="2241" y="3892"/>
                </a:lnTo>
                <a:lnTo>
                  <a:pt x="2261" y="3901"/>
                </a:lnTo>
                <a:lnTo>
                  <a:pt x="2291" y="3914"/>
                </a:lnTo>
                <a:lnTo>
                  <a:pt x="2302" y="3918"/>
                </a:lnTo>
                <a:lnTo>
                  <a:pt x="2286" y="3934"/>
                </a:lnTo>
                <a:lnTo>
                  <a:pt x="2303" y="3945"/>
                </a:lnTo>
                <a:lnTo>
                  <a:pt x="2323" y="3956"/>
                </a:lnTo>
                <a:lnTo>
                  <a:pt x="2342" y="3965"/>
                </a:lnTo>
                <a:lnTo>
                  <a:pt x="2361" y="3973"/>
                </a:lnTo>
                <a:lnTo>
                  <a:pt x="2392" y="3984"/>
                </a:lnTo>
                <a:lnTo>
                  <a:pt x="2404" y="3988"/>
                </a:lnTo>
                <a:lnTo>
                  <a:pt x="2392" y="3999"/>
                </a:lnTo>
                <a:lnTo>
                  <a:pt x="2429" y="4019"/>
                </a:lnTo>
                <a:lnTo>
                  <a:pt x="2447" y="4028"/>
                </a:lnTo>
                <a:lnTo>
                  <a:pt x="2467" y="4036"/>
                </a:lnTo>
                <a:lnTo>
                  <a:pt x="2468" y="4037"/>
                </a:lnTo>
                <a:lnTo>
                  <a:pt x="2469" y="4038"/>
                </a:lnTo>
                <a:lnTo>
                  <a:pt x="2469" y="4040"/>
                </a:lnTo>
                <a:lnTo>
                  <a:pt x="2468" y="4042"/>
                </a:lnTo>
                <a:lnTo>
                  <a:pt x="2464" y="4045"/>
                </a:lnTo>
                <a:lnTo>
                  <a:pt x="2458" y="4050"/>
                </a:lnTo>
                <a:lnTo>
                  <a:pt x="2449" y="4055"/>
                </a:lnTo>
                <a:lnTo>
                  <a:pt x="2439" y="4059"/>
                </a:lnTo>
                <a:lnTo>
                  <a:pt x="2415" y="4068"/>
                </a:lnTo>
                <a:lnTo>
                  <a:pt x="2390" y="4076"/>
                </a:lnTo>
                <a:lnTo>
                  <a:pt x="2365" y="4083"/>
                </a:lnTo>
                <a:lnTo>
                  <a:pt x="2345" y="4088"/>
                </a:lnTo>
                <a:lnTo>
                  <a:pt x="2338" y="4089"/>
                </a:lnTo>
                <a:lnTo>
                  <a:pt x="2334" y="4089"/>
                </a:lnTo>
                <a:lnTo>
                  <a:pt x="2345" y="4099"/>
                </a:lnTo>
                <a:lnTo>
                  <a:pt x="2354" y="4105"/>
                </a:lnTo>
                <a:lnTo>
                  <a:pt x="2357" y="4106"/>
                </a:lnTo>
                <a:lnTo>
                  <a:pt x="2359" y="4105"/>
                </a:lnTo>
                <a:lnTo>
                  <a:pt x="2356" y="4108"/>
                </a:lnTo>
                <a:lnTo>
                  <a:pt x="2352" y="4110"/>
                </a:lnTo>
                <a:lnTo>
                  <a:pt x="2338" y="4116"/>
                </a:lnTo>
                <a:lnTo>
                  <a:pt x="2321" y="4120"/>
                </a:lnTo>
                <a:lnTo>
                  <a:pt x="2300" y="4125"/>
                </a:lnTo>
                <a:lnTo>
                  <a:pt x="2260" y="4133"/>
                </a:lnTo>
                <a:lnTo>
                  <a:pt x="2243" y="4136"/>
                </a:lnTo>
                <a:lnTo>
                  <a:pt x="2232" y="4140"/>
                </a:lnTo>
                <a:lnTo>
                  <a:pt x="2257" y="4159"/>
                </a:lnTo>
                <a:lnTo>
                  <a:pt x="2236" y="4161"/>
                </a:lnTo>
                <a:lnTo>
                  <a:pt x="2215" y="4163"/>
                </a:lnTo>
                <a:lnTo>
                  <a:pt x="2196" y="4166"/>
                </a:lnTo>
                <a:lnTo>
                  <a:pt x="2176" y="4170"/>
                </a:lnTo>
                <a:lnTo>
                  <a:pt x="2157" y="4175"/>
                </a:lnTo>
                <a:lnTo>
                  <a:pt x="2137" y="4181"/>
                </a:lnTo>
                <a:lnTo>
                  <a:pt x="2118" y="4188"/>
                </a:lnTo>
                <a:lnTo>
                  <a:pt x="2099" y="4196"/>
                </a:lnTo>
                <a:lnTo>
                  <a:pt x="2133" y="4202"/>
                </a:lnTo>
                <a:lnTo>
                  <a:pt x="2114" y="4208"/>
                </a:lnTo>
                <a:lnTo>
                  <a:pt x="2095" y="4214"/>
                </a:lnTo>
                <a:lnTo>
                  <a:pt x="2056" y="4222"/>
                </a:lnTo>
                <a:lnTo>
                  <a:pt x="2018" y="4230"/>
                </a:lnTo>
                <a:lnTo>
                  <a:pt x="1978" y="4239"/>
                </a:lnTo>
                <a:lnTo>
                  <a:pt x="1982" y="4224"/>
                </a:lnTo>
                <a:lnTo>
                  <a:pt x="1983" y="4211"/>
                </a:lnTo>
                <a:lnTo>
                  <a:pt x="1983" y="4202"/>
                </a:lnTo>
                <a:lnTo>
                  <a:pt x="1983" y="4196"/>
                </a:lnTo>
                <a:lnTo>
                  <a:pt x="1982" y="4192"/>
                </a:lnTo>
                <a:lnTo>
                  <a:pt x="1980" y="4189"/>
                </a:lnTo>
                <a:lnTo>
                  <a:pt x="1978" y="4188"/>
                </a:lnTo>
                <a:lnTo>
                  <a:pt x="1960" y="4203"/>
                </a:lnTo>
                <a:lnTo>
                  <a:pt x="1964" y="4190"/>
                </a:lnTo>
                <a:lnTo>
                  <a:pt x="1968" y="4175"/>
                </a:lnTo>
                <a:lnTo>
                  <a:pt x="1970" y="4162"/>
                </a:lnTo>
                <a:lnTo>
                  <a:pt x="1971" y="4148"/>
                </a:lnTo>
                <a:lnTo>
                  <a:pt x="1971" y="4134"/>
                </a:lnTo>
                <a:lnTo>
                  <a:pt x="1970" y="4120"/>
                </a:lnTo>
                <a:lnTo>
                  <a:pt x="1967" y="4105"/>
                </a:lnTo>
                <a:lnTo>
                  <a:pt x="1964" y="4092"/>
                </a:lnTo>
                <a:lnTo>
                  <a:pt x="1950" y="4134"/>
                </a:lnTo>
                <a:lnTo>
                  <a:pt x="1953" y="4117"/>
                </a:lnTo>
                <a:lnTo>
                  <a:pt x="1955" y="4098"/>
                </a:lnTo>
                <a:lnTo>
                  <a:pt x="1956" y="4079"/>
                </a:lnTo>
                <a:lnTo>
                  <a:pt x="1955" y="4061"/>
                </a:lnTo>
                <a:lnTo>
                  <a:pt x="1953" y="4042"/>
                </a:lnTo>
                <a:lnTo>
                  <a:pt x="1951" y="4024"/>
                </a:lnTo>
                <a:lnTo>
                  <a:pt x="1947" y="4006"/>
                </a:lnTo>
                <a:lnTo>
                  <a:pt x="1943" y="3989"/>
                </a:lnTo>
                <a:lnTo>
                  <a:pt x="1931" y="4019"/>
                </a:lnTo>
                <a:lnTo>
                  <a:pt x="1930" y="3999"/>
                </a:lnTo>
                <a:lnTo>
                  <a:pt x="1927" y="3981"/>
                </a:lnTo>
                <a:lnTo>
                  <a:pt x="1924" y="3963"/>
                </a:lnTo>
                <a:lnTo>
                  <a:pt x="1921" y="3948"/>
                </a:lnTo>
                <a:lnTo>
                  <a:pt x="1915" y="3925"/>
                </a:lnTo>
                <a:lnTo>
                  <a:pt x="1912" y="3917"/>
                </a:lnTo>
                <a:lnTo>
                  <a:pt x="1898" y="3940"/>
                </a:lnTo>
                <a:lnTo>
                  <a:pt x="1895" y="3900"/>
                </a:lnTo>
                <a:lnTo>
                  <a:pt x="1891" y="3860"/>
                </a:lnTo>
                <a:lnTo>
                  <a:pt x="1869" y="3871"/>
                </a:lnTo>
                <a:lnTo>
                  <a:pt x="1870" y="3860"/>
                </a:lnTo>
                <a:lnTo>
                  <a:pt x="1870" y="3849"/>
                </a:lnTo>
                <a:lnTo>
                  <a:pt x="1870" y="3836"/>
                </a:lnTo>
                <a:lnTo>
                  <a:pt x="1868" y="3825"/>
                </a:lnTo>
                <a:lnTo>
                  <a:pt x="1866" y="3814"/>
                </a:lnTo>
                <a:lnTo>
                  <a:pt x="1863" y="3802"/>
                </a:lnTo>
                <a:lnTo>
                  <a:pt x="1860" y="3791"/>
                </a:lnTo>
                <a:lnTo>
                  <a:pt x="1855" y="3781"/>
                </a:lnTo>
                <a:lnTo>
                  <a:pt x="1842" y="3811"/>
                </a:lnTo>
                <a:lnTo>
                  <a:pt x="1838" y="3787"/>
                </a:lnTo>
                <a:lnTo>
                  <a:pt x="1833" y="3762"/>
                </a:lnTo>
                <a:lnTo>
                  <a:pt x="1827" y="3738"/>
                </a:lnTo>
                <a:lnTo>
                  <a:pt x="1818" y="3715"/>
                </a:lnTo>
                <a:lnTo>
                  <a:pt x="1811" y="3737"/>
                </a:lnTo>
                <a:lnTo>
                  <a:pt x="1806" y="3708"/>
                </a:lnTo>
                <a:lnTo>
                  <a:pt x="1802" y="3675"/>
                </a:lnTo>
                <a:lnTo>
                  <a:pt x="1798" y="3639"/>
                </a:lnTo>
                <a:lnTo>
                  <a:pt x="1796" y="3643"/>
                </a:lnTo>
                <a:lnTo>
                  <a:pt x="1793" y="3649"/>
                </a:lnTo>
                <a:lnTo>
                  <a:pt x="1787" y="3656"/>
                </a:lnTo>
                <a:lnTo>
                  <a:pt x="1782" y="3660"/>
                </a:lnTo>
                <a:lnTo>
                  <a:pt x="1778" y="3662"/>
                </a:lnTo>
                <a:lnTo>
                  <a:pt x="1783" y="3643"/>
                </a:lnTo>
                <a:lnTo>
                  <a:pt x="1785" y="3624"/>
                </a:lnTo>
                <a:lnTo>
                  <a:pt x="1786" y="3604"/>
                </a:lnTo>
                <a:lnTo>
                  <a:pt x="1785" y="3585"/>
                </a:lnTo>
                <a:lnTo>
                  <a:pt x="1783" y="3566"/>
                </a:lnTo>
                <a:lnTo>
                  <a:pt x="1778" y="3547"/>
                </a:lnTo>
                <a:lnTo>
                  <a:pt x="1772" y="3528"/>
                </a:lnTo>
                <a:lnTo>
                  <a:pt x="1765" y="3510"/>
                </a:lnTo>
                <a:lnTo>
                  <a:pt x="1752" y="3547"/>
                </a:lnTo>
                <a:lnTo>
                  <a:pt x="1753" y="3455"/>
                </a:lnTo>
                <a:close/>
                <a:moveTo>
                  <a:pt x="1949" y="5712"/>
                </a:moveTo>
                <a:lnTo>
                  <a:pt x="1949" y="5712"/>
                </a:lnTo>
                <a:lnTo>
                  <a:pt x="1934" y="5709"/>
                </a:lnTo>
                <a:lnTo>
                  <a:pt x="1922" y="5706"/>
                </a:lnTo>
                <a:lnTo>
                  <a:pt x="1909" y="5702"/>
                </a:lnTo>
                <a:lnTo>
                  <a:pt x="1927" y="5718"/>
                </a:lnTo>
                <a:lnTo>
                  <a:pt x="1913" y="5718"/>
                </a:lnTo>
                <a:lnTo>
                  <a:pt x="1901" y="5715"/>
                </a:lnTo>
                <a:lnTo>
                  <a:pt x="1874" y="5711"/>
                </a:lnTo>
                <a:lnTo>
                  <a:pt x="1849" y="5707"/>
                </a:lnTo>
                <a:lnTo>
                  <a:pt x="1836" y="5705"/>
                </a:lnTo>
                <a:lnTo>
                  <a:pt x="1823" y="5704"/>
                </a:lnTo>
                <a:lnTo>
                  <a:pt x="1841" y="5717"/>
                </a:lnTo>
                <a:lnTo>
                  <a:pt x="1832" y="5717"/>
                </a:lnTo>
                <a:lnTo>
                  <a:pt x="1810" y="5718"/>
                </a:lnTo>
                <a:lnTo>
                  <a:pt x="1812" y="5708"/>
                </a:lnTo>
                <a:lnTo>
                  <a:pt x="1813" y="5699"/>
                </a:lnTo>
                <a:lnTo>
                  <a:pt x="1815" y="5680"/>
                </a:lnTo>
                <a:lnTo>
                  <a:pt x="1813" y="5643"/>
                </a:lnTo>
                <a:lnTo>
                  <a:pt x="1821" y="5652"/>
                </a:lnTo>
                <a:lnTo>
                  <a:pt x="1824" y="5654"/>
                </a:lnTo>
                <a:lnTo>
                  <a:pt x="1826" y="5656"/>
                </a:lnTo>
                <a:lnTo>
                  <a:pt x="1829" y="5657"/>
                </a:lnTo>
                <a:lnTo>
                  <a:pt x="1831" y="5656"/>
                </a:lnTo>
                <a:lnTo>
                  <a:pt x="1833" y="5656"/>
                </a:lnTo>
                <a:lnTo>
                  <a:pt x="1834" y="5654"/>
                </a:lnTo>
                <a:lnTo>
                  <a:pt x="1837" y="5647"/>
                </a:lnTo>
                <a:lnTo>
                  <a:pt x="1838" y="5640"/>
                </a:lnTo>
                <a:lnTo>
                  <a:pt x="1839" y="5630"/>
                </a:lnTo>
                <a:lnTo>
                  <a:pt x="1839" y="5619"/>
                </a:lnTo>
                <a:lnTo>
                  <a:pt x="1838" y="5593"/>
                </a:lnTo>
                <a:lnTo>
                  <a:pt x="1835" y="5566"/>
                </a:lnTo>
                <a:lnTo>
                  <a:pt x="1831" y="5541"/>
                </a:lnTo>
                <a:lnTo>
                  <a:pt x="1827" y="5524"/>
                </a:lnTo>
                <a:lnTo>
                  <a:pt x="1846" y="5564"/>
                </a:lnTo>
                <a:lnTo>
                  <a:pt x="1848" y="5545"/>
                </a:lnTo>
                <a:lnTo>
                  <a:pt x="1851" y="5526"/>
                </a:lnTo>
                <a:lnTo>
                  <a:pt x="1857" y="5487"/>
                </a:lnTo>
                <a:lnTo>
                  <a:pt x="1860" y="5466"/>
                </a:lnTo>
                <a:lnTo>
                  <a:pt x="1863" y="5446"/>
                </a:lnTo>
                <a:lnTo>
                  <a:pt x="1864" y="5428"/>
                </a:lnTo>
                <a:lnTo>
                  <a:pt x="1864" y="5410"/>
                </a:lnTo>
                <a:lnTo>
                  <a:pt x="1871" y="5423"/>
                </a:lnTo>
                <a:lnTo>
                  <a:pt x="1879" y="5435"/>
                </a:lnTo>
                <a:lnTo>
                  <a:pt x="1890" y="5451"/>
                </a:lnTo>
                <a:lnTo>
                  <a:pt x="1862" y="5440"/>
                </a:lnTo>
                <a:lnTo>
                  <a:pt x="1875" y="5459"/>
                </a:lnTo>
                <a:lnTo>
                  <a:pt x="1888" y="5478"/>
                </a:lnTo>
                <a:lnTo>
                  <a:pt x="1899" y="5499"/>
                </a:lnTo>
                <a:lnTo>
                  <a:pt x="1907" y="5521"/>
                </a:lnTo>
                <a:lnTo>
                  <a:pt x="1888" y="5500"/>
                </a:lnTo>
                <a:lnTo>
                  <a:pt x="1891" y="5511"/>
                </a:lnTo>
                <a:lnTo>
                  <a:pt x="1894" y="5522"/>
                </a:lnTo>
                <a:lnTo>
                  <a:pt x="1898" y="5533"/>
                </a:lnTo>
                <a:lnTo>
                  <a:pt x="1903" y="5543"/>
                </a:lnTo>
                <a:lnTo>
                  <a:pt x="1909" y="5553"/>
                </a:lnTo>
                <a:lnTo>
                  <a:pt x="1916" y="5562"/>
                </a:lnTo>
                <a:lnTo>
                  <a:pt x="1923" y="5571"/>
                </a:lnTo>
                <a:lnTo>
                  <a:pt x="1931" y="5579"/>
                </a:lnTo>
                <a:lnTo>
                  <a:pt x="1909" y="5573"/>
                </a:lnTo>
                <a:lnTo>
                  <a:pt x="1934" y="5606"/>
                </a:lnTo>
                <a:lnTo>
                  <a:pt x="1959" y="5640"/>
                </a:lnTo>
                <a:lnTo>
                  <a:pt x="1938" y="5633"/>
                </a:lnTo>
                <a:lnTo>
                  <a:pt x="1950" y="5646"/>
                </a:lnTo>
                <a:lnTo>
                  <a:pt x="1960" y="5661"/>
                </a:lnTo>
                <a:lnTo>
                  <a:pt x="1971" y="5676"/>
                </a:lnTo>
                <a:lnTo>
                  <a:pt x="1982" y="5692"/>
                </a:lnTo>
                <a:lnTo>
                  <a:pt x="1986" y="5699"/>
                </a:lnTo>
                <a:lnTo>
                  <a:pt x="1988" y="5706"/>
                </a:lnTo>
                <a:lnTo>
                  <a:pt x="1989" y="5711"/>
                </a:lnTo>
                <a:lnTo>
                  <a:pt x="1989" y="5715"/>
                </a:lnTo>
                <a:lnTo>
                  <a:pt x="1988" y="5718"/>
                </a:lnTo>
                <a:lnTo>
                  <a:pt x="1986" y="5719"/>
                </a:lnTo>
                <a:lnTo>
                  <a:pt x="1980" y="5720"/>
                </a:lnTo>
                <a:lnTo>
                  <a:pt x="1949" y="5712"/>
                </a:lnTo>
                <a:close/>
                <a:moveTo>
                  <a:pt x="2226" y="5453"/>
                </a:moveTo>
                <a:lnTo>
                  <a:pt x="2226" y="5453"/>
                </a:lnTo>
                <a:lnTo>
                  <a:pt x="2217" y="5447"/>
                </a:lnTo>
                <a:lnTo>
                  <a:pt x="2208" y="5442"/>
                </a:lnTo>
                <a:lnTo>
                  <a:pt x="2201" y="5437"/>
                </a:lnTo>
                <a:lnTo>
                  <a:pt x="2193" y="5431"/>
                </a:lnTo>
                <a:lnTo>
                  <a:pt x="2187" y="5424"/>
                </a:lnTo>
                <a:lnTo>
                  <a:pt x="2179" y="5417"/>
                </a:lnTo>
                <a:lnTo>
                  <a:pt x="2173" y="5409"/>
                </a:lnTo>
                <a:lnTo>
                  <a:pt x="2168" y="5401"/>
                </a:lnTo>
                <a:lnTo>
                  <a:pt x="2172" y="5419"/>
                </a:lnTo>
                <a:lnTo>
                  <a:pt x="2156" y="5409"/>
                </a:lnTo>
                <a:lnTo>
                  <a:pt x="2139" y="5399"/>
                </a:lnTo>
                <a:lnTo>
                  <a:pt x="2124" y="5387"/>
                </a:lnTo>
                <a:lnTo>
                  <a:pt x="2109" y="5374"/>
                </a:lnTo>
                <a:lnTo>
                  <a:pt x="2121" y="5399"/>
                </a:lnTo>
                <a:lnTo>
                  <a:pt x="2105" y="5387"/>
                </a:lnTo>
                <a:lnTo>
                  <a:pt x="2090" y="5374"/>
                </a:lnTo>
                <a:lnTo>
                  <a:pt x="2074" y="5364"/>
                </a:lnTo>
                <a:lnTo>
                  <a:pt x="2058" y="5354"/>
                </a:lnTo>
                <a:lnTo>
                  <a:pt x="2065" y="5373"/>
                </a:lnTo>
                <a:lnTo>
                  <a:pt x="2052" y="5360"/>
                </a:lnTo>
                <a:lnTo>
                  <a:pt x="2038" y="5347"/>
                </a:lnTo>
                <a:lnTo>
                  <a:pt x="2023" y="5337"/>
                </a:lnTo>
                <a:lnTo>
                  <a:pt x="2007" y="5328"/>
                </a:lnTo>
                <a:lnTo>
                  <a:pt x="2011" y="5342"/>
                </a:lnTo>
                <a:lnTo>
                  <a:pt x="2004" y="5338"/>
                </a:lnTo>
                <a:lnTo>
                  <a:pt x="1996" y="5334"/>
                </a:lnTo>
                <a:lnTo>
                  <a:pt x="1989" y="5329"/>
                </a:lnTo>
                <a:lnTo>
                  <a:pt x="1983" y="5323"/>
                </a:lnTo>
                <a:lnTo>
                  <a:pt x="1970" y="5310"/>
                </a:lnTo>
                <a:lnTo>
                  <a:pt x="1960" y="5296"/>
                </a:lnTo>
                <a:lnTo>
                  <a:pt x="1966" y="5318"/>
                </a:lnTo>
                <a:lnTo>
                  <a:pt x="1939" y="5294"/>
                </a:lnTo>
                <a:lnTo>
                  <a:pt x="1913" y="5269"/>
                </a:lnTo>
                <a:lnTo>
                  <a:pt x="1916" y="5290"/>
                </a:lnTo>
                <a:lnTo>
                  <a:pt x="1913" y="5277"/>
                </a:lnTo>
                <a:lnTo>
                  <a:pt x="1911" y="5263"/>
                </a:lnTo>
                <a:lnTo>
                  <a:pt x="1908" y="5232"/>
                </a:lnTo>
                <a:lnTo>
                  <a:pt x="1907" y="5217"/>
                </a:lnTo>
                <a:lnTo>
                  <a:pt x="1905" y="5201"/>
                </a:lnTo>
                <a:lnTo>
                  <a:pt x="1902" y="5187"/>
                </a:lnTo>
                <a:lnTo>
                  <a:pt x="1898" y="5173"/>
                </a:lnTo>
                <a:lnTo>
                  <a:pt x="1921" y="5198"/>
                </a:lnTo>
                <a:lnTo>
                  <a:pt x="1920" y="5172"/>
                </a:lnTo>
                <a:lnTo>
                  <a:pt x="1921" y="5144"/>
                </a:lnTo>
                <a:lnTo>
                  <a:pt x="1923" y="5121"/>
                </a:lnTo>
                <a:lnTo>
                  <a:pt x="1926" y="5105"/>
                </a:lnTo>
                <a:lnTo>
                  <a:pt x="1903" y="5058"/>
                </a:lnTo>
                <a:lnTo>
                  <a:pt x="1888" y="5024"/>
                </a:lnTo>
                <a:lnTo>
                  <a:pt x="1873" y="4987"/>
                </a:lnTo>
                <a:lnTo>
                  <a:pt x="1866" y="4968"/>
                </a:lnTo>
                <a:lnTo>
                  <a:pt x="1860" y="4950"/>
                </a:lnTo>
                <a:lnTo>
                  <a:pt x="1856" y="4933"/>
                </a:lnTo>
                <a:lnTo>
                  <a:pt x="1853" y="4917"/>
                </a:lnTo>
                <a:lnTo>
                  <a:pt x="1851" y="4902"/>
                </a:lnTo>
                <a:lnTo>
                  <a:pt x="1851" y="4890"/>
                </a:lnTo>
                <a:lnTo>
                  <a:pt x="1852" y="4885"/>
                </a:lnTo>
                <a:lnTo>
                  <a:pt x="1853" y="4880"/>
                </a:lnTo>
                <a:lnTo>
                  <a:pt x="1855" y="4876"/>
                </a:lnTo>
                <a:lnTo>
                  <a:pt x="1858" y="4873"/>
                </a:lnTo>
                <a:lnTo>
                  <a:pt x="1856" y="4875"/>
                </a:lnTo>
                <a:lnTo>
                  <a:pt x="1854" y="4878"/>
                </a:lnTo>
                <a:lnTo>
                  <a:pt x="1853" y="4885"/>
                </a:lnTo>
                <a:lnTo>
                  <a:pt x="1854" y="4893"/>
                </a:lnTo>
                <a:lnTo>
                  <a:pt x="1857" y="4902"/>
                </a:lnTo>
                <a:lnTo>
                  <a:pt x="1862" y="4912"/>
                </a:lnTo>
                <a:lnTo>
                  <a:pt x="1868" y="4924"/>
                </a:lnTo>
                <a:lnTo>
                  <a:pt x="1876" y="4936"/>
                </a:lnTo>
                <a:lnTo>
                  <a:pt x="1887" y="4950"/>
                </a:lnTo>
                <a:lnTo>
                  <a:pt x="1909" y="4979"/>
                </a:lnTo>
                <a:lnTo>
                  <a:pt x="1937" y="5010"/>
                </a:lnTo>
                <a:lnTo>
                  <a:pt x="1967" y="5043"/>
                </a:lnTo>
                <a:lnTo>
                  <a:pt x="1999" y="5077"/>
                </a:lnTo>
                <a:lnTo>
                  <a:pt x="2064" y="5144"/>
                </a:lnTo>
                <a:lnTo>
                  <a:pt x="2094" y="5176"/>
                </a:lnTo>
                <a:lnTo>
                  <a:pt x="2122" y="5206"/>
                </a:lnTo>
                <a:lnTo>
                  <a:pt x="2146" y="5233"/>
                </a:lnTo>
                <a:lnTo>
                  <a:pt x="2165" y="5257"/>
                </a:lnTo>
                <a:lnTo>
                  <a:pt x="2172" y="5267"/>
                </a:lnTo>
                <a:lnTo>
                  <a:pt x="2177" y="5276"/>
                </a:lnTo>
                <a:lnTo>
                  <a:pt x="2181" y="5284"/>
                </a:lnTo>
                <a:lnTo>
                  <a:pt x="2183" y="5291"/>
                </a:lnTo>
                <a:lnTo>
                  <a:pt x="2169" y="5276"/>
                </a:lnTo>
                <a:lnTo>
                  <a:pt x="2177" y="5299"/>
                </a:lnTo>
                <a:lnTo>
                  <a:pt x="2188" y="5322"/>
                </a:lnTo>
                <a:lnTo>
                  <a:pt x="2198" y="5344"/>
                </a:lnTo>
                <a:lnTo>
                  <a:pt x="2209" y="5367"/>
                </a:lnTo>
                <a:lnTo>
                  <a:pt x="2197" y="5355"/>
                </a:lnTo>
                <a:lnTo>
                  <a:pt x="2212" y="5404"/>
                </a:lnTo>
                <a:lnTo>
                  <a:pt x="2226" y="5453"/>
                </a:lnTo>
                <a:close/>
                <a:moveTo>
                  <a:pt x="3421" y="6024"/>
                </a:moveTo>
                <a:lnTo>
                  <a:pt x="3421" y="6024"/>
                </a:lnTo>
                <a:lnTo>
                  <a:pt x="3424" y="6040"/>
                </a:lnTo>
                <a:lnTo>
                  <a:pt x="3405" y="6035"/>
                </a:lnTo>
                <a:lnTo>
                  <a:pt x="3386" y="6030"/>
                </a:lnTo>
                <a:lnTo>
                  <a:pt x="3368" y="6026"/>
                </a:lnTo>
                <a:lnTo>
                  <a:pt x="3349" y="6023"/>
                </a:lnTo>
                <a:lnTo>
                  <a:pt x="3330" y="6020"/>
                </a:lnTo>
                <a:lnTo>
                  <a:pt x="3310" y="6018"/>
                </a:lnTo>
                <a:lnTo>
                  <a:pt x="3272" y="6015"/>
                </a:lnTo>
                <a:lnTo>
                  <a:pt x="3232" y="6014"/>
                </a:lnTo>
                <a:lnTo>
                  <a:pt x="3192" y="6015"/>
                </a:lnTo>
                <a:lnTo>
                  <a:pt x="3151" y="6017"/>
                </a:lnTo>
                <a:lnTo>
                  <a:pt x="3110" y="6020"/>
                </a:lnTo>
                <a:lnTo>
                  <a:pt x="3029" y="6024"/>
                </a:lnTo>
                <a:lnTo>
                  <a:pt x="2989" y="6026"/>
                </a:lnTo>
                <a:lnTo>
                  <a:pt x="2948" y="6027"/>
                </a:lnTo>
                <a:lnTo>
                  <a:pt x="2908" y="6026"/>
                </a:lnTo>
                <a:lnTo>
                  <a:pt x="2869" y="6023"/>
                </a:lnTo>
                <a:lnTo>
                  <a:pt x="2849" y="6021"/>
                </a:lnTo>
                <a:lnTo>
                  <a:pt x="2830" y="6019"/>
                </a:lnTo>
                <a:lnTo>
                  <a:pt x="2810" y="6014"/>
                </a:lnTo>
                <a:lnTo>
                  <a:pt x="2792" y="6010"/>
                </a:lnTo>
                <a:lnTo>
                  <a:pt x="2770" y="6005"/>
                </a:lnTo>
                <a:lnTo>
                  <a:pt x="2750" y="6000"/>
                </a:lnTo>
                <a:lnTo>
                  <a:pt x="2734" y="5994"/>
                </a:lnTo>
                <a:lnTo>
                  <a:pt x="2718" y="5987"/>
                </a:lnTo>
                <a:lnTo>
                  <a:pt x="2706" y="5980"/>
                </a:lnTo>
                <a:lnTo>
                  <a:pt x="2695" y="5973"/>
                </a:lnTo>
                <a:lnTo>
                  <a:pt x="2686" y="5965"/>
                </a:lnTo>
                <a:lnTo>
                  <a:pt x="2677" y="5957"/>
                </a:lnTo>
                <a:lnTo>
                  <a:pt x="2671" y="5948"/>
                </a:lnTo>
                <a:lnTo>
                  <a:pt x="2666" y="5940"/>
                </a:lnTo>
                <a:lnTo>
                  <a:pt x="2663" y="5931"/>
                </a:lnTo>
                <a:lnTo>
                  <a:pt x="2660" y="5922"/>
                </a:lnTo>
                <a:lnTo>
                  <a:pt x="2659" y="5911"/>
                </a:lnTo>
                <a:lnTo>
                  <a:pt x="2658" y="5901"/>
                </a:lnTo>
                <a:lnTo>
                  <a:pt x="2659" y="5891"/>
                </a:lnTo>
                <a:lnTo>
                  <a:pt x="2660" y="5879"/>
                </a:lnTo>
                <a:lnTo>
                  <a:pt x="2664" y="5856"/>
                </a:lnTo>
                <a:lnTo>
                  <a:pt x="2669" y="5831"/>
                </a:lnTo>
                <a:lnTo>
                  <a:pt x="2675" y="5804"/>
                </a:lnTo>
                <a:lnTo>
                  <a:pt x="2681" y="5776"/>
                </a:lnTo>
                <a:lnTo>
                  <a:pt x="2687" y="5745"/>
                </a:lnTo>
                <a:lnTo>
                  <a:pt x="2689" y="5730"/>
                </a:lnTo>
                <a:lnTo>
                  <a:pt x="2690" y="5713"/>
                </a:lnTo>
                <a:lnTo>
                  <a:pt x="2691" y="5697"/>
                </a:lnTo>
                <a:lnTo>
                  <a:pt x="2691" y="5679"/>
                </a:lnTo>
                <a:lnTo>
                  <a:pt x="2690" y="5662"/>
                </a:lnTo>
                <a:lnTo>
                  <a:pt x="2687" y="5644"/>
                </a:lnTo>
                <a:lnTo>
                  <a:pt x="2679" y="5656"/>
                </a:lnTo>
                <a:lnTo>
                  <a:pt x="2679" y="5639"/>
                </a:lnTo>
                <a:lnTo>
                  <a:pt x="2678" y="5623"/>
                </a:lnTo>
                <a:lnTo>
                  <a:pt x="2676" y="5606"/>
                </a:lnTo>
                <a:lnTo>
                  <a:pt x="2674" y="5591"/>
                </a:lnTo>
                <a:lnTo>
                  <a:pt x="2668" y="5607"/>
                </a:lnTo>
                <a:lnTo>
                  <a:pt x="2667" y="5573"/>
                </a:lnTo>
                <a:lnTo>
                  <a:pt x="2665" y="5539"/>
                </a:lnTo>
                <a:lnTo>
                  <a:pt x="2654" y="5556"/>
                </a:lnTo>
                <a:lnTo>
                  <a:pt x="2656" y="5541"/>
                </a:lnTo>
                <a:lnTo>
                  <a:pt x="2657" y="5527"/>
                </a:lnTo>
                <a:lnTo>
                  <a:pt x="2657" y="5511"/>
                </a:lnTo>
                <a:lnTo>
                  <a:pt x="2656" y="5497"/>
                </a:lnTo>
                <a:lnTo>
                  <a:pt x="2649" y="5508"/>
                </a:lnTo>
                <a:lnTo>
                  <a:pt x="2650" y="5496"/>
                </a:lnTo>
                <a:lnTo>
                  <a:pt x="2654" y="5484"/>
                </a:lnTo>
                <a:lnTo>
                  <a:pt x="2658" y="5473"/>
                </a:lnTo>
                <a:lnTo>
                  <a:pt x="2664" y="5463"/>
                </a:lnTo>
                <a:lnTo>
                  <a:pt x="2671" y="5454"/>
                </a:lnTo>
                <a:lnTo>
                  <a:pt x="2679" y="5445"/>
                </a:lnTo>
                <a:lnTo>
                  <a:pt x="2689" y="5437"/>
                </a:lnTo>
                <a:lnTo>
                  <a:pt x="2700" y="5430"/>
                </a:lnTo>
                <a:lnTo>
                  <a:pt x="2686" y="5440"/>
                </a:lnTo>
                <a:lnTo>
                  <a:pt x="2672" y="5448"/>
                </a:lnTo>
                <a:lnTo>
                  <a:pt x="2660" y="5457"/>
                </a:lnTo>
                <a:lnTo>
                  <a:pt x="2648" y="5465"/>
                </a:lnTo>
                <a:lnTo>
                  <a:pt x="2639" y="5475"/>
                </a:lnTo>
                <a:lnTo>
                  <a:pt x="2635" y="5480"/>
                </a:lnTo>
                <a:lnTo>
                  <a:pt x="2631" y="5487"/>
                </a:lnTo>
                <a:lnTo>
                  <a:pt x="2628" y="5494"/>
                </a:lnTo>
                <a:lnTo>
                  <a:pt x="2626" y="5501"/>
                </a:lnTo>
                <a:lnTo>
                  <a:pt x="2624" y="5510"/>
                </a:lnTo>
                <a:lnTo>
                  <a:pt x="2622" y="5520"/>
                </a:lnTo>
                <a:lnTo>
                  <a:pt x="2619" y="5499"/>
                </a:lnTo>
                <a:lnTo>
                  <a:pt x="2614" y="5513"/>
                </a:lnTo>
                <a:lnTo>
                  <a:pt x="2609" y="5528"/>
                </a:lnTo>
                <a:lnTo>
                  <a:pt x="2603" y="5541"/>
                </a:lnTo>
                <a:lnTo>
                  <a:pt x="2598" y="5551"/>
                </a:lnTo>
                <a:lnTo>
                  <a:pt x="2597" y="5565"/>
                </a:lnTo>
                <a:lnTo>
                  <a:pt x="2594" y="5579"/>
                </a:lnTo>
                <a:lnTo>
                  <a:pt x="2589" y="5593"/>
                </a:lnTo>
                <a:lnTo>
                  <a:pt x="2581" y="5605"/>
                </a:lnTo>
                <a:lnTo>
                  <a:pt x="2579" y="5596"/>
                </a:lnTo>
                <a:lnTo>
                  <a:pt x="2574" y="5605"/>
                </a:lnTo>
                <a:lnTo>
                  <a:pt x="2566" y="5620"/>
                </a:lnTo>
                <a:lnTo>
                  <a:pt x="2561" y="5626"/>
                </a:lnTo>
                <a:lnTo>
                  <a:pt x="2556" y="5632"/>
                </a:lnTo>
                <a:lnTo>
                  <a:pt x="2552" y="5635"/>
                </a:lnTo>
                <a:lnTo>
                  <a:pt x="2549" y="5636"/>
                </a:lnTo>
                <a:lnTo>
                  <a:pt x="2547" y="5636"/>
                </a:lnTo>
                <a:lnTo>
                  <a:pt x="2544" y="5634"/>
                </a:lnTo>
                <a:lnTo>
                  <a:pt x="2541" y="5631"/>
                </a:lnTo>
                <a:lnTo>
                  <a:pt x="2536" y="5624"/>
                </a:lnTo>
                <a:lnTo>
                  <a:pt x="2532" y="5614"/>
                </a:lnTo>
                <a:lnTo>
                  <a:pt x="2529" y="5604"/>
                </a:lnTo>
                <a:lnTo>
                  <a:pt x="2527" y="5593"/>
                </a:lnTo>
                <a:lnTo>
                  <a:pt x="2525" y="5581"/>
                </a:lnTo>
                <a:lnTo>
                  <a:pt x="2523" y="5565"/>
                </a:lnTo>
                <a:lnTo>
                  <a:pt x="2515" y="5588"/>
                </a:lnTo>
                <a:lnTo>
                  <a:pt x="2509" y="5569"/>
                </a:lnTo>
                <a:lnTo>
                  <a:pt x="2504" y="5551"/>
                </a:lnTo>
                <a:lnTo>
                  <a:pt x="2497" y="5532"/>
                </a:lnTo>
                <a:lnTo>
                  <a:pt x="2490" y="5514"/>
                </a:lnTo>
                <a:lnTo>
                  <a:pt x="2487" y="5539"/>
                </a:lnTo>
                <a:lnTo>
                  <a:pt x="2477" y="5521"/>
                </a:lnTo>
                <a:lnTo>
                  <a:pt x="2467" y="5504"/>
                </a:lnTo>
                <a:lnTo>
                  <a:pt x="2456" y="5488"/>
                </a:lnTo>
                <a:lnTo>
                  <a:pt x="2443" y="5473"/>
                </a:lnTo>
                <a:lnTo>
                  <a:pt x="2441" y="5494"/>
                </a:lnTo>
                <a:lnTo>
                  <a:pt x="2432" y="5476"/>
                </a:lnTo>
                <a:lnTo>
                  <a:pt x="2421" y="5460"/>
                </a:lnTo>
                <a:lnTo>
                  <a:pt x="2407" y="5445"/>
                </a:lnTo>
                <a:lnTo>
                  <a:pt x="2393" y="5432"/>
                </a:lnTo>
                <a:lnTo>
                  <a:pt x="2396" y="5460"/>
                </a:lnTo>
                <a:lnTo>
                  <a:pt x="2375" y="5436"/>
                </a:lnTo>
                <a:lnTo>
                  <a:pt x="2354" y="5413"/>
                </a:lnTo>
                <a:lnTo>
                  <a:pt x="2351" y="5432"/>
                </a:lnTo>
                <a:lnTo>
                  <a:pt x="2341" y="5416"/>
                </a:lnTo>
                <a:lnTo>
                  <a:pt x="2330" y="5399"/>
                </a:lnTo>
                <a:lnTo>
                  <a:pt x="2318" y="5384"/>
                </a:lnTo>
                <a:lnTo>
                  <a:pt x="2304" y="5370"/>
                </a:lnTo>
                <a:lnTo>
                  <a:pt x="2307" y="5405"/>
                </a:lnTo>
                <a:lnTo>
                  <a:pt x="2296" y="5388"/>
                </a:lnTo>
                <a:lnTo>
                  <a:pt x="2284" y="5371"/>
                </a:lnTo>
                <a:lnTo>
                  <a:pt x="2269" y="5356"/>
                </a:lnTo>
                <a:lnTo>
                  <a:pt x="2254" y="5342"/>
                </a:lnTo>
                <a:lnTo>
                  <a:pt x="2253" y="5360"/>
                </a:lnTo>
                <a:lnTo>
                  <a:pt x="2241" y="5341"/>
                </a:lnTo>
                <a:lnTo>
                  <a:pt x="2230" y="5322"/>
                </a:lnTo>
                <a:lnTo>
                  <a:pt x="2220" y="5301"/>
                </a:lnTo>
                <a:lnTo>
                  <a:pt x="2210" y="5281"/>
                </a:lnTo>
                <a:lnTo>
                  <a:pt x="2205" y="5298"/>
                </a:lnTo>
                <a:lnTo>
                  <a:pt x="2199" y="5279"/>
                </a:lnTo>
                <a:lnTo>
                  <a:pt x="2194" y="5260"/>
                </a:lnTo>
                <a:lnTo>
                  <a:pt x="2191" y="5240"/>
                </a:lnTo>
                <a:lnTo>
                  <a:pt x="2188" y="5221"/>
                </a:lnTo>
                <a:lnTo>
                  <a:pt x="2207" y="5230"/>
                </a:lnTo>
                <a:lnTo>
                  <a:pt x="2228" y="5238"/>
                </a:lnTo>
                <a:lnTo>
                  <a:pt x="2248" y="5246"/>
                </a:lnTo>
                <a:lnTo>
                  <a:pt x="2268" y="5253"/>
                </a:lnTo>
                <a:lnTo>
                  <a:pt x="2310" y="5266"/>
                </a:lnTo>
                <a:lnTo>
                  <a:pt x="2352" y="5276"/>
                </a:lnTo>
                <a:lnTo>
                  <a:pt x="2394" y="5285"/>
                </a:lnTo>
                <a:lnTo>
                  <a:pt x="2437" y="5292"/>
                </a:lnTo>
                <a:lnTo>
                  <a:pt x="2480" y="5298"/>
                </a:lnTo>
                <a:lnTo>
                  <a:pt x="2524" y="5302"/>
                </a:lnTo>
                <a:lnTo>
                  <a:pt x="2567" y="5306"/>
                </a:lnTo>
                <a:lnTo>
                  <a:pt x="2611" y="5309"/>
                </a:lnTo>
                <a:lnTo>
                  <a:pt x="2698" y="5316"/>
                </a:lnTo>
                <a:lnTo>
                  <a:pt x="2785" y="5323"/>
                </a:lnTo>
                <a:lnTo>
                  <a:pt x="2829" y="5328"/>
                </a:lnTo>
                <a:lnTo>
                  <a:pt x="2871" y="5333"/>
                </a:lnTo>
                <a:lnTo>
                  <a:pt x="2887" y="5335"/>
                </a:lnTo>
                <a:lnTo>
                  <a:pt x="2903" y="5336"/>
                </a:lnTo>
                <a:lnTo>
                  <a:pt x="2937" y="5335"/>
                </a:lnTo>
                <a:lnTo>
                  <a:pt x="2973" y="5333"/>
                </a:lnTo>
                <a:lnTo>
                  <a:pt x="2991" y="5333"/>
                </a:lnTo>
                <a:lnTo>
                  <a:pt x="3008" y="5334"/>
                </a:lnTo>
                <a:lnTo>
                  <a:pt x="3025" y="5335"/>
                </a:lnTo>
                <a:lnTo>
                  <a:pt x="3041" y="5338"/>
                </a:lnTo>
                <a:lnTo>
                  <a:pt x="3057" y="5342"/>
                </a:lnTo>
                <a:lnTo>
                  <a:pt x="3071" y="5347"/>
                </a:lnTo>
                <a:lnTo>
                  <a:pt x="3078" y="5352"/>
                </a:lnTo>
                <a:lnTo>
                  <a:pt x="3084" y="5356"/>
                </a:lnTo>
                <a:lnTo>
                  <a:pt x="3091" y="5361"/>
                </a:lnTo>
                <a:lnTo>
                  <a:pt x="3096" y="5366"/>
                </a:lnTo>
                <a:lnTo>
                  <a:pt x="3101" y="5372"/>
                </a:lnTo>
                <a:lnTo>
                  <a:pt x="3105" y="5378"/>
                </a:lnTo>
                <a:lnTo>
                  <a:pt x="3110" y="5387"/>
                </a:lnTo>
                <a:lnTo>
                  <a:pt x="3113" y="5395"/>
                </a:lnTo>
                <a:lnTo>
                  <a:pt x="3117" y="5404"/>
                </a:lnTo>
                <a:lnTo>
                  <a:pt x="3124" y="5414"/>
                </a:lnTo>
                <a:lnTo>
                  <a:pt x="3131" y="5425"/>
                </a:lnTo>
                <a:lnTo>
                  <a:pt x="3139" y="5437"/>
                </a:lnTo>
                <a:lnTo>
                  <a:pt x="3159" y="5461"/>
                </a:lnTo>
                <a:lnTo>
                  <a:pt x="3179" y="5486"/>
                </a:lnTo>
                <a:lnTo>
                  <a:pt x="3223" y="5534"/>
                </a:lnTo>
                <a:lnTo>
                  <a:pt x="3241" y="5557"/>
                </a:lnTo>
                <a:lnTo>
                  <a:pt x="3248" y="5567"/>
                </a:lnTo>
                <a:lnTo>
                  <a:pt x="3254" y="5576"/>
                </a:lnTo>
                <a:lnTo>
                  <a:pt x="3231" y="5589"/>
                </a:lnTo>
                <a:lnTo>
                  <a:pt x="3238" y="5590"/>
                </a:lnTo>
                <a:lnTo>
                  <a:pt x="3244" y="5593"/>
                </a:lnTo>
                <a:lnTo>
                  <a:pt x="3257" y="5599"/>
                </a:lnTo>
                <a:lnTo>
                  <a:pt x="3269" y="5607"/>
                </a:lnTo>
                <a:lnTo>
                  <a:pt x="3280" y="5619"/>
                </a:lnTo>
                <a:lnTo>
                  <a:pt x="3292" y="5630"/>
                </a:lnTo>
                <a:lnTo>
                  <a:pt x="3302" y="5643"/>
                </a:lnTo>
                <a:lnTo>
                  <a:pt x="3312" y="5659"/>
                </a:lnTo>
                <a:lnTo>
                  <a:pt x="3323" y="5674"/>
                </a:lnTo>
                <a:lnTo>
                  <a:pt x="3332" y="5691"/>
                </a:lnTo>
                <a:lnTo>
                  <a:pt x="3340" y="5707"/>
                </a:lnTo>
                <a:lnTo>
                  <a:pt x="3357" y="5740"/>
                </a:lnTo>
                <a:lnTo>
                  <a:pt x="3384" y="5800"/>
                </a:lnTo>
                <a:lnTo>
                  <a:pt x="3423" y="5869"/>
                </a:lnTo>
                <a:lnTo>
                  <a:pt x="3441" y="5903"/>
                </a:lnTo>
                <a:lnTo>
                  <a:pt x="3460" y="5938"/>
                </a:lnTo>
                <a:lnTo>
                  <a:pt x="3444" y="5957"/>
                </a:lnTo>
                <a:lnTo>
                  <a:pt x="3437" y="5967"/>
                </a:lnTo>
                <a:lnTo>
                  <a:pt x="3431" y="5977"/>
                </a:lnTo>
                <a:lnTo>
                  <a:pt x="3426" y="5989"/>
                </a:lnTo>
                <a:lnTo>
                  <a:pt x="3423" y="6000"/>
                </a:lnTo>
                <a:lnTo>
                  <a:pt x="3420" y="6012"/>
                </a:lnTo>
                <a:lnTo>
                  <a:pt x="3421" y="6024"/>
                </a:lnTo>
                <a:close/>
                <a:moveTo>
                  <a:pt x="3502" y="6075"/>
                </a:moveTo>
                <a:lnTo>
                  <a:pt x="3502" y="6075"/>
                </a:lnTo>
                <a:lnTo>
                  <a:pt x="3492" y="6070"/>
                </a:lnTo>
                <a:lnTo>
                  <a:pt x="3482" y="6065"/>
                </a:lnTo>
                <a:lnTo>
                  <a:pt x="3474" y="6059"/>
                </a:lnTo>
                <a:lnTo>
                  <a:pt x="3467" y="6054"/>
                </a:lnTo>
                <a:lnTo>
                  <a:pt x="3461" y="6047"/>
                </a:lnTo>
                <a:lnTo>
                  <a:pt x="3455" y="6041"/>
                </a:lnTo>
                <a:lnTo>
                  <a:pt x="3452" y="6035"/>
                </a:lnTo>
                <a:lnTo>
                  <a:pt x="3450" y="6028"/>
                </a:lnTo>
                <a:lnTo>
                  <a:pt x="3448" y="6022"/>
                </a:lnTo>
                <a:lnTo>
                  <a:pt x="3448" y="6014"/>
                </a:lnTo>
                <a:lnTo>
                  <a:pt x="3449" y="6006"/>
                </a:lnTo>
                <a:lnTo>
                  <a:pt x="3451" y="5998"/>
                </a:lnTo>
                <a:lnTo>
                  <a:pt x="3454" y="5990"/>
                </a:lnTo>
                <a:lnTo>
                  <a:pt x="3459" y="5981"/>
                </a:lnTo>
                <a:lnTo>
                  <a:pt x="3464" y="5972"/>
                </a:lnTo>
                <a:lnTo>
                  <a:pt x="3470" y="5962"/>
                </a:lnTo>
                <a:lnTo>
                  <a:pt x="3482" y="5988"/>
                </a:lnTo>
                <a:lnTo>
                  <a:pt x="3487" y="6002"/>
                </a:lnTo>
                <a:lnTo>
                  <a:pt x="3493" y="6017"/>
                </a:lnTo>
                <a:lnTo>
                  <a:pt x="3497" y="6032"/>
                </a:lnTo>
                <a:lnTo>
                  <a:pt x="3500" y="6047"/>
                </a:lnTo>
                <a:lnTo>
                  <a:pt x="3502" y="6062"/>
                </a:lnTo>
                <a:lnTo>
                  <a:pt x="3502" y="6075"/>
                </a:lnTo>
                <a:close/>
                <a:moveTo>
                  <a:pt x="3498" y="5894"/>
                </a:moveTo>
                <a:lnTo>
                  <a:pt x="3498" y="5894"/>
                </a:lnTo>
                <a:lnTo>
                  <a:pt x="3476" y="5856"/>
                </a:lnTo>
                <a:lnTo>
                  <a:pt x="3454" y="5819"/>
                </a:lnTo>
                <a:lnTo>
                  <a:pt x="3411" y="5741"/>
                </a:lnTo>
                <a:lnTo>
                  <a:pt x="3367" y="5666"/>
                </a:lnTo>
                <a:lnTo>
                  <a:pt x="3344" y="5629"/>
                </a:lnTo>
                <a:lnTo>
                  <a:pt x="3320" y="5592"/>
                </a:lnTo>
                <a:lnTo>
                  <a:pt x="3336" y="5585"/>
                </a:lnTo>
                <a:lnTo>
                  <a:pt x="3351" y="5578"/>
                </a:lnTo>
                <a:lnTo>
                  <a:pt x="3360" y="5575"/>
                </a:lnTo>
                <a:lnTo>
                  <a:pt x="3368" y="5573"/>
                </a:lnTo>
                <a:lnTo>
                  <a:pt x="3376" y="5572"/>
                </a:lnTo>
                <a:lnTo>
                  <a:pt x="3385" y="5572"/>
                </a:lnTo>
                <a:lnTo>
                  <a:pt x="3364" y="5583"/>
                </a:lnTo>
                <a:lnTo>
                  <a:pt x="3391" y="5584"/>
                </a:lnTo>
                <a:lnTo>
                  <a:pt x="3417" y="5584"/>
                </a:lnTo>
                <a:lnTo>
                  <a:pt x="3444" y="5581"/>
                </a:lnTo>
                <a:lnTo>
                  <a:pt x="3470" y="5577"/>
                </a:lnTo>
                <a:lnTo>
                  <a:pt x="3455" y="5591"/>
                </a:lnTo>
                <a:lnTo>
                  <a:pt x="3483" y="5588"/>
                </a:lnTo>
                <a:lnTo>
                  <a:pt x="3511" y="5585"/>
                </a:lnTo>
                <a:lnTo>
                  <a:pt x="3539" y="5583"/>
                </a:lnTo>
                <a:lnTo>
                  <a:pt x="3567" y="5580"/>
                </a:lnTo>
                <a:lnTo>
                  <a:pt x="3546" y="5594"/>
                </a:lnTo>
                <a:lnTo>
                  <a:pt x="3564" y="5593"/>
                </a:lnTo>
                <a:lnTo>
                  <a:pt x="3580" y="5591"/>
                </a:lnTo>
                <a:lnTo>
                  <a:pt x="3597" y="5588"/>
                </a:lnTo>
                <a:lnTo>
                  <a:pt x="3613" y="5584"/>
                </a:lnTo>
                <a:lnTo>
                  <a:pt x="3647" y="5576"/>
                </a:lnTo>
                <a:lnTo>
                  <a:pt x="3664" y="5574"/>
                </a:lnTo>
                <a:lnTo>
                  <a:pt x="3679" y="5573"/>
                </a:lnTo>
                <a:lnTo>
                  <a:pt x="3672" y="5596"/>
                </a:lnTo>
                <a:lnTo>
                  <a:pt x="3664" y="5618"/>
                </a:lnTo>
                <a:lnTo>
                  <a:pt x="3655" y="5639"/>
                </a:lnTo>
                <a:lnTo>
                  <a:pt x="3646" y="5661"/>
                </a:lnTo>
                <a:lnTo>
                  <a:pt x="3636" y="5681"/>
                </a:lnTo>
                <a:lnTo>
                  <a:pt x="3626" y="5702"/>
                </a:lnTo>
                <a:lnTo>
                  <a:pt x="3603" y="5741"/>
                </a:lnTo>
                <a:lnTo>
                  <a:pt x="3579" y="5780"/>
                </a:lnTo>
                <a:lnTo>
                  <a:pt x="3553" y="5819"/>
                </a:lnTo>
                <a:lnTo>
                  <a:pt x="3527" y="5856"/>
                </a:lnTo>
                <a:lnTo>
                  <a:pt x="3498" y="5894"/>
                </a:lnTo>
                <a:close/>
                <a:moveTo>
                  <a:pt x="6997" y="3717"/>
                </a:moveTo>
                <a:lnTo>
                  <a:pt x="6997" y="3717"/>
                </a:lnTo>
                <a:lnTo>
                  <a:pt x="6985" y="3727"/>
                </a:lnTo>
                <a:lnTo>
                  <a:pt x="6971" y="3736"/>
                </a:lnTo>
                <a:lnTo>
                  <a:pt x="6957" y="3745"/>
                </a:lnTo>
                <a:lnTo>
                  <a:pt x="6968" y="3727"/>
                </a:lnTo>
                <a:lnTo>
                  <a:pt x="6953" y="3733"/>
                </a:lnTo>
                <a:lnTo>
                  <a:pt x="6931" y="3741"/>
                </a:lnTo>
                <a:lnTo>
                  <a:pt x="6905" y="3754"/>
                </a:lnTo>
                <a:lnTo>
                  <a:pt x="6919" y="3731"/>
                </a:lnTo>
                <a:lnTo>
                  <a:pt x="6897" y="3737"/>
                </a:lnTo>
                <a:lnTo>
                  <a:pt x="6876" y="3745"/>
                </a:lnTo>
                <a:lnTo>
                  <a:pt x="6855" y="3755"/>
                </a:lnTo>
                <a:lnTo>
                  <a:pt x="6835" y="3766"/>
                </a:lnTo>
                <a:lnTo>
                  <a:pt x="6850" y="3745"/>
                </a:lnTo>
                <a:lnTo>
                  <a:pt x="6836" y="3757"/>
                </a:lnTo>
                <a:lnTo>
                  <a:pt x="6821" y="3768"/>
                </a:lnTo>
                <a:lnTo>
                  <a:pt x="6804" y="3780"/>
                </a:lnTo>
                <a:lnTo>
                  <a:pt x="6789" y="3792"/>
                </a:lnTo>
                <a:lnTo>
                  <a:pt x="6798" y="3776"/>
                </a:lnTo>
                <a:lnTo>
                  <a:pt x="6808" y="3761"/>
                </a:lnTo>
                <a:lnTo>
                  <a:pt x="6779" y="3788"/>
                </a:lnTo>
                <a:lnTo>
                  <a:pt x="6758" y="3806"/>
                </a:lnTo>
                <a:lnTo>
                  <a:pt x="6760" y="3803"/>
                </a:lnTo>
                <a:lnTo>
                  <a:pt x="6762" y="3800"/>
                </a:lnTo>
                <a:lnTo>
                  <a:pt x="6763" y="3794"/>
                </a:lnTo>
                <a:lnTo>
                  <a:pt x="6763" y="3789"/>
                </a:lnTo>
                <a:lnTo>
                  <a:pt x="6763" y="3787"/>
                </a:lnTo>
                <a:lnTo>
                  <a:pt x="6752" y="3795"/>
                </a:lnTo>
                <a:lnTo>
                  <a:pt x="6741" y="3803"/>
                </a:lnTo>
                <a:lnTo>
                  <a:pt x="6720" y="3822"/>
                </a:lnTo>
                <a:lnTo>
                  <a:pt x="6698" y="3841"/>
                </a:lnTo>
                <a:lnTo>
                  <a:pt x="6698" y="3829"/>
                </a:lnTo>
                <a:lnTo>
                  <a:pt x="6698" y="3817"/>
                </a:lnTo>
                <a:lnTo>
                  <a:pt x="6699" y="3792"/>
                </a:lnTo>
                <a:lnTo>
                  <a:pt x="6703" y="3767"/>
                </a:lnTo>
                <a:lnTo>
                  <a:pt x="6710" y="3743"/>
                </a:lnTo>
                <a:lnTo>
                  <a:pt x="6690" y="3769"/>
                </a:lnTo>
                <a:lnTo>
                  <a:pt x="6694" y="3727"/>
                </a:lnTo>
                <a:lnTo>
                  <a:pt x="6700" y="3685"/>
                </a:lnTo>
                <a:lnTo>
                  <a:pt x="6686" y="3710"/>
                </a:lnTo>
                <a:lnTo>
                  <a:pt x="6687" y="3700"/>
                </a:lnTo>
                <a:lnTo>
                  <a:pt x="6688" y="3688"/>
                </a:lnTo>
                <a:lnTo>
                  <a:pt x="6688" y="3661"/>
                </a:lnTo>
                <a:lnTo>
                  <a:pt x="6686" y="3639"/>
                </a:lnTo>
                <a:lnTo>
                  <a:pt x="6685" y="3630"/>
                </a:lnTo>
                <a:lnTo>
                  <a:pt x="6678" y="3636"/>
                </a:lnTo>
                <a:lnTo>
                  <a:pt x="6671" y="3643"/>
                </a:lnTo>
                <a:lnTo>
                  <a:pt x="6665" y="3651"/>
                </a:lnTo>
                <a:lnTo>
                  <a:pt x="6665" y="3638"/>
                </a:lnTo>
                <a:lnTo>
                  <a:pt x="6664" y="3624"/>
                </a:lnTo>
                <a:lnTo>
                  <a:pt x="6661" y="3609"/>
                </a:lnTo>
                <a:lnTo>
                  <a:pt x="6657" y="3595"/>
                </a:lnTo>
                <a:lnTo>
                  <a:pt x="6650" y="3572"/>
                </a:lnTo>
                <a:lnTo>
                  <a:pt x="6647" y="3562"/>
                </a:lnTo>
                <a:lnTo>
                  <a:pt x="6640" y="3581"/>
                </a:lnTo>
                <a:lnTo>
                  <a:pt x="6643" y="3573"/>
                </a:lnTo>
                <a:lnTo>
                  <a:pt x="6647" y="3567"/>
                </a:lnTo>
                <a:lnTo>
                  <a:pt x="6651" y="3560"/>
                </a:lnTo>
                <a:lnTo>
                  <a:pt x="6657" y="3554"/>
                </a:lnTo>
                <a:lnTo>
                  <a:pt x="6669" y="3540"/>
                </a:lnTo>
                <a:lnTo>
                  <a:pt x="6685" y="3528"/>
                </a:lnTo>
                <a:lnTo>
                  <a:pt x="6703" y="3516"/>
                </a:lnTo>
                <a:lnTo>
                  <a:pt x="6723" y="3504"/>
                </a:lnTo>
                <a:lnTo>
                  <a:pt x="6744" y="3493"/>
                </a:lnTo>
                <a:lnTo>
                  <a:pt x="6765" y="3482"/>
                </a:lnTo>
                <a:lnTo>
                  <a:pt x="6812" y="3461"/>
                </a:lnTo>
                <a:lnTo>
                  <a:pt x="6858" y="3441"/>
                </a:lnTo>
                <a:lnTo>
                  <a:pt x="6939" y="3409"/>
                </a:lnTo>
                <a:lnTo>
                  <a:pt x="6947" y="3421"/>
                </a:lnTo>
                <a:lnTo>
                  <a:pt x="6954" y="3433"/>
                </a:lnTo>
                <a:lnTo>
                  <a:pt x="6959" y="3447"/>
                </a:lnTo>
                <a:lnTo>
                  <a:pt x="6964" y="3460"/>
                </a:lnTo>
                <a:lnTo>
                  <a:pt x="6973" y="3488"/>
                </a:lnTo>
                <a:lnTo>
                  <a:pt x="6981" y="3517"/>
                </a:lnTo>
                <a:lnTo>
                  <a:pt x="6988" y="3547"/>
                </a:lnTo>
                <a:lnTo>
                  <a:pt x="6996" y="3575"/>
                </a:lnTo>
                <a:lnTo>
                  <a:pt x="7000" y="3590"/>
                </a:lnTo>
                <a:lnTo>
                  <a:pt x="7005" y="3604"/>
                </a:lnTo>
                <a:lnTo>
                  <a:pt x="7012" y="3618"/>
                </a:lnTo>
                <a:lnTo>
                  <a:pt x="7019" y="3631"/>
                </a:lnTo>
                <a:lnTo>
                  <a:pt x="7022" y="3589"/>
                </a:lnTo>
                <a:lnTo>
                  <a:pt x="7034" y="3605"/>
                </a:lnTo>
                <a:lnTo>
                  <a:pt x="7043" y="3622"/>
                </a:lnTo>
                <a:lnTo>
                  <a:pt x="7047" y="3630"/>
                </a:lnTo>
                <a:lnTo>
                  <a:pt x="7049" y="3637"/>
                </a:lnTo>
                <a:lnTo>
                  <a:pt x="7051" y="3645"/>
                </a:lnTo>
                <a:lnTo>
                  <a:pt x="7052" y="3653"/>
                </a:lnTo>
                <a:lnTo>
                  <a:pt x="7052" y="3660"/>
                </a:lnTo>
                <a:lnTo>
                  <a:pt x="7051" y="3667"/>
                </a:lnTo>
                <a:lnTo>
                  <a:pt x="7049" y="3674"/>
                </a:lnTo>
                <a:lnTo>
                  <a:pt x="7047" y="3682"/>
                </a:lnTo>
                <a:lnTo>
                  <a:pt x="7043" y="3689"/>
                </a:lnTo>
                <a:lnTo>
                  <a:pt x="7037" y="3695"/>
                </a:lnTo>
                <a:lnTo>
                  <a:pt x="7032" y="3701"/>
                </a:lnTo>
                <a:lnTo>
                  <a:pt x="7025" y="3707"/>
                </a:lnTo>
                <a:lnTo>
                  <a:pt x="7025" y="3694"/>
                </a:lnTo>
                <a:lnTo>
                  <a:pt x="7017" y="3699"/>
                </a:lnTo>
                <a:lnTo>
                  <a:pt x="7009" y="3706"/>
                </a:lnTo>
                <a:lnTo>
                  <a:pt x="6997" y="3717"/>
                </a:lnTo>
                <a:close/>
                <a:moveTo>
                  <a:pt x="6950" y="4643"/>
                </a:moveTo>
                <a:lnTo>
                  <a:pt x="6950" y="4643"/>
                </a:lnTo>
                <a:lnTo>
                  <a:pt x="6958" y="4641"/>
                </a:lnTo>
                <a:lnTo>
                  <a:pt x="6957" y="4644"/>
                </a:lnTo>
                <a:lnTo>
                  <a:pt x="6955" y="4645"/>
                </a:lnTo>
                <a:lnTo>
                  <a:pt x="6953" y="4645"/>
                </a:lnTo>
                <a:lnTo>
                  <a:pt x="6950" y="4643"/>
                </a:lnTo>
                <a:close/>
                <a:moveTo>
                  <a:pt x="7166" y="5886"/>
                </a:moveTo>
                <a:lnTo>
                  <a:pt x="7156" y="5890"/>
                </a:lnTo>
                <a:lnTo>
                  <a:pt x="7159" y="5886"/>
                </a:lnTo>
                <a:lnTo>
                  <a:pt x="7161" y="5884"/>
                </a:lnTo>
                <a:lnTo>
                  <a:pt x="7163" y="5884"/>
                </a:lnTo>
                <a:lnTo>
                  <a:pt x="7166" y="5886"/>
                </a:lnTo>
                <a:close/>
                <a:moveTo>
                  <a:pt x="6970" y="5892"/>
                </a:moveTo>
                <a:lnTo>
                  <a:pt x="6984" y="5900"/>
                </a:lnTo>
                <a:lnTo>
                  <a:pt x="6971" y="5910"/>
                </a:lnTo>
                <a:lnTo>
                  <a:pt x="6970" y="5892"/>
                </a:lnTo>
                <a:close/>
                <a:moveTo>
                  <a:pt x="5740" y="4512"/>
                </a:moveTo>
                <a:lnTo>
                  <a:pt x="5740" y="4512"/>
                </a:lnTo>
                <a:lnTo>
                  <a:pt x="5719" y="4509"/>
                </a:lnTo>
                <a:lnTo>
                  <a:pt x="5696" y="4507"/>
                </a:lnTo>
                <a:lnTo>
                  <a:pt x="5675" y="4507"/>
                </a:lnTo>
                <a:lnTo>
                  <a:pt x="5653" y="4509"/>
                </a:lnTo>
                <a:lnTo>
                  <a:pt x="5671" y="4520"/>
                </a:lnTo>
                <a:lnTo>
                  <a:pt x="5643" y="4521"/>
                </a:lnTo>
                <a:lnTo>
                  <a:pt x="5616" y="4523"/>
                </a:lnTo>
                <a:lnTo>
                  <a:pt x="5588" y="4526"/>
                </a:lnTo>
                <a:lnTo>
                  <a:pt x="5561" y="4530"/>
                </a:lnTo>
                <a:lnTo>
                  <a:pt x="5587" y="4539"/>
                </a:lnTo>
                <a:lnTo>
                  <a:pt x="5572" y="4543"/>
                </a:lnTo>
                <a:lnTo>
                  <a:pt x="5556" y="4545"/>
                </a:lnTo>
                <a:lnTo>
                  <a:pt x="5541" y="4546"/>
                </a:lnTo>
                <a:lnTo>
                  <a:pt x="5525" y="4545"/>
                </a:lnTo>
                <a:lnTo>
                  <a:pt x="5549" y="4478"/>
                </a:lnTo>
                <a:lnTo>
                  <a:pt x="5571" y="4411"/>
                </a:lnTo>
                <a:lnTo>
                  <a:pt x="5590" y="4344"/>
                </a:lnTo>
                <a:lnTo>
                  <a:pt x="5610" y="4276"/>
                </a:lnTo>
                <a:lnTo>
                  <a:pt x="5625" y="4289"/>
                </a:lnTo>
                <a:lnTo>
                  <a:pt x="5640" y="4302"/>
                </a:lnTo>
                <a:lnTo>
                  <a:pt x="5653" y="4316"/>
                </a:lnTo>
                <a:lnTo>
                  <a:pt x="5659" y="4324"/>
                </a:lnTo>
                <a:lnTo>
                  <a:pt x="5664" y="4332"/>
                </a:lnTo>
                <a:lnTo>
                  <a:pt x="5642" y="4322"/>
                </a:lnTo>
                <a:lnTo>
                  <a:pt x="5716" y="4391"/>
                </a:lnTo>
                <a:lnTo>
                  <a:pt x="5691" y="4386"/>
                </a:lnTo>
                <a:lnTo>
                  <a:pt x="5703" y="4397"/>
                </a:lnTo>
                <a:lnTo>
                  <a:pt x="5714" y="4406"/>
                </a:lnTo>
                <a:lnTo>
                  <a:pt x="5736" y="4424"/>
                </a:lnTo>
                <a:lnTo>
                  <a:pt x="5746" y="4432"/>
                </a:lnTo>
                <a:lnTo>
                  <a:pt x="5756" y="4440"/>
                </a:lnTo>
                <a:lnTo>
                  <a:pt x="5765" y="4451"/>
                </a:lnTo>
                <a:lnTo>
                  <a:pt x="5775" y="4463"/>
                </a:lnTo>
                <a:lnTo>
                  <a:pt x="5756" y="4460"/>
                </a:lnTo>
                <a:lnTo>
                  <a:pt x="5770" y="4469"/>
                </a:lnTo>
                <a:lnTo>
                  <a:pt x="5783" y="4479"/>
                </a:lnTo>
                <a:lnTo>
                  <a:pt x="5795" y="4491"/>
                </a:lnTo>
                <a:lnTo>
                  <a:pt x="5807" y="4502"/>
                </a:lnTo>
                <a:lnTo>
                  <a:pt x="5797" y="4504"/>
                </a:lnTo>
                <a:lnTo>
                  <a:pt x="5788" y="4506"/>
                </a:lnTo>
                <a:lnTo>
                  <a:pt x="5779" y="4507"/>
                </a:lnTo>
                <a:lnTo>
                  <a:pt x="5769" y="4507"/>
                </a:lnTo>
                <a:lnTo>
                  <a:pt x="5759" y="4507"/>
                </a:lnTo>
                <a:lnTo>
                  <a:pt x="5750" y="4505"/>
                </a:lnTo>
                <a:lnTo>
                  <a:pt x="5741" y="4503"/>
                </a:lnTo>
                <a:lnTo>
                  <a:pt x="5731" y="4501"/>
                </a:lnTo>
                <a:lnTo>
                  <a:pt x="5740" y="4512"/>
                </a:lnTo>
                <a:close/>
                <a:moveTo>
                  <a:pt x="5468" y="4095"/>
                </a:moveTo>
                <a:lnTo>
                  <a:pt x="5468" y="4095"/>
                </a:lnTo>
                <a:lnTo>
                  <a:pt x="5475" y="4100"/>
                </a:lnTo>
                <a:lnTo>
                  <a:pt x="5482" y="4104"/>
                </a:lnTo>
                <a:lnTo>
                  <a:pt x="5487" y="4109"/>
                </a:lnTo>
                <a:lnTo>
                  <a:pt x="5492" y="4115"/>
                </a:lnTo>
                <a:lnTo>
                  <a:pt x="5498" y="4122"/>
                </a:lnTo>
                <a:lnTo>
                  <a:pt x="5501" y="4125"/>
                </a:lnTo>
                <a:lnTo>
                  <a:pt x="5475" y="4123"/>
                </a:lnTo>
                <a:lnTo>
                  <a:pt x="5491" y="4134"/>
                </a:lnTo>
                <a:lnTo>
                  <a:pt x="5508" y="4146"/>
                </a:lnTo>
                <a:lnTo>
                  <a:pt x="5524" y="4159"/>
                </a:lnTo>
                <a:lnTo>
                  <a:pt x="5539" y="4173"/>
                </a:lnTo>
                <a:lnTo>
                  <a:pt x="5522" y="4173"/>
                </a:lnTo>
                <a:lnTo>
                  <a:pt x="5527" y="4178"/>
                </a:lnTo>
                <a:lnTo>
                  <a:pt x="5532" y="4186"/>
                </a:lnTo>
                <a:lnTo>
                  <a:pt x="5537" y="4194"/>
                </a:lnTo>
                <a:lnTo>
                  <a:pt x="5540" y="4203"/>
                </a:lnTo>
                <a:lnTo>
                  <a:pt x="5542" y="4214"/>
                </a:lnTo>
                <a:lnTo>
                  <a:pt x="5543" y="4226"/>
                </a:lnTo>
                <a:lnTo>
                  <a:pt x="5544" y="4238"/>
                </a:lnTo>
                <a:lnTo>
                  <a:pt x="5544" y="4252"/>
                </a:lnTo>
                <a:lnTo>
                  <a:pt x="5542" y="4281"/>
                </a:lnTo>
                <a:lnTo>
                  <a:pt x="5538" y="4312"/>
                </a:lnTo>
                <a:lnTo>
                  <a:pt x="5531" y="4344"/>
                </a:lnTo>
                <a:lnTo>
                  <a:pt x="5522" y="4377"/>
                </a:lnTo>
                <a:lnTo>
                  <a:pt x="5512" y="4409"/>
                </a:lnTo>
                <a:lnTo>
                  <a:pt x="5499" y="4440"/>
                </a:lnTo>
                <a:lnTo>
                  <a:pt x="5487" y="4468"/>
                </a:lnTo>
                <a:lnTo>
                  <a:pt x="5480" y="4482"/>
                </a:lnTo>
                <a:lnTo>
                  <a:pt x="5473" y="4494"/>
                </a:lnTo>
                <a:lnTo>
                  <a:pt x="5465" y="4505"/>
                </a:lnTo>
                <a:lnTo>
                  <a:pt x="5457" y="4516"/>
                </a:lnTo>
                <a:lnTo>
                  <a:pt x="5450" y="4524"/>
                </a:lnTo>
                <a:lnTo>
                  <a:pt x="5442" y="4531"/>
                </a:lnTo>
                <a:lnTo>
                  <a:pt x="5434" y="4537"/>
                </a:lnTo>
                <a:lnTo>
                  <a:pt x="5425" y="4541"/>
                </a:lnTo>
                <a:lnTo>
                  <a:pt x="5418" y="4544"/>
                </a:lnTo>
                <a:lnTo>
                  <a:pt x="5410" y="4545"/>
                </a:lnTo>
                <a:lnTo>
                  <a:pt x="5432" y="4558"/>
                </a:lnTo>
                <a:lnTo>
                  <a:pt x="5427" y="4557"/>
                </a:lnTo>
                <a:lnTo>
                  <a:pt x="5422" y="4555"/>
                </a:lnTo>
                <a:lnTo>
                  <a:pt x="5413" y="4550"/>
                </a:lnTo>
                <a:lnTo>
                  <a:pt x="5405" y="4542"/>
                </a:lnTo>
                <a:lnTo>
                  <a:pt x="5397" y="4533"/>
                </a:lnTo>
                <a:lnTo>
                  <a:pt x="5390" y="4522"/>
                </a:lnTo>
                <a:lnTo>
                  <a:pt x="5384" y="4509"/>
                </a:lnTo>
                <a:lnTo>
                  <a:pt x="5379" y="4495"/>
                </a:lnTo>
                <a:lnTo>
                  <a:pt x="5374" y="4478"/>
                </a:lnTo>
                <a:lnTo>
                  <a:pt x="5370" y="4461"/>
                </a:lnTo>
                <a:lnTo>
                  <a:pt x="5367" y="4442"/>
                </a:lnTo>
                <a:lnTo>
                  <a:pt x="5363" y="4423"/>
                </a:lnTo>
                <a:lnTo>
                  <a:pt x="5360" y="4403"/>
                </a:lnTo>
                <a:lnTo>
                  <a:pt x="5356" y="4360"/>
                </a:lnTo>
                <a:lnTo>
                  <a:pt x="5354" y="4315"/>
                </a:lnTo>
                <a:lnTo>
                  <a:pt x="5353" y="4268"/>
                </a:lnTo>
                <a:lnTo>
                  <a:pt x="5353" y="4223"/>
                </a:lnTo>
                <a:lnTo>
                  <a:pt x="5354" y="4136"/>
                </a:lnTo>
                <a:lnTo>
                  <a:pt x="5355" y="4063"/>
                </a:lnTo>
                <a:lnTo>
                  <a:pt x="5355" y="4035"/>
                </a:lnTo>
                <a:lnTo>
                  <a:pt x="5355" y="4014"/>
                </a:lnTo>
                <a:lnTo>
                  <a:pt x="5380" y="4024"/>
                </a:lnTo>
                <a:lnTo>
                  <a:pt x="5403" y="4034"/>
                </a:lnTo>
                <a:lnTo>
                  <a:pt x="5414" y="4040"/>
                </a:lnTo>
                <a:lnTo>
                  <a:pt x="5425" y="4048"/>
                </a:lnTo>
                <a:lnTo>
                  <a:pt x="5436" y="4056"/>
                </a:lnTo>
                <a:lnTo>
                  <a:pt x="5446" y="4064"/>
                </a:lnTo>
                <a:lnTo>
                  <a:pt x="5427" y="4067"/>
                </a:lnTo>
                <a:lnTo>
                  <a:pt x="5430" y="4070"/>
                </a:lnTo>
                <a:lnTo>
                  <a:pt x="5439" y="4077"/>
                </a:lnTo>
                <a:lnTo>
                  <a:pt x="5452" y="4087"/>
                </a:lnTo>
                <a:lnTo>
                  <a:pt x="5459" y="4091"/>
                </a:lnTo>
                <a:lnTo>
                  <a:pt x="5468" y="4095"/>
                </a:lnTo>
                <a:close/>
                <a:moveTo>
                  <a:pt x="5622" y="4265"/>
                </a:moveTo>
                <a:lnTo>
                  <a:pt x="5614" y="4263"/>
                </a:lnTo>
                <a:lnTo>
                  <a:pt x="5615" y="4260"/>
                </a:lnTo>
                <a:lnTo>
                  <a:pt x="5622" y="4265"/>
                </a:lnTo>
                <a:close/>
                <a:moveTo>
                  <a:pt x="5779" y="3985"/>
                </a:moveTo>
                <a:lnTo>
                  <a:pt x="5779" y="3985"/>
                </a:lnTo>
                <a:lnTo>
                  <a:pt x="5771" y="3981"/>
                </a:lnTo>
                <a:lnTo>
                  <a:pt x="5755" y="3973"/>
                </a:lnTo>
                <a:lnTo>
                  <a:pt x="5713" y="3958"/>
                </a:lnTo>
                <a:lnTo>
                  <a:pt x="5718" y="3947"/>
                </a:lnTo>
                <a:lnTo>
                  <a:pt x="5724" y="3935"/>
                </a:lnTo>
                <a:lnTo>
                  <a:pt x="5739" y="3911"/>
                </a:lnTo>
                <a:lnTo>
                  <a:pt x="5755" y="3888"/>
                </a:lnTo>
                <a:lnTo>
                  <a:pt x="5773" y="3863"/>
                </a:lnTo>
                <a:lnTo>
                  <a:pt x="5789" y="3839"/>
                </a:lnTo>
                <a:lnTo>
                  <a:pt x="5804" y="3816"/>
                </a:lnTo>
                <a:lnTo>
                  <a:pt x="5810" y="3803"/>
                </a:lnTo>
                <a:lnTo>
                  <a:pt x="5815" y="3792"/>
                </a:lnTo>
                <a:lnTo>
                  <a:pt x="5819" y="3780"/>
                </a:lnTo>
                <a:lnTo>
                  <a:pt x="5821" y="3768"/>
                </a:lnTo>
                <a:lnTo>
                  <a:pt x="5823" y="3783"/>
                </a:lnTo>
                <a:lnTo>
                  <a:pt x="5825" y="3797"/>
                </a:lnTo>
                <a:lnTo>
                  <a:pt x="5825" y="3812"/>
                </a:lnTo>
                <a:lnTo>
                  <a:pt x="5825" y="3827"/>
                </a:lnTo>
                <a:lnTo>
                  <a:pt x="5812" y="3817"/>
                </a:lnTo>
                <a:lnTo>
                  <a:pt x="5812" y="3840"/>
                </a:lnTo>
                <a:lnTo>
                  <a:pt x="5815" y="3863"/>
                </a:lnTo>
                <a:lnTo>
                  <a:pt x="5819" y="3887"/>
                </a:lnTo>
                <a:lnTo>
                  <a:pt x="5825" y="3908"/>
                </a:lnTo>
                <a:lnTo>
                  <a:pt x="5812" y="3901"/>
                </a:lnTo>
                <a:lnTo>
                  <a:pt x="5818" y="3919"/>
                </a:lnTo>
                <a:lnTo>
                  <a:pt x="5823" y="3934"/>
                </a:lnTo>
                <a:lnTo>
                  <a:pt x="5827" y="3951"/>
                </a:lnTo>
                <a:lnTo>
                  <a:pt x="5830" y="3968"/>
                </a:lnTo>
                <a:lnTo>
                  <a:pt x="5832" y="3983"/>
                </a:lnTo>
                <a:lnTo>
                  <a:pt x="5832" y="3989"/>
                </a:lnTo>
                <a:lnTo>
                  <a:pt x="5831" y="3993"/>
                </a:lnTo>
                <a:lnTo>
                  <a:pt x="5829" y="3997"/>
                </a:lnTo>
                <a:lnTo>
                  <a:pt x="5827" y="3999"/>
                </a:lnTo>
                <a:lnTo>
                  <a:pt x="5779" y="3985"/>
                </a:lnTo>
                <a:close/>
                <a:moveTo>
                  <a:pt x="5911" y="3448"/>
                </a:moveTo>
                <a:lnTo>
                  <a:pt x="5911" y="3448"/>
                </a:lnTo>
                <a:lnTo>
                  <a:pt x="5911" y="3455"/>
                </a:lnTo>
                <a:lnTo>
                  <a:pt x="5911" y="3463"/>
                </a:lnTo>
                <a:lnTo>
                  <a:pt x="5908" y="3480"/>
                </a:lnTo>
                <a:lnTo>
                  <a:pt x="5904" y="3492"/>
                </a:lnTo>
                <a:lnTo>
                  <a:pt x="5903" y="3496"/>
                </a:lnTo>
                <a:lnTo>
                  <a:pt x="5895" y="3493"/>
                </a:lnTo>
                <a:lnTo>
                  <a:pt x="5891" y="3488"/>
                </a:lnTo>
                <a:lnTo>
                  <a:pt x="5889" y="3483"/>
                </a:lnTo>
                <a:lnTo>
                  <a:pt x="5889" y="3477"/>
                </a:lnTo>
                <a:lnTo>
                  <a:pt x="5891" y="3471"/>
                </a:lnTo>
                <a:lnTo>
                  <a:pt x="5896" y="3464"/>
                </a:lnTo>
                <a:lnTo>
                  <a:pt x="5903" y="3456"/>
                </a:lnTo>
                <a:lnTo>
                  <a:pt x="5911" y="3448"/>
                </a:lnTo>
                <a:close/>
                <a:moveTo>
                  <a:pt x="5886" y="3506"/>
                </a:moveTo>
                <a:lnTo>
                  <a:pt x="5886" y="3506"/>
                </a:lnTo>
                <a:lnTo>
                  <a:pt x="5888" y="3522"/>
                </a:lnTo>
                <a:lnTo>
                  <a:pt x="5889" y="3536"/>
                </a:lnTo>
                <a:lnTo>
                  <a:pt x="5889" y="3543"/>
                </a:lnTo>
                <a:lnTo>
                  <a:pt x="5888" y="3550"/>
                </a:lnTo>
                <a:lnTo>
                  <a:pt x="5886" y="3557"/>
                </a:lnTo>
                <a:lnTo>
                  <a:pt x="5882" y="3565"/>
                </a:lnTo>
                <a:lnTo>
                  <a:pt x="5866" y="3551"/>
                </a:lnTo>
                <a:lnTo>
                  <a:pt x="5867" y="3570"/>
                </a:lnTo>
                <a:lnTo>
                  <a:pt x="5867" y="3590"/>
                </a:lnTo>
                <a:lnTo>
                  <a:pt x="5864" y="3609"/>
                </a:lnTo>
                <a:lnTo>
                  <a:pt x="5860" y="3629"/>
                </a:lnTo>
                <a:lnTo>
                  <a:pt x="5848" y="3619"/>
                </a:lnTo>
                <a:lnTo>
                  <a:pt x="5847" y="3655"/>
                </a:lnTo>
                <a:lnTo>
                  <a:pt x="5846" y="3691"/>
                </a:lnTo>
                <a:lnTo>
                  <a:pt x="5830" y="3688"/>
                </a:lnTo>
                <a:lnTo>
                  <a:pt x="5830" y="3692"/>
                </a:lnTo>
                <a:lnTo>
                  <a:pt x="5829" y="3696"/>
                </a:lnTo>
                <a:lnTo>
                  <a:pt x="5825" y="3703"/>
                </a:lnTo>
                <a:lnTo>
                  <a:pt x="5820" y="3710"/>
                </a:lnTo>
                <a:lnTo>
                  <a:pt x="5813" y="3716"/>
                </a:lnTo>
                <a:lnTo>
                  <a:pt x="5806" y="3720"/>
                </a:lnTo>
                <a:lnTo>
                  <a:pt x="5797" y="3722"/>
                </a:lnTo>
                <a:lnTo>
                  <a:pt x="5789" y="3723"/>
                </a:lnTo>
                <a:lnTo>
                  <a:pt x="5782" y="3721"/>
                </a:lnTo>
                <a:lnTo>
                  <a:pt x="5793" y="3693"/>
                </a:lnTo>
                <a:lnTo>
                  <a:pt x="5806" y="3666"/>
                </a:lnTo>
                <a:lnTo>
                  <a:pt x="5819" y="3639"/>
                </a:lnTo>
                <a:lnTo>
                  <a:pt x="5832" y="3613"/>
                </a:lnTo>
                <a:lnTo>
                  <a:pt x="5860" y="3560"/>
                </a:lnTo>
                <a:lnTo>
                  <a:pt x="5874" y="3533"/>
                </a:lnTo>
                <a:lnTo>
                  <a:pt x="5886" y="3506"/>
                </a:lnTo>
                <a:close/>
                <a:moveTo>
                  <a:pt x="6230" y="3715"/>
                </a:moveTo>
                <a:lnTo>
                  <a:pt x="6230" y="3715"/>
                </a:lnTo>
                <a:lnTo>
                  <a:pt x="6225" y="3700"/>
                </a:lnTo>
                <a:lnTo>
                  <a:pt x="6219" y="3686"/>
                </a:lnTo>
                <a:lnTo>
                  <a:pt x="6212" y="3670"/>
                </a:lnTo>
                <a:lnTo>
                  <a:pt x="6208" y="3692"/>
                </a:lnTo>
                <a:lnTo>
                  <a:pt x="6198" y="3674"/>
                </a:lnTo>
                <a:lnTo>
                  <a:pt x="6191" y="3656"/>
                </a:lnTo>
                <a:lnTo>
                  <a:pt x="6243" y="3647"/>
                </a:lnTo>
                <a:lnTo>
                  <a:pt x="6287" y="3637"/>
                </a:lnTo>
                <a:lnTo>
                  <a:pt x="6288" y="3636"/>
                </a:lnTo>
                <a:lnTo>
                  <a:pt x="6288" y="3640"/>
                </a:lnTo>
                <a:lnTo>
                  <a:pt x="6284" y="3655"/>
                </a:lnTo>
                <a:lnTo>
                  <a:pt x="6279" y="3676"/>
                </a:lnTo>
                <a:lnTo>
                  <a:pt x="6270" y="3700"/>
                </a:lnTo>
                <a:lnTo>
                  <a:pt x="6265" y="3710"/>
                </a:lnTo>
                <a:lnTo>
                  <a:pt x="6261" y="3721"/>
                </a:lnTo>
                <a:lnTo>
                  <a:pt x="6256" y="3728"/>
                </a:lnTo>
                <a:lnTo>
                  <a:pt x="6251" y="3733"/>
                </a:lnTo>
                <a:lnTo>
                  <a:pt x="6248" y="3734"/>
                </a:lnTo>
                <a:lnTo>
                  <a:pt x="6246" y="3735"/>
                </a:lnTo>
                <a:lnTo>
                  <a:pt x="6243" y="3734"/>
                </a:lnTo>
                <a:lnTo>
                  <a:pt x="6241" y="3733"/>
                </a:lnTo>
                <a:lnTo>
                  <a:pt x="6238" y="3730"/>
                </a:lnTo>
                <a:lnTo>
                  <a:pt x="6235" y="3726"/>
                </a:lnTo>
                <a:lnTo>
                  <a:pt x="6230" y="3715"/>
                </a:lnTo>
                <a:close/>
                <a:moveTo>
                  <a:pt x="6614" y="3220"/>
                </a:moveTo>
                <a:lnTo>
                  <a:pt x="6591" y="3223"/>
                </a:lnTo>
                <a:lnTo>
                  <a:pt x="6593" y="3210"/>
                </a:lnTo>
                <a:lnTo>
                  <a:pt x="6614" y="3220"/>
                </a:lnTo>
                <a:close/>
                <a:moveTo>
                  <a:pt x="6604" y="3449"/>
                </a:moveTo>
                <a:lnTo>
                  <a:pt x="6587" y="3486"/>
                </a:lnTo>
                <a:lnTo>
                  <a:pt x="6585" y="3471"/>
                </a:lnTo>
                <a:lnTo>
                  <a:pt x="6584" y="3458"/>
                </a:lnTo>
                <a:lnTo>
                  <a:pt x="6583" y="3443"/>
                </a:lnTo>
                <a:lnTo>
                  <a:pt x="6583" y="3430"/>
                </a:lnTo>
                <a:lnTo>
                  <a:pt x="6584" y="3416"/>
                </a:lnTo>
                <a:lnTo>
                  <a:pt x="6585" y="3401"/>
                </a:lnTo>
                <a:lnTo>
                  <a:pt x="6587" y="3388"/>
                </a:lnTo>
                <a:lnTo>
                  <a:pt x="6589" y="3373"/>
                </a:lnTo>
                <a:lnTo>
                  <a:pt x="6567" y="3388"/>
                </a:lnTo>
                <a:lnTo>
                  <a:pt x="6575" y="3358"/>
                </a:lnTo>
                <a:lnTo>
                  <a:pt x="6582" y="3328"/>
                </a:lnTo>
                <a:lnTo>
                  <a:pt x="6588" y="3297"/>
                </a:lnTo>
                <a:lnTo>
                  <a:pt x="6593" y="3266"/>
                </a:lnTo>
                <a:lnTo>
                  <a:pt x="6577" y="3285"/>
                </a:lnTo>
                <a:lnTo>
                  <a:pt x="6580" y="3276"/>
                </a:lnTo>
                <a:lnTo>
                  <a:pt x="6583" y="3265"/>
                </a:lnTo>
                <a:lnTo>
                  <a:pt x="6589" y="3237"/>
                </a:lnTo>
                <a:lnTo>
                  <a:pt x="6625" y="3253"/>
                </a:lnTo>
                <a:lnTo>
                  <a:pt x="6662" y="3265"/>
                </a:lnTo>
                <a:lnTo>
                  <a:pt x="6700" y="3277"/>
                </a:lnTo>
                <a:lnTo>
                  <a:pt x="6738" y="3287"/>
                </a:lnTo>
                <a:lnTo>
                  <a:pt x="6698" y="3294"/>
                </a:lnTo>
                <a:lnTo>
                  <a:pt x="6711" y="3299"/>
                </a:lnTo>
                <a:lnTo>
                  <a:pt x="6725" y="3304"/>
                </a:lnTo>
                <a:lnTo>
                  <a:pt x="6753" y="3311"/>
                </a:lnTo>
                <a:lnTo>
                  <a:pt x="6783" y="3319"/>
                </a:lnTo>
                <a:lnTo>
                  <a:pt x="6812" y="3327"/>
                </a:lnTo>
                <a:lnTo>
                  <a:pt x="6825" y="3331"/>
                </a:lnTo>
                <a:lnTo>
                  <a:pt x="6838" y="3336"/>
                </a:lnTo>
                <a:lnTo>
                  <a:pt x="6850" y="3341"/>
                </a:lnTo>
                <a:lnTo>
                  <a:pt x="6861" y="3348"/>
                </a:lnTo>
                <a:lnTo>
                  <a:pt x="6870" y="3355"/>
                </a:lnTo>
                <a:lnTo>
                  <a:pt x="6879" y="3363"/>
                </a:lnTo>
                <a:lnTo>
                  <a:pt x="6885" y="3373"/>
                </a:lnTo>
                <a:lnTo>
                  <a:pt x="6890" y="3385"/>
                </a:lnTo>
                <a:lnTo>
                  <a:pt x="6890" y="3389"/>
                </a:lnTo>
                <a:lnTo>
                  <a:pt x="6889" y="3394"/>
                </a:lnTo>
                <a:lnTo>
                  <a:pt x="6887" y="3399"/>
                </a:lnTo>
                <a:lnTo>
                  <a:pt x="6884" y="3404"/>
                </a:lnTo>
                <a:lnTo>
                  <a:pt x="6880" y="3409"/>
                </a:lnTo>
                <a:lnTo>
                  <a:pt x="6873" y="3415"/>
                </a:lnTo>
                <a:lnTo>
                  <a:pt x="6859" y="3425"/>
                </a:lnTo>
                <a:lnTo>
                  <a:pt x="6843" y="3436"/>
                </a:lnTo>
                <a:lnTo>
                  <a:pt x="6822" y="3447"/>
                </a:lnTo>
                <a:lnTo>
                  <a:pt x="6800" y="3458"/>
                </a:lnTo>
                <a:lnTo>
                  <a:pt x="6778" y="3468"/>
                </a:lnTo>
                <a:lnTo>
                  <a:pt x="6731" y="3488"/>
                </a:lnTo>
                <a:lnTo>
                  <a:pt x="6688" y="3504"/>
                </a:lnTo>
                <a:lnTo>
                  <a:pt x="6653" y="3517"/>
                </a:lnTo>
                <a:lnTo>
                  <a:pt x="6632" y="3523"/>
                </a:lnTo>
                <a:lnTo>
                  <a:pt x="6628" y="3507"/>
                </a:lnTo>
                <a:lnTo>
                  <a:pt x="6622" y="3519"/>
                </a:lnTo>
                <a:lnTo>
                  <a:pt x="6619" y="3525"/>
                </a:lnTo>
                <a:lnTo>
                  <a:pt x="6615" y="3528"/>
                </a:lnTo>
                <a:lnTo>
                  <a:pt x="6612" y="3507"/>
                </a:lnTo>
                <a:lnTo>
                  <a:pt x="6608" y="3482"/>
                </a:lnTo>
                <a:lnTo>
                  <a:pt x="6604" y="3449"/>
                </a:lnTo>
                <a:close/>
                <a:moveTo>
                  <a:pt x="6887" y="2309"/>
                </a:moveTo>
                <a:lnTo>
                  <a:pt x="6882" y="2291"/>
                </a:lnTo>
                <a:lnTo>
                  <a:pt x="6887" y="2294"/>
                </a:lnTo>
                <a:lnTo>
                  <a:pt x="6889" y="2296"/>
                </a:lnTo>
                <a:lnTo>
                  <a:pt x="6890" y="2298"/>
                </a:lnTo>
                <a:lnTo>
                  <a:pt x="6890" y="2301"/>
                </a:lnTo>
                <a:lnTo>
                  <a:pt x="6890" y="2303"/>
                </a:lnTo>
                <a:lnTo>
                  <a:pt x="6887" y="2309"/>
                </a:lnTo>
                <a:close/>
                <a:moveTo>
                  <a:pt x="6886" y="2315"/>
                </a:moveTo>
                <a:lnTo>
                  <a:pt x="6886" y="2315"/>
                </a:lnTo>
                <a:lnTo>
                  <a:pt x="6884" y="2323"/>
                </a:lnTo>
                <a:lnTo>
                  <a:pt x="6876" y="2311"/>
                </a:lnTo>
                <a:lnTo>
                  <a:pt x="6886" y="2315"/>
                </a:lnTo>
                <a:close/>
                <a:moveTo>
                  <a:pt x="6971" y="4670"/>
                </a:moveTo>
                <a:lnTo>
                  <a:pt x="6971" y="4670"/>
                </a:lnTo>
                <a:lnTo>
                  <a:pt x="6967" y="4659"/>
                </a:lnTo>
                <a:lnTo>
                  <a:pt x="6966" y="4648"/>
                </a:lnTo>
                <a:lnTo>
                  <a:pt x="6963" y="4644"/>
                </a:lnTo>
                <a:lnTo>
                  <a:pt x="6962" y="4642"/>
                </a:lnTo>
                <a:lnTo>
                  <a:pt x="6962" y="4640"/>
                </a:lnTo>
                <a:lnTo>
                  <a:pt x="6964" y="4639"/>
                </a:lnTo>
                <a:lnTo>
                  <a:pt x="6970" y="4637"/>
                </a:lnTo>
                <a:lnTo>
                  <a:pt x="6979" y="4634"/>
                </a:lnTo>
                <a:lnTo>
                  <a:pt x="6974" y="4655"/>
                </a:lnTo>
                <a:lnTo>
                  <a:pt x="6971" y="4670"/>
                </a:lnTo>
                <a:close/>
                <a:moveTo>
                  <a:pt x="6939" y="4683"/>
                </a:moveTo>
                <a:lnTo>
                  <a:pt x="6939" y="4683"/>
                </a:lnTo>
                <a:lnTo>
                  <a:pt x="6934" y="4699"/>
                </a:lnTo>
                <a:lnTo>
                  <a:pt x="6930" y="4712"/>
                </a:lnTo>
                <a:lnTo>
                  <a:pt x="6929" y="4720"/>
                </a:lnTo>
                <a:lnTo>
                  <a:pt x="6928" y="4727"/>
                </a:lnTo>
                <a:lnTo>
                  <a:pt x="6929" y="4735"/>
                </a:lnTo>
                <a:lnTo>
                  <a:pt x="6929" y="4743"/>
                </a:lnTo>
                <a:lnTo>
                  <a:pt x="6920" y="4713"/>
                </a:lnTo>
                <a:lnTo>
                  <a:pt x="6910" y="4735"/>
                </a:lnTo>
                <a:lnTo>
                  <a:pt x="6901" y="4756"/>
                </a:lnTo>
                <a:lnTo>
                  <a:pt x="6895" y="4777"/>
                </a:lnTo>
                <a:lnTo>
                  <a:pt x="6888" y="4799"/>
                </a:lnTo>
                <a:lnTo>
                  <a:pt x="6878" y="4779"/>
                </a:lnTo>
                <a:lnTo>
                  <a:pt x="6871" y="4802"/>
                </a:lnTo>
                <a:lnTo>
                  <a:pt x="6866" y="4822"/>
                </a:lnTo>
                <a:lnTo>
                  <a:pt x="6859" y="4838"/>
                </a:lnTo>
                <a:lnTo>
                  <a:pt x="6851" y="4851"/>
                </a:lnTo>
                <a:lnTo>
                  <a:pt x="6847" y="4856"/>
                </a:lnTo>
                <a:lnTo>
                  <a:pt x="6843" y="4860"/>
                </a:lnTo>
                <a:lnTo>
                  <a:pt x="6838" y="4863"/>
                </a:lnTo>
                <a:lnTo>
                  <a:pt x="6834" y="4866"/>
                </a:lnTo>
                <a:lnTo>
                  <a:pt x="6829" y="4868"/>
                </a:lnTo>
                <a:lnTo>
                  <a:pt x="6825" y="4869"/>
                </a:lnTo>
                <a:lnTo>
                  <a:pt x="6820" y="4870"/>
                </a:lnTo>
                <a:lnTo>
                  <a:pt x="6815" y="4870"/>
                </a:lnTo>
                <a:lnTo>
                  <a:pt x="6811" y="4869"/>
                </a:lnTo>
                <a:lnTo>
                  <a:pt x="6805" y="4867"/>
                </a:lnTo>
                <a:lnTo>
                  <a:pt x="6795" y="4863"/>
                </a:lnTo>
                <a:lnTo>
                  <a:pt x="6786" y="4856"/>
                </a:lnTo>
                <a:lnTo>
                  <a:pt x="6776" y="4845"/>
                </a:lnTo>
                <a:lnTo>
                  <a:pt x="6766" y="4834"/>
                </a:lnTo>
                <a:lnTo>
                  <a:pt x="6757" y="4820"/>
                </a:lnTo>
                <a:lnTo>
                  <a:pt x="6748" y="4804"/>
                </a:lnTo>
                <a:lnTo>
                  <a:pt x="6739" y="4787"/>
                </a:lnTo>
                <a:lnTo>
                  <a:pt x="6729" y="4806"/>
                </a:lnTo>
                <a:lnTo>
                  <a:pt x="6722" y="4791"/>
                </a:lnTo>
                <a:lnTo>
                  <a:pt x="6706" y="4755"/>
                </a:lnTo>
                <a:lnTo>
                  <a:pt x="6737" y="4747"/>
                </a:lnTo>
                <a:lnTo>
                  <a:pt x="6725" y="4735"/>
                </a:lnTo>
                <a:lnTo>
                  <a:pt x="6751" y="4736"/>
                </a:lnTo>
                <a:lnTo>
                  <a:pt x="6777" y="4735"/>
                </a:lnTo>
                <a:lnTo>
                  <a:pt x="6801" y="4732"/>
                </a:lnTo>
                <a:lnTo>
                  <a:pt x="6814" y="4729"/>
                </a:lnTo>
                <a:lnTo>
                  <a:pt x="6826" y="4726"/>
                </a:lnTo>
                <a:lnTo>
                  <a:pt x="6809" y="4716"/>
                </a:lnTo>
                <a:lnTo>
                  <a:pt x="6821" y="4715"/>
                </a:lnTo>
                <a:lnTo>
                  <a:pt x="6832" y="4712"/>
                </a:lnTo>
                <a:lnTo>
                  <a:pt x="6844" y="4710"/>
                </a:lnTo>
                <a:lnTo>
                  <a:pt x="6856" y="4707"/>
                </a:lnTo>
                <a:lnTo>
                  <a:pt x="6867" y="4703"/>
                </a:lnTo>
                <a:lnTo>
                  <a:pt x="6878" y="4699"/>
                </a:lnTo>
                <a:lnTo>
                  <a:pt x="6889" y="4694"/>
                </a:lnTo>
                <a:lnTo>
                  <a:pt x="6899" y="4688"/>
                </a:lnTo>
                <a:lnTo>
                  <a:pt x="6876" y="4678"/>
                </a:lnTo>
                <a:lnTo>
                  <a:pt x="6894" y="4676"/>
                </a:lnTo>
                <a:lnTo>
                  <a:pt x="6914" y="4673"/>
                </a:lnTo>
                <a:lnTo>
                  <a:pt x="6931" y="4667"/>
                </a:lnTo>
                <a:lnTo>
                  <a:pt x="6949" y="4659"/>
                </a:lnTo>
                <a:lnTo>
                  <a:pt x="6945" y="4670"/>
                </a:lnTo>
                <a:lnTo>
                  <a:pt x="6939" y="4683"/>
                </a:lnTo>
                <a:close/>
                <a:moveTo>
                  <a:pt x="6802" y="2011"/>
                </a:moveTo>
                <a:lnTo>
                  <a:pt x="6802" y="2011"/>
                </a:lnTo>
                <a:lnTo>
                  <a:pt x="6877" y="2001"/>
                </a:lnTo>
                <a:lnTo>
                  <a:pt x="6843" y="1982"/>
                </a:lnTo>
                <a:lnTo>
                  <a:pt x="6862" y="1983"/>
                </a:lnTo>
                <a:lnTo>
                  <a:pt x="6882" y="1984"/>
                </a:lnTo>
                <a:lnTo>
                  <a:pt x="6901" y="1983"/>
                </a:lnTo>
                <a:lnTo>
                  <a:pt x="6921" y="1982"/>
                </a:lnTo>
                <a:lnTo>
                  <a:pt x="6940" y="1979"/>
                </a:lnTo>
                <a:lnTo>
                  <a:pt x="6959" y="1974"/>
                </a:lnTo>
                <a:lnTo>
                  <a:pt x="6978" y="1969"/>
                </a:lnTo>
                <a:lnTo>
                  <a:pt x="6995" y="1962"/>
                </a:lnTo>
                <a:lnTo>
                  <a:pt x="6973" y="1948"/>
                </a:lnTo>
                <a:lnTo>
                  <a:pt x="6995" y="1948"/>
                </a:lnTo>
                <a:lnTo>
                  <a:pt x="7006" y="1947"/>
                </a:lnTo>
                <a:lnTo>
                  <a:pt x="7018" y="1945"/>
                </a:lnTo>
                <a:lnTo>
                  <a:pt x="7029" y="1942"/>
                </a:lnTo>
                <a:lnTo>
                  <a:pt x="7039" y="1939"/>
                </a:lnTo>
                <a:lnTo>
                  <a:pt x="7050" y="1935"/>
                </a:lnTo>
                <a:lnTo>
                  <a:pt x="7060" y="1930"/>
                </a:lnTo>
                <a:lnTo>
                  <a:pt x="7059" y="1947"/>
                </a:lnTo>
                <a:lnTo>
                  <a:pt x="7056" y="1963"/>
                </a:lnTo>
                <a:lnTo>
                  <a:pt x="7052" y="1980"/>
                </a:lnTo>
                <a:lnTo>
                  <a:pt x="7047" y="1995"/>
                </a:lnTo>
                <a:lnTo>
                  <a:pt x="7040" y="2011"/>
                </a:lnTo>
                <a:lnTo>
                  <a:pt x="7032" y="2025"/>
                </a:lnTo>
                <a:lnTo>
                  <a:pt x="7024" y="2039"/>
                </a:lnTo>
                <a:lnTo>
                  <a:pt x="7015" y="2052"/>
                </a:lnTo>
                <a:lnTo>
                  <a:pt x="7012" y="2028"/>
                </a:lnTo>
                <a:lnTo>
                  <a:pt x="7009" y="2037"/>
                </a:lnTo>
                <a:lnTo>
                  <a:pt x="7004" y="2047"/>
                </a:lnTo>
                <a:lnTo>
                  <a:pt x="7000" y="2054"/>
                </a:lnTo>
                <a:lnTo>
                  <a:pt x="6996" y="2061"/>
                </a:lnTo>
                <a:lnTo>
                  <a:pt x="6991" y="2067"/>
                </a:lnTo>
                <a:lnTo>
                  <a:pt x="6985" y="2071"/>
                </a:lnTo>
                <a:lnTo>
                  <a:pt x="6979" y="2075"/>
                </a:lnTo>
                <a:lnTo>
                  <a:pt x="6972" y="2078"/>
                </a:lnTo>
                <a:lnTo>
                  <a:pt x="6965" y="2080"/>
                </a:lnTo>
                <a:lnTo>
                  <a:pt x="6958" y="2080"/>
                </a:lnTo>
                <a:lnTo>
                  <a:pt x="6950" y="2080"/>
                </a:lnTo>
                <a:lnTo>
                  <a:pt x="6943" y="2079"/>
                </a:lnTo>
                <a:lnTo>
                  <a:pt x="6933" y="2076"/>
                </a:lnTo>
                <a:lnTo>
                  <a:pt x="6925" y="2072"/>
                </a:lnTo>
                <a:lnTo>
                  <a:pt x="6916" y="2068"/>
                </a:lnTo>
                <a:lnTo>
                  <a:pt x="6905" y="2064"/>
                </a:lnTo>
                <a:lnTo>
                  <a:pt x="6928" y="2041"/>
                </a:lnTo>
                <a:lnTo>
                  <a:pt x="6913" y="2040"/>
                </a:lnTo>
                <a:lnTo>
                  <a:pt x="6894" y="2038"/>
                </a:lnTo>
                <a:lnTo>
                  <a:pt x="6854" y="2036"/>
                </a:lnTo>
                <a:lnTo>
                  <a:pt x="6806" y="2034"/>
                </a:lnTo>
                <a:lnTo>
                  <a:pt x="6831" y="2020"/>
                </a:lnTo>
                <a:lnTo>
                  <a:pt x="6819" y="2020"/>
                </a:lnTo>
                <a:lnTo>
                  <a:pt x="6802" y="2020"/>
                </a:lnTo>
                <a:lnTo>
                  <a:pt x="6765" y="2021"/>
                </a:lnTo>
                <a:lnTo>
                  <a:pt x="6720" y="2023"/>
                </a:lnTo>
                <a:lnTo>
                  <a:pt x="6747" y="2019"/>
                </a:lnTo>
                <a:lnTo>
                  <a:pt x="6802" y="2011"/>
                </a:lnTo>
                <a:close/>
                <a:moveTo>
                  <a:pt x="6335" y="2097"/>
                </a:moveTo>
                <a:lnTo>
                  <a:pt x="6335" y="2097"/>
                </a:lnTo>
                <a:lnTo>
                  <a:pt x="6344" y="2107"/>
                </a:lnTo>
                <a:lnTo>
                  <a:pt x="6354" y="2118"/>
                </a:lnTo>
                <a:lnTo>
                  <a:pt x="6365" y="2128"/>
                </a:lnTo>
                <a:lnTo>
                  <a:pt x="6379" y="2138"/>
                </a:lnTo>
                <a:lnTo>
                  <a:pt x="6407" y="2158"/>
                </a:lnTo>
                <a:lnTo>
                  <a:pt x="6436" y="2176"/>
                </a:lnTo>
                <a:lnTo>
                  <a:pt x="6498" y="2212"/>
                </a:lnTo>
                <a:lnTo>
                  <a:pt x="6526" y="2228"/>
                </a:lnTo>
                <a:lnTo>
                  <a:pt x="6551" y="2242"/>
                </a:lnTo>
                <a:lnTo>
                  <a:pt x="6551" y="2238"/>
                </a:lnTo>
                <a:lnTo>
                  <a:pt x="6550" y="2233"/>
                </a:lnTo>
                <a:lnTo>
                  <a:pt x="6547" y="2222"/>
                </a:lnTo>
                <a:lnTo>
                  <a:pt x="6541" y="2209"/>
                </a:lnTo>
                <a:lnTo>
                  <a:pt x="6554" y="2225"/>
                </a:lnTo>
                <a:lnTo>
                  <a:pt x="6568" y="2240"/>
                </a:lnTo>
                <a:lnTo>
                  <a:pt x="6584" y="2254"/>
                </a:lnTo>
                <a:lnTo>
                  <a:pt x="6601" y="2265"/>
                </a:lnTo>
                <a:lnTo>
                  <a:pt x="6619" y="2275"/>
                </a:lnTo>
                <a:lnTo>
                  <a:pt x="6638" y="2284"/>
                </a:lnTo>
                <a:lnTo>
                  <a:pt x="6658" y="2290"/>
                </a:lnTo>
                <a:lnTo>
                  <a:pt x="6679" y="2293"/>
                </a:lnTo>
                <a:lnTo>
                  <a:pt x="6659" y="2262"/>
                </a:lnTo>
                <a:lnTo>
                  <a:pt x="6685" y="2273"/>
                </a:lnTo>
                <a:lnTo>
                  <a:pt x="6712" y="2283"/>
                </a:lnTo>
                <a:lnTo>
                  <a:pt x="6739" y="2289"/>
                </a:lnTo>
                <a:lnTo>
                  <a:pt x="6767" y="2293"/>
                </a:lnTo>
                <a:lnTo>
                  <a:pt x="6751" y="2257"/>
                </a:lnTo>
                <a:lnTo>
                  <a:pt x="6790" y="2272"/>
                </a:lnTo>
                <a:lnTo>
                  <a:pt x="6805" y="2280"/>
                </a:lnTo>
                <a:lnTo>
                  <a:pt x="6820" y="2287"/>
                </a:lnTo>
                <a:lnTo>
                  <a:pt x="6831" y="2294"/>
                </a:lnTo>
                <a:lnTo>
                  <a:pt x="6842" y="2301"/>
                </a:lnTo>
                <a:lnTo>
                  <a:pt x="6850" y="2309"/>
                </a:lnTo>
                <a:lnTo>
                  <a:pt x="6856" y="2319"/>
                </a:lnTo>
                <a:lnTo>
                  <a:pt x="6861" y="2329"/>
                </a:lnTo>
                <a:lnTo>
                  <a:pt x="6864" y="2340"/>
                </a:lnTo>
                <a:lnTo>
                  <a:pt x="6866" y="2353"/>
                </a:lnTo>
                <a:lnTo>
                  <a:pt x="6867" y="2366"/>
                </a:lnTo>
                <a:lnTo>
                  <a:pt x="6867" y="2382"/>
                </a:lnTo>
                <a:lnTo>
                  <a:pt x="6865" y="2399"/>
                </a:lnTo>
                <a:lnTo>
                  <a:pt x="6861" y="2440"/>
                </a:lnTo>
                <a:lnTo>
                  <a:pt x="6852" y="2416"/>
                </a:lnTo>
                <a:lnTo>
                  <a:pt x="6850" y="2428"/>
                </a:lnTo>
                <a:lnTo>
                  <a:pt x="6848" y="2448"/>
                </a:lnTo>
                <a:lnTo>
                  <a:pt x="6846" y="2471"/>
                </a:lnTo>
                <a:lnTo>
                  <a:pt x="6843" y="2496"/>
                </a:lnTo>
                <a:lnTo>
                  <a:pt x="6839" y="2519"/>
                </a:lnTo>
                <a:lnTo>
                  <a:pt x="6836" y="2528"/>
                </a:lnTo>
                <a:lnTo>
                  <a:pt x="6834" y="2536"/>
                </a:lnTo>
                <a:lnTo>
                  <a:pt x="6831" y="2542"/>
                </a:lnTo>
                <a:lnTo>
                  <a:pt x="6828" y="2548"/>
                </a:lnTo>
                <a:lnTo>
                  <a:pt x="6827" y="2549"/>
                </a:lnTo>
                <a:lnTo>
                  <a:pt x="6825" y="2549"/>
                </a:lnTo>
                <a:lnTo>
                  <a:pt x="6823" y="2549"/>
                </a:lnTo>
                <a:lnTo>
                  <a:pt x="6821" y="2548"/>
                </a:lnTo>
                <a:lnTo>
                  <a:pt x="6815" y="2542"/>
                </a:lnTo>
                <a:lnTo>
                  <a:pt x="6810" y="2536"/>
                </a:lnTo>
                <a:lnTo>
                  <a:pt x="6804" y="2529"/>
                </a:lnTo>
                <a:lnTo>
                  <a:pt x="6799" y="2522"/>
                </a:lnTo>
                <a:lnTo>
                  <a:pt x="6790" y="2506"/>
                </a:lnTo>
                <a:lnTo>
                  <a:pt x="6781" y="2490"/>
                </a:lnTo>
                <a:lnTo>
                  <a:pt x="6764" y="2455"/>
                </a:lnTo>
                <a:lnTo>
                  <a:pt x="6756" y="2439"/>
                </a:lnTo>
                <a:lnTo>
                  <a:pt x="6747" y="2425"/>
                </a:lnTo>
                <a:lnTo>
                  <a:pt x="6747" y="2451"/>
                </a:lnTo>
                <a:lnTo>
                  <a:pt x="6716" y="2408"/>
                </a:lnTo>
                <a:lnTo>
                  <a:pt x="6683" y="2366"/>
                </a:lnTo>
                <a:lnTo>
                  <a:pt x="6685" y="2392"/>
                </a:lnTo>
                <a:lnTo>
                  <a:pt x="6667" y="2369"/>
                </a:lnTo>
                <a:lnTo>
                  <a:pt x="6649" y="2348"/>
                </a:lnTo>
                <a:lnTo>
                  <a:pt x="6628" y="2327"/>
                </a:lnTo>
                <a:lnTo>
                  <a:pt x="6607" y="2308"/>
                </a:lnTo>
                <a:lnTo>
                  <a:pt x="6610" y="2340"/>
                </a:lnTo>
                <a:lnTo>
                  <a:pt x="6598" y="2330"/>
                </a:lnTo>
                <a:lnTo>
                  <a:pt x="6586" y="2320"/>
                </a:lnTo>
                <a:lnTo>
                  <a:pt x="6560" y="2300"/>
                </a:lnTo>
                <a:lnTo>
                  <a:pt x="6534" y="2281"/>
                </a:lnTo>
                <a:lnTo>
                  <a:pt x="6522" y="2269"/>
                </a:lnTo>
                <a:lnTo>
                  <a:pt x="6511" y="2258"/>
                </a:lnTo>
                <a:lnTo>
                  <a:pt x="6509" y="2288"/>
                </a:lnTo>
                <a:lnTo>
                  <a:pt x="6462" y="2227"/>
                </a:lnTo>
                <a:lnTo>
                  <a:pt x="6439" y="2196"/>
                </a:lnTo>
                <a:lnTo>
                  <a:pt x="6414" y="2166"/>
                </a:lnTo>
                <a:lnTo>
                  <a:pt x="6417" y="2193"/>
                </a:lnTo>
                <a:lnTo>
                  <a:pt x="6407" y="2183"/>
                </a:lnTo>
                <a:lnTo>
                  <a:pt x="6395" y="2172"/>
                </a:lnTo>
                <a:lnTo>
                  <a:pt x="6368" y="2150"/>
                </a:lnTo>
                <a:lnTo>
                  <a:pt x="6356" y="2137"/>
                </a:lnTo>
                <a:lnTo>
                  <a:pt x="6345" y="2126"/>
                </a:lnTo>
                <a:lnTo>
                  <a:pt x="6336" y="2114"/>
                </a:lnTo>
                <a:lnTo>
                  <a:pt x="6333" y="2108"/>
                </a:lnTo>
                <a:lnTo>
                  <a:pt x="6331" y="2102"/>
                </a:lnTo>
                <a:lnTo>
                  <a:pt x="6335" y="2116"/>
                </a:lnTo>
                <a:lnTo>
                  <a:pt x="6340" y="2128"/>
                </a:lnTo>
                <a:lnTo>
                  <a:pt x="6345" y="2139"/>
                </a:lnTo>
                <a:lnTo>
                  <a:pt x="6351" y="2150"/>
                </a:lnTo>
                <a:lnTo>
                  <a:pt x="6357" y="2160"/>
                </a:lnTo>
                <a:lnTo>
                  <a:pt x="6364" y="2169"/>
                </a:lnTo>
                <a:lnTo>
                  <a:pt x="6381" y="2190"/>
                </a:lnTo>
                <a:lnTo>
                  <a:pt x="6367" y="2193"/>
                </a:lnTo>
                <a:lnTo>
                  <a:pt x="6388" y="2215"/>
                </a:lnTo>
                <a:lnTo>
                  <a:pt x="6408" y="2237"/>
                </a:lnTo>
                <a:lnTo>
                  <a:pt x="6425" y="2261"/>
                </a:lnTo>
                <a:lnTo>
                  <a:pt x="6441" y="2287"/>
                </a:lnTo>
                <a:lnTo>
                  <a:pt x="6422" y="2276"/>
                </a:lnTo>
                <a:lnTo>
                  <a:pt x="6442" y="2302"/>
                </a:lnTo>
                <a:lnTo>
                  <a:pt x="6460" y="2329"/>
                </a:lnTo>
                <a:lnTo>
                  <a:pt x="6477" y="2357"/>
                </a:lnTo>
                <a:lnTo>
                  <a:pt x="6484" y="2371"/>
                </a:lnTo>
                <a:lnTo>
                  <a:pt x="6491" y="2386"/>
                </a:lnTo>
                <a:lnTo>
                  <a:pt x="6468" y="2374"/>
                </a:lnTo>
                <a:lnTo>
                  <a:pt x="6486" y="2408"/>
                </a:lnTo>
                <a:lnTo>
                  <a:pt x="6493" y="2425"/>
                </a:lnTo>
                <a:lnTo>
                  <a:pt x="6500" y="2442"/>
                </a:lnTo>
                <a:lnTo>
                  <a:pt x="6507" y="2460"/>
                </a:lnTo>
                <a:lnTo>
                  <a:pt x="6512" y="2478"/>
                </a:lnTo>
                <a:lnTo>
                  <a:pt x="6515" y="2496"/>
                </a:lnTo>
                <a:lnTo>
                  <a:pt x="6518" y="2515"/>
                </a:lnTo>
                <a:lnTo>
                  <a:pt x="6507" y="2512"/>
                </a:lnTo>
                <a:lnTo>
                  <a:pt x="6511" y="2568"/>
                </a:lnTo>
                <a:lnTo>
                  <a:pt x="6514" y="2626"/>
                </a:lnTo>
                <a:lnTo>
                  <a:pt x="6498" y="2606"/>
                </a:lnTo>
                <a:lnTo>
                  <a:pt x="6498" y="2636"/>
                </a:lnTo>
                <a:lnTo>
                  <a:pt x="6500" y="2666"/>
                </a:lnTo>
                <a:lnTo>
                  <a:pt x="6503" y="2695"/>
                </a:lnTo>
                <a:lnTo>
                  <a:pt x="6510" y="2725"/>
                </a:lnTo>
                <a:lnTo>
                  <a:pt x="6495" y="2716"/>
                </a:lnTo>
                <a:lnTo>
                  <a:pt x="6501" y="2745"/>
                </a:lnTo>
                <a:lnTo>
                  <a:pt x="6511" y="2772"/>
                </a:lnTo>
                <a:lnTo>
                  <a:pt x="6521" y="2800"/>
                </a:lnTo>
                <a:lnTo>
                  <a:pt x="6532" y="2827"/>
                </a:lnTo>
                <a:lnTo>
                  <a:pt x="6516" y="2818"/>
                </a:lnTo>
                <a:lnTo>
                  <a:pt x="6519" y="2824"/>
                </a:lnTo>
                <a:lnTo>
                  <a:pt x="6524" y="2833"/>
                </a:lnTo>
                <a:lnTo>
                  <a:pt x="6540" y="2857"/>
                </a:lnTo>
                <a:lnTo>
                  <a:pt x="6556" y="2883"/>
                </a:lnTo>
                <a:lnTo>
                  <a:pt x="6569" y="2903"/>
                </a:lnTo>
                <a:lnTo>
                  <a:pt x="6549" y="2901"/>
                </a:lnTo>
                <a:lnTo>
                  <a:pt x="6567" y="2921"/>
                </a:lnTo>
                <a:lnTo>
                  <a:pt x="6597" y="2953"/>
                </a:lnTo>
                <a:lnTo>
                  <a:pt x="6613" y="2969"/>
                </a:lnTo>
                <a:lnTo>
                  <a:pt x="6625" y="2984"/>
                </a:lnTo>
                <a:lnTo>
                  <a:pt x="6633" y="2995"/>
                </a:lnTo>
                <a:lnTo>
                  <a:pt x="6634" y="2998"/>
                </a:lnTo>
                <a:lnTo>
                  <a:pt x="6634" y="3001"/>
                </a:lnTo>
                <a:lnTo>
                  <a:pt x="6631" y="3002"/>
                </a:lnTo>
                <a:lnTo>
                  <a:pt x="6628" y="3002"/>
                </a:lnTo>
                <a:lnTo>
                  <a:pt x="6621" y="2999"/>
                </a:lnTo>
                <a:lnTo>
                  <a:pt x="6611" y="2994"/>
                </a:lnTo>
                <a:lnTo>
                  <a:pt x="6600" y="2988"/>
                </a:lnTo>
                <a:lnTo>
                  <a:pt x="6580" y="2973"/>
                </a:lnTo>
                <a:lnTo>
                  <a:pt x="6566" y="2964"/>
                </a:lnTo>
                <a:lnTo>
                  <a:pt x="6583" y="2987"/>
                </a:lnTo>
                <a:lnTo>
                  <a:pt x="6553" y="2979"/>
                </a:lnTo>
                <a:lnTo>
                  <a:pt x="6525" y="2967"/>
                </a:lnTo>
                <a:lnTo>
                  <a:pt x="6497" y="2954"/>
                </a:lnTo>
                <a:lnTo>
                  <a:pt x="6470" y="2938"/>
                </a:lnTo>
                <a:lnTo>
                  <a:pt x="6473" y="2958"/>
                </a:lnTo>
                <a:lnTo>
                  <a:pt x="6456" y="2952"/>
                </a:lnTo>
                <a:lnTo>
                  <a:pt x="6440" y="2947"/>
                </a:lnTo>
                <a:lnTo>
                  <a:pt x="6423" y="2941"/>
                </a:lnTo>
                <a:lnTo>
                  <a:pt x="6407" y="2938"/>
                </a:lnTo>
                <a:lnTo>
                  <a:pt x="6390" y="2934"/>
                </a:lnTo>
                <a:lnTo>
                  <a:pt x="6373" y="2932"/>
                </a:lnTo>
                <a:lnTo>
                  <a:pt x="6339" y="2928"/>
                </a:lnTo>
                <a:lnTo>
                  <a:pt x="6351" y="2941"/>
                </a:lnTo>
                <a:lnTo>
                  <a:pt x="6335" y="2936"/>
                </a:lnTo>
                <a:lnTo>
                  <a:pt x="6319" y="2930"/>
                </a:lnTo>
                <a:lnTo>
                  <a:pt x="6288" y="2917"/>
                </a:lnTo>
                <a:lnTo>
                  <a:pt x="6257" y="2901"/>
                </a:lnTo>
                <a:lnTo>
                  <a:pt x="6225" y="2887"/>
                </a:lnTo>
                <a:lnTo>
                  <a:pt x="6238" y="2894"/>
                </a:lnTo>
                <a:lnTo>
                  <a:pt x="6252" y="2904"/>
                </a:lnTo>
                <a:lnTo>
                  <a:pt x="6265" y="2916"/>
                </a:lnTo>
                <a:lnTo>
                  <a:pt x="6279" y="2928"/>
                </a:lnTo>
                <a:lnTo>
                  <a:pt x="6300" y="2949"/>
                </a:lnTo>
                <a:lnTo>
                  <a:pt x="6310" y="2958"/>
                </a:lnTo>
                <a:lnTo>
                  <a:pt x="6289" y="2963"/>
                </a:lnTo>
                <a:lnTo>
                  <a:pt x="6303" y="2976"/>
                </a:lnTo>
                <a:lnTo>
                  <a:pt x="6319" y="2990"/>
                </a:lnTo>
                <a:lnTo>
                  <a:pt x="6334" y="3001"/>
                </a:lnTo>
                <a:lnTo>
                  <a:pt x="6352" y="3011"/>
                </a:lnTo>
                <a:lnTo>
                  <a:pt x="6369" y="3020"/>
                </a:lnTo>
                <a:lnTo>
                  <a:pt x="6388" y="3028"/>
                </a:lnTo>
                <a:lnTo>
                  <a:pt x="6407" y="3034"/>
                </a:lnTo>
                <a:lnTo>
                  <a:pt x="6426" y="3040"/>
                </a:lnTo>
                <a:lnTo>
                  <a:pt x="6392" y="3054"/>
                </a:lnTo>
                <a:lnTo>
                  <a:pt x="6409" y="3065"/>
                </a:lnTo>
                <a:lnTo>
                  <a:pt x="6425" y="3074"/>
                </a:lnTo>
                <a:lnTo>
                  <a:pt x="6458" y="3093"/>
                </a:lnTo>
                <a:lnTo>
                  <a:pt x="6475" y="3103"/>
                </a:lnTo>
                <a:lnTo>
                  <a:pt x="6490" y="3114"/>
                </a:lnTo>
                <a:lnTo>
                  <a:pt x="6504" y="3125"/>
                </a:lnTo>
                <a:lnTo>
                  <a:pt x="6519" y="3138"/>
                </a:lnTo>
                <a:lnTo>
                  <a:pt x="6483" y="3138"/>
                </a:lnTo>
                <a:lnTo>
                  <a:pt x="6493" y="3148"/>
                </a:lnTo>
                <a:lnTo>
                  <a:pt x="6503" y="3157"/>
                </a:lnTo>
                <a:lnTo>
                  <a:pt x="6515" y="3166"/>
                </a:lnTo>
                <a:lnTo>
                  <a:pt x="6526" y="3173"/>
                </a:lnTo>
                <a:lnTo>
                  <a:pt x="6550" y="3188"/>
                </a:lnTo>
                <a:lnTo>
                  <a:pt x="6575" y="3201"/>
                </a:lnTo>
                <a:lnTo>
                  <a:pt x="6569" y="3210"/>
                </a:lnTo>
                <a:lnTo>
                  <a:pt x="6564" y="3220"/>
                </a:lnTo>
                <a:lnTo>
                  <a:pt x="6555" y="3239"/>
                </a:lnTo>
                <a:lnTo>
                  <a:pt x="6548" y="3260"/>
                </a:lnTo>
                <a:lnTo>
                  <a:pt x="6543" y="3281"/>
                </a:lnTo>
                <a:lnTo>
                  <a:pt x="6534" y="3262"/>
                </a:lnTo>
                <a:lnTo>
                  <a:pt x="6526" y="3288"/>
                </a:lnTo>
                <a:lnTo>
                  <a:pt x="6519" y="3313"/>
                </a:lnTo>
                <a:lnTo>
                  <a:pt x="6513" y="3338"/>
                </a:lnTo>
                <a:lnTo>
                  <a:pt x="6508" y="3364"/>
                </a:lnTo>
                <a:lnTo>
                  <a:pt x="6493" y="3352"/>
                </a:lnTo>
                <a:lnTo>
                  <a:pt x="6488" y="3376"/>
                </a:lnTo>
                <a:lnTo>
                  <a:pt x="6482" y="3403"/>
                </a:lnTo>
                <a:lnTo>
                  <a:pt x="6477" y="3434"/>
                </a:lnTo>
                <a:lnTo>
                  <a:pt x="6469" y="3410"/>
                </a:lnTo>
                <a:lnTo>
                  <a:pt x="6456" y="3436"/>
                </a:lnTo>
                <a:lnTo>
                  <a:pt x="6442" y="3461"/>
                </a:lnTo>
                <a:lnTo>
                  <a:pt x="6425" y="3486"/>
                </a:lnTo>
                <a:lnTo>
                  <a:pt x="6409" y="3509"/>
                </a:lnTo>
                <a:lnTo>
                  <a:pt x="6401" y="3489"/>
                </a:lnTo>
                <a:lnTo>
                  <a:pt x="6369" y="3536"/>
                </a:lnTo>
                <a:lnTo>
                  <a:pt x="6349" y="3567"/>
                </a:lnTo>
                <a:lnTo>
                  <a:pt x="6348" y="3548"/>
                </a:lnTo>
                <a:lnTo>
                  <a:pt x="6329" y="3569"/>
                </a:lnTo>
                <a:lnTo>
                  <a:pt x="6320" y="3580"/>
                </a:lnTo>
                <a:lnTo>
                  <a:pt x="6310" y="3589"/>
                </a:lnTo>
                <a:lnTo>
                  <a:pt x="6299" y="3598"/>
                </a:lnTo>
                <a:lnTo>
                  <a:pt x="6289" y="3605"/>
                </a:lnTo>
                <a:lnTo>
                  <a:pt x="6279" y="3613"/>
                </a:lnTo>
                <a:lnTo>
                  <a:pt x="6267" y="3619"/>
                </a:lnTo>
                <a:lnTo>
                  <a:pt x="6256" y="3623"/>
                </a:lnTo>
                <a:lnTo>
                  <a:pt x="6245" y="3626"/>
                </a:lnTo>
                <a:lnTo>
                  <a:pt x="6233" y="3628"/>
                </a:lnTo>
                <a:lnTo>
                  <a:pt x="6221" y="3629"/>
                </a:lnTo>
                <a:lnTo>
                  <a:pt x="6210" y="3627"/>
                </a:lnTo>
                <a:lnTo>
                  <a:pt x="6197" y="3624"/>
                </a:lnTo>
                <a:lnTo>
                  <a:pt x="6184" y="3620"/>
                </a:lnTo>
                <a:lnTo>
                  <a:pt x="6172" y="3613"/>
                </a:lnTo>
                <a:lnTo>
                  <a:pt x="6167" y="3624"/>
                </a:lnTo>
                <a:lnTo>
                  <a:pt x="6139" y="3591"/>
                </a:lnTo>
                <a:lnTo>
                  <a:pt x="6112" y="3556"/>
                </a:lnTo>
                <a:lnTo>
                  <a:pt x="6110" y="3573"/>
                </a:lnTo>
                <a:lnTo>
                  <a:pt x="6099" y="3558"/>
                </a:lnTo>
                <a:lnTo>
                  <a:pt x="6088" y="3543"/>
                </a:lnTo>
                <a:lnTo>
                  <a:pt x="6076" y="3529"/>
                </a:lnTo>
                <a:lnTo>
                  <a:pt x="6063" y="3516"/>
                </a:lnTo>
                <a:lnTo>
                  <a:pt x="6059" y="3533"/>
                </a:lnTo>
                <a:lnTo>
                  <a:pt x="6050" y="3522"/>
                </a:lnTo>
                <a:lnTo>
                  <a:pt x="6041" y="3509"/>
                </a:lnTo>
                <a:lnTo>
                  <a:pt x="6034" y="3495"/>
                </a:lnTo>
                <a:lnTo>
                  <a:pt x="6028" y="3481"/>
                </a:lnTo>
                <a:lnTo>
                  <a:pt x="6025" y="3511"/>
                </a:lnTo>
                <a:lnTo>
                  <a:pt x="6015" y="3490"/>
                </a:lnTo>
                <a:lnTo>
                  <a:pt x="6007" y="3468"/>
                </a:lnTo>
                <a:lnTo>
                  <a:pt x="5999" y="3445"/>
                </a:lnTo>
                <a:lnTo>
                  <a:pt x="5994" y="3422"/>
                </a:lnTo>
                <a:lnTo>
                  <a:pt x="5984" y="3442"/>
                </a:lnTo>
                <a:lnTo>
                  <a:pt x="5978" y="3427"/>
                </a:lnTo>
                <a:lnTo>
                  <a:pt x="5976" y="3420"/>
                </a:lnTo>
                <a:lnTo>
                  <a:pt x="5975" y="3414"/>
                </a:lnTo>
                <a:lnTo>
                  <a:pt x="5975" y="3407"/>
                </a:lnTo>
                <a:lnTo>
                  <a:pt x="5976" y="3402"/>
                </a:lnTo>
                <a:lnTo>
                  <a:pt x="5977" y="3397"/>
                </a:lnTo>
                <a:lnTo>
                  <a:pt x="5979" y="3392"/>
                </a:lnTo>
                <a:lnTo>
                  <a:pt x="5982" y="3388"/>
                </a:lnTo>
                <a:lnTo>
                  <a:pt x="5986" y="3384"/>
                </a:lnTo>
                <a:lnTo>
                  <a:pt x="5990" y="3381"/>
                </a:lnTo>
                <a:lnTo>
                  <a:pt x="5995" y="3377"/>
                </a:lnTo>
                <a:lnTo>
                  <a:pt x="6001" y="3375"/>
                </a:lnTo>
                <a:lnTo>
                  <a:pt x="6009" y="3373"/>
                </a:lnTo>
                <a:lnTo>
                  <a:pt x="6025" y="3370"/>
                </a:lnTo>
                <a:lnTo>
                  <a:pt x="6001" y="3367"/>
                </a:lnTo>
                <a:lnTo>
                  <a:pt x="6016" y="3360"/>
                </a:lnTo>
                <a:lnTo>
                  <a:pt x="6031" y="3355"/>
                </a:lnTo>
                <a:lnTo>
                  <a:pt x="6047" y="3351"/>
                </a:lnTo>
                <a:lnTo>
                  <a:pt x="6062" y="3348"/>
                </a:lnTo>
                <a:lnTo>
                  <a:pt x="6079" y="3347"/>
                </a:lnTo>
                <a:lnTo>
                  <a:pt x="6095" y="3347"/>
                </a:lnTo>
                <a:lnTo>
                  <a:pt x="6111" y="3348"/>
                </a:lnTo>
                <a:lnTo>
                  <a:pt x="6127" y="3351"/>
                </a:lnTo>
                <a:lnTo>
                  <a:pt x="6111" y="3341"/>
                </a:lnTo>
                <a:lnTo>
                  <a:pt x="6121" y="3341"/>
                </a:lnTo>
                <a:lnTo>
                  <a:pt x="6134" y="3343"/>
                </a:lnTo>
                <a:lnTo>
                  <a:pt x="6165" y="3350"/>
                </a:lnTo>
                <a:lnTo>
                  <a:pt x="6207" y="3359"/>
                </a:lnTo>
                <a:lnTo>
                  <a:pt x="6195" y="3344"/>
                </a:lnTo>
                <a:lnTo>
                  <a:pt x="6232" y="3358"/>
                </a:lnTo>
                <a:lnTo>
                  <a:pt x="6269" y="3371"/>
                </a:lnTo>
                <a:lnTo>
                  <a:pt x="6288" y="3376"/>
                </a:lnTo>
                <a:lnTo>
                  <a:pt x="6308" y="3382"/>
                </a:lnTo>
                <a:lnTo>
                  <a:pt x="6326" y="3387"/>
                </a:lnTo>
                <a:lnTo>
                  <a:pt x="6346" y="3390"/>
                </a:lnTo>
                <a:lnTo>
                  <a:pt x="6324" y="3378"/>
                </a:lnTo>
                <a:lnTo>
                  <a:pt x="6303" y="3366"/>
                </a:lnTo>
                <a:lnTo>
                  <a:pt x="6260" y="3343"/>
                </a:lnTo>
                <a:lnTo>
                  <a:pt x="6239" y="3332"/>
                </a:lnTo>
                <a:lnTo>
                  <a:pt x="6217" y="3323"/>
                </a:lnTo>
                <a:lnTo>
                  <a:pt x="6193" y="3315"/>
                </a:lnTo>
                <a:lnTo>
                  <a:pt x="6182" y="3311"/>
                </a:lnTo>
                <a:lnTo>
                  <a:pt x="6169" y="3308"/>
                </a:lnTo>
                <a:lnTo>
                  <a:pt x="6190" y="3302"/>
                </a:lnTo>
                <a:lnTo>
                  <a:pt x="6156" y="3295"/>
                </a:lnTo>
                <a:lnTo>
                  <a:pt x="6122" y="3290"/>
                </a:lnTo>
                <a:lnTo>
                  <a:pt x="6087" y="3285"/>
                </a:lnTo>
                <a:lnTo>
                  <a:pt x="6053" y="3282"/>
                </a:lnTo>
                <a:lnTo>
                  <a:pt x="6062" y="3280"/>
                </a:lnTo>
                <a:lnTo>
                  <a:pt x="6073" y="3275"/>
                </a:lnTo>
                <a:lnTo>
                  <a:pt x="6082" y="3271"/>
                </a:lnTo>
                <a:lnTo>
                  <a:pt x="6037" y="3259"/>
                </a:lnTo>
                <a:lnTo>
                  <a:pt x="6013" y="3253"/>
                </a:lnTo>
                <a:lnTo>
                  <a:pt x="5990" y="3248"/>
                </a:lnTo>
                <a:lnTo>
                  <a:pt x="6039" y="3118"/>
                </a:lnTo>
                <a:lnTo>
                  <a:pt x="6088" y="2988"/>
                </a:lnTo>
                <a:lnTo>
                  <a:pt x="6112" y="2923"/>
                </a:lnTo>
                <a:lnTo>
                  <a:pt x="6135" y="2858"/>
                </a:lnTo>
                <a:lnTo>
                  <a:pt x="6157" y="2792"/>
                </a:lnTo>
                <a:lnTo>
                  <a:pt x="6179" y="2726"/>
                </a:lnTo>
                <a:lnTo>
                  <a:pt x="6201" y="2652"/>
                </a:lnTo>
                <a:lnTo>
                  <a:pt x="6223" y="2577"/>
                </a:lnTo>
                <a:lnTo>
                  <a:pt x="6244" y="2502"/>
                </a:lnTo>
                <a:lnTo>
                  <a:pt x="6252" y="2464"/>
                </a:lnTo>
                <a:lnTo>
                  <a:pt x="6261" y="2426"/>
                </a:lnTo>
                <a:lnTo>
                  <a:pt x="6265" y="2403"/>
                </a:lnTo>
                <a:lnTo>
                  <a:pt x="6267" y="2381"/>
                </a:lnTo>
                <a:lnTo>
                  <a:pt x="6269" y="2358"/>
                </a:lnTo>
                <a:lnTo>
                  <a:pt x="6270" y="2336"/>
                </a:lnTo>
                <a:lnTo>
                  <a:pt x="6270" y="2314"/>
                </a:lnTo>
                <a:lnTo>
                  <a:pt x="6269" y="2291"/>
                </a:lnTo>
                <a:lnTo>
                  <a:pt x="6267" y="2246"/>
                </a:lnTo>
                <a:lnTo>
                  <a:pt x="6264" y="2200"/>
                </a:lnTo>
                <a:lnTo>
                  <a:pt x="6262" y="2156"/>
                </a:lnTo>
                <a:lnTo>
                  <a:pt x="6262" y="2133"/>
                </a:lnTo>
                <a:lnTo>
                  <a:pt x="6263" y="2111"/>
                </a:lnTo>
                <a:lnTo>
                  <a:pt x="6264" y="2089"/>
                </a:lnTo>
                <a:lnTo>
                  <a:pt x="6266" y="2066"/>
                </a:lnTo>
                <a:lnTo>
                  <a:pt x="6273" y="2066"/>
                </a:lnTo>
                <a:lnTo>
                  <a:pt x="6279" y="2067"/>
                </a:lnTo>
                <a:lnTo>
                  <a:pt x="6291" y="2071"/>
                </a:lnTo>
                <a:lnTo>
                  <a:pt x="6303" y="2076"/>
                </a:lnTo>
                <a:lnTo>
                  <a:pt x="6314" y="2082"/>
                </a:lnTo>
                <a:lnTo>
                  <a:pt x="6322" y="2088"/>
                </a:lnTo>
                <a:lnTo>
                  <a:pt x="6329" y="2093"/>
                </a:lnTo>
                <a:lnTo>
                  <a:pt x="6335" y="2097"/>
                </a:lnTo>
                <a:close/>
                <a:moveTo>
                  <a:pt x="5822" y="2267"/>
                </a:moveTo>
                <a:lnTo>
                  <a:pt x="5815" y="2282"/>
                </a:lnTo>
                <a:lnTo>
                  <a:pt x="5829" y="2280"/>
                </a:lnTo>
                <a:lnTo>
                  <a:pt x="5845" y="2278"/>
                </a:lnTo>
                <a:lnTo>
                  <a:pt x="5864" y="2274"/>
                </a:lnTo>
                <a:lnTo>
                  <a:pt x="5885" y="2270"/>
                </a:lnTo>
                <a:lnTo>
                  <a:pt x="5907" y="2264"/>
                </a:lnTo>
                <a:lnTo>
                  <a:pt x="5927" y="2257"/>
                </a:lnTo>
                <a:lnTo>
                  <a:pt x="5937" y="2253"/>
                </a:lnTo>
                <a:lnTo>
                  <a:pt x="5946" y="2248"/>
                </a:lnTo>
                <a:lnTo>
                  <a:pt x="5924" y="2276"/>
                </a:lnTo>
                <a:lnTo>
                  <a:pt x="5941" y="2271"/>
                </a:lnTo>
                <a:lnTo>
                  <a:pt x="5958" y="2264"/>
                </a:lnTo>
                <a:lnTo>
                  <a:pt x="5994" y="2248"/>
                </a:lnTo>
                <a:lnTo>
                  <a:pt x="6026" y="2233"/>
                </a:lnTo>
                <a:lnTo>
                  <a:pt x="6040" y="2228"/>
                </a:lnTo>
                <a:lnTo>
                  <a:pt x="6050" y="2226"/>
                </a:lnTo>
                <a:lnTo>
                  <a:pt x="6089" y="2188"/>
                </a:lnTo>
                <a:lnTo>
                  <a:pt x="6111" y="2168"/>
                </a:lnTo>
                <a:lnTo>
                  <a:pt x="6132" y="2150"/>
                </a:lnTo>
                <a:lnTo>
                  <a:pt x="6154" y="2131"/>
                </a:lnTo>
                <a:lnTo>
                  <a:pt x="6177" y="2114"/>
                </a:lnTo>
                <a:lnTo>
                  <a:pt x="6199" y="2097"/>
                </a:lnTo>
                <a:lnTo>
                  <a:pt x="6222" y="2083"/>
                </a:lnTo>
                <a:lnTo>
                  <a:pt x="6227" y="2100"/>
                </a:lnTo>
                <a:lnTo>
                  <a:pt x="6231" y="2119"/>
                </a:lnTo>
                <a:lnTo>
                  <a:pt x="6235" y="2137"/>
                </a:lnTo>
                <a:lnTo>
                  <a:pt x="6239" y="2156"/>
                </a:lnTo>
                <a:lnTo>
                  <a:pt x="6244" y="2194"/>
                </a:lnTo>
                <a:lnTo>
                  <a:pt x="6247" y="2232"/>
                </a:lnTo>
                <a:lnTo>
                  <a:pt x="6247" y="2270"/>
                </a:lnTo>
                <a:lnTo>
                  <a:pt x="6246" y="2309"/>
                </a:lnTo>
                <a:lnTo>
                  <a:pt x="6243" y="2349"/>
                </a:lnTo>
                <a:lnTo>
                  <a:pt x="6238" y="2387"/>
                </a:lnTo>
                <a:lnTo>
                  <a:pt x="6231" y="2426"/>
                </a:lnTo>
                <a:lnTo>
                  <a:pt x="6223" y="2465"/>
                </a:lnTo>
                <a:lnTo>
                  <a:pt x="6215" y="2504"/>
                </a:lnTo>
                <a:lnTo>
                  <a:pt x="6205" y="2543"/>
                </a:lnTo>
                <a:lnTo>
                  <a:pt x="6193" y="2583"/>
                </a:lnTo>
                <a:lnTo>
                  <a:pt x="6181" y="2622"/>
                </a:lnTo>
                <a:lnTo>
                  <a:pt x="6167" y="2660"/>
                </a:lnTo>
                <a:lnTo>
                  <a:pt x="6154" y="2699"/>
                </a:lnTo>
                <a:lnTo>
                  <a:pt x="6125" y="2774"/>
                </a:lnTo>
                <a:lnTo>
                  <a:pt x="6094" y="2849"/>
                </a:lnTo>
                <a:lnTo>
                  <a:pt x="6035" y="2989"/>
                </a:lnTo>
                <a:lnTo>
                  <a:pt x="6009" y="3055"/>
                </a:lnTo>
                <a:lnTo>
                  <a:pt x="5985" y="3118"/>
                </a:lnTo>
                <a:lnTo>
                  <a:pt x="5975" y="3148"/>
                </a:lnTo>
                <a:lnTo>
                  <a:pt x="5965" y="3176"/>
                </a:lnTo>
                <a:lnTo>
                  <a:pt x="5958" y="3204"/>
                </a:lnTo>
                <a:lnTo>
                  <a:pt x="5951" y="3231"/>
                </a:lnTo>
                <a:lnTo>
                  <a:pt x="5943" y="3232"/>
                </a:lnTo>
                <a:lnTo>
                  <a:pt x="5937" y="3232"/>
                </a:lnTo>
                <a:lnTo>
                  <a:pt x="5931" y="3231"/>
                </a:lnTo>
                <a:lnTo>
                  <a:pt x="5927" y="3228"/>
                </a:lnTo>
                <a:lnTo>
                  <a:pt x="5924" y="3224"/>
                </a:lnTo>
                <a:lnTo>
                  <a:pt x="5922" y="3219"/>
                </a:lnTo>
                <a:lnTo>
                  <a:pt x="5922" y="3213"/>
                </a:lnTo>
                <a:lnTo>
                  <a:pt x="5924" y="3204"/>
                </a:lnTo>
                <a:lnTo>
                  <a:pt x="5916" y="3226"/>
                </a:lnTo>
                <a:lnTo>
                  <a:pt x="5914" y="3201"/>
                </a:lnTo>
                <a:lnTo>
                  <a:pt x="5911" y="3177"/>
                </a:lnTo>
                <a:lnTo>
                  <a:pt x="5907" y="3154"/>
                </a:lnTo>
                <a:lnTo>
                  <a:pt x="5900" y="3131"/>
                </a:lnTo>
                <a:lnTo>
                  <a:pt x="5895" y="3141"/>
                </a:lnTo>
                <a:lnTo>
                  <a:pt x="5891" y="3152"/>
                </a:lnTo>
                <a:lnTo>
                  <a:pt x="5887" y="3162"/>
                </a:lnTo>
                <a:lnTo>
                  <a:pt x="5885" y="3173"/>
                </a:lnTo>
                <a:lnTo>
                  <a:pt x="5884" y="3185"/>
                </a:lnTo>
                <a:lnTo>
                  <a:pt x="5883" y="3196"/>
                </a:lnTo>
                <a:lnTo>
                  <a:pt x="5882" y="3219"/>
                </a:lnTo>
                <a:lnTo>
                  <a:pt x="5871" y="3214"/>
                </a:lnTo>
                <a:lnTo>
                  <a:pt x="5875" y="3223"/>
                </a:lnTo>
                <a:lnTo>
                  <a:pt x="5839" y="3220"/>
                </a:lnTo>
                <a:lnTo>
                  <a:pt x="5859" y="3205"/>
                </a:lnTo>
                <a:lnTo>
                  <a:pt x="5848" y="3204"/>
                </a:lnTo>
                <a:lnTo>
                  <a:pt x="5831" y="3205"/>
                </a:lnTo>
                <a:lnTo>
                  <a:pt x="5813" y="3206"/>
                </a:lnTo>
                <a:lnTo>
                  <a:pt x="5793" y="3208"/>
                </a:lnTo>
                <a:lnTo>
                  <a:pt x="5758" y="3214"/>
                </a:lnTo>
                <a:lnTo>
                  <a:pt x="5744" y="3216"/>
                </a:lnTo>
                <a:lnTo>
                  <a:pt x="5754" y="3196"/>
                </a:lnTo>
                <a:lnTo>
                  <a:pt x="5741" y="3199"/>
                </a:lnTo>
                <a:lnTo>
                  <a:pt x="5729" y="3202"/>
                </a:lnTo>
                <a:lnTo>
                  <a:pt x="5717" y="3204"/>
                </a:lnTo>
                <a:lnTo>
                  <a:pt x="5705" y="3205"/>
                </a:lnTo>
                <a:lnTo>
                  <a:pt x="5699" y="3204"/>
                </a:lnTo>
                <a:lnTo>
                  <a:pt x="5694" y="3203"/>
                </a:lnTo>
                <a:lnTo>
                  <a:pt x="5691" y="3201"/>
                </a:lnTo>
                <a:lnTo>
                  <a:pt x="5689" y="3198"/>
                </a:lnTo>
                <a:lnTo>
                  <a:pt x="5687" y="3194"/>
                </a:lnTo>
                <a:lnTo>
                  <a:pt x="5688" y="3189"/>
                </a:lnTo>
                <a:lnTo>
                  <a:pt x="5690" y="3183"/>
                </a:lnTo>
                <a:lnTo>
                  <a:pt x="5693" y="3176"/>
                </a:lnTo>
                <a:lnTo>
                  <a:pt x="5697" y="3169"/>
                </a:lnTo>
                <a:lnTo>
                  <a:pt x="5703" y="3163"/>
                </a:lnTo>
                <a:lnTo>
                  <a:pt x="5716" y="3149"/>
                </a:lnTo>
                <a:lnTo>
                  <a:pt x="5731" y="3134"/>
                </a:lnTo>
                <a:lnTo>
                  <a:pt x="5747" y="3120"/>
                </a:lnTo>
                <a:lnTo>
                  <a:pt x="5763" y="3107"/>
                </a:lnTo>
                <a:lnTo>
                  <a:pt x="5788" y="3089"/>
                </a:lnTo>
                <a:lnTo>
                  <a:pt x="5770" y="3085"/>
                </a:lnTo>
                <a:lnTo>
                  <a:pt x="5782" y="3077"/>
                </a:lnTo>
                <a:lnTo>
                  <a:pt x="5793" y="3069"/>
                </a:lnTo>
                <a:lnTo>
                  <a:pt x="5806" y="3061"/>
                </a:lnTo>
                <a:lnTo>
                  <a:pt x="5816" y="3052"/>
                </a:lnTo>
                <a:lnTo>
                  <a:pt x="5827" y="3042"/>
                </a:lnTo>
                <a:lnTo>
                  <a:pt x="5838" y="3032"/>
                </a:lnTo>
                <a:lnTo>
                  <a:pt x="5847" y="3021"/>
                </a:lnTo>
                <a:lnTo>
                  <a:pt x="5856" y="3010"/>
                </a:lnTo>
                <a:lnTo>
                  <a:pt x="5833" y="3013"/>
                </a:lnTo>
                <a:lnTo>
                  <a:pt x="5844" y="3003"/>
                </a:lnTo>
                <a:lnTo>
                  <a:pt x="5853" y="2994"/>
                </a:lnTo>
                <a:lnTo>
                  <a:pt x="5862" y="2984"/>
                </a:lnTo>
                <a:lnTo>
                  <a:pt x="5871" y="2973"/>
                </a:lnTo>
                <a:lnTo>
                  <a:pt x="5879" y="2963"/>
                </a:lnTo>
                <a:lnTo>
                  <a:pt x="5886" y="2952"/>
                </a:lnTo>
                <a:lnTo>
                  <a:pt x="5893" y="2940"/>
                </a:lnTo>
                <a:lnTo>
                  <a:pt x="5899" y="2928"/>
                </a:lnTo>
                <a:lnTo>
                  <a:pt x="5871" y="2935"/>
                </a:lnTo>
                <a:lnTo>
                  <a:pt x="5882" y="2926"/>
                </a:lnTo>
                <a:lnTo>
                  <a:pt x="5892" y="2917"/>
                </a:lnTo>
                <a:lnTo>
                  <a:pt x="5901" y="2906"/>
                </a:lnTo>
                <a:lnTo>
                  <a:pt x="5910" y="2896"/>
                </a:lnTo>
                <a:lnTo>
                  <a:pt x="5917" y="2885"/>
                </a:lnTo>
                <a:lnTo>
                  <a:pt x="5924" y="2873"/>
                </a:lnTo>
                <a:lnTo>
                  <a:pt x="5930" y="2861"/>
                </a:lnTo>
                <a:lnTo>
                  <a:pt x="5935" y="2848"/>
                </a:lnTo>
                <a:lnTo>
                  <a:pt x="5916" y="2855"/>
                </a:lnTo>
                <a:lnTo>
                  <a:pt x="5924" y="2843"/>
                </a:lnTo>
                <a:lnTo>
                  <a:pt x="5932" y="2833"/>
                </a:lnTo>
                <a:lnTo>
                  <a:pt x="5940" y="2822"/>
                </a:lnTo>
                <a:lnTo>
                  <a:pt x="5947" y="2810"/>
                </a:lnTo>
                <a:lnTo>
                  <a:pt x="5953" y="2798"/>
                </a:lnTo>
                <a:lnTo>
                  <a:pt x="5959" y="2786"/>
                </a:lnTo>
                <a:lnTo>
                  <a:pt x="5964" y="2773"/>
                </a:lnTo>
                <a:lnTo>
                  <a:pt x="5970" y="2760"/>
                </a:lnTo>
                <a:lnTo>
                  <a:pt x="5948" y="2773"/>
                </a:lnTo>
                <a:lnTo>
                  <a:pt x="5964" y="2749"/>
                </a:lnTo>
                <a:lnTo>
                  <a:pt x="5979" y="2724"/>
                </a:lnTo>
                <a:lnTo>
                  <a:pt x="5993" y="2698"/>
                </a:lnTo>
                <a:lnTo>
                  <a:pt x="6007" y="2671"/>
                </a:lnTo>
                <a:lnTo>
                  <a:pt x="5984" y="2680"/>
                </a:lnTo>
                <a:lnTo>
                  <a:pt x="6011" y="2637"/>
                </a:lnTo>
                <a:lnTo>
                  <a:pt x="6035" y="2594"/>
                </a:lnTo>
                <a:lnTo>
                  <a:pt x="6010" y="2605"/>
                </a:lnTo>
                <a:lnTo>
                  <a:pt x="6042" y="2562"/>
                </a:lnTo>
                <a:lnTo>
                  <a:pt x="6073" y="2517"/>
                </a:lnTo>
                <a:lnTo>
                  <a:pt x="6045" y="2527"/>
                </a:lnTo>
                <a:lnTo>
                  <a:pt x="6063" y="2509"/>
                </a:lnTo>
                <a:lnTo>
                  <a:pt x="6080" y="2491"/>
                </a:lnTo>
                <a:lnTo>
                  <a:pt x="6096" y="2472"/>
                </a:lnTo>
                <a:lnTo>
                  <a:pt x="6111" y="2453"/>
                </a:lnTo>
                <a:lnTo>
                  <a:pt x="6087" y="2457"/>
                </a:lnTo>
                <a:lnTo>
                  <a:pt x="6111" y="2435"/>
                </a:lnTo>
                <a:lnTo>
                  <a:pt x="6133" y="2412"/>
                </a:lnTo>
                <a:lnTo>
                  <a:pt x="6155" y="2388"/>
                </a:lnTo>
                <a:lnTo>
                  <a:pt x="6176" y="2362"/>
                </a:lnTo>
                <a:lnTo>
                  <a:pt x="6145" y="2370"/>
                </a:lnTo>
                <a:lnTo>
                  <a:pt x="6159" y="2345"/>
                </a:lnTo>
                <a:lnTo>
                  <a:pt x="6174" y="2320"/>
                </a:lnTo>
                <a:lnTo>
                  <a:pt x="6186" y="2293"/>
                </a:lnTo>
                <a:lnTo>
                  <a:pt x="6198" y="2267"/>
                </a:lnTo>
                <a:lnTo>
                  <a:pt x="6182" y="2279"/>
                </a:lnTo>
                <a:lnTo>
                  <a:pt x="6185" y="2270"/>
                </a:lnTo>
                <a:lnTo>
                  <a:pt x="6190" y="2260"/>
                </a:lnTo>
                <a:lnTo>
                  <a:pt x="6197" y="2249"/>
                </a:lnTo>
                <a:lnTo>
                  <a:pt x="6205" y="2237"/>
                </a:lnTo>
                <a:lnTo>
                  <a:pt x="6219" y="2218"/>
                </a:lnTo>
                <a:lnTo>
                  <a:pt x="6225" y="2209"/>
                </a:lnTo>
                <a:lnTo>
                  <a:pt x="6216" y="2216"/>
                </a:lnTo>
                <a:lnTo>
                  <a:pt x="6207" y="2222"/>
                </a:lnTo>
                <a:lnTo>
                  <a:pt x="6197" y="2229"/>
                </a:lnTo>
                <a:lnTo>
                  <a:pt x="6189" y="2237"/>
                </a:lnTo>
                <a:lnTo>
                  <a:pt x="6181" y="2246"/>
                </a:lnTo>
                <a:lnTo>
                  <a:pt x="6174" y="2255"/>
                </a:lnTo>
                <a:lnTo>
                  <a:pt x="6167" y="2264"/>
                </a:lnTo>
                <a:lnTo>
                  <a:pt x="6161" y="2273"/>
                </a:lnTo>
                <a:lnTo>
                  <a:pt x="6154" y="2256"/>
                </a:lnTo>
                <a:lnTo>
                  <a:pt x="6145" y="2282"/>
                </a:lnTo>
                <a:lnTo>
                  <a:pt x="6134" y="2306"/>
                </a:lnTo>
                <a:lnTo>
                  <a:pt x="6122" y="2331"/>
                </a:lnTo>
                <a:lnTo>
                  <a:pt x="6110" y="2356"/>
                </a:lnTo>
                <a:lnTo>
                  <a:pt x="6101" y="2341"/>
                </a:lnTo>
                <a:lnTo>
                  <a:pt x="6084" y="2359"/>
                </a:lnTo>
                <a:lnTo>
                  <a:pt x="6066" y="2376"/>
                </a:lnTo>
                <a:lnTo>
                  <a:pt x="6048" y="2393"/>
                </a:lnTo>
                <a:lnTo>
                  <a:pt x="6028" y="2409"/>
                </a:lnTo>
                <a:lnTo>
                  <a:pt x="6022" y="2396"/>
                </a:lnTo>
                <a:lnTo>
                  <a:pt x="6017" y="2405"/>
                </a:lnTo>
                <a:lnTo>
                  <a:pt x="6010" y="2414"/>
                </a:lnTo>
                <a:lnTo>
                  <a:pt x="6002" y="2421"/>
                </a:lnTo>
                <a:lnTo>
                  <a:pt x="5994" y="2427"/>
                </a:lnTo>
                <a:lnTo>
                  <a:pt x="5985" y="2432"/>
                </a:lnTo>
                <a:lnTo>
                  <a:pt x="5976" y="2436"/>
                </a:lnTo>
                <a:lnTo>
                  <a:pt x="5965" y="2439"/>
                </a:lnTo>
                <a:lnTo>
                  <a:pt x="5955" y="2441"/>
                </a:lnTo>
                <a:lnTo>
                  <a:pt x="5959" y="2430"/>
                </a:lnTo>
                <a:lnTo>
                  <a:pt x="5937" y="2438"/>
                </a:lnTo>
                <a:lnTo>
                  <a:pt x="5915" y="2446"/>
                </a:lnTo>
                <a:lnTo>
                  <a:pt x="5892" y="2452"/>
                </a:lnTo>
                <a:lnTo>
                  <a:pt x="5868" y="2457"/>
                </a:lnTo>
                <a:lnTo>
                  <a:pt x="5871" y="2438"/>
                </a:lnTo>
                <a:lnTo>
                  <a:pt x="5788" y="2508"/>
                </a:lnTo>
                <a:lnTo>
                  <a:pt x="5793" y="2490"/>
                </a:lnTo>
                <a:lnTo>
                  <a:pt x="5752" y="2525"/>
                </a:lnTo>
                <a:lnTo>
                  <a:pt x="5711" y="2561"/>
                </a:lnTo>
                <a:lnTo>
                  <a:pt x="5710" y="2546"/>
                </a:lnTo>
                <a:lnTo>
                  <a:pt x="5702" y="2554"/>
                </a:lnTo>
                <a:lnTo>
                  <a:pt x="5684" y="2570"/>
                </a:lnTo>
                <a:lnTo>
                  <a:pt x="5675" y="2577"/>
                </a:lnTo>
                <a:lnTo>
                  <a:pt x="5665" y="2583"/>
                </a:lnTo>
                <a:lnTo>
                  <a:pt x="5662" y="2585"/>
                </a:lnTo>
                <a:lnTo>
                  <a:pt x="5659" y="2585"/>
                </a:lnTo>
                <a:lnTo>
                  <a:pt x="5657" y="2583"/>
                </a:lnTo>
                <a:lnTo>
                  <a:pt x="5656" y="2581"/>
                </a:lnTo>
                <a:lnTo>
                  <a:pt x="5655" y="2568"/>
                </a:lnTo>
                <a:lnTo>
                  <a:pt x="5655" y="2554"/>
                </a:lnTo>
                <a:lnTo>
                  <a:pt x="5656" y="2538"/>
                </a:lnTo>
                <a:lnTo>
                  <a:pt x="5658" y="2523"/>
                </a:lnTo>
                <a:lnTo>
                  <a:pt x="5663" y="2491"/>
                </a:lnTo>
                <a:lnTo>
                  <a:pt x="5670" y="2465"/>
                </a:lnTo>
                <a:lnTo>
                  <a:pt x="5651" y="2485"/>
                </a:lnTo>
                <a:lnTo>
                  <a:pt x="5657" y="2445"/>
                </a:lnTo>
                <a:lnTo>
                  <a:pt x="5662" y="2404"/>
                </a:lnTo>
                <a:lnTo>
                  <a:pt x="5664" y="2363"/>
                </a:lnTo>
                <a:lnTo>
                  <a:pt x="5665" y="2323"/>
                </a:lnTo>
                <a:lnTo>
                  <a:pt x="5644" y="2368"/>
                </a:lnTo>
                <a:lnTo>
                  <a:pt x="5641" y="2355"/>
                </a:lnTo>
                <a:lnTo>
                  <a:pt x="5640" y="2341"/>
                </a:lnTo>
                <a:lnTo>
                  <a:pt x="5640" y="2328"/>
                </a:lnTo>
                <a:lnTo>
                  <a:pt x="5641" y="2317"/>
                </a:lnTo>
                <a:lnTo>
                  <a:pt x="5643" y="2305"/>
                </a:lnTo>
                <a:lnTo>
                  <a:pt x="5646" y="2295"/>
                </a:lnTo>
                <a:lnTo>
                  <a:pt x="5650" y="2286"/>
                </a:lnTo>
                <a:lnTo>
                  <a:pt x="5655" y="2278"/>
                </a:lnTo>
                <a:lnTo>
                  <a:pt x="5661" y="2269"/>
                </a:lnTo>
                <a:lnTo>
                  <a:pt x="5670" y="2263"/>
                </a:lnTo>
                <a:lnTo>
                  <a:pt x="5678" y="2257"/>
                </a:lnTo>
                <a:lnTo>
                  <a:pt x="5687" y="2252"/>
                </a:lnTo>
                <a:lnTo>
                  <a:pt x="5697" y="2248"/>
                </a:lnTo>
                <a:lnTo>
                  <a:pt x="5708" y="2245"/>
                </a:lnTo>
                <a:lnTo>
                  <a:pt x="5720" y="2241"/>
                </a:lnTo>
                <a:lnTo>
                  <a:pt x="5732" y="2240"/>
                </a:lnTo>
                <a:lnTo>
                  <a:pt x="5709" y="2279"/>
                </a:lnTo>
                <a:lnTo>
                  <a:pt x="5721" y="2281"/>
                </a:lnTo>
                <a:lnTo>
                  <a:pt x="5734" y="2281"/>
                </a:lnTo>
                <a:lnTo>
                  <a:pt x="5752" y="2282"/>
                </a:lnTo>
                <a:lnTo>
                  <a:pt x="5771" y="2281"/>
                </a:lnTo>
                <a:lnTo>
                  <a:pt x="5789" y="2279"/>
                </a:lnTo>
                <a:lnTo>
                  <a:pt x="5798" y="2276"/>
                </a:lnTo>
                <a:lnTo>
                  <a:pt x="5807" y="2273"/>
                </a:lnTo>
                <a:lnTo>
                  <a:pt x="5815" y="2270"/>
                </a:lnTo>
                <a:lnTo>
                  <a:pt x="5822" y="2267"/>
                </a:lnTo>
                <a:close/>
                <a:moveTo>
                  <a:pt x="5725" y="2008"/>
                </a:moveTo>
                <a:lnTo>
                  <a:pt x="5725" y="2008"/>
                </a:lnTo>
                <a:lnTo>
                  <a:pt x="5728" y="2008"/>
                </a:lnTo>
                <a:lnTo>
                  <a:pt x="5732" y="2011"/>
                </a:lnTo>
                <a:lnTo>
                  <a:pt x="5740" y="2016"/>
                </a:lnTo>
                <a:lnTo>
                  <a:pt x="5748" y="2023"/>
                </a:lnTo>
                <a:lnTo>
                  <a:pt x="5737" y="2024"/>
                </a:lnTo>
                <a:lnTo>
                  <a:pt x="5712" y="2028"/>
                </a:lnTo>
                <a:lnTo>
                  <a:pt x="5697" y="2032"/>
                </a:lnTo>
                <a:lnTo>
                  <a:pt x="5683" y="2036"/>
                </a:lnTo>
                <a:lnTo>
                  <a:pt x="5671" y="2040"/>
                </a:lnTo>
                <a:lnTo>
                  <a:pt x="5664" y="2044"/>
                </a:lnTo>
                <a:lnTo>
                  <a:pt x="5660" y="2047"/>
                </a:lnTo>
                <a:lnTo>
                  <a:pt x="5677" y="2064"/>
                </a:lnTo>
                <a:lnTo>
                  <a:pt x="5669" y="2068"/>
                </a:lnTo>
                <a:lnTo>
                  <a:pt x="5660" y="2071"/>
                </a:lnTo>
                <a:lnTo>
                  <a:pt x="5653" y="2073"/>
                </a:lnTo>
                <a:lnTo>
                  <a:pt x="5647" y="2074"/>
                </a:lnTo>
                <a:lnTo>
                  <a:pt x="5641" y="2074"/>
                </a:lnTo>
                <a:lnTo>
                  <a:pt x="5635" y="2073"/>
                </a:lnTo>
                <a:lnTo>
                  <a:pt x="5630" y="2071"/>
                </a:lnTo>
                <a:lnTo>
                  <a:pt x="5625" y="2068"/>
                </a:lnTo>
                <a:lnTo>
                  <a:pt x="5621" y="2064"/>
                </a:lnTo>
                <a:lnTo>
                  <a:pt x="5618" y="2060"/>
                </a:lnTo>
                <a:lnTo>
                  <a:pt x="5615" y="2054"/>
                </a:lnTo>
                <a:lnTo>
                  <a:pt x="5612" y="2048"/>
                </a:lnTo>
                <a:lnTo>
                  <a:pt x="5608" y="2033"/>
                </a:lnTo>
                <a:lnTo>
                  <a:pt x="5605" y="2016"/>
                </a:lnTo>
                <a:lnTo>
                  <a:pt x="5584" y="2057"/>
                </a:lnTo>
                <a:lnTo>
                  <a:pt x="5580" y="2035"/>
                </a:lnTo>
                <a:lnTo>
                  <a:pt x="5579" y="2026"/>
                </a:lnTo>
                <a:lnTo>
                  <a:pt x="5579" y="2018"/>
                </a:lnTo>
                <a:lnTo>
                  <a:pt x="5580" y="2011"/>
                </a:lnTo>
                <a:lnTo>
                  <a:pt x="5581" y="2004"/>
                </a:lnTo>
                <a:lnTo>
                  <a:pt x="5583" y="1999"/>
                </a:lnTo>
                <a:lnTo>
                  <a:pt x="5585" y="1994"/>
                </a:lnTo>
                <a:lnTo>
                  <a:pt x="5588" y="1991"/>
                </a:lnTo>
                <a:lnTo>
                  <a:pt x="5591" y="1988"/>
                </a:lnTo>
                <a:lnTo>
                  <a:pt x="5595" y="1986"/>
                </a:lnTo>
                <a:lnTo>
                  <a:pt x="5599" y="1984"/>
                </a:lnTo>
                <a:lnTo>
                  <a:pt x="5609" y="1983"/>
                </a:lnTo>
                <a:lnTo>
                  <a:pt x="5620" y="1984"/>
                </a:lnTo>
                <a:lnTo>
                  <a:pt x="5632" y="1986"/>
                </a:lnTo>
                <a:lnTo>
                  <a:pt x="5645" y="1989"/>
                </a:lnTo>
                <a:lnTo>
                  <a:pt x="5673" y="1997"/>
                </a:lnTo>
                <a:lnTo>
                  <a:pt x="5686" y="2001"/>
                </a:lnTo>
                <a:lnTo>
                  <a:pt x="5699" y="2004"/>
                </a:lnTo>
                <a:lnTo>
                  <a:pt x="5713" y="2007"/>
                </a:lnTo>
                <a:lnTo>
                  <a:pt x="5725" y="2008"/>
                </a:lnTo>
                <a:close/>
                <a:moveTo>
                  <a:pt x="5450" y="1886"/>
                </a:moveTo>
                <a:lnTo>
                  <a:pt x="5450" y="1886"/>
                </a:lnTo>
                <a:lnTo>
                  <a:pt x="5444" y="1896"/>
                </a:lnTo>
                <a:lnTo>
                  <a:pt x="5446" y="1884"/>
                </a:lnTo>
                <a:lnTo>
                  <a:pt x="5450" y="1886"/>
                </a:lnTo>
                <a:close/>
                <a:moveTo>
                  <a:pt x="5348" y="3922"/>
                </a:moveTo>
                <a:lnTo>
                  <a:pt x="5348" y="3922"/>
                </a:lnTo>
                <a:lnTo>
                  <a:pt x="5342" y="3857"/>
                </a:lnTo>
                <a:lnTo>
                  <a:pt x="5334" y="3791"/>
                </a:lnTo>
                <a:lnTo>
                  <a:pt x="5325" y="3725"/>
                </a:lnTo>
                <a:lnTo>
                  <a:pt x="5316" y="3659"/>
                </a:lnTo>
                <a:lnTo>
                  <a:pt x="5306" y="3593"/>
                </a:lnTo>
                <a:lnTo>
                  <a:pt x="5294" y="3527"/>
                </a:lnTo>
                <a:lnTo>
                  <a:pt x="5282" y="3462"/>
                </a:lnTo>
                <a:lnTo>
                  <a:pt x="5268" y="3398"/>
                </a:lnTo>
                <a:lnTo>
                  <a:pt x="5274" y="3398"/>
                </a:lnTo>
                <a:lnTo>
                  <a:pt x="5281" y="3398"/>
                </a:lnTo>
                <a:lnTo>
                  <a:pt x="5294" y="3401"/>
                </a:lnTo>
                <a:lnTo>
                  <a:pt x="5309" y="3406"/>
                </a:lnTo>
                <a:lnTo>
                  <a:pt x="5324" y="3415"/>
                </a:lnTo>
                <a:lnTo>
                  <a:pt x="5341" y="3423"/>
                </a:lnTo>
                <a:lnTo>
                  <a:pt x="5357" y="3434"/>
                </a:lnTo>
                <a:lnTo>
                  <a:pt x="5390" y="3458"/>
                </a:lnTo>
                <a:lnTo>
                  <a:pt x="5423" y="3484"/>
                </a:lnTo>
                <a:lnTo>
                  <a:pt x="5454" y="3508"/>
                </a:lnTo>
                <a:lnTo>
                  <a:pt x="5482" y="3529"/>
                </a:lnTo>
                <a:lnTo>
                  <a:pt x="5494" y="3537"/>
                </a:lnTo>
                <a:lnTo>
                  <a:pt x="5505" y="3543"/>
                </a:lnTo>
                <a:lnTo>
                  <a:pt x="5499" y="3523"/>
                </a:lnTo>
                <a:lnTo>
                  <a:pt x="5512" y="3534"/>
                </a:lnTo>
                <a:lnTo>
                  <a:pt x="5524" y="3543"/>
                </a:lnTo>
                <a:lnTo>
                  <a:pt x="5538" y="3551"/>
                </a:lnTo>
                <a:lnTo>
                  <a:pt x="5552" y="3556"/>
                </a:lnTo>
                <a:lnTo>
                  <a:pt x="5568" y="3560"/>
                </a:lnTo>
                <a:lnTo>
                  <a:pt x="5583" y="3561"/>
                </a:lnTo>
                <a:lnTo>
                  <a:pt x="5599" y="3561"/>
                </a:lnTo>
                <a:lnTo>
                  <a:pt x="5616" y="3559"/>
                </a:lnTo>
                <a:lnTo>
                  <a:pt x="5599" y="3544"/>
                </a:lnTo>
                <a:lnTo>
                  <a:pt x="5610" y="3548"/>
                </a:lnTo>
                <a:lnTo>
                  <a:pt x="5620" y="3551"/>
                </a:lnTo>
                <a:lnTo>
                  <a:pt x="5630" y="3553"/>
                </a:lnTo>
                <a:lnTo>
                  <a:pt x="5642" y="3554"/>
                </a:lnTo>
                <a:lnTo>
                  <a:pt x="5652" y="3554"/>
                </a:lnTo>
                <a:lnTo>
                  <a:pt x="5662" y="3554"/>
                </a:lnTo>
                <a:lnTo>
                  <a:pt x="5674" y="3552"/>
                </a:lnTo>
                <a:lnTo>
                  <a:pt x="5684" y="3549"/>
                </a:lnTo>
                <a:lnTo>
                  <a:pt x="5664" y="3536"/>
                </a:lnTo>
                <a:lnTo>
                  <a:pt x="5678" y="3538"/>
                </a:lnTo>
                <a:lnTo>
                  <a:pt x="5690" y="3539"/>
                </a:lnTo>
                <a:lnTo>
                  <a:pt x="5704" y="3538"/>
                </a:lnTo>
                <a:lnTo>
                  <a:pt x="5716" y="3537"/>
                </a:lnTo>
                <a:lnTo>
                  <a:pt x="5728" y="3534"/>
                </a:lnTo>
                <a:lnTo>
                  <a:pt x="5741" y="3531"/>
                </a:lnTo>
                <a:lnTo>
                  <a:pt x="5753" y="3526"/>
                </a:lnTo>
                <a:lnTo>
                  <a:pt x="5764" y="3520"/>
                </a:lnTo>
                <a:lnTo>
                  <a:pt x="5745" y="3514"/>
                </a:lnTo>
                <a:lnTo>
                  <a:pt x="5789" y="3498"/>
                </a:lnTo>
                <a:lnTo>
                  <a:pt x="5832" y="3482"/>
                </a:lnTo>
                <a:lnTo>
                  <a:pt x="5813" y="3471"/>
                </a:lnTo>
                <a:lnTo>
                  <a:pt x="5826" y="3471"/>
                </a:lnTo>
                <a:lnTo>
                  <a:pt x="5841" y="3469"/>
                </a:lnTo>
                <a:lnTo>
                  <a:pt x="5854" y="3467"/>
                </a:lnTo>
                <a:lnTo>
                  <a:pt x="5867" y="3463"/>
                </a:lnTo>
                <a:lnTo>
                  <a:pt x="5854" y="3498"/>
                </a:lnTo>
                <a:lnTo>
                  <a:pt x="5841" y="3535"/>
                </a:lnTo>
                <a:lnTo>
                  <a:pt x="5816" y="3610"/>
                </a:lnTo>
                <a:lnTo>
                  <a:pt x="5794" y="3676"/>
                </a:lnTo>
                <a:lnTo>
                  <a:pt x="5781" y="3721"/>
                </a:lnTo>
                <a:lnTo>
                  <a:pt x="5771" y="3715"/>
                </a:lnTo>
                <a:lnTo>
                  <a:pt x="5761" y="3710"/>
                </a:lnTo>
                <a:lnTo>
                  <a:pt x="5753" y="3708"/>
                </a:lnTo>
                <a:lnTo>
                  <a:pt x="5745" y="3706"/>
                </a:lnTo>
                <a:lnTo>
                  <a:pt x="5737" y="3706"/>
                </a:lnTo>
                <a:lnTo>
                  <a:pt x="5730" y="3707"/>
                </a:lnTo>
                <a:lnTo>
                  <a:pt x="5723" y="3710"/>
                </a:lnTo>
                <a:lnTo>
                  <a:pt x="5718" y="3714"/>
                </a:lnTo>
                <a:lnTo>
                  <a:pt x="5712" y="3718"/>
                </a:lnTo>
                <a:lnTo>
                  <a:pt x="5707" y="3724"/>
                </a:lnTo>
                <a:lnTo>
                  <a:pt x="5703" y="3730"/>
                </a:lnTo>
                <a:lnTo>
                  <a:pt x="5698" y="3737"/>
                </a:lnTo>
                <a:lnTo>
                  <a:pt x="5691" y="3753"/>
                </a:lnTo>
                <a:lnTo>
                  <a:pt x="5685" y="3771"/>
                </a:lnTo>
                <a:lnTo>
                  <a:pt x="5680" y="3792"/>
                </a:lnTo>
                <a:lnTo>
                  <a:pt x="5676" y="3814"/>
                </a:lnTo>
                <a:lnTo>
                  <a:pt x="5669" y="3858"/>
                </a:lnTo>
                <a:lnTo>
                  <a:pt x="5661" y="3901"/>
                </a:lnTo>
                <a:lnTo>
                  <a:pt x="5657" y="3920"/>
                </a:lnTo>
                <a:lnTo>
                  <a:pt x="5652" y="3937"/>
                </a:lnTo>
                <a:lnTo>
                  <a:pt x="5643" y="3934"/>
                </a:lnTo>
                <a:lnTo>
                  <a:pt x="5644" y="3952"/>
                </a:lnTo>
                <a:lnTo>
                  <a:pt x="5632" y="3949"/>
                </a:lnTo>
                <a:lnTo>
                  <a:pt x="5620" y="3947"/>
                </a:lnTo>
                <a:lnTo>
                  <a:pt x="5609" y="3944"/>
                </a:lnTo>
                <a:lnTo>
                  <a:pt x="5596" y="3942"/>
                </a:lnTo>
                <a:lnTo>
                  <a:pt x="5584" y="3942"/>
                </a:lnTo>
                <a:lnTo>
                  <a:pt x="5573" y="3942"/>
                </a:lnTo>
                <a:lnTo>
                  <a:pt x="5560" y="3942"/>
                </a:lnTo>
                <a:lnTo>
                  <a:pt x="5548" y="3943"/>
                </a:lnTo>
                <a:lnTo>
                  <a:pt x="5565" y="3959"/>
                </a:lnTo>
                <a:lnTo>
                  <a:pt x="5554" y="3960"/>
                </a:lnTo>
                <a:lnTo>
                  <a:pt x="5542" y="3961"/>
                </a:lnTo>
                <a:lnTo>
                  <a:pt x="5530" y="3962"/>
                </a:lnTo>
                <a:lnTo>
                  <a:pt x="5518" y="3961"/>
                </a:lnTo>
                <a:lnTo>
                  <a:pt x="5507" y="3960"/>
                </a:lnTo>
                <a:lnTo>
                  <a:pt x="5494" y="3958"/>
                </a:lnTo>
                <a:lnTo>
                  <a:pt x="5483" y="3955"/>
                </a:lnTo>
                <a:lnTo>
                  <a:pt x="5472" y="3952"/>
                </a:lnTo>
                <a:lnTo>
                  <a:pt x="5489" y="3968"/>
                </a:lnTo>
                <a:lnTo>
                  <a:pt x="5473" y="3966"/>
                </a:lnTo>
                <a:lnTo>
                  <a:pt x="5456" y="3963"/>
                </a:lnTo>
                <a:lnTo>
                  <a:pt x="5440" y="3959"/>
                </a:lnTo>
                <a:lnTo>
                  <a:pt x="5424" y="3955"/>
                </a:lnTo>
                <a:lnTo>
                  <a:pt x="5408" y="3950"/>
                </a:lnTo>
                <a:lnTo>
                  <a:pt x="5392" y="3944"/>
                </a:lnTo>
                <a:lnTo>
                  <a:pt x="5377" y="3937"/>
                </a:lnTo>
                <a:lnTo>
                  <a:pt x="5361" y="3930"/>
                </a:lnTo>
                <a:lnTo>
                  <a:pt x="5379" y="3961"/>
                </a:lnTo>
                <a:lnTo>
                  <a:pt x="5371" y="3959"/>
                </a:lnTo>
                <a:lnTo>
                  <a:pt x="5363" y="3957"/>
                </a:lnTo>
                <a:lnTo>
                  <a:pt x="5358" y="3953"/>
                </a:lnTo>
                <a:lnTo>
                  <a:pt x="5355" y="3949"/>
                </a:lnTo>
                <a:lnTo>
                  <a:pt x="5352" y="3942"/>
                </a:lnTo>
                <a:lnTo>
                  <a:pt x="5351" y="3936"/>
                </a:lnTo>
                <a:lnTo>
                  <a:pt x="5348" y="3922"/>
                </a:lnTo>
                <a:close/>
                <a:moveTo>
                  <a:pt x="5644" y="5528"/>
                </a:moveTo>
                <a:lnTo>
                  <a:pt x="5644" y="5528"/>
                </a:lnTo>
                <a:lnTo>
                  <a:pt x="5629" y="5532"/>
                </a:lnTo>
                <a:lnTo>
                  <a:pt x="5612" y="5538"/>
                </a:lnTo>
                <a:lnTo>
                  <a:pt x="5572" y="5555"/>
                </a:lnTo>
                <a:lnTo>
                  <a:pt x="5524" y="5574"/>
                </a:lnTo>
                <a:lnTo>
                  <a:pt x="5475" y="5594"/>
                </a:lnTo>
                <a:lnTo>
                  <a:pt x="5450" y="5603"/>
                </a:lnTo>
                <a:lnTo>
                  <a:pt x="5425" y="5611"/>
                </a:lnTo>
                <a:lnTo>
                  <a:pt x="5402" y="5618"/>
                </a:lnTo>
                <a:lnTo>
                  <a:pt x="5378" y="5623"/>
                </a:lnTo>
                <a:lnTo>
                  <a:pt x="5356" y="5625"/>
                </a:lnTo>
                <a:lnTo>
                  <a:pt x="5347" y="5626"/>
                </a:lnTo>
                <a:lnTo>
                  <a:pt x="5337" y="5625"/>
                </a:lnTo>
                <a:lnTo>
                  <a:pt x="5328" y="5625"/>
                </a:lnTo>
                <a:lnTo>
                  <a:pt x="5320" y="5623"/>
                </a:lnTo>
                <a:lnTo>
                  <a:pt x="5312" y="5620"/>
                </a:lnTo>
                <a:lnTo>
                  <a:pt x="5305" y="5617"/>
                </a:lnTo>
                <a:lnTo>
                  <a:pt x="5301" y="5613"/>
                </a:lnTo>
                <a:lnTo>
                  <a:pt x="5296" y="5609"/>
                </a:lnTo>
                <a:lnTo>
                  <a:pt x="5293" y="5603"/>
                </a:lnTo>
                <a:lnTo>
                  <a:pt x="5291" y="5597"/>
                </a:lnTo>
                <a:lnTo>
                  <a:pt x="5289" y="5590"/>
                </a:lnTo>
                <a:lnTo>
                  <a:pt x="5287" y="5581"/>
                </a:lnTo>
                <a:lnTo>
                  <a:pt x="5285" y="5563"/>
                </a:lnTo>
                <a:lnTo>
                  <a:pt x="5285" y="5542"/>
                </a:lnTo>
                <a:lnTo>
                  <a:pt x="5286" y="5520"/>
                </a:lnTo>
                <a:lnTo>
                  <a:pt x="5289" y="5495"/>
                </a:lnTo>
                <a:lnTo>
                  <a:pt x="5292" y="5470"/>
                </a:lnTo>
                <a:lnTo>
                  <a:pt x="5300" y="5421"/>
                </a:lnTo>
                <a:lnTo>
                  <a:pt x="5309" y="5375"/>
                </a:lnTo>
                <a:lnTo>
                  <a:pt x="5316" y="5338"/>
                </a:lnTo>
                <a:lnTo>
                  <a:pt x="5320" y="5314"/>
                </a:lnTo>
                <a:lnTo>
                  <a:pt x="5328" y="5258"/>
                </a:lnTo>
                <a:lnTo>
                  <a:pt x="5338" y="5201"/>
                </a:lnTo>
                <a:lnTo>
                  <a:pt x="5348" y="5145"/>
                </a:lnTo>
                <a:lnTo>
                  <a:pt x="5359" y="5089"/>
                </a:lnTo>
                <a:lnTo>
                  <a:pt x="5382" y="4977"/>
                </a:lnTo>
                <a:lnTo>
                  <a:pt x="5405" y="4865"/>
                </a:lnTo>
                <a:lnTo>
                  <a:pt x="5409" y="4843"/>
                </a:lnTo>
                <a:lnTo>
                  <a:pt x="5413" y="4825"/>
                </a:lnTo>
                <a:lnTo>
                  <a:pt x="5418" y="4806"/>
                </a:lnTo>
                <a:lnTo>
                  <a:pt x="5424" y="4790"/>
                </a:lnTo>
                <a:lnTo>
                  <a:pt x="5436" y="4758"/>
                </a:lnTo>
                <a:lnTo>
                  <a:pt x="5449" y="4728"/>
                </a:lnTo>
                <a:lnTo>
                  <a:pt x="5478" y="4667"/>
                </a:lnTo>
                <a:lnTo>
                  <a:pt x="5492" y="4634"/>
                </a:lnTo>
                <a:lnTo>
                  <a:pt x="5508" y="4595"/>
                </a:lnTo>
                <a:lnTo>
                  <a:pt x="5515" y="4601"/>
                </a:lnTo>
                <a:lnTo>
                  <a:pt x="5525" y="4607"/>
                </a:lnTo>
                <a:lnTo>
                  <a:pt x="5531" y="4609"/>
                </a:lnTo>
                <a:lnTo>
                  <a:pt x="5539" y="4611"/>
                </a:lnTo>
                <a:lnTo>
                  <a:pt x="5546" y="4611"/>
                </a:lnTo>
                <a:lnTo>
                  <a:pt x="5555" y="4611"/>
                </a:lnTo>
                <a:lnTo>
                  <a:pt x="5539" y="4618"/>
                </a:lnTo>
                <a:lnTo>
                  <a:pt x="5559" y="4626"/>
                </a:lnTo>
                <a:lnTo>
                  <a:pt x="5580" y="4633"/>
                </a:lnTo>
                <a:lnTo>
                  <a:pt x="5602" y="4637"/>
                </a:lnTo>
                <a:lnTo>
                  <a:pt x="5624" y="4640"/>
                </a:lnTo>
                <a:lnTo>
                  <a:pt x="5605" y="4644"/>
                </a:lnTo>
                <a:lnTo>
                  <a:pt x="5647" y="4659"/>
                </a:lnTo>
                <a:lnTo>
                  <a:pt x="5687" y="4674"/>
                </a:lnTo>
                <a:lnTo>
                  <a:pt x="5667" y="4679"/>
                </a:lnTo>
                <a:lnTo>
                  <a:pt x="5692" y="4694"/>
                </a:lnTo>
                <a:lnTo>
                  <a:pt x="5719" y="4706"/>
                </a:lnTo>
                <a:lnTo>
                  <a:pt x="5746" y="4716"/>
                </a:lnTo>
                <a:lnTo>
                  <a:pt x="5774" y="4723"/>
                </a:lnTo>
                <a:lnTo>
                  <a:pt x="5742" y="4727"/>
                </a:lnTo>
                <a:lnTo>
                  <a:pt x="5792" y="4743"/>
                </a:lnTo>
                <a:lnTo>
                  <a:pt x="5843" y="4759"/>
                </a:lnTo>
                <a:lnTo>
                  <a:pt x="5823" y="4765"/>
                </a:lnTo>
                <a:lnTo>
                  <a:pt x="5840" y="4770"/>
                </a:lnTo>
                <a:lnTo>
                  <a:pt x="5857" y="4775"/>
                </a:lnTo>
                <a:lnTo>
                  <a:pt x="5875" y="4778"/>
                </a:lnTo>
                <a:lnTo>
                  <a:pt x="5891" y="4780"/>
                </a:lnTo>
                <a:lnTo>
                  <a:pt x="5910" y="4782"/>
                </a:lnTo>
                <a:lnTo>
                  <a:pt x="5927" y="4780"/>
                </a:lnTo>
                <a:lnTo>
                  <a:pt x="5945" y="4779"/>
                </a:lnTo>
                <a:lnTo>
                  <a:pt x="5962" y="4777"/>
                </a:lnTo>
                <a:lnTo>
                  <a:pt x="5945" y="4791"/>
                </a:lnTo>
                <a:lnTo>
                  <a:pt x="5959" y="4790"/>
                </a:lnTo>
                <a:lnTo>
                  <a:pt x="5974" y="4788"/>
                </a:lnTo>
                <a:lnTo>
                  <a:pt x="5988" y="4785"/>
                </a:lnTo>
                <a:lnTo>
                  <a:pt x="5999" y="4780"/>
                </a:lnTo>
                <a:lnTo>
                  <a:pt x="6018" y="4773"/>
                </a:lnTo>
                <a:lnTo>
                  <a:pt x="6025" y="4770"/>
                </a:lnTo>
                <a:lnTo>
                  <a:pt x="6014" y="4792"/>
                </a:lnTo>
                <a:lnTo>
                  <a:pt x="6022" y="4788"/>
                </a:lnTo>
                <a:lnTo>
                  <a:pt x="6033" y="4782"/>
                </a:lnTo>
                <a:lnTo>
                  <a:pt x="6061" y="4763"/>
                </a:lnTo>
                <a:lnTo>
                  <a:pt x="6096" y="4738"/>
                </a:lnTo>
                <a:lnTo>
                  <a:pt x="6082" y="4762"/>
                </a:lnTo>
                <a:lnTo>
                  <a:pt x="6093" y="4757"/>
                </a:lnTo>
                <a:lnTo>
                  <a:pt x="6105" y="4751"/>
                </a:lnTo>
                <a:lnTo>
                  <a:pt x="6115" y="4743"/>
                </a:lnTo>
                <a:lnTo>
                  <a:pt x="6124" y="4736"/>
                </a:lnTo>
                <a:lnTo>
                  <a:pt x="6133" y="4728"/>
                </a:lnTo>
                <a:lnTo>
                  <a:pt x="6144" y="4720"/>
                </a:lnTo>
                <a:lnTo>
                  <a:pt x="6154" y="4713"/>
                </a:lnTo>
                <a:lnTo>
                  <a:pt x="6165" y="4708"/>
                </a:lnTo>
                <a:lnTo>
                  <a:pt x="6169" y="4720"/>
                </a:lnTo>
                <a:lnTo>
                  <a:pt x="6173" y="4733"/>
                </a:lnTo>
                <a:lnTo>
                  <a:pt x="6175" y="4747"/>
                </a:lnTo>
                <a:lnTo>
                  <a:pt x="6177" y="4762"/>
                </a:lnTo>
                <a:lnTo>
                  <a:pt x="6177" y="4777"/>
                </a:lnTo>
                <a:lnTo>
                  <a:pt x="6177" y="4795"/>
                </a:lnTo>
                <a:lnTo>
                  <a:pt x="6175" y="4830"/>
                </a:lnTo>
                <a:lnTo>
                  <a:pt x="6171" y="4867"/>
                </a:lnTo>
                <a:lnTo>
                  <a:pt x="6164" y="4906"/>
                </a:lnTo>
                <a:lnTo>
                  <a:pt x="6156" y="4946"/>
                </a:lnTo>
                <a:lnTo>
                  <a:pt x="6147" y="4987"/>
                </a:lnTo>
                <a:lnTo>
                  <a:pt x="6136" y="5028"/>
                </a:lnTo>
                <a:lnTo>
                  <a:pt x="6125" y="5068"/>
                </a:lnTo>
                <a:lnTo>
                  <a:pt x="6105" y="5145"/>
                </a:lnTo>
                <a:lnTo>
                  <a:pt x="6085" y="5214"/>
                </a:lnTo>
                <a:lnTo>
                  <a:pt x="6077" y="5244"/>
                </a:lnTo>
                <a:lnTo>
                  <a:pt x="6071" y="5271"/>
                </a:lnTo>
                <a:lnTo>
                  <a:pt x="6065" y="5292"/>
                </a:lnTo>
                <a:lnTo>
                  <a:pt x="6060" y="5311"/>
                </a:lnTo>
                <a:lnTo>
                  <a:pt x="6053" y="5329"/>
                </a:lnTo>
                <a:lnTo>
                  <a:pt x="6046" y="5346"/>
                </a:lnTo>
                <a:lnTo>
                  <a:pt x="6039" y="5362"/>
                </a:lnTo>
                <a:lnTo>
                  <a:pt x="6029" y="5376"/>
                </a:lnTo>
                <a:lnTo>
                  <a:pt x="6020" y="5389"/>
                </a:lnTo>
                <a:lnTo>
                  <a:pt x="6011" y="5401"/>
                </a:lnTo>
                <a:lnTo>
                  <a:pt x="6000" y="5412"/>
                </a:lnTo>
                <a:lnTo>
                  <a:pt x="5989" y="5423"/>
                </a:lnTo>
                <a:lnTo>
                  <a:pt x="5978" y="5432"/>
                </a:lnTo>
                <a:lnTo>
                  <a:pt x="5965" y="5440"/>
                </a:lnTo>
                <a:lnTo>
                  <a:pt x="5953" y="5447"/>
                </a:lnTo>
                <a:lnTo>
                  <a:pt x="5940" y="5455"/>
                </a:lnTo>
                <a:lnTo>
                  <a:pt x="5926" y="5461"/>
                </a:lnTo>
                <a:lnTo>
                  <a:pt x="5913" y="5466"/>
                </a:lnTo>
                <a:lnTo>
                  <a:pt x="5883" y="5476"/>
                </a:lnTo>
                <a:lnTo>
                  <a:pt x="5852" y="5485"/>
                </a:lnTo>
                <a:lnTo>
                  <a:pt x="5820" y="5492"/>
                </a:lnTo>
                <a:lnTo>
                  <a:pt x="5786" y="5498"/>
                </a:lnTo>
                <a:lnTo>
                  <a:pt x="5716" y="5511"/>
                </a:lnTo>
                <a:lnTo>
                  <a:pt x="5680" y="5519"/>
                </a:lnTo>
                <a:lnTo>
                  <a:pt x="5644" y="5528"/>
                </a:lnTo>
                <a:close/>
                <a:moveTo>
                  <a:pt x="5903" y="5603"/>
                </a:moveTo>
                <a:lnTo>
                  <a:pt x="5903" y="5603"/>
                </a:lnTo>
                <a:lnTo>
                  <a:pt x="5880" y="5601"/>
                </a:lnTo>
                <a:lnTo>
                  <a:pt x="5856" y="5598"/>
                </a:lnTo>
                <a:lnTo>
                  <a:pt x="5830" y="5594"/>
                </a:lnTo>
                <a:lnTo>
                  <a:pt x="5804" y="5589"/>
                </a:lnTo>
                <a:lnTo>
                  <a:pt x="5752" y="5576"/>
                </a:lnTo>
                <a:lnTo>
                  <a:pt x="5705" y="5565"/>
                </a:lnTo>
                <a:lnTo>
                  <a:pt x="5769" y="5550"/>
                </a:lnTo>
                <a:lnTo>
                  <a:pt x="5799" y="5543"/>
                </a:lnTo>
                <a:lnTo>
                  <a:pt x="5831" y="5537"/>
                </a:lnTo>
                <a:lnTo>
                  <a:pt x="5862" y="5532"/>
                </a:lnTo>
                <a:lnTo>
                  <a:pt x="5893" y="5529"/>
                </a:lnTo>
                <a:lnTo>
                  <a:pt x="5923" y="5527"/>
                </a:lnTo>
                <a:lnTo>
                  <a:pt x="5954" y="5526"/>
                </a:lnTo>
                <a:lnTo>
                  <a:pt x="5984" y="5527"/>
                </a:lnTo>
                <a:lnTo>
                  <a:pt x="6014" y="5531"/>
                </a:lnTo>
                <a:lnTo>
                  <a:pt x="6028" y="5533"/>
                </a:lnTo>
                <a:lnTo>
                  <a:pt x="6043" y="5537"/>
                </a:lnTo>
                <a:lnTo>
                  <a:pt x="6057" y="5540"/>
                </a:lnTo>
                <a:lnTo>
                  <a:pt x="6072" y="5545"/>
                </a:lnTo>
                <a:lnTo>
                  <a:pt x="6086" y="5551"/>
                </a:lnTo>
                <a:lnTo>
                  <a:pt x="6099" y="5557"/>
                </a:lnTo>
                <a:lnTo>
                  <a:pt x="6114" y="5563"/>
                </a:lnTo>
                <a:lnTo>
                  <a:pt x="6127" y="5571"/>
                </a:lnTo>
                <a:lnTo>
                  <a:pt x="6142" y="5579"/>
                </a:lnTo>
                <a:lnTo>
                  <a:pt x="6155" y="5589"/>
                </a:lnTo>
                <a:lnTo>
                  <a:pt x="6168" y="5598"/>
                </a:lnTo>
                <a:lnTo>
                  <a:pt x="6182" y="5609"/>
                </a:lnTo>
                <a:lnTo>
                  <a:pt x="6135" y="5611"/>
                </a:lnTo>
                <a:lnTo>
                  <a:pt x="6092" y="5612"/>
                </a:lnTo>
                <a:lnTo>
                  <a:pt x="6053" y="5611"/>
                </a:lnTo>
                <a:lnTo>
                  <a:pt x="6017" y="5610"/>
                </a:lnTo>
                <a:lnTo>
                  <a:pt x="5954" y="5606"/>
                </a:lnTo>
                <a:lnTo>
                  <a:pt x="5926" y="5604"/>
                </a:lnTo>
                <a:lnTo>
                  <a:pt x="5903" y="5603"/>
                </a:lnTo>
                <a:close/>
                <a:moveTo>
                  <a:pt x="6216" y="5607"/>
                </a:moveTo>
                <a:lnTo>
                  <a:pt x="6216" y="5607"/>
                </a:lnTo>
                <a:lnTo>
                  <a:pt x="6205" y="5599"/>
                </a:lnTo>
                <a:lnTo>
                  <a:pt x="6192" y="5592"/>
                </a:lnTo>
                <a:lnTo>
                  <a:pt x="6164" y="5577"/>
                </a:lnTo>
                <a:lnTo>
                  <a:pt x="6136" y="5563"/>
                </a:lnTo>
                <a:lnTo>
                  <a:pt x="6107" y="5548"/>
                </a:lnTo>
                <a:lnTo>
                  <a:pt x="6078" y="5535"/>
                </a:lnTo>
                <a:lnTo>
                  <a:pt x="6050" y="5521"/>
                </a:lnTo>
                <a:lnTo>
                  <a:pt x="6024" y="5505"/>
                </a:lnTo>
                <a:lnTo>
                  <a:pt x="6014" y="5498"/>
                </a:lnTo>
                <a:lnTo>
                  <a:pt x="6004" y="5490"/>
                </a:lnTo>
                <a:lnTo>
                  <a:pt x="6005" y="5490"/>
                </a:lnTo>
                <a:lnTo>
                  <a:pt x="6006" y="5489"/>
                </a:lnTo>
                <a:lnTo>
                  <a:pt x="6009" y="5484"/>
                </a:lnTo>
                <a:lnTo>
                  <a:pt x="6012" y="5475"/>
                </a:lnTo>
                <a:lnTo>
                  <a:pt x="6016" y="5462"/>
                </a:lnTo>
                <a:lnTo>
                  <a:pt x="6026" y="5427"/>
                </a:lnTo>
                <a:lnTo>
                  <a:pt x="6039" y="5380"/>
                </a:lnTo>
                <a:lnTo>
                  <a:pt x="6068" y="5261"/>
                </a:lnTo>
                <a:lnTo>
                  <a:pt x="6101" y="5122"/>
                </a:lnTo>
                <a:lnTo>
                  <a:pt x="6135" y="4980"/>
                </a:lnTo>
                <a:lnTo>
                  <a:pt x="6152" y="4916"/>
                </a:lnTo>
                <a:lnTo>
                  <a:pt x="6167" y="4856"/>
                </a:lnTo>
                <a:lnTo>
                  <a:pt x="6182" y="4805"/>
                </a:lnTo>
                <a:lnTo>
                  <a:pt x="6195" y="4765"/>
                </a:lnTo>
                <a:lnTo>
                  <a:pt x="6201" y="4751"/>
                </a:lnTo>
                <a:lnTo>
                  <a:pt x="6207" y="4738"/>
                </a:lnTo>
                <a:lnTo>
                  <a:pt x="6212" y="4730"/>
                </a:lnTo>
                <a:lnTo>
                  <a:pt x="6214" y="4728"/>
                </a:lnTo>
                <a:lnTo>
                  <a:pt x="6216" y="4727"/>
                </a:lnTo>
                <a:lnTo>
                  <a:pt x="6235" y="4778"/>
                </a:lnTo>
                <a:lnTo>
                  <a:pt x="6255" y="4831"/>
                </a:lnTo>
                <a:lnTo>
                  <a:pt x="6265" y="4857"/>
                </a:lnTo>
                <a:lnTo>
                  <a:pt x="6276" y="4883"/>
                </a:lnTo>
                <a:lnTo>
                  <a:pt x="6288" y="4907"/>
                </a:lnTo>
                <a:lnTo>
                  <a:pt x="6300" y="4932"/>
                </a:lnTo>
                <a:lnTo>
                  <a:pt x="6307" y="4917"/>
                </a:lnTo>
                <a:lnTo>
                  <a:pt x="6310" y="4930"/>
                </a:lnTo>
                <a:lnTo>
                  <a:pt x="6315" y="4943"/>
                </a:lnTo>
                <a:lnTo>
                  <a:pt x="6321" y="4956"/>
                </a:lnTo>
                <a:lnTo>
                  <a:pt x="6328" y="4967"/>
                </a:lnTo>
                <a:lnTo>
                  <a:pt x="6337" y="4976"/>
                </a:lnTo>
                <a:lnTo>
                  <a:pt x="6348" y="4986"/>
                </a:lnTo>
                <a:lnTo>
                  <a:pt x="6360" y="4994"/>
                </a:lnTo>
                <a:lnTo>
                  <a:pt x="6373" y="5001"/>
                </a:lnTo>
                <a:lnTo>
                  <a:pt x="6368" y="4983"/>
                </a:lnTo>
                <a:lnTo>
                  <a:pt x="6374" y="4990"/>
                </a:lnTo>
                <a:lnTo>
                  <a:pt x="6380" y="4997"/>
                </a:lnTo>
                <a:lnTo>
                  <a:pt x="6387" y="5004"/>
                </a:lnTo>
                <a:lnTo>
                  <a:pt x="6394" y="5010"/>
                </a:lnTo>
                <a:lnTo>
                  <a:pt x="6401" y="5016"/>
                </a:lnTo>
                <a:lnTo>
                  <a:pt x="6410" y="5021"/>
                </a:lnTo>
                <a:lnTo>
                  <a:pt x="6418" y="5025"/>
                </a:lnTo>
                <a:lnTo>
                  <a:pt x="6427" y="5029"/>
                </a:lnTo>
                <a:lnTo>
                  <a:pt x="6420" y="5009"/>
                </a:lnTo>
                <a:lnTo>
                  <a:pt x="6428" y="5018"/>
                </a:lnTo>
                <a:lnTo>
                  <a:pt x="6436" y="5025"/>
                </a:lnTo>
                <a:lnTo>
                  <a:pt x="6447" y="5031"/>
                </a:lnTo>
                <a:lnTo>
                  <a:pt x="6456" y="5036"/>
                </a:lnTo>
                <a:lnTo>
                  <a:pt x="6466" y="5041"/>
                </a:lnTo>
                <a:lnTo>
                  <a:pt x="6478" y="5044"/>
                </a:lnTo>
                <a:lnTo>
                  <a:pt x="6489" y="5046"/>
                </a:lnTo>
                <a:lnTo>
                  <a:pt x="6500" y="5049"/>
                </a:lnTo>
                <a:lnTo>
                  <a:pt x="6489" y="5034"/>
                </a:lnTo>
                <a:lnTo>
                  <a:pt x="6502" y="5035"/>
                </a:lnTo>
                <a:lnTo>
                  <a:pt x="6514" y="5037"/>
                </a:lnTo>
                <a:lnTo>
                  <a:pt x="6525" y="5041"/>
                </a:lnTo>
                <a:lnTo>
                  <a:pt x="6536" y="5045"/>
                </a:lnTo>
                <a:lnTo>
                  <a:pt x="6546" y="5052"/>
                </a:lnTo>
                <a:lnTo>
                  <a:pt x="6555" y="5058"/>
                </a:lnTo>
                <a:lnTo>
                  <a:pt x="6563" y="5065"/>
                </a:lnTo>
                <a:lnTo>
                  <a:pt x="6571" y="5073"/>
                </a:lnTo>
                <a:lnTo>
                  <a:pt x="6551" y="5063"/>
                </a:lnTo>
                <a:lnTo>
                  <a:pt x="6571" y="5093"/>
                </a:lnTo>
                <a:lnTo>
                  <a:pt x="6593" y="5123"/>
                </a:lnTo>
                <a:lnTo>
                  <a:pt x="6603" y="5137"/>
                </a:lnTo>
                <a:lnTo>
                  <a:pt x="6613" y="5153"/>
                </a:lnTo>
                <a:lnTo>
                  <a:pt x="6621" y="5169"/>
                </a:lnTo>
                <a:lnTo>
                  <a:pt x="6629" y="5186"/>
                </a:lnTo>
                <a:lnTo>
                  <a:pt x="6625" y="5180"/>
                </a:lnTo>
                <a:lnTo>
                  <a:pt x="6615" y="5166"/>
                </a:lnTo>
                <a:lnTo>
                  <a:pt x="6609" y="5158"/>
                </a:lnTo>
                <a:lnTo>
                  <a:pt x="6600" y="5150"/>
                </a:lnTo>
                <a:lnTo>
                  <a:pt x="6591" y="5140"/>
                </a:lnTo>
                <a:lnTo>
                  <a:pt x="6581" y="5133"/>
                </a:lnTo>
                <a:lnTo>
                  <a:pt x="6579" y="5149"/>
                </a:lnTo>
                <a:lnTo>
                  <a:pt x="6575" y="5142"/>
                </a:lnTo>
                <a:lnTo>
                  <a:pt x="6562" y="5130"/>
                </a:lnTo>
                <a:lnTo>
                  <a:pt x="6553" y="5122"/>
                </a:lnTo>
                <a:lnTo>
                  <a:pt x="6544" y="5114"/>
                </a:lnTo>
                <a:lnTo>
                  <a:pt x="6531" y="5107"/>
                </a:lnTo>
                <a:lnTo>
                  <a:pt x="6519" y="5102"/>
                </a:lnTo>
                <a:lnTo>
                  <a:pt x="6518" y="5117"/>
                </a:lnTo>
                <a:lnTo>
                  <a:pt x="6514" y="5112"/>
                </a:lnTo>
                <a:lnTo>
                  <a:pt x="6501" y="5102"/>
                </a:lnTo>
                <a:lnTo>
                  <a:pt x="6493" y="5097"/>
                </a:lnTo>
                <a:lnTo>
                  <a:pt x="6483" y="5092"/>
                </a:lnTo>
                <a:lnTo>
                  <a:pt x="6471" y="5088"/>
                </a:lnTo>
                <a:lnTo>
                  <a:pt x="6460" y="5085"/>
                </a:lnTo>
                <a:lnTo>
                  <a:pt x="6461" y="5095"/>
                </a:lnTo>
                <a:lnTo>
                  <a:pt x="6455" y="5091"/>
                </a:lnTo>
                <a:lnTo>
                  <a:pt x="6440" y="5083"/>
                </a:lnTo>
                <a:lnTo>
                  <a:pt x="6430" y="5078"/>
                </a:lnTo>
                <a:lnTo>
                  <a:pt x="6420" y="5074"/>
                </a:lnTo>
                <a:lnTo>
                  <a:pt x="6411" y="5071"/>
                </a:lnTo>
                <a:lnTo>
                  <a:pt x="6402" y="5070"/>
                </a:lnTo>
                <a:lnTo>
                  <a:pt x="6406" y="5083"/>
                </a:lnTo>
                <a:lnTo>
                  <a:pt x="6397" y="5076"/>
                </a:lnTo>
                <a:lnTo>
                  <a:pt x="6387" y="5071"/>
                </a:lnTo>
                <a:lnTo>
                  <a:pt x="6378" y="5066"/>
                </a:lnTo>
                <a:lnTo>
                  <a:pt x="6367" y="5062"/>
                </a:lnTo>
                <a:lnTo>
                  <a:pt x="6357" y="5059"/>
                </a:lnTo>
                <a:lnTo>
                  <a:pt x="6347" y="5056"/>
                </a:lnTo>
                <a:lnTo>
                  <a:pt x="6336" y="5054"/>
                </a:lnTo>
                <a:lnTo>
                  <a:pt x="6325" y="5052"/>
                </a:lnTo>
                <a:lnTo>
                  <a:pt x="6331" y="5061"/>
                </a:lnTo>
                <a:lnTo>
                  <a:pt x="6339" y="5069"/>
                </a:lnTo>
                <a:lnTo>
                  <a:pt x="6347" y="5076"/>
                </a:lnTo>
                <a:lnTo>
                  <a:pt x="6356" y="5084"/>
                </a:lnTo>
                <a:lnTo>
                  <a:pt x="6365" y="5090"/>
                </a:lnTo>
                <a:lnTo>
                  <a:pt x="6376" y="5095"/>
                </a:lnTo>
                <a:lnTo>
                  <a:pt x="6386" y="5099"/>
                </a:lnTo>
                <a:lnTo>
                  <a:pt x="6397" y="5102"/>
                </a:lnTo>
                <a:lnTo>
                  <a:pt x="6380" y="5106"/>
                </a:lnTo>
                <a:lnTo>
                  <a:pt x="6387" y="5110"/>
                </a:lnTo>
                <a:lnTo>
                  <a:pt x="6404" y="5121"/>
                </a:lnTo>
                <a:lnTo>
                  <a:pt x="6425" y="5130"/>
                </a:lnTo>
                <a:lnTo>
                  <a:pt x="6434" y="5133"/>
                </a:lnTo>
                <a:lnTo>
                  <a:pt x="6442" y="5135"/>
                </a:lnTo>
                <a:lnTo>
                  <a:pt x="6430" y="5144"/>
                </a:lnTo>
                <a:lnTo>
                  <a:pt x="6440" y="5145"/>
                </a:lnTo>
                <a:lnTo>
                  <a:pt x="6449" y="5149"/>
                </a:lnTo>
                <a:lnTo>
                  <a:pt x="6457" y="5153"/>
                </a:lnTo>
                <a:lnTo>
                  <a:pt x="6465" y="5158"/>
                </a:lnTo>
                <a:lnTo>
                  <a:pt x="6473" y="5164"/>
                </a:lnTo>
                <a:lnTo>
                  <a:pt x="6479" y="5171"/>
                </a:lnTo>
                <a:lnTo>
                  <a:pt x="6484" y="5179"/>
                </a:lnTo>
                <a:lnTo>
                  <a:pt x="6489" y="5189"/>
                </a:lnTo>
                <a:lnTo>
                  <a:pt x="6469" y="5192"/>
                </a:lnTo>
                <a:lnTo>
                  <a:pt x="6481" y="5208"/>
                </a:lnTo>
                <a:lnTo>
                  <a:pt x="6493" y="5225"/>
                </a:lnTo>
                <a:lnTo>
                  <a:pt x="6508" y="5240"/>
                </a:lnTo>
                <a:lnTo>
                  <a:pt x="6522" y="5255"/>
                </a:lnTo>
                <a:lnTo>
                  <a:pt x="6509" y="5256"/>
                </a:lnTo>
                <a:lnTo>
                  <a:pt x="6533" y="5278"/>
                </a:lnTo>
                <a:lnTo>
                  <a:pt x="6561" y="5305"/>
                </a:lnTo>
                <a:lnTo>
                  <a:pt x="6589" y="5334"/>
                </a:lnTo>
                <a:lnTo>
                  <a:pt x="6618" y="5365"/>
                </a:lnTo>
                <a:lnTo>
                  <a:pt x="6646" y="5396"/>
                </a:lnTo>
                <a:lnTo>
                  <a:pt x="6672" y="5428"/>
                </a:lnTo>
                <a:lnTo>
                  <a:pt x="6695" y="5460"/>
                </a:lnTo>
                <a:lnTo>
                  <a:pt x="6706" y="5475"/>
                </a:lnTo>
                <a:lnTo>
                  <a:pt x="6716" y="5490"/>
                </a:lnTo>
                <a:lnTo>
                  <a:pt x="6704" y="5500"/>
                </a:lnTo>
                <a:lnTo>
                  <a:pt x="6693" y="5509"/>
                </a:lnTo>
                <a:lnTo>
                  <a:pt x="6681" y="5519"/>
                </a:lnTo>
                <a:lnTo>
                  <a:pt x="6667" y="5527"/>
                </a:lnTo>
                <a:lnTo>
                  <a:pt x="6654" y="5534"/>
                </a:lnTo>
                <a:lnTo>
                  <a:pt x="6641" y="5540"/>
                </a:lnTo>
                <a:lnTo>
                  <a:pt x="6625" y="5546"/>
                </a:lnTo>
                <a:lnTo>
                  <a:pt x="6611" y="5553"/>
                </a:lnTo>
                <a:lnTo>
                  <a:pt x="6579" y="5563"/>
                </a:lnTo>
                <a:lnTo>
                  <a:pt x="6546" y="5570"/>
                </a:lnTo>
                <a:lnTo>
                  <a:pt x="6512" y="5577"/>
                </a:lnTo>
                <a:lnTo>
                  <a:pt x="6478" y="5583"/>
                </a:lnTo>
                <a:lnTo>
                  <a:pt x="6443" y="5587"/>
                </a:lnTo>
                <a:lnTo>
                  <a:pt x="6408" y="5590"/>
                </a:lnTo>
                <a:lnTo>
                  <a:pt x="6339" y="5595"/>
                </a:lnTo>
                <a:lnTo>
                  <a:pt x="6274" y="5600"/>
                </a:lnTo>
                <a:lnTo>
                  <a:pt x="6244" y="5603"/>
                </a:lnTo>
                <a:lnTo>
                  <a:pt x="6216" y="5607"/>
                </a:lnTo>
                <a:close/>
                <a:moveTo>
                  <a:pt x="6888" y="5946"/>
                </a:moveTo>
                <a:lnTo>
                  <a:pt x="6888" y="5946"/>
                </a:lnTo>
                <a:lnTo>
                  <a:pt x="6879" y="5956"/>
                </a:lnTo>
                <a:lnTo>
                  <a:pt x="6869" y="5964"/>
                </a:lnTo>
                <a:lnTo>
                  <a:pt x="6861" y="5970"/>
                </a:lnTo>
                <a:lnTo>
                  <a:pt x="6853" y="5976"/>
                </a:lnTo>
                <a:lnTo>
                  <a:pt x="6845" y="5981"/>
                </a:lnTo>
                <a:lnTo>
                  <a:pt x="6836" y="5986"/>
                </a:lnTo>
                <a:lnTo>
                  <a:pt x="6828" y="5989"/>
                </a:lnTo>
                <a:lnTo>
                  <a:pt x="6820" y="5991"/>
                </a:lnTo>
                <a:lnTo>
                  <a:pt x="6812" y="5992"/>
                </a:lnTo>
                <a:lnTo>
                  <a:pt x="6803" y="5992"/>
                </a:lnTo>
                <a:lnTo>
                  <a:pt x="6796" y="5992"/>
                </a:lnTo>
                <a:lnTo>
                  <a:pt x="6788" y="5991"/>
                </a:lnTo>
                <a:lnTo>
                  <a:pt x="6781" y="5989"/>
                </a:lnTo>
                <a:lnTo>
                  <a:pt x="6772" y="5987"/>
                </a:lnTo>
                <a:lnTo>
                  <a:pt x="6758" y="5980"/>
                </a:lnTo>
                <a:lnTo>
                  <a:pt x="6743" y="5971"/>
                </a:lnTo>
                <a:lnTo>
                  <a:pt x="6727" y="5961"/>
                </a:lnTo>
                <a:lnTo>
                  <a:pt x="6712" y="5950"/>
                </a:lnTo>
                <a:lnTo>
                  <a:pt x="6696" y="5937"/>
                </a:lnTo>
                <a:lnTo>
                  <a:pt x="6665" y="5909"/>
                </a:lnTo>
                <a:lnTo>
                  <a:pt x="6648" y="5896"/>
                </a:lnTo>
                <a:lnTo>
                  <a:pt x="6631" y="5882"/>
                </a:lnTo>
                <a:lnTo>
                  <a:pt x="6584" y="5848"/>
                </a:lnTo>
                <a:lnTo>
                  <a:pt x="6536" y="5815"/>
                </a:lnTo>
                <a:lnTo>
                  <a:pt x="6487" y="5783"/>
                </a:lnTo>
                <a:lnTo>
                  <a:pt x="6439" y="5752"/>
                </a:lnTo>
                <a:lnTo>
                  <a:pt x="6341" y="5689"/>
                </a:lnTo>
                <a:lnTo>
                  <a:pt x="6291" y="5657"/>
                </a:lnTo>
                <a:lnTo>
                  <a:pt x="6243" y="5625"/>
                </a:lnTo>
                <a:lnTo>
                  <a:pt x="6275" y="5622"/>
                </a:lnTo>
                <a:lnTo>
                  <a:pt x="6307" y="5618"/>
                </a:lnTo>
                <a:lnTo>
                  <a:pt x="6337" y="5612"/>
                </a:lnTo>
                <a:lnTo>
                  <a:pt x="6368" y="5607"/>
                </a:lnTo>
                <a:lnTo>
                  <a:pt x="6429" y="5596"/>
                </a:lnTo>
                <a:lnTo>
                  <a:pt x="6489" y="5583"/>
                </a:lnTo>
                <a:lnTo>
                  <a:pt x="6549" y="5567"/>
                </a:lnTo>
                <a:lnTo>
                  <a:pt x="6609" y="5552"/>
                </a:lnTo>
                <a:lnTo>
                  <a:pt x="6730" y="5519"/>
                </a:lnTo>
                <a:lnTo>
                  <a:pt x="6735" y="5530"/>
                </a:lnTo>
                <a:lnTo>
                  <a:pt x="6739" y="5542"/>
                </a:lnTo>
                <a:lnTo>
                  <a:pt x="6746" y="5566"/>
                </a:lnTo>
                <a:lnTo>
                  <a:pt x="6752" y="5591"/>
                </a:lnTo>
                <a:lnTo>
                  <a:pt x="6756" y="5615"/>
                </a:lnTo>
                <a:lnTo>
                  <a:pt x="6761" y="5640"/>
                </a:lnTo>
                <a:lnTo>
                  <a:pt x="6767" y="5665"/>
                </a:lnTo>
                <a:lnTo>
                  <a:pt x="6775" y="5689"/>
                </a:lnTo>
                <a:lnTo>
                  <a:pt x="6779" y="5701"/>
                </a:lnTo>
                <a:lnTo>
                  <a:pt x="6784" y="5712"/>
                </a:lnTo>
                <a:lnTo>
                  <a:pt x="6789" y="5680"/>
                </a:lnTo>
                <a:lnTo>
                  <a:pt x="6796" y="5697"/>
                </a:lnTo>
                <a:lnTo>
                  <a:pt x="6803" y="5714"/>
                </a:lnTo>
                <a:lnTo>
                  <a:pt x="6815" y="5750"/>
                </a:lnTo>
                <a:lnTo>
                  <a:pt x="6826" y="5786"/>
                </a:lnTo>
                <a:lnTo>
                  <a:pt x="6837" y="5821"/>
                </a:lnTo>
                <a:lnTo>
                  <a:pt x="6846" y="5796"/>
                </a:lnTo>
                <a:lnTo>
                  <a:pt x="6851" y="5813"/>
                </a:lnTo>
                <a:lnTo>
                  <a:pt x="6855" y="5831"/>
                </a:lnTo>
                <a:lnTo>
                  <a:pt x="6861" y="5847"/>
                </a:lnTo>
                <a:lnTo>
                  <a:pt x="6867" y="5864"/>
                </a:lnTo>
                <a:lnTo>
                  <a:pt x="6873" y="5880"/>
                </a:lnTo>
                <a:lnTo>
                  <a:pt x="6882" y="5897"/>
                </a:lnTo>
                <a:lnTo>
                  <a:pt x="6889" y="5912"/>
                </a:lnTo>
                <a:lnTo>
                  <a:pt x="6898" y="5928"/>
                </a:lnTo>
                <a:lnTo>
                  <a:pt x="6898" y="5896"/>
                </a:lnTo>
                <a:lnTo>
                  <a:pt x="6905" y="5905"/>
                </a:lnTo>
                <a:lnTo>
                  <a:pt x="6909" y="5912"/>
                </a:lnTo>
                <a:lnTo>
                  <a:pt x="6910" y="5919"/>
                </a:lnTo>
                <a:lnTo>
                  <a:pt x="6909" y="5924"/>
                </a:lnTo>
                <a:lnTo>
                  <a:pt x="6905" y="5929"/>
                </a:lnTo>
                <a:lnTo>
                  <a:pt x="6900" y="5934"/>
                </a:lnTo>
                <a:lnTo>
                  <a:pt x="6894" y="5939"/>
                </a:lnTo>
                <a:lnTo>
                  <a:pt x="6888" y="5946"/>
                </a:lnTo>
                <a:close/>
                <a:moveTo>
                  <a:pt x="7068" y="5870"/>
                </a:moveTo>
                <a:lnTo>
                  <a:pt x="7068" y="5870"/>
                </a:lnTo>
                <a:lnTo>
                  <a:pt x="7055" y="5879"/>
                </a:lnTo>
                <a:lnTo>
                  <a:pt x="7046" y="5885"/>
                </a:lnTo>
                <a:lnTo>
                  <a:pt x="7040" y="5888"/>
                </a:lnTo>
                <a:lnTo>
                  <a:pt x="7039" y="5888"/>
                </a:lnTo>
                <a:lnTo>
                  <a:pt x="7049" y="5868"/>
                </a:lnTo>
                <a:lnTo>
                  <a:pt x="7030" y="5879"/>
                </a:lnTo>
                <a:lnTo>
                  <a:pt x="7012" y="5892"/>
                </a:lnTo>
                <a:lnTo>
                  <a:pt x="6994" y="5905"/>
                </a:lnTo>
                <a:lnTo>
                  <a:pt x="6978" y="5920"/>
                </a:lnTo>
                <a:lnTo>
                  <a:pt x="6985" y="5901"/>
                </a:lnTo>
                <a:lnTo>
                  <a:pt x="6994" y="5906"/>
                </a:lnTo>
                <a:lnTo>
                  <a:pt x="6994" y="5898"/>
                </a:lnTo>
                <a:lnTo>
                  <a:pt x="6991" y="5877"/>
                </a:lnTo>
                <a:lnTo>
                  <a:pt x="6989" y="5864"/>
                </a:lnTo>
                <a:lnTo>
                  <a:pt x="6986" y="5851"/>
                </a:lnTo>
                <a:lnTo>
                  <a:pt x="6981" y="5836"/>
                </a:lnTo>
                <a:lnTo>
                  <a:pt x="6974" y="5823"/>
                </a:lnTo>
                <a:lnTo>
                  <a:pt x="6973" y="5823"/>
                </a:lnTo>
                <a:lnTo>
                  <a:pt x="6971" y="5813"/>
                </a:lnTo>
                <a:lnTo>
                  <a:pt x="6968" y="5799"/>
                </a:lnTo>
                <a:lnTo>
                  <a:pt x="6963" y="5765"/>
                </a:lnTo>
                <a:lnTo>
                  <a:pt x="6961" y="5747"/>
                </a:lnTo>
                <a:lnTo>
                  <a:pt x="6958" y="5733"/>
                </a:lnTo>
                <a:lnTo>
                  <a:pt x="6955" y="5722"/>
                </a:lnTo>
                <a:lnTo>
                  <a:pt x="6953" y="5718"/>
                </a:lnTo>
                <a:lnTo>
                  <a:pt x="6951" y="5715"/>
                </a:lnTo>
                <a:lnTo>
                  <a:pt x="6956" y="5720"/>
                </a:lnTo>
                <a:lnTo>
                  <a:pt x="6961" y="5725"/>
                </a:lnTo>
                <a:lnTo>
                  <a:pt x="6969" y="5735"/>
                </a:lnTo>
                <a:lnTo>
                  <a:pt x="6977" y="5747"/>
                </a:lnTo>
                <a:lnTo>
                  <a:pt x="6983" y="5759"/>
                </a:lnTo>
                <a:lnTo>
                  <a:pt x="6989" y="5771"/>
                </a:lnTo>
                <a:lnTo>
                  <a:pt x="6996" y="5783"/>
                </a:lnTo>
                <a:lnTo>
                  <a:pt x="7004" y="5793"/>
                </a:lnTo>
                <a:lnTo>
                  <a:pt x="7010" y="5797"/>
                </a:lnTo>
                <a:lnTo>
                  <a:pt x="7015" y="5801"/>
                </a:lnTo>
                <a:lnTo>
                  <a:pt x="7015" y="5778"/>
                </a:lnTo>
                <a:lnTo>
                  <a:pt x="7041" y="5806"/>
                </a:lnTo>
                <a:lnTo>
                  <a:pt x="7065" y="5828"/>
                </a:lnTo>
                <a:lnTo>
                  <a:pt x="7076" y="5837"/>
                </a:lnTo>
                <a:lnTo>
                  <a:pt x="7085" y="5844"/>
                </a:lnTo>
                <a:lnTo>
                  <a:pt x="7081" y="5823"/>
                </a:lnTo>
                <a:lnTo>
                  <a:pt x="7089" y="5831"/>
                </a:lnTo>
                <a:lnTo>
                  <a:pt x="7108" y="5850"/>
                </a:lnTo>
                <a:lnTo>
                  <a:pt x="7101" y="5852"/>
                </a:lnTo>
                <a:lnTo>
                  <a:pt x="7091" y="5856"/>
                </a:lnTo>
                <a:lnTo>
                  <a:pt x="7080" y="5862"/>
                </a:lnTo>
                <a:lnTo>
                  <a:pt x="7068" y="5870"/>
                </a:lnTo>
                <a:close/>
                <a:moveTo>
                  <a:pt x="7103" y="5866"/>
                </a:moveTo>
                <a:lnTo>
                  <a:pt x="7111" y="5852"/>
                </a:lnTo>
                <a:lnTo>
                  <a:pt x="7120" y="5859"/>
                </a:lnTo>
                <a:lnTo>
                  <a:pt x="7114" y="5862"/>
                </a:lnTo>
                <a:lnTo>
                  <a:pt x="7108" y="5865"/>
                </a:lnTo>
                <a:lnTo>
                  <a:pt x="7103" y="5866"/>
                </a:lnTo>
                <a:close/>
                <a:moveTo>
                  <a:pt x="7495" y="6021"/>
                </a:moveTo>
                <a:lnTo>
                  <a:pt x="7495" y="6021"/>
                </a:lnTo>
                <a:lnTo>
                  <a:pt x="7495" y="6022"/>
                </a:lnTo>
                <a:lnTo>
                  <a:pt x="7494" y="6022"/>
                </a:lnTo>
                <a:lnTo>
                  <a:pt x="7495" y="6021"/>
                </a:lnTo>
                <a:close/>
                <a:moveTo>
                  <a:pt x="7490" y="6014"/>
                </a:moveTo>
                <a:lnTo>
                  <a:pt x="7490" y="6014"/>
                </a:lnTo>
                <a:lnTo>
                  <a:pt x="7481" y="6018"/>
                </a:lnTo>
                <a:lnTo>
                  <a:pt x="7476" y="5998"/>
                </a:lnTo>
                <a:lnTo>
                  <a:pt x="7490" y="6014"/>
                </a:lnTo>
                <a:close/>
                <a:moveTo>
                  <a:pt x="7354" y="5965"/>
                </a:moveTo>
                <a:lnTo>
                  <a:pt x="7348" y="5941"/>
                </a:lnTo>
                <a:lnTo>
                  <a:pt x="7356" y="5948"/>
                </a:lnTo>
                <a:lnTo>
                  <a:pt x="7374" y="5963"/>
                </a:lnTo>
                <a:lnTo>
                  <a:pt x="7385" y="5971"/>
                </a:lnTo>
                <a:lnTo>
                  <a:pt x="7395" y="5977"/>
                </a:lnTo>
                <a:lnTo>
                  <a:pt x="7404" y="5982"/>
                </a:lnTo>
                <a:lnTo>
                  <a:pt x="7407" y="5984"/>
                </a:lnTo>
                <a:lnTo>
                  <a:pt x="7411" y="5984"/>
                </a:lnTo>
                <a:lnTo>
                  <a:pt x="7404" y="5971"/>
                </a:lnTo>
                <a:lnTo>
                  <a:pt x="7416" y="5974"/>
                </a:lnTo>
                <a:lnTo>
                  <a:pt x="7426" y="5978"/>
                </a:lnTo>
                <a:lnTo>
                  <a:pt x="7436" y="5982"/>
                </a:lnTo>
                <a:lnTo>
                  <a:pt x="7446" y="5988"/>
                </a:lnTo>
                <a:lnTo>
                  <a:pt x="7455" y="5995"/>
                </a:lnTo>
                <a:lnTo>
                  <a:pt x="7463" y="6001"/>
                </a:lnTo>
                <a:lnTo>
                  <a:pt x="7471" y="6009"/>
                </a:lnTo>
                <a:lnTo>
                  <a:pt x="7480" y="6018"/>
                </a:lnTo>
                <a:lnTo>
                  <a:pt x="7471" y="6022"/>
                </a:lnTo>
                <a:lnTo>
                  <a:pt x="7463" y="6025"/>
                </a:lnTo>
                <a:lnTo>
                  <a:pt x="7455" y="6027"/>
                </a:lnTo>
                <a:lnTo>
                  <a:pt x="7447" y="6028"/>
                </a:lnTo>
                <a:lnTo>
                  <a:pt x="7438" y="6029"/>
                </a:lnTo>
                <a:lnTo>
                  <a:pt x="7430" y="6029"/>
                </a:lnTo>
                <a:lnTo>
                  <a:pt x="7421" y="6028"/>
                </a:lnTo>
                <a:lnTo>
                  <a:pt x="7413" y="6026"/>
                </a:lnTo>
                <a:lnTo>
                  <a:pt x="7434" y="6019"/>
                </a:lnTo>
                <a:lnTo>
                  <a:pt x="7412" y="6019"/>
                </a:lnTo>
                <a:lnTo>
                  <a:pt x="7389" y="6018"/>
                </a:lnTo>
                <a:lnTo>
                  <a:pt x="7367" y="6015"/>
                </a:lnTo>
                <a:lnTo>
                  <a:pt x="7345" y="6012"/>
                </a:lnTo>
                <a:lnTo>
                  <a:pt x="7367" y="6005"/>
                </a:lnTo>
                <a:lnTo>
                  <a:pt x="7345" y="6000"/>
                </a:lnTo>
                <a:lnTo>
                  <a:pt x="7321" y="5996"/>
                </a:lnTo>
                <a:lnTo>
                  <a:pt x="7297" y="5993"/>
                </a:lnTo>
                <a:lnTo>
                  <a:pt x="7273" y="5990"/>
                </a:lnTo>
                <a:lnTo>
                  <a:pt x="7300" y="5985"/>
                </a:lnTo>
                <a:lnTo>
                  <a:pt x="7260" y="5972"/>
                </a:lnTo>
                <a:lnTo>
                  <a:pt x="7221" y="5958"/>
                </a:lnTo>
                <a:lnTo>
                  <a:pt x="7234" y="5952"/>
                </a:lnTo>
                <a:lnTo>
                  <a:pt x="7222" y="5952"/>
                </a:lnTo>
                <a:lnTo>
                  <a:pt x="7206" y="5953"/>
                </a:lnTo>
                <a:lnTo>
                  <a:pt x="7173" y="5958"/>
                </a:lnTo>
                <a:lnTo>
                  <a:pt x="7157" y="5960"/>
                </a:lnTo>
                <a:lnTo>
                  <a:pt x="7141" y="5961"/>
                </a:lnTo>
                <a:lnTo>
                  <a:pt x="7128" y="5961"/>
                </a:lnTo>
                <a:lnTo>
                  <a:pt x="7123" y="5960"/>
                </a:lnTo>
                <a:lnTo>
                  <a:pt x="7118" y="5958"/>
                </a:lnTo>
                <a:lnTo>
                  <a:pt x="7119" y="5953"/>
                </a:lnTo>
                <a:lnTo>
                  <a:pt x="7121" y="5946"/>
                </a:lnTo>
                <a:lnTo>
                  <a:pt x="7123" y="5942"/>
                </a:lnTo>
                <a:lnTo>
                  <a:pt x="7126" y="5938"/>
                </a:lnTo>
                <a:lnTo>
                  <a:pt x="7131" y="5934"/>
                </a:lnTo>
                <a:lnTo>
                  <a:pt x="7136" y="5931"/>
                </a:lnTo>
                <a:lnTo>
                  <a:pt x="7141" y="5928"/>
                </a:lnTo>
                <a:lnTo>
                  <a:pt x="7149" y="5926"/>
                </a:lnTo>
                <a:lnTo>
                  <a:pt x="7125" y="5932"/>
                </a:lnTo>
                <a:lnTo>
                  <a:pt x="7134" y="5920"/>
                </a:lnTo>
                <a:lnTo>
                  <a:pt x="7143" y="5911"/>
                </a:lnTo>
                <a:lnTo>
                  <a:pt x="7150" y="5905"/>
                </a:lnTo>
                <a:lnTo>
                  <a:pt x="7158" y="5901"/>
                </a:lnTo>
                <a:lnTo>
                  <a:pt x="7167" y="5900"/>
                </a:lnTo>
                <a:lnTo>
                  <a:pt x="7175" y="5900"/>
                </a:lnTo>
                <a:lnTo>
                  <a:pt x="7186" y="5902"/>
                </a:lnTo>
                <a:lnTo>
                  <a:pt x="7197" y="5905"/>
                </a:lnTo>
                <a:lnTo>
                  <a:pt x="7200" y="5888"/>
                </a:lnTo>
                <a:lnTo>
                  <a:pt x="7207" y="5896"/>
                </a:lnTo>
                <a:lnTo>
                  <a:pt x="7216" y="5903"/>
                </a:lnTo>
                <a:lnTo>
                  <a:pt x="7224" y="5909"/>
                </a:lnTo>
                <a:lnTo>
                  <a:pt x="7233" y="5915"/>
                </a:lnTo>
                <a:lnTo>
                  <a:pt x="7242" y="5921"/>
                </a:lnTo>
                <a:lnTo>
                  <a:pt x="7253" y="5926"/>
                </a:lnTo>
                <a:lnTo>
                  <a:pt x="7262" y="5930"/>
                </a:lnTo>
                <a:lnTo>
                  <a:pt x="7272" y="5933"/>
                </a:lnTo>
                <a:lnTo>
                  <a:pt x="7265" y="5917"/>
                </a:lnTo>
                <a:lnTo>
                  <a:pt x="7269" y="5922"/>
                </a:lnTo>
                <a:lnTo>
                  <a:pt x="7281" y="5932"/>
                </a:lnTo>
                <a:lnTo>
                  <a:pt x="7288" y="5939"/>
                </a:lnTo>
                <a:lnTo>
                  <a:pt x="7295" y="5945"/>
                </a:lnTo>
                <a:lnTo>
                  <a:pt x="7304" y="5951"/>
                </a:lnTo>
                <a:lnTo>
                  <a:pt x="7313" y="5956"/>
                </a:lnTo>
                <a:lnTo>
                  <a:pt x="7314" y="5941"/>
                </a:lnTo>
                <a:lnTo>
                  <a:pt x="7328" y="5950"/>
                </a:lnTo>
                <a:lnTo>
                  <a:pt x="7354" y="5965"/>
                </a:lnTo>
                <a:close/>
                <a:moveTo>
                  <a:pt x="7327" y="3964"/>
                </a:moveTo>
                <a:lnTo>
                  <a:pt x="7327" y="3964"/>
                </a:lnTo>
                <a:lnTo>
                  <a:pt x="7340" y="3987"/>
                </a:lnTo>
                <a:lnTo>
                  <a:pt x="7348" y="4002"/>
                </a:lnTo>
                <a:lnTo>
                  <a:pt x="7350" y="4006"/>
                </a:lnTo>
                <a:lnTo>
                  <a:pt x="7350" y="4010"/>
                </a:lnTo>
                <a:lnTo>
                  <a:pt x="7350" y="4014"/>
                </a:lnTo>
                <a:lnTo>
                  <a:pt x="7349" y="4017"/>
                </a:lnTo>
                <a:lnTo>
                  <a:pt x="7345" y="4023"/>
                </a:lnTo>
                <a:lnTo>
                  <a:pt x="7340" y="4032"/>
                </a:lnTo>
                <a:lnTo>
                  <a:pt x="7338" y="4038"/>
                </a:lnTo>
                <a:lnTo>
                  <a:pt x="7336" y="4047"/>
                </a:lnTo>
                <a:lnTo>
                  <a:pt x="7334" y="4057"/>
                </a:lnTo>
                <a:lnTo>
                  <a:pt x="7334" y="4069"/>
                </a:lnTo>
                <a:lnTo>
                  <a:pt x="7328" y="4037"/>
                </a:lnTo>
                <a:lnTo>
                  <a:pt x="7323" y="4060"/>
                </a:lnTo>
                <a:lnTo>
                  <a:pt x="7319" y="4084"/>
                </a:lnTo>
                <a:lnTo>
                  <a:pt x="7317" y="4107"/>
                </a:lnTo>
                <a:lnTo>
                  <a:pt x="7317" y="4129"/>
                </a:lnTo>
                <a:lnTo>
                  <a:pt x="7301" y="4096"/>
                </a:lnTo>
                <a:lnTo>
                  <a:pt x="7299" y="4121"/>
                </a:lnTo>
                <a:lnTo>
                  <a:pt x="7297" y="4144"/>
                </a:lnTo>
                <a:lnTo>
                  <a:pt x="7296" y="4169"/>
                </a:lnTo>
                <a:lnTo>
                  <a:pt x="7295" y="4193"/>
                </a:lnTo>
                <a:lnTo>
                  <a:pt x="7281" y="4160"/>
                </a:lnTo>
                <a:lnTo>
                  <a:pt x="7275" y="4251"/>
                </a:lnTo>
                <a:lnTo>
                  <a:pt x="7268" y="4219"/>
                </a:lnTo>
                <a:lnTo>
                  <a:pt x="7262" y="4248"/>
                </a:lnTo>
                <a:lnTo>
                  <a:pt x="7254" y="4275"/>
                </a:lnTo>
                <a:lnTo>
                  <a:pt x="7246" y="4302"/>
                </a:lnTo>
                <a:lnTo>
                  <a:pt x="7235" y="4329"/>
                </a:lnTo>
                <a:lnTo>
                  <a:pt x="7227" y="4304"/>
                </a:lnTo>
                <a:lnTo>
                  <a:pt x="7220" y="4322"/>
                </a:lnTo>
                <a:lnTo>
                  <a:pt x="7210" y="4338"/>
                </a:lnTo>
                <a:lnTo>
                  <a:pt x="7198" y="4353"/>
                </a:lnTo>
                <a:lnTo>
                  <a:pt x="7193" y="4359"/>
                </a:lnTo>
                <a:lnTo>
                  <a:pt x="7188" y="4363"/>
                </a:lnTo>
                <a:lnTo>
                  <a:pt x="7197" y="4358"/>
                </a:lnTo>
                <a:lnTo>
                  <a:pt x="7177" y="4352"/>
                </a:lnTo>
                <a:lnTo>
                  <a:pt x="7157" y="4345"/>
                </a:lnTo>
                <a:lnTo>
                  <a:pt x="7137" y="4339"/>
                </a:lnTo>
                <a:lnTo>
                  <a:pt x="7118" y="4332"/>
                </a:lnTo>
                <a:lnTo>
                  <a:pt x="7128" y="4318"/>
                </a:lnTo>
                <a:lnTo>
                  <a:pt x="7081" y="4324"/>
                </a:lnTo>
                <a:lnTo>
                  <a:pt x="7032" y="4328"/>
                </a:lnTo>
                <a:lnTo>
                  <a:pt x="7046" y="4317"/>
                </a:lnTo>
                <a:lnTo>
                  <a:pt x="6951" y="4326"/>
                </a:lnTo>
                <a:lnTo>
                  <a:pt x="6956" y="4315"/>
                </a:lnTo>
                <a:lnTo>
                  <a:pt x="6947" y="4317"/>
                </a:lnTo>
                <a:lnTo>
                  <a:pt x="6925" y="4319"/>
                </a:lnTo>
                <a:lnTo>
                  <a:pt x="6915" y="4320"/>
                </a:lnTo>
                <a:lnTo>
                  <a:pt x="6905" y="4319"/>
                </a:lnTo>
                <a:lnTo>
                  <a:pt x="6902" y="4318"/>
                </a:lnTo>
                <a:lnTo>
                  <a:pt x="6900" y="4317"/>
                </a:lnTo>
                <a:lnTo>
                  <a:pt x="6899" y="4315"/>
                </a:lnTo>
                <a:lnTo>
                  <a:pt x="6900" y="4312"/>
                </a:lnTo>
                <a:lnTo>
                  <a:pt x="6906" y="4302"/>
                </a:lnTo>
                <a:lnTo>
                  <a:pt x="6914" y="4293"/>
                </a:lnTo>
                <a:lnTo>
                  <a:pt x="6922" y="4282"/>
                </a:lnTo>
                <a:lnTo>
                  <a:pt x="6931" y="4271"/>
                </a:lnTo>
                <a:lnTo>
                  <a:pt x="6951" y="4252"/>
                </a:lnTo>
                <a:lnTo>
                  <a:pt x="6969" y="4236"/>
                </a:lnTo>
                <a:lnTo>
                  <a:pt x="6946" y="4240"/>
                </a:lnTo>
                <a:lnTo>
                  <a:pt x="6970" y="4215"/>
                </a:lnTo>
                <a:lnTo>
                  <a:pt x="6994" y="4188"/>
                </a:lnTo>
                <a:lnTo>
                  <a:pt x="7018" y="4160"/>
                </a:lnTo>
                <a:lnTo>
                  <a:pt x="7038" y="4130"/>
                </a:lnTo>
                <a:lnTo>
                  <a:pt x="6999" y="4153"/>
                </a:lnTo>
                <a:lnTo>
                  <a:pt x="7029" y="4117"/>
                </a:lnTo>
                <a:lnTo>
                  <a:pt x="7059" y="4082"/>
                </a:lnTo>
                <a:lnTo>
                  <a:pt x="7073" y="4064"/>
                </a:lnTo>
                <a:lnTo>
                  <a:pt x="7087" y="4045"/>
                </a:lnTo>
                <a:lnTo>
                  <a:pt x="7099" y="4026"/>
                </a:lnTo>
                <a:lnTo>
                  <a:pt x="7110" y="4005"/>
                </a:lnTo>
                <a:lnTo>
                  <a:pt x="7077" y="4027"/>
                </a:lnTo>
                <a:lnTo>
                  <a:pt x="7090" y="4010"/>
                </a:lnTo>
                <a:lnTo>
                  <a:pt x="7103" y="3993"/>
                </a:lnTo>
                <a:lnTo>
                  <a:pt x="7115" y="3975"/>
                </a:lnTo>
                <a:lnTo>
                  <a:pt x="7125" y="3957"/>
                </a:lnTo>
                <a:lnTo>
                  <a:pt x="7134" y="3937"/>
                </a:lnTo>
                <a:lnTo>
                  <a:pt x="7141" y="3918"/>
                </a:lnTo>
                <a:lnTo>
                  <a:pt x="7148" y="3898"/>
                </a:lnTo>
                <a:lnTo>
                  <a:pt x="7151" y="3876"/>
                </a:lnTo>
                <a:lnTo>
                  <a:pt x="7114" y="3896"/>
                </a:lnTo>
                <a:lnTo>
                  <a:pt x="7128" y="3877"/>
                </a:lnTo>
                <a:lnTo>
                  <a:pt x="7143" y="3858"/>
                </a:lnTo>
                <a:lnTo>
                  <a:pt x="7157" y="3838"/>
                </a:lnTo>
                <a:lnTo>
                  <a:pt x="7169" y="3819"/>
                </a:lnTo>
                <a:lnTo>
                  <a:pt x="7183" y="3830"/>
                </a:lnTo>
                <a:lnTo>
                  <a:pt x="7188" y="3835"/>
                </a:lnTo>
                <a:lnTo>
                  <a:pt x="7185" y="3799"/>
                </a:lnTo>
                <a:lnTo>
                  <a:pt x="7199" y="3811"/>
                </a:lnTo>
                <a:lnTo>
                  <a:pt x="7212" y="3826"/>
                </a:lnTo>
                <a:lnTo>
                  <a:pt x="7223" y="3841"/>
                </a:lnTo>
                <a:lnTo>
                  <a:pt x="7234" y="3857"/>
                </a:lnTo>
                <a:lnTo>
                  <a:pt x="7255" y="3889"/>
                </a:lnTo>
                <a:lnTo>
                  <a:pt x="7266" y="3904"/>
                </a:lnTo>
                <a:lnTo>
                  <a:pt x="7278" y="3920"/>
                </a:lnTo>
                <a:lnTo>
                  <a:pt x="7290" y="3885"/>
                </a:lnTo>
                <a:lnTo>
                  <a:pt x="7292" y="3892"/>
                </a:lnTo>
                <a:lnTo>
                  <a:pt x="7300" y="3910"/>
                </a:lnTo>
                <a:lnTo>
                  <a:pt x="7312" y="3936"/>
                </a:lnTo>
                <a:lnTo>
                  <a:pt x="7320" y="3951"/>
                </a:lnTo>
                <a:lnTo>
                  <a:pt x="7327" y="39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8674" y="275846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教学中要重视的问题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9005050" y="350064"/>
            <a:ext cx="3186950" cy="307777"/>
            <a:chOff x="9005050" y="283804"/>
            <a:chExt cx="3186950" cy="307777"/>
          </a:xfrm>
        </p:grpSpPr>
        <p:sp>
          <p:nvSpPr>
            <p:cNvPr id="14" name="文本框 13"/>
            <p:cNvSpPr txBox="1"/>
            <p:nvPr/>
          </p:nvSpPr>
          <p:spPr>
            <a:xfrm>
              <a:off x="9005050" y="283804"/>
              <a:ext cx="26981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九年义务教育初中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语文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教学大纲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1728174" y="331675"/>
              <a:ext cx="463826" cy="2120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 animBg="1"/>
      <p:bldP spid="15" grpId="0" animBg="1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 flipH="1">
            <a:off x="0" y="4518991"/>
            <a:ext cx="12192000" cy="2339009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"/>
            <a:ext cx="12192000" cy="283596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5489141" y="347869"/>
            <a:ext cx="8478648" cy="6162261"/>
            <a:chOff x="4190430" y="450574"/>
            <a:chExt cx="8478648" cy="6162261"/>
          </a:xfrm>
        </p:grpSpPr>
        <p:sp>
          <p:nvSpPr>
            <p:cNvPr id="7" name="云形 6"/>
            <p:cNvSpPr/>
            <p:nvPr/>
          </p:nvSpPr>
          <p:spPr>
            <a:xfrm>
              <a:off x="4190430" y="450574"/>
              <a:ext cx="8478648" cy="6162261"/>
            </a:xfrm>
            <a:prstGeom prst="cloud">
              <a:avLst/>
            </a:prstGeom>
            <a:solidFill>
              <a:srgbClr val="92D050"/>
            </a:solidFill>
            <a:ln>
              <a:noFill/>
            </a:ln>
            <a:effectLst>
              <a:glow rad="139700">
                <a:srgbClr val="FFFFFF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云形 5"/>
            <p:cNvSpPr/>
            <p:nvPr/>
          </p:nvSpPr>
          <p:spPr>
            <a:xfrm>
              <a:off x="4386469" y="762682"/>
              <a:ext cx="7968929" cy="5571858"/>
            </a:xfrm>
            <a:prstGeom prst="cloud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206309" y="2253001"/>
              <a:ext cx="842923" cy="2067105"/>
            </a:xfrm>
            <a:prstGeom prst="rect">
              <a:avLst/>
            </a:prstGeom>
            <a:noFill/>
          </p:spPr>
          <p:txBody>
            <a:bodyPr vert="wordArtVertRtl" wrap="none" rtlCol="0">
              <a:spAutoFit/>
            </a:bodyPr>
            <a:lstStyle/>
            <a:p>
              <a:pPr algn="ctr"/>
              <a:r>
                <a:rPr lang="zh-CN" altLang="en-US" sz="4400" dirty="0">
                  <a:latin typeface="经典行书简" panose="02010609010101010101" pitchFamily="49" charset="-122"/>
                  <a:ea typeface="经典行书简" panose="02010609010101010101" pitchFamily="49" charset="-122"/>
                  <a:cs typeface="经典行书简" panose="02010609010101010101" pitchFamily="49" charset="-122"/>
                </a:rPr>
                <a:t>语文课</a:t>
              </a:r>
            </a:p>
          </p:txBody>
        </p:sp>
      </p:grpSp>
      <p:sp>
        <p:nvSpPr>
          <p:cNvPr id="12" name="KSO_Shape"/>
          <p:cNvSpPr/>
          <p:nvPr/>
        </p:nvSpPr>
        <p:spPr bwMode="auto">
          <a:xfrm rot="8648771">
            <a:off x="-649226" y="-216246"/>
            <a:ext cx="2309840" cy="1710741"/>
          </a:xfrm>
          <a:custGeom>
            <a:avLst/>
            <a:gdLst>
              <a:gd name="T0" fmla="*/ 393267026 w 8694"/>
              <a:gd name="T1" fmla="*/ 92493608 h 7435"/>
              <a:gd name="T2" fmla="*/ 348183778 w 8694"/>
              <a:gd name="T3" fmla="*/ 82648666 h 7435"/>
              <a:gd name="T4" fmla="*/ 347319582 w 8694"/>
              <a:gd name="T5" fmla="*/ 34817229 h 7435"/>
              <a:gd name="T6" fmla="*/ 311790478 w 8694"/>
              <a:gd name="T7" fmla="*/ 33472586 h 7435"/>
              <a:gd name="T8" fmla="*/ 276597717 w 8694"/>
              <a:gd name="T9" fmla="*/ 38947110 h 7435"/>
              <a:gd name="T10" fmla="*/ 257488775 w 8694"/>
              <a:gd name="T11" fmla="*/ 71795350 h 7435"/>
              <a:gd name="T12" fmla="*/ 247502315 w 8694"/>
              <a:gd name="T13" fmla="*/ 108773691 h 7435"/>
              <a:gd name="T14" fmla="*/ 203667376 w 8694"/>
              <a:gd name="T15" fmla="*/ 112663473 h 7435"/>
              <a:gd name="T16" fmla="*/ 186094879 w 8694"/>
              <a:gd name="T17" fmla="*/ 146904333 h 7435"/>
              <a:gd name="T18" fmla="*/ 238620204 w 8694"/>
              <a:gd name="T19" fmla="*/ 176727017 h 7435"/>
              <a:gd name="T20" fmla="*/ 214710197 w 8694"/>
              <a:gd name="T21" fmla="*/ 338470837 h 7435"/>
              <a:gd name="T22" fmla="*/ 195409308 w 8694"/>
              <a:gd name="T23" fmla="*/ 266291240 h 7435"/>
              <a:gd name="T24" fmla="*/ 215766339 w 8694"/>
              <a:gd name="T25" fmla="*/ 227728157 h 7435"/>
              <a:gd name="T26" fmla="*/ 184222528 w 8694"/>
              <a:gd name="T27" fmla="*/ 206357796 h 7435"/>
              <a:gd name="T28" fmla="*/ 164249389 w 8694"/>
              <a:gd name="T29" fmla="*/ 201315276 h 7435"/>
              <a:gd name="T30" fmla="*/ 171739234 w 8694"/>
              <a:gd name="T31" fmla="*/ 148297171 h 7435"/>
              <a:gd name="T32" fmla="*/ 163769305 w 8694"/>
              <a:gd name="T33" fmla="*/ 118810538 h 7435"/>
              <a:gd name="T34" fmla="*/ 155463251 w 8694"/>
              <a:gd name="T35" fmla="*/ 75781304 h 7435"/>
              <a:gd name="T36" fmla="*/ 106923000 w 8694"/>
              <a:gd name="T37" fmla="*/ 59069218 h 7435"/>
              <a:gd name="T38" fmla="*/ 81860659 w 8694"/>
              <a:gd name="T39" fmla="*/ 94366426 h 7435"/>
              <a:gd name="T40" fmla="*/ 97176473 w 8694"/>
              <a:gd name="T41" fmla="*/ 129519925 h 7435"/>
              <a:gd name="T42" fmla="*/ 85893720 w 8694"/>
              <a:gd name="T43" fmla="*/ 158334017 h 7435"/>
              <a:gd name="T44" fmla="*/ 24053967 w 8694"/>
              <a:gd name="T45" fmla="*/ 167986837 h 7435"/>
              <a:gd name="T46" fmla="*/ 6529676 w 8694"/>
              <a:gd name="T47" fmla="*/ 206213649 h 7435"/>
              <a:gd name="T48" fmla="*/ 17620483 w 8694"/>
              <a:gd name="T49" fmla="*/ 262785485 h 7435"/>
              <a:gd name="T50" fmla="*/ 54205730 w 8694"/>
              <a:gd name="T51" fmla="*/ 277913048 h 7435"/>
              <a:gd name="T52" fmla="*/ 57662514 w 8694"/>
              <a:gd name="T53" fmla="*/ 278009000 h 7435"/>
              <a:gd name="T54" fmla="*/ 86757916 w 8694"/>
              <a:gd name="T55" fmla="*/ 316379959 h 7435"/>
              <a:gd name="T56" fmla="*/ 121566565 w 8694"/>
              <a:gd name="T57" fmla="*/ 321710556 h 7435"/>
              <a:gd name="T58" fmla="*/ 134049859 w 8694"/>
              <a:gd name="T59" fmla="*/ 288142018 h 7435"/>
              <a:gd name="T60" fmla="*/ 317407971 w 8694"/>
              <a:gd name="T61" fmla="*/ 282091124 h 7435"/>
              <a:gd name="T62" fmla="*/ 311262407 w 8694"/>
              <a:gd name="T63" fmla="*/ 311481586 h 7435"/>
              <a:gd name="T64" fmla="*/ 327682569 w 8694"/>
              <a:gd name="T65" fmla="*/ 324591965 h 7435"/>
              <a:gd name="T66" fmla="*/ 343958772 w 8694"/>
              <a:gd name="T67" fmla="*/ 314603094 h 7435"/>
              <a:gd name="T68" fmla="*/ 346503373 w 8694"/>
              <a:gd name="T69" fmla="*/ 296786245 h 7435"/>
              <a:gd name="T70" fmla="*/ 374398235 w 8694"/>
              <a:gd name="T71" fmla="*/ 271765983 h 7435"/>
              <a:gd name="T72" fmla="*/ 381072089 w 8694"/>
              <a:gd name="T73" fmla="*/ 237188853 h 7435"/>
              <a:gd name="T74" fmla="*/ 353993218 w 8694"/>
              <a:gd name="T75" fmla="*/ 217403235 h 7435"/>
              <a:gd name="T76" fmla="*/ 379199519 w 8694"/>
              <a:gd name="T77" fmla="*/ 181337315 h 7435"/>
              <a:gd name="T78" fmla="*/ 160792605 w 8694"/>
              <a:gd name="T79" fmla="*/ 264562350 h 7435"/>
              <a:gd name="T80" fmla="*/ 115853099 w 8694"/>
              <a:gd name="T81" fmla="*/ 212408690 h 7435"/>
              <a:gd name="T82" fmla="*/ 93479538 w 8694"/>
              <a:gd name="T83" fmla="*/ 212120615 h 7435"/>
              <a:gd name="T84" fmla="*/ 150998092 w 8694"/>
              <a:gd name="T85" fmla="*/ 213465258 h 7435"/>
              <a:gd name="T86" fmla="*/ 149029548 w 8694"/>
              <a:gd name="T87" fmla="*/ 214137579 h 7435"/>
              <a:gd name="T88" fmla="*/ 84165109 w 8694"/>
              <a:gd name="T89" fmla="*/ 165921677 h 7435"/>
              <a:gd name="T90" fmla="*/ 89686629 w 8694"/>
              <a:gd name="T91" fmla="*/ 183690550 h 7435"/>
              <a:gd name="T92" fmla="*/ 93095426 w 8694"/>
              <a:gd name="T93" fmla="*/ 254237209 h 7435"/>
              <a:gd name="T94" fmla="*/ 124975581 w 8694"/>
              <a:gd name="T95" fmla="*/ 266099117 h 7435"/>
              <a:gd name="T96" fmla="*/ 165593670 w 8694"/>
              <a:gd name="T97" fmla="*/ 288430093 h 7435"/>
              <a:gd name="T98" fmla="*/ 337140958 w 8694"/>
              <a:gd name="T99" fmla="*/ 172357036 h 7435"/>
              <a:gd name="T100" fmla="*/ 257056677 w 8694"/>
              <a:gd name="T101" fmla="*/ 198625990 h 7435"/>
              <a:gd name="T102" fmla="*/ 316111677 w 8694"/>
              <a:gd name="T103" fmla="*/ 166065824 h 7435"/>
              <a:gd name="T104" fmla="*/ 333635968 w 8694"/>
              <a:gd name="T105" fmla="*/ 223742204 h 7435"/>
              <a:gd name="T106" fmla="*/ 312510714 w 8694"/>
              <a:gd name="T107" fmla="*/ 109878235 h 7435"/>
              <a:gd name="T108" fmla="*/ 310590157 w 8694"/>
              <a:gd name="T109" fmla="*/ 163760785 h 7435"/>
              <a:gd name="T110" fmla="*/ 285479829 w 8694"/>
              <a:gd name="T111" fmla="*/ 107957222 h 7435"/>
              <a:gd name="T112" fmla="*/ 290233126 w 8694"/>
              <a:gd name="T113" fmla="*/ 121355896 h 7435"/>
              <a:gd name="T114" fmla="*/ 268051511 w 8694"/>
              <a:gd name="T115" fmla="*/ 95999363 h 7435"/>
              <a:gd name="T116" fmla="*/ 265218772 w 8694"/>
              <a:gd name="T117" fmla="*/ 267683859 h 7435"/>
              <a:gd name="T118" fmla="*/ 276981829 w 8694"/>
              <a:gd name="T119" fmla="*/ 266531339 h 7435"/>
              <a:gd name="T120" fmla="*/ 303964508 w 8694"/>
              <a:gd name="T121" fmla="*/ 243047843 h 7435"/>
              <a:gd name="T122" fmla="*/ 335556525 w 8694"/>
              <a:gd name="T123" fmla="*/ 281610707 h 7435"/>
              <a:gd name="T124" fmla="*/ 352408785 w 8694"/>
              <a:gd name="T125" fmla="*/ 191470333 h 743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8694" h="7435">
                <a:moveTo>
                  <a:pt x="8586" y="3051"/>
                </a:moveTo>
                <a:lnTo>
                  <a:pt x="8586" y="3051"/>
                </a:lnTo>
                <a:lnTo>
                  <a:pt x="8551" y="3047"/>
                </a:lnTo>
                <a:lnTo>
                  <a:pt x="8540" y="3046"/>
                </a:lnTo>
                <a:lnTo>
                  <a:pt x="8576" y="3030"/>
                </a:lnTo>
                <a:lnTo>
                  <a:pt x="8541" y="3032"/>
                </a:lnTo>
                <a:lnTo>
                  <a:pt x="8505" y="3032"/>
                </a:lnTo>
                <a:lnTo>
                  <a:pt x="8470" y="3032"/>
                </a:lnTo>
                <a:lnTo>
                  <a:pt x="8434" y="3030"/>
                </a:lnTo>
                <a:lnTo>
                  <a:pt x="8453" y="3013"/>
                </a:lnTo>
                <a:lnTo>
                  <a:pt x="8438" y="3016"/>
                </a:lnTo>
                <a:lnTo>
                  <a:pt x="8424" y="3017"/>
                </a:lnTo>
                <a:lnTo>
                  <a:pt x="8410" y="3017"/>
                </a:lnTo>
                <a:lnTo>
                  <a:pt x="8396" y="3016"/>
                </a:lnTo>
                <a:lnTo>
                  <a:pt x="8383" y="3013"/>
                </a:lnTo>
                <a:lnTo>
                  <a:pt x="8369" y="3009"/>
                </a:lnTo>
                <a:lnTo>
                  <a:pt x="8356" y="3004"/>
                </a:lnTo>
                <a:lnTo>
                  <a:pt x="8342" y="2997"/>
                </a:lnTo>
                <a:lnTo>
                  <a:pt x="8370" y="2992"/>
                </a:lnTo>
                <a:lnTo>
                  <a:pt x="8339" y="2983"/>
                </a:lnTo>
                <a:lnTo>
                  <a:pt x="8308" y="2974"/>
                </a:lnTo>
                <a:lnTo>
                  <a:pt x="8276" y="2967"/>
                </a:lnTo>
                <a:lnTo>
                  <a:pt x="8244" y="2962"/>
                </a:lnTo>
                <a:lnTo>
                  <a:pt x="8267" y="2950"/>
                </a:lnTo>
                <a:lnTo>
                  <a:pt x="8251" y="2946"/>
                </a:lnTo>
                <a:lnTo>
                  <a:pt x="8234" y="2941"/>
                </a:lnTo>
                <a:lnTo>
                  <a:pt x="8217" y="2937"/>
                </a:lnTo>
                <a:lnTo>
                  <a:pt x="8200" y="2934"/>
                </a:lnTo>
                <a:lnTo>
                  <a:pt x="8183" y="2932"/>
                </a:lnTo>
                <a:lnTo>
                  <a:pt x="8165" y="2931"/>
                </a:lnTo>
                <a:lnTo>
                  <a:pt x="8148" y="2931"/>
                </a:lnTo>
                <a:lnTo>
                  <a:pt x="8130" y="2931"/>
                </a:lnTo>
                <a:lnTo>
                  <a:pt x="8160" y="2918"/>
                </a:lnTo>
                <a:lnTo>
                  <a:pt x="8142" y="2915"/>
                </a:lnTo>
                <a:lnTo>
                  <a:pt x="8125" y="2913"/>
                </a:lnTo>
                <a:lnTo>
                  <a:pt x="8108" y="2910"/>
                </a:lnTo>
                <a:lnTo>
                  <a:pt x="8090" y="2910"/>
                </a:lnTo>
                <a:lnTo>
                  <a:pt x="8055" y="2910"/>
                </a:lnTo>
                <a:lnTo>
                  <a:pt x="8021" y="2914"/>
                </a:lnTo>
                <a:lnTo>
                  <a:pt x="8053" y="2892"/>
                </a:lnTo>
                <a:lnTo>
                  <a:pt x="8033" y="2893"/>
                </a:lnTo>
                <a:lnTo>
                  <a:pt x="8014" y="2894"/>
                </a:lnTo>
                <a:lnTo>
                  <a:pt x="7995" y="2896"/>
                </a:lnTo>
                <a:lnTo>
                  <a:pt x="7975" y="2898"/>
                </a:lnTo>
                <a:lnTo>
                  <a:pt x="7937" y="2905"/>
                </a:lnTo>
                <a:lnTo>
                  <a:pt x="7899" y="2913"/>
                </a:lnTo>
                <a:lnTo>
                  <a:pt x="7926" y="2891"/>
                </a:lnTo>
                <a:lnTo>
                  <a:pt x="7916" y="2891"/>
                </a:lnTo>
                <a:lnTo>
                  <a:pt x="7896" y="2893"/>
                </a:lnTo>
                <a:lnTo>
                  <a:pt x="7841" y="2899"/>
                </a:lnTo>
                <a:lnTo>
                  <a:pt x="7813" y="2903"/>
                </a:lnTo>
                <a:lnTo>
                  <a:pt x="7788" y="2908"/>
                </a:lnTo>
                <a:lnTo>
                  <a:pt x="7770" y="2913"/>
                </a:lnTo>
                <a:lnTo>
                  <a:pt x="7764" y="2916"/>
                </a:lnTo>
                <a:lnTo>
                  <a:pt x="7762" y="2918"/>
                </a:lnTo>
                <a:lnTo>
                  <a:pt x="7767" y="2905"/>
                </a:lnTo>
                <a:lnTo>
                  <a:pt x="7775" y="2894"/>
                </a:lnTo>
                <a:lnTo>
                  <a:pt x="7784" y="2883"/>
                </a:lnTo>
                <a:lnTo>
                  <a:pt x="7794" y="2871"/>
                </a:lnTo>
                <a:lnTo>
                  <a:pt x="7805" y="2860"/>
                </a:lnTo>
                <a:lnTo>
                  <a:pt x="7818" y="2850"/>
                </a:lnTo>
                <a:lnTo>
                  <a:pt x="7842" y="2829"/>
                </a:lnTo>
                <a:lnTo>
                  <a:pt x="7869" y="2808"/>
                </a:lnTo>
                <a:lnTo>
                  <a:pt x="7895" y="2788"/>
                </a:lnTo>
                <a:lnTo>
                  <a:pt x="7907" y="2779"/>
                </a:lnTo>
                <a:lnTo>
                  <a:pt x="7918" y="2768"/>
                </a:lnTo>
                <a:lnTo>
                  <a:pt x="7928" y="2758"/>
                </a:lnTo>
                <a:lnTo>
                  <a:pt x="7936" y="2748"/>
                </a:lnTo>
                <a:lnTo>
                  <a:pt x="7902" y="2754"/>
                </a:lnTo>
                <a:lnTo>
                  <a:pt x="7916" y="2746"/>
                </a:lnTo>
                <a:lnTo>
                  <a:pt x="7928" y="2735"/>
                </a:lnTo>
                <a:lnTo>
                  <a:pt x="7939" y="2725"/>
                </a:lnTo>
                <a:lnTo>
                  <a:pt x="7950" y="2715"/>
                </a:lnTo>
                <a:lnTo>
                  <a:pt x="7960" y="2702"/>
                </a:lnTo>
                <a:lnTo>
                  <a:pt x="7969" y="2690"/>
                </a:lnTo>
                <a:lnTo>
                  <a:pt x="7978" y="2677"/>
                </a:lnTo>
                <a:lnTo>
                  <a:pt x="7986" y="2664"/>
                </a:lnTo>
                <a:lnTo>
                  <a:pt x="7952" y="2679"/>
                </a:lnTo>
                <a:lnTo>
                  <a:pt x="7969" y="2657"/>
                </a:lnTo>
                <a:lnTo>
                  <a:pt x="7985" y="2634"/>
                </a:lnTo>
                <a:lnTo>
                  <a:pt x="7998" y="2609"/>
                </a:lnTo>
                <a:lnTo>
                  <a:pt x="8010" y="2585"/>
                </a:lnTo>
                <a:lnTo>
                  <a:pt x="7989" y="2599"/>
                </a:lnTo>
                <a:lnTo>
                  <a:pt x="7992" y="2590"/>
                </a:lnTo>
                <a:lnTo>
                  <a:pt x="7996" y="2580"/>
                </a:lnTo>
                <a:lnTo>
                  <a:pt x="8004" y="2562"/>
                </a:lnTo>
                <a:lnTo>
                  <a:pt x="8014" y="2545"/>
                </a:lnTo>
                <a:lnTo>
                  <a:pt x="8024" y="2527"/>
                </a:lnTo>
                <a:lnTo>
                  <a:pt x="8034" y="2509"/>
                </a:lnTo>
                <a:lnTo>
                  <a:pt x="8043" y="2492"/>
                </a:lnTo>
                <a:lnTo>
                  <a:pt x="8051" y="2472"/>
                </a:lnTo>
                <a:lnTo>
                  <a:pt x="8054" y="2462"/>
                </a:lnTo>
                <a:lnTo>
                  <a:pt x="8056" y="2452"/>
                </a:lnTo>
                <a:lnTo>
                  <a:pt x="8035" y="2463"/>
                </a:lnTo>
                <a:lnTo>
                  <a:pt x="8042" y="2448"/>
                </a:lnTo>
                <a:lnTo>
                  <a:pt x="8050" y="2433"/>
                </a:lnTo>
                <a:lnTo>
                  <a:pt x="8056" y="2418"/>
                </a:lnTo>
                <a:lnTo>
                  <a:pt x="8062" y="2401"/>
                </a:lnTo>
                <a:lnTo>
                  <a:pt x="8066" y="2386"/>
                </a:lnTo>
                <a:lnTo>
                  <a:pt x="8070" y="2369"/>
                </a:lnTo>
                <a:lnTo>
                  <a:pt x="8073" y="2353"/>
                </a:lnTo>
                <a:lnTo>
                  <a:pt x="8075" y="2336"/>
                </a:lnTo>
                <a:lnTo>
                  <a:pt x="8058" y="2353"/>
                </a:lnTo>
                <a:lnTo>
                  <a:pt x="8063" y="2338"/>
                </a:lnTo>
                <a:lnTo>
                  <a:pt x="8067" y="2323"/>
                </a:lnTo>
                <a:lnTo>
                  <a:pt x="8070" y="2307"/>
                </a:lnTo>
                <a:lnTo>
                  <a:pt x="8073" y="2292"/>
                </a:lnTo>
                <a:lnTo>
                  <a:pt x="8075" y="2275"/>
                </a:lnTo>
                <a:lnTo>
                  <a:pt x="8077" y="2260"/>
                </a:lnTo>
                <a:lnTo>
                  <a:pt x="8077" y="2243"/>
                </a:lnTo>
                <a:lnTo>
                  <a:pt x="8077" y="2228"/>
                </a:lnTo>
                <a:lnTo>
                  <a:pt x="8056" y="2258"/>
                </a:lnTo>
                <a:lnTo>
                  <a:pt x="8061" y="2240"/>
                </a:lnTo>
                <a:lnTo>
                  <a:pt x="8068" y="2223"/>
                </a:lnTo>
                <a:lnTo>
                  <a:pt x="8076" y="2207"/>
                </a:lnTo>
                <a:lnTo>
                  <a:pt x="8086" y="2192"/>
                </a:lnTo>
                <a:lnTo>
                  <a:pt x="8096" y="2176"/>
                </a:lnTo>
                <a:lnTo>
                  <a:pt x="8107" y="2162"/>
                </a:lnTo>
                <a:lnTo>
                  <a:pt x="8132" y="2133"/>
                </a:lnTo>
                <a:lnTo>
                  <a:pt x="8106" y="2141"/>
                </a:lnTo>
                <a:lnTo>
                  <a:pt x="8127" y="2119"/>
                </a:lnTo>
                <a:lnTo>
                  <a:pt x="8148" y="2096"/>
                </a:lnTo>
                <a:lnTo>
                  <a:pt x="8167" y="2072"/>
                </a:lnTo>
                <a:lnTo>
                  <a:pt x="8185" y="2048"/>
                </a:lnTo>
                <a:lnTo>
                  <a:pt x="8161" y="2052"/>
                </a:lnTo>
                <a:lnTo>
                  <a:pt x="8205" y="2006"/>
                </a:lnTo>
                <a:lnTo>
                  <a:pt x="8250" y="1961"/>
                </a:lnTo>
                <a:lnTo>
                  <a:pt x="8211" y="1981"/>
                </a:lnTo>
                <a:lnTo>
                  <a:pt x="8224" y="1967"/>
                </a:lnTo>
                <a:lnTo>
                  <a:pt x="8235" y="1955"/>
                </a:lnTo>
                <a:lnTo>
                  <a:pt x="8245" y="1940"/>
                </a:lnTo>
                <a:lnTo>
                  <a:pt x="8256" y="1927"/>
                </a:lnTo>
                <a:lnTo>
                  <a:pt x="8265" y="1913"/>
                </a:lnTo>
                <a:lnTo>
                  <a:pt x="8273" y="1897"/>
                </a:lnTo>
                <a:lnTo>
                  <a:pt x="8290" y="1867"/>
                </a:lnTo>
                <a:lnTo>
                  <a:pt x="8256" y="1885"/>
                </a:lnTo>
                <a:lnTo>
                  <a:pt x="8239" y="1894"/>
                </a:lnTo>
                <a:lnTo>
                  <a:pt x="8223" y="1904"/>
                </a:lnTo>
                <a:lnTo>
                  <a:pt x="8206" y="1915"/>
                </a:lnTo>
                <a:lnTo>
                  <a:pt x="8191" y="1926"/>
                </a:lnTo>
                <a:lnTo>
                  <a:pt x="8176" y="1939"/>
                </a:lnTo>
                <a:lnTo>
                  <a:pt x="8164" y="1954"/>
                </a:lnTo>
                <a:lnTo>
                  <a:pt x="8169" y="1926"/>
                </a:lnTo>
                <a:lnTo>
                  <a:pt x="8157" y="1935"/>
                </a:lnTo>
                <a:lnTo>
                  <a:pt x="8144" y="1946"/>
                </a:lnTo>
                <a:lnTo>
                  <a:pt x="8132" y="1958"/>
                </a:lnTo>
                <a:lnTo>
                  <a:pt x="8121" y="1970"/>
                </a:lnTo>
                <a:lnTo>
                  <a:pt x="8097" y="1996"/>
                </a:lnTo>
                <a:lnTo>
                  <a:pt x="8086" y="2008"/>
                </a:lnTo>
                <a:lnTo>
                  <a:pt x="8074" y="2020"/>
                </a:lnTo>
                <a:lnTo>
                  <a:pt x="8085" y="1991"/>
                </a:lnTo>
                <a:lnTo>
                  <a:pt x="8058" y="2014"/>
                </a:lnTo>
                <a:lnTo>
                  <a:pt x="8032" y="2037"/>
                </a:lnTo>
                <a:lnTo>
                  <a:pt x="7983" y="2086"/>
                </a:lnTo>
                <a:lnTo>
                  <a:pt x="7985" y="2059"/>
                </a:lnTo>
                <a:lnTo>
                  <a:pt x="7977" y="2074"/>
                </a:lnTo>
                <a:lnTo>
                  <a:pt x="7969" y="2089"/>
                </a:lnTo>
                <a:lnTo>
                  <a:pt x="7960" y="2103"/>
                </a:lnTo>
                <a:lnTo>
                  <a:pt x="7949" y="2117"/>
                </a:lnTo>
                <a:lnTo>
                  <a:pt x="7937" y="2129"/>
                </a:lnTo>
                <a:lnTo>
                  <a:pt x="7925" y="2139"/>
                </a:lnTo>
                <a:lnTo>
                  <a:pt x="7910" y="2150"/>
                </a:lnTo>
                <a:lnTo>
                  <a:pt x="7896" y="2159"/>
                </a:lnTo>
                <a:lnTo>
                  <a:pt x="7892" y="2136"/>
                </a:lnTo>
                <a:lnTo>
                  <a:pt x="7878" y="2146"/>
                </a:lnTo>
                <a:lnTo>
                  <a:pt x="7865" y="2154"/>
                </a:lnTo>
                <a:lnTo>
                  <a:pt x="7851" y="2162"/>
                </a:lnTo>
                <a:lnTo>
                  <a:pt x="7835" y="2168"/>
                </a:lnTo>
                <a:lnTo>
                  <a:pt x="7821" y="2174"/>
                </a:lnTo>
                <a:lnTo>
                  <a:pt x="7805" y="2180"/>
                </a:lnTo>
                <a:lnTo>
                  <a:pt x="7789" y="2185"/>
                </a:lnTo>
                <a:lnTo>
                  <a:pt x="7773" y="2188"/>
                </a:lnTo>
                <a:lnTo>
                  <a:pt x="7791" y="2165"/>
                </a:lnTo>
                <a:lnTo>
                  <a:pt x="7774" y="2172"/>
                </a:lnTo>
                <a:lnTo>
                  <a:pt x="7757" y="2180"/>
                </a:lnTo>
                <a:lnTo>
                  <a:pt x="7740" y="2189"/>
                </a:lnTo>
                <a:lnTo>
                  <a:pt x="7725" y="2198"/>
                </a:lnTo>
                <a:lnTo>
                  <a:pt x="7709" y="2207"/>
                </a:lnTo>
                <a:lnTo>
                  <a:pt x="7694" y="2218"/>
                </a:lnTo>
                <a:lnTo>
                  <a:pt x="7664" y="2240"/>
                </a:lnTo>
                <a:lnTo>
                  <a:pt x="7661" y="2221"/>
                </a:lnTo>
                <a:lnTo>
                  <a:pt x="7635" y="2243"/>
                </a:lnTo>
                <a:lnTo>
                  <a:pt x="7609" y="2266"/>
                </a:lnTo>
                <a:lnTo>
                  <a:pt x="7583" y="2289"/>
                </a:lnTo>
                <a:lnTo>
                  <a:pt x="7555" y="2309"/>
                </a:lnTo>
                <a:lnTo>
                  <a:pt x="7565" y="2281"/>
                </a:lnTo>
                <a:lnTo>
                  <a:pt x="7552" y="2293"/>
                </a:lnTo>
                <a:lnTo>
                  <a:pt x="7539" y="2305"/>
                </a:lnTo>
                <a:lnTo>
                  <a:pt x="7517" y="2332"/>
                </a:lnTo>
                <a:lnTo>
                  <a:pt x="7493" y="2358"/>
                </a:lnTo>
                <a:lnTo>
                  <a:pt x="7480" y="2370"/>
                </a:lnTo>
                <a:lnTo>
                  <a:pt x="7466" y="2383"/>
                </a:lnTo>
                <a:lnTo>
                  <a:pt x="7472" y="2349"/>
                </a:lnTo>
                <a:lnTo>
                  <a:pt x="7460" y="2366"/>
                </a:lnTo>
                <a:lnTo>
                  <a:pt x="7449" y="2388"/>
                </a:lnTo>
                <a:lnTo>
                  <a:pt x="7436" y="2410"/>
                </a:lnTo>
                <a:lnTo>
                  <a:pt x="7423" y="2434"/>
                </a:lnTo>
                <a:lnTo>
                  <a:pt x="7408" y="2457"/>
                </a:lnTo>
                <a:lnTo>
                  <a:pt x="7401" y="2467"/>
                </a:lnTo>
                <a:lnTo>
                  <a:pt x="7393" y="2476"/>
                </a:lnTo>
                <a:lnTo>
                  <a:pt x="7386" y="2486"/>
                </a:lnTo>
                <a:lnTo>
                  <a:pt x="7378" y="2493"/>
                </a:lnTo>
                <a:lnTo>
                  <a:pt x="7368" y="2500"/>
                </a:lnTo>
                <a:lnTo>
                  <a:pt x="7360" y="2504"/>
                </a:lnTo>
                <a:lnTo>
                  <a:pt x="7362" y="2502"/>
                </a:lnTo>
                <a:lnTo>
                  <a:pt x="7364" y="2496"/>
                </a:lnTo>
                <a:lnTo>
                  <a:pt x="7367" y="2479"/>
                </a:lnTo>
                <a:lnTo>
                  <a:pt x="7370" y="2453"/>
                </a:lnTo>
                <a:lnTo>
                  <a:pt x="7373" y="2424"/>
                </a:lnTo>
                <a:lnTo>
                  <a:pt x="7375" y="2369"/>
                </a:lnTo>
                <a:lnTo>
                  <a:pt x="7376" y="2350"/>
                </a:lnTo>
                <a:lnTo>
                  <a:pt x="7375" y="2339"/>
                </a:lnTo>
                <a:lnTo>
                  <a:pt x="7356" y="2368"/>
                </a:lnTo>
                <a:lnTo>
                  <a:pt x="7354" y="2357"/>
                </a:lnTo>
                <a:lnTo>
                  <a:pt x="7353" y="2347"/>
                </a:lnTo>
                <a:lnTo>
                  <a:pt x="7354" y="2339"/>
                </a:lnTo>
                <a:lnTo>
                  <a:pt x="7357" y="2335"/>
                </a:lnTo>
                <a:lnTo>
                  <a:pt x="7359" y="2333"/>
                </a:lnTo>
                <a:lnTo>
                  <a:pt x="7361" y="2332"/>
                </a:lnTo>
                <a:lnTo>
                  <a:pt x="7367" y="2330"/>
                </a:lnTo>
                <a:lnTo>
                  <a:pt x="7375" y="2331"/>
                </a:lnTo>
                <a:lnTo>
                  <a:pt x="7385" y="2334"/>
                </a:lnTo>
                <a:lnTo>
                  <a:pt x="7380" y="2329"/>
                </a:lnTo>
                <a:lnTo>
                  <a:pt x="7375" y="2323"/>
                </a:lnTo>
                <a:lnTo>
                  <a:pt x="7369" y="2311"/>
                </a:lnTo>
                <a:lnTo>
                  <a:pt x="7364" y="2296"/>
                </a:lnTo>
                <a:lnTo>
                  <a:pt x="7361" y="2281"/>
                </a:lnTo>
                <a:lnTo>
                  <a:pt x="7360" y="2264"/>
                </a:lnTo>
                <a:lnTo>
                  <a:pt x="7360" y="2248"/>
                </a:lnTo>
                <a:lnTo>
                  <a:pt x="7362" y="2230"/>
                </a:lnTo>
                <a:lnTo>
                  <a:pt x="7366" y="2213"/>
                </a:lnTo>
                <a:lnTo>
                  <a:pt x="7347" y="2247"/>
                </a:lnTo>
                <a:lnTo>
                  <a:pt x="7347" y="2212"/>
                </a:lnTo>
                <a:lnTo>
                  <a:pt x="7347" y="2194"/>
                </a:lnTo>
                <a:lnTo>
                  <a:pt x="7346" y="2176"/>
                </a:lnTo>
                <a:lnTo>
                  <a:pt x="7344" y="2159"/>
                </a:lnTo>
                <a:lnTo>
                  <a:pt x="7341" y="2141"/>
                </a:lnTo>
                <a:lnTo>
                  <a:pt x="7338" y="2124"/>
                </a:lnTo>
                <a:lnTo>
                  <a:pt x="7334" y="2107"/>
                </a:lnTo>
                <a:lnTo>
                  <a:pt x="7322" y="2138"/>
                </a:lnTo>
                <a:lnTo>
                  <a:pt x="7322" y="2121"/>
                </a:lnTo>
                <a:lnTo>
                  <a:pt x="7320" y="2103"/>
                </a:lnTo>
                <a:lnTo>
                  <a:pt x="7318" y="2086"/>
                </a:lnTo>
                <a:lnTo>
                  <a:pt x="7315" y="2069"/>
                </a:lnTo>
                <a:lnTo>
                  <a:pt x="7311" y="2052"/>
                </a:lnTo>
                <a:lnTo>
                  <a:pt x="7305" y="2035"/>
                </a:lnTo>
                <a:lnTo>
                  <a:pt x="7300" y="2019"/>
                </a:lnTo>
                <a:lnTo>
                  <a:pt x="7294" y="2002"/>
                </a:lnTo>
                <a:lnTo>
                  <a:pt x="7284" y="2026"/>
                </a:lnTo>
                <a:lnTo>
                  <a:pt x="7277" y="1995"/>
                </a:lnTo>
                <a:lnTo>
                  <a:pt x="7268" y="1963"/>
                </a:lnTo>
                <a:lnTo>
                  <a:pt x="7258" y="1933"/>
                </a:lnTo>
                <a:lnTo>
                  <a:pt x="7246" y="1903"/>
                </a:lnTo>
                <a:lnTo>
                  <a:pt x="7242" y="1930"/>
                </a:lnTo>
                <a:lnTo>
                  <a:pt x="7235" y="1918"/>
                </a:lnTo>
                <a:lnTo>
                  <a:pt x="7229" y="1905"/>
                </a:lnTo>
                <a:lnTo>
                  <a:pt x="7224" y="1892"/>
                </a:lnTo>
                <a:lnTo>
                  <a:pt x="7221" y="1879"/>
                </a:lnTo>
                <a:lnTo>
                  <a:pt x="7219" y="1864"/>
                </a:lnTo>
                <a:lnTo>
                  <a:pt x="7218" y="1851"/>
                </a:lnTo>
                <a:lnTo>
                  <a:pt x="7218" y="1836"/>
                </a:lnTo>
                <a:lnTo>
                  <a:pt x="7220" y="1822"/>
                </a:lnTo>
                <a:lnTo>
                  <a:pt x="7203" y="1840"/>
                </a:lnTo>
                <a:lnTo>
                  <a:pt x="7201" y="1831"/>
                </a:lnTo>
                <a:lnTo>
                  <a:pt x="7200" y="1822"/>
                </a:lnTo>
                <a:lnTo>
                  <a:pt x="7201" y="1814"/>
                </a:lnTo>
                <a:lnTo>
                  <a:pt x="7204" y="1806"/>
                </a:lnTo>
                <a:lnTo>
                  <a:pt x="7208" y="1799"/>
                </a:lnTo>
                <a:lnTo>
                  <a:pt x="7214" y="1793"/>
                </a:lnTo>
                <a:lnTo>
                  <a:pt x="7221" y="1788"/>
                </a:lnTo>
                <a:lnTo>
                  <a:pt x="7230" y="1783"/>
                </a:lnTo>
                <a:lnTo>
                  <a:pt x="7211" y="1782"/>
                </a:lnTo>
                <a:lnTo>
                  <a:pt x="7212" y="1779"/>
                </a:lnTo>
                <a:lnTo>
                  <a:pt x="7214" y="1774"/>
                </a:lnTo>
                <a:lnTo>
                  <a:pt x="7220" y="1767"/>
                </a:lnTo>
                <a:lnTo>
                  <a:pt x="7228" y="1761"/>
                </a:lnTo>
                <a:lnTo>
                  <a:pt x="7237" y="1755"/>
                </a:lnTo>
                <a:lnTo>
                  <a:pt x="7257" y="1744"/>
                </a:lnTo>
                <a:lnTo>
                  <a:pt x="7273" y="1734"/>
                </a:lnTo>
                <a:lnTo>
                  <a:pt x="7252" y="1721"/>
                </a:lnTo>
                <a:lnTo>
                  <a:pt x="7263" y="1716"/>
                </a:lnTo>
                <a:lnTo>
                  <a:pt x="7274" y="1711"/>
                </a:lnTo>
                <a:lnTo>
                  <a:pt x="7286" y="1704"/>
                </a:lnTo>
                <a:lnTo>
                  <a:pt x="7296" y="1697"/>
                </a:lnTo>
                <a:lnTo>
                  <a:pt x="7306" y="1689"/>
                </a:lnTo>
                <a:lnTo>
                  <a:pt x="7316" y="1681"/>
                </a:lnTo>
                <a:lnTo>
                  <a:pt x="7324" y="1671"/>
                </a:lnTo>
                <a:lnTo>
                  <a:pt x="7331" y="1662"/>
                </a:lnTo>
                <a:lnTo>
                  <a:pt x="7295" y="1664"/>
                </a:lnTo>
                <a:lnTo>
                  <a:pt x="7318" y="1650"/>
                </a:lnTo>
                <a:lnTo>
                  <a:pt x="7338" y="1633"/>
                </a:lnTo>
                <a:lnTo>
                  <a:pt x="7357" y="1615"/>
                </a:lnTo>
                <a:lnTo>
                  <a:pt x="7375" y="1594"/>
                </a:lnTo>
                <a:lnTo>
                  <a:pt x="7351" y="1599"/>
                </a:lnTo>
                <a:lnTo>
                  <a:pt x="7376" y="1581"/>
                </a:lnTo>
                <a:lnTo>
                  <a:pt x="7405" y="1561"/>
                </a:lnTo>
                <a:lnTo>
                  <a:pt x="7437" y="1539"/>
                </a:lnTo>
                <a:lnTo>
                  <a:pt x="7432" y="1539"/>
                </a:lnTo>
                <a:lnTo>
                  <a:pt x="7427" y="1538"/>
                </a:lnTo>
                <a:lnTo>
                  <a:pt x="7417" y="1536"/>
                </a:lnTo>
                <a:lnTo>
                  <a:pt x="7409" y="1533"/>
                </a:lnTo>
                <a:lnTo>
                  <a:pt x="7406" y="1531"/>
                </a:lnTo>
                <a:lnTo>
                  <a:pt x="7426" y="1526"/>
                </a:lnTo>
                <a:lnTo>
                  <a:pt x="7446" y="1519"/>
                </a:lnTo>
                <a:lnTo>
                  <a:pt x="7465" y="1511"/>
                </a:lnTo>
                <a:lnTo>
                  <a:pt x="7483" y="1500"/>
                </a:lnTo>
                <a:lnTo>
                  <a:pt x="7500" y="1488"/>
                </a:lnTo>
                <a:lnTo>
                  <a:pt x="7516" y="1474"/>
                </a:lnTo>
                <a:lnTo>
                  <a:pt x="7531" y="1460"/>
                </a:lnTo>
                <a:lnTo>
                  <a:pt x="7545" y="1445"/>
                </a:lnTo>
                <a:lnTo>
                  <a:pt x="7503" y="1450"/>
                </a:lnTo>
                <a:lnTo>
                  <a:pt x="7589" y="1406"/>
                </a:lnTo>
                <a:lnTo>
                  <a:pt x="7675" y="1365"/>
                </a:lnTo>
                <a:lnTo>
                  <a:pt x="7653" y="1360"/>
                </a:lnTo>
                <a:lnTo>
                  <a:pt x="7680" y="1344"/>
                </a:lnTo>
                <a:lnTo>
                  <a:pt x="7710" y="1324"/>
                </a:lnTo>
                <a:lnTo>
                  <a:pt x="7744" y="1302"/>
                </a:lnTo>
                <a:lnTo>
                  <a:pt x="7725" y="1305"/>
                </a:lnTo>
                <a:lnTo>
                  <a:pt x="7704" y="1310"/>
                </a:lnTo>
                <a:lnTo>
                  <a:pt x="7685" y="1314"/>
                </a:lnTo>
                <a:lnTo>
                  <a:pt x="7665" y="1319"/>
                </a:lnTo>
                <a:lnTo>
                  <a:pt x="7646" y="1325"/>
                </a:lnTo>
                <a:lnTo>
                  <a:pt x="7626" y="1332"/>
                </a:lnTo>
                <a:lnTo>
                  <a:pt x="7606" y="1339"/>
                </a:lnTo>
                <a:lnTo>
                  <a:pt x="7588" y="1348"/>
                </a:lnTo>
                <a:lnTo>
                  <a:pt x="7598" y="1326"/>
                </a:lnTo>
                <a:lnTo>
                  <a:pt x="7550" y="1357"/>
                </a:lnTo>
                <a:lnTo>
                  <a:pt x="7501" y="1387"/>
                </a:lnTo>
                <a:lnTo>
                  <a:pt x="7501" y="1365"/>
                </a:lnTo>
                <a:lnTo>
                  <a:pt x="7453" y="1392"/>
                </a:lnTo>
                <a:lnTo>
                  <a:pt x="7424" y="1408"/>
                </a:lnTo>
                <a:lnTo>
                  <a:pt x="7440" y="1382"/>
                </a:lnTo>
                <a:lnTo>
                  <a:pt x="7412" y="1393"/>
                </a:lnTo>
                <a:lnTo>
                  <a:pt x="7383" y="1402"/>
                </a:lnTo>
                <a:lnTo>
                  <a:pt x="7353" y="1410"/>
                </a:lnTo>
                <a:lnTo>
                  <a:pt x="7322" y="1416"/>
                </a:lnTo>
                <a:lnTo>
                  <a:pt x="7334" y="1398"/>
                </a:lnTo>
                <a:lnTo>
                  <a:pt x="7321" y="1398"/>
                </a:lnTo>
                <a:lnTo>
                  <a:pt x="7304" y="1399"/>
                </a:lnTo>
                <a:lnTo>
                  <a:pt x="7267" y="1403"/>
                </a:lnTo>
                <a:lnTo>
                  <a:pt x="7236" y="1408"/>
                </a:lnTo>
                <a:lnTo>
                  <a:pt x="7223" y="1411"/>
                </a:lnTo>
                <a:lnTo>
                  <a:pt x="7234" y="1389"/>
                </a:lnTo>
                <a:lnTo>
                  <a:pt x="7201" y="1393"/>
                </a:lnTo>
                <a:lnTo>
                  <a:pt x="7155" y="1401"/>
                </a:lnTo>
                <a:lnTo>
                  <a:pt x="7095" y="1411"/>
                </a:lnTo>
                <a:lnTo>
                  <a:pt x="7119" y="1389"/>
                </a:lnTo>
                <a:lnTo>
                  <a:pt x="7102" y="1392"/>
                </a:lnTo>
                <a:lnTo>
                  <a:pt x="7086" y="1395"/>
                </a:lnTo>
                <a:lnTo>
                  <a:pt x="7069" y="1399"/>
                </a:lnTo>
                <a:lnTo>
                  <a:pt x="7054" y="1403"/>
                </a:lnTo>
                <a:lnTo>
                  <a:pt x="7022" y="1415"/>
                </a:lnTo>
                <a:lnTo>
                  <a:pt x="6991" y="1427"/>
                </a:lnTo>
                <a:lnTo>
                  <a:pt x="6991" y="1413"/>
                </a:lnTo>
                <a:lnTo>
                  <a:pt x="6993" y="1399"/>
                </a:lnTo>
                <a:lnTo>
                  <a:pt x="6997" y="1386"/>
                </a:lnTo>
                <a:lnTo>
                  <a:pt x="7002" y="1373"/>
                </a:lnTo>
                <a:lnTo>
                  <a:pt x="7009" y="1362"/>
                </a:lnTo>
                <a:lnTo>
                  <a:pt x="7016" y="1350"/>
                </a:lnTo>
                <a:lnTo>
                  <a:pt x="7024" y="1338"/>
                </a:lnTo>
                <a:lnTo>
                  <a:pt x="7033" y="1328"/>
                </a:lnTo>
                <a:lnTo>
                  <a:pt x="7052" y="1306"/>
                </a:lnTo>
                <a:lnTo>
                  <a:pt x="7071" y="1285"/>
                </a:lnTo>
                <a:lnTo>
                  <a:pt x="7090" y="1263"/>
                </a:lnTo>
                <a:lnTo>
                  <a:pt x="7099" y="1253"/>
                </a:lnTo>
                <a:lnTo>
                  <a:pt x="7106" y="1241"/>
                </a:lnTo>
                <a:lnTo>
                  <a:pt x="7090" y="1247"/>
                </a:lnTo>
                <a:lnTo>
                  <a:pt x="7096" y="1240"/>
                </a:lnTo>
                <a:lnTo>
                  <a:pt x="7102" y="1234"/>
                </a:lnTo>
                <a:lnTo>
                  <a:pt x="7115" y="1220"/>
                </a:lnTo>
                <a:lnTo>
                  <a:pt x="7126" y="1204"/>
                </a:lnTo>
                <a:lnTo>
                  <a:pt x="7135" y="1189"/>
                </a:lnTo>
                <a:lnTo>
                  <a:pt x="7150" y="1164"/>
                </a:lnTo>
                <a:lnTo>
                  <a:pt x="7155" y="1155"/>
                </a:lnTo>
                <a:lnTo>
                  <a:pt x="7119" y="1159"/>
                </a:lnTo>
                <a:lnTo>
                  <a:pt x="7126" y="1154"/>
                </a:lnTo>
                <a:lnTo>
                  <a:pt x="7133" y="1149"/>
                </a:lnTo>
                <a:lnTo>
                  <a:pt x="7147" y="1136"/>
                </a:lnTo>
                <a:lnTo>
                  <a:pt x="7159" y="1122"/>
                </a:lnTo>
                <a:lnTo>
                  <a:pt x="7169" y="1107"/>
                </a:lnTo>
                <a:lnTo>
                  <a:pt x="7179" y="1095"/>
                </a:lnTo>
                <a:lnTo>
                  <a:pt x="7186" y="1085"/>
                </a:lnTo>
                <a:lnTo>
                  <a:pt x="7192" y="1074"/>
                </a:lnTo>
                <a:lnTo>
                  <a:pt x="7164" y="1087"/>
                </a:lnTo>
                <a:lnTo>
                  <a:pt x="7169" y="1081"/>
                </a:lnTo>
                <a:lnTo>
                  <a:pt x="7174" y="1073"/>
                </a:lnTo>
                <a:lnTo>
                  <a:pt x="7185" y="1057"/>
                </a:lnTo>
                <a:lnTo>
                  <a:pt x="7193" y="1039"/>
                </a:lnTo>
                <a:lnTo>
                  <a:pt x="7201" y="1021"/>
                </a:lnTo>
                <a:lnTo>
                  <a:pt x="7214" y="991"/>
                </a:lnTo>
                <a:lnTo>
                  <a:pt x="7218" y="978"/>
                </a:lnTo>
                <a:lnTo>
                  <a:pt x="7198" y="990"/>
                </a:lnTo>
                <a:lnTo>
                  <a:pt x="7204" y="982"/>
                </a:lnTo>
                <a:lnTo>
                  <a:pt x="7210" y="974"/>
                </a:lnTo>
                <a:lnTo>
                  <a:pt x="7218" y="957"/>
                </a:lnTo>
                <a:lnTo>
                  <a:pt x="7225" y="939"/>
                </a:lnTo>
                <a:lnTo>
                  <a:pt x="7231" y="922"/>
                </a:lnTo>
                <a:lnTo>
                  <a:pt x="7235" y="906"/>
                </a:lnTo>
                <a:lnTo>
                  <a:pt x="7237" y="894"/>
                </a:lnTo>
                <a:lnTo>
                  <a:pt x="7239" y="883"/>
                </a:lnTo>
                <a:lnTo>
                  <a:pt x="7218" y="895"/>
                </a:lnTo>
                <a:lnTo>
                  <a:pt x="7227" y="881"/>
                </a:lnTo>
                <a:lnTo>
                  <a:pt x="7233" y="865"/>
                </a:lnTo>
                <a:lnTo>
                  <a:pt x="7237" y="852"/>
                </a:lnTo>
                <a:lnTo>
                  <a:pt x="7240" y="840"/>
                </a:lnTo>
                <a:lnTo>
                  <a:pt x="7241" y="830"/>
                </a:lnTo>
                <a:lnTo>
                  <a:pt x="7242" y="822"/>
                </a:lnTo>
                <a:lnTo>
                  <a:pt x="7242" y="816"/>
                </a:lnTo>
                <a:lnTo>
                  <a:pt x="7223" y="825"/>
                </a:lnTo>
                <a:lnTo>
                  <a:pt x="7232" y="807"/>
                </a:lnTo>
                <a:lnTo>
                  <a:pt x="7241" y="790"/>
                </a:lnTo>
                <a:lnTo>
                  <a:pt x="7248" y="771"/>
                </a:lnTo>
                <a:lnTo>
                  <a:pt x="7253" y="755"/>
                </a:lnTo>
                <a:lnTo>
                  <a:pt x="7259" y="727"/>
                </a:lnTo>
                <a:lnTo>
                  <a:pt x="7261" y="717"/>
                </a:lnTo>
                <a:lnTo>
                  <a:pt x="7230" y="744"/>
                </a:lnTo>
                <a:lnTo>
                  <a:pt x="7234" y="725"/>
                </a:lnTo>
                <a:lnTo>
                  <a:pt x="7241" y="707"/>
                </a:lnTo>
                <a:lnTo>
                  <a:pt x="7249" y="690"/>
                </a:lnTo>
                <a:lnTo>
                  <a:pt x="7258" y="673"/>
                </a:lnTo>
                <a:lnTo>
                  <a:pt x="7269" y="658"/>
                </a:lnTo>
                <a:lnTo>
                  <a:pt x="7281" y="642"/>
                </a:lnTo>
                <a:lnTo>
                  <a:pt x="7292" y="627"/>
                </a:lnTo>
                <a:lnTo>
                  <a:pt x="7305" y="613"/>
                </a:lnTo>
                <a:lnTo>
                  <a:pt x="7286" y="607"/>
                </a:lnTo>
                <a:lnTo>
                  <a:pt x="7307" y="587"/>
                </a:lnTo>
                <a:lnTo>
                  <a:pt x="7324" y="569"/>
                </a:lnTo>
                <a:lnTo>
                  <a:pt x="7338" y="552"/>
                </a:lnTo>
                <a:lnTo>
                  <a:pt x="7302" y="555"/>
                </a:lnTo>
                <a:lnTo>
                  <a:pt x="7316" y="545"/>
                </a:lnTo>
                <a:lnTo>
                  <a:pt x="7329" y="534"/>
                </a:lnTo>
                <a:lnTo>
                  <a:pt x="7340" y="523"/>
                </a:lnTo>
                <a:lnTo>
                  <a:pt x="7351" y="513"/>
                </a:lnTo>
                <a:lnTo>
                  <a:pt x="7367" y="496"/>
                </a:lnTo>
                <a:lnTo>
                  <a:pt x="7372" y="489"/>
                </a:lnTo>
                <a:lnTo>
                  <a:pt x="7349" y="487"/>
                </a:lnTo>
                <a:lnTo>
                  <a:pt x="7360" y="479"/>
                </a:lnTo>
                <a:lnTo>
                  <a:pt x="7371" y="469"/>
                </a:lnTo>
                <a:lnTo>
                  <a:pt x="7383" y="458"/>
                </a:lnTo>
                <a:lnTo>
                  <a:pt x="7393" y="447"/>
                </a:lnTo>
                <a:lnTo>
                  <a:pt x="7409" y="427"/>
                </a:lnTo>
                <a:lnTo>
                  <a:pt x="7416" y="419"/>
                </a:lnTo>
                <a:lnTo>
                  <a:pt x="7378" y="426"/>
                </a:lnTo>
                <a:lnTo>
                  <a:pt x="7388" y="416"/>
                </a:lnTo>
                <a:lnTo>
                  <a:pt x="7398" y="403"/>
                </a:lnTo>
                <a:lnTo>
                  <a:pt x="7421" y="377"/>
                </a:lnTo>
                <a:lnTo>
                  <a:pt x="7446" y="345"/>
                </a:lnTo>
                <a:lnTo>
                  <a:pt x="7435" y="350"/>
                </a:lnTo>
                <a:lnTo>
                  <a:pt x="7425" y="355"/>
                </a:lnTo>
                <a:lnTo>
                  <a:pt x="7414" y="361"/>
                </a:lnTo>
                <a:lnTo>
                  <a:pt x="7403" y="368"/>
                </a:lnTo>
                <a:lnTo>
                  <a:pt x="7383" y="385"/>
                </a:lnTo>
                <a:lnTo>
                  <a:pt x="7362" y="401"/>
                </a:lnTo>
                <a:lnTo>
                  <a:pt x="7341" y="416"/>
                </a:lnTo>
                <a:lnTo>
                  <a:pt x="7331" y="422"/>
                </a:lnTo>
                <a:lnTo>
                  <a:pt x="7322" y="427"/>
                </a:lnTo>
                <a:lnTo>
                  <a:pt x="7313" y="431"/>
                </a:lnTo>
                <a:lnTo>
                  <a:pt x="7303" y="434"/>
                </a:lnTo>
                <a:lnTo>
                  <a:pt x="7295" y="434"/>
                </a:lnTo>
                <a:lnTo>
                  <a:pt x="7286" y="433"/>
                </a:lnTo>
                <a:lnTo>
                  <a:pt x="7281" y="437"/>
                </a:lnTo>
                <a:lnTo>
                  <a:pt x="7277" y="442"/>
                </a:lnTo>
                <a:lnTo>
                  <a:pt x="7268" y="452"/>
                </a:lnTo>
                <a:lnTo>
                  <a:pt x="7261" y="462"/>
                </a:lnTo>
                <a:lnTo>
                  <a:pt x="7256" y="473"/>
                </a:lnTo>
                <a:lnTo>
                  <a:pt x="7252" y="483"/>
                </a:lnTo>
                <a:lnTo>
                  <a:pt x="7250" y="491"/>
                </a:lnTo>
                <a:lnTo>
                  <a:pt x="7248" y="498"/>
                </a:lnTo>
                <a:lnTo>
                  <a:pt x="7238" y="482"/>
                </a:lnTo>
                <a:lnTo>
                  <a:pt x="7229" y="491"/>
                </a:lnTo>
                <a:lnTo>
                  <a:pt x="7222" y="502"/>
                </a:lnTo>
                <a:lnTo>
                  <a:pt x="7214" y="514"/>
                </a:lnTo>
                <a:lnTo>
                  <a:pt x="7206" y="526"/>
                </a:lnTo>
                <a:lnTo>
                  <a:pt x="7197" y="545"/>
                </a:lnTo>
                <a:lnTo>
                  <a:pt x="7193" y="553"/>
                </a:lnTo>
                <a:lnTo>
                  <a:pt x="7190" y="530"/>
                </a:lnTo>
                <a:lnTo>
                  <a:pt x="7168" y="551"/>
                </a:lnTo>
                <a:lnTo>
                  <a:pt x="7146" y="575"/>
                </a:lnTo>
                <a:lnTo>
                  <a:pt x="7122" y="601"/>
                </a:lnTo>
                <a:lnTo>
                  <a:pt x="7128" y="576"/>
                </a:lnTo>
                <a:lnTo>
                  <a:pt x="7120" y="578"/>
                </a:lnTo>
                <a:lnTo>
                  <a:pt x="7111" y="582"/>
                </a:lnTo>
                <a:lnTo>
                  <a:pt x="7101" y="587"/>
                </a:lnTo>
                <a:lnTo>
                  <a:pt x="7092" y="592"/>
                </a:lnTo>
                <a:lnTo>
                  <a:pt x="7072" y="605"/>
                </a:lnTo>
                <a:lnTo>
                  <a:pt x="7053" y="619"/>
                </a:lnTo>
                <a:lnTo>
                  <a:pt x="7035" y="633"/>
                </a:lnTo>
                <a:lnTo>
                  <a:pt x="7022" y="645"/>
                </a:lnTo>
                <a:lnTo>
                  <a:pt x="7009" y="656"/>
                </a:lnTo>
                <a:lnTo>
                  <a:pt x="7016" y="630"/>
                </a:lnTo>
                <a:lnTo>
                  <a:pt x="7011" y="632"/>
                </a:lnTo>
                <a:lnTo>
                  <a:pt x="7005" y="635"/>
                </a:lnTo>
                <a:lnTo>
                  <a:pt x="6991" y="645"/>
                </a:lnTo>
                <a:lnTo>
                  <a:pt x="6974" y="657"/>
                </a:lnTo>
                <a:lnTo>
                  <a:pt x="6959" y="669"/>
                </a:lnTo>
                <a:lnTo>
                  <a:pt x="6931" y="693"/>
                </a:lnTo>
                <a:lnTo>
                  <a:pt x="6919" y="704"/>
                </a:lnTo>
                <a:lnTo>
                  <a:pt x="6935" y="672"/>
                </a:lnTo>
                <a:lnTo>
                  <a:pt x="6926" y="676"/>
                </a:lnTo>
                <a:lnTo>
                  <a:pt x="6916" y="681"/>
                </a:lnTo>
                <a:lnTo>
                  <a:pt x="6905" y="687"/>
                </a:lnTo>
                <a:lnTo>
                  <a:pt x="6895" y="694"/>
                </a:lnTo>
                <a:lnTo>
                  <a:pt x="6873" y="711"/>
                </a:lnTo>
                <a:lnTo>
                  <a:pt x="6854" y="728"/>
                </a:lnTo>
                <a:lnTo>
                  <a:pt x="6836" y="745"/>
                </a:lnTo>
                <a:lnTo>
                  <a:pt x="6822" y="759"/>
                </a:lnTo>
                <a:lnTo>
                  <a:pt x="6810" y="772"/>
                </a:lnTo>
                <a:lnTo>
                  <a:pt x="6825" y="740"/>
                </a:lnTo>
                <a:lnTo>
                  <a:pt x="6811" y="751"/>
                </a:lnTo>
                <a:lnTo>
                  <a:pt x="6793" y="764"/>
                </a:lnTo>
                <a:lnTo>
                  <a:pt x="6775" y="781"/>
                </a:lnTo>
                <a:lnTo>
                  <a:pt x="6757" y="797"/>
                </a:lnTo>
                <a:lnTo>
                  <a:pt x="6728" y="825"/>
                </a:lnTo>
                <a:lnTo>
                  <a:pt x="6716" y="836"/>
                </a:lnTo>
                <a:lnTo>
                  <a:pt x="6725" y="807"/>
                </a:lnTo>
                <a:lnTo>
                  <a:pt x="6719" y="813"/>
                </a:lnTo>
                <a:lnTo>
                  <a:pt x="6712" y="820"/>
                </a:lnTo>
                <a:lnTo>
                  <a:pt x="6698" y="835"/>
                </a:lnTo>
                <a:lnTo>
                  <a:pt x="6686" y="853"/>
                </a:lnTo>
                <a:lnTo>
                  <a:pt x="6675" y="870"/>
                </a:lnTo>
                <a:lnTo>
                  <a:pt x="6665" y="887"/>
                </a:lnTo>
                <a:lnTo>
                  <a:pt x="6658" y="901"/>
                </a:lnTo>
                <a:lnTo>
                  <a:pt x="6651" y="914"/>
                </a:lnTo>
                <a:lnTo>
                  <a:pt x="6638" y="898"/>
                </a:lnTo>
                <a:lnTo>
                  <a:pt x="6634" y="903"/>
                </a:lnTo>
                <a:lnTo>
                  <a:pt x="6629" y="912"/>
                </a:lnTo>
                <a:lnTo>
                  <a:pt x="6617" y="935"/>
                </a:lnTo>
                <a:lnTo>
                  <a:pt x="6590" y="996"/>
                </a:lnTo>
                <a:lnTo>
                  <a:pt x="6576" y="1027"/>
                </a:lnTo>
                <a:lnTo>
                  <a:pt x="6562" y="1053"/>
                </a:lnTo>
                <a:lnTo>
                  <a:pt x="6557" y="1063"/>
                </a:lnTo>
                <a:lnTo>
                  <a:pt x="6552" y="1070"/>
                </a:lnTo>
                <a:lnTo>
                  <a:pt x="6547" y="1076"/>
                </a:lnTo>
                <a:lnTo>
                  <a:pt x="6545" y="1077"/>
                </a:lnTo>
                <a:lnTo>
                  <a:pt x="6544" y="1078"/>
                </a:lnTo>
                <a:lnTo>
                  <a:pt x="6541" y="1063"/>
                </a:lnTo>
                <a:lnTo>
                  <a:pt x="6538" y="1050"/>
                </a:lnTo>
                <a:lnTo>
                  <a:pt x="6537" y="1035"/>
                </a:lnTo>
                <a:lnTo>
                  <a:pt x="6537" y="1022"/>
                </a:lnTo>
                <a:lnTo>
                  <a:pt x="6538" y="994"/>
                </a:lnTo>
                <a:lnTo>
                  <a:pt x="6541" y="966"/>
                </a:lnTo>
                <a:lnTo>
                  <a:pt x="6543" y="938"/>
                </a:lnTo>
                <a:lnTo>
                  <a:pt x="6544" y="911"/>
                </a:lnTo>
                <a:lnTo>
                  <a:pt x="6544" y="896"/>
                </a:lnTo>
                <a:lnTo>
                  <a:pt x="6543" y="883"/>
                </a:lnTo>
                <a:lnTo>
                  <a:pt x="6541" y="868"/>
                </a:lnTo>
                <a:lnTo>
                  <a:pt x="6538" y="854"/>
                </a:lnTo>
                <a:lnTo>
                  <a:pt x="6519" y="873"/>
                </a:lnTo>
                <a:lnTo>
                  <a:pt x="6522" y="856"/>
                </a:lnTo>
                <a:lnTo>
                  <a:pt x="6523" y="834"/>
                </a:lnTo>
                <a:lnTo>
                  <a:pt x="6523" y="812"/>
                </a:lnTo>
                <a:lnTo>
                  <a:pt x="6522" y="788"/>
                </a:lnTo>
                <a:lnTo>
                  <a:pt x="6520" y="750"/>
                </a:lnTo>
                <a:lnTo>
                  <a:pt x="6519" y="733"/>
                </a:lnTo>
                <a:lnTo>
                  <a:pt x="6499" y="767"/>
                </a:lnTo>
                <a:lnTo>
                  <a:pt x="6498" y="744"/>
                </a:lnTo>
                <a:lnTo>
                  <a:pt x="6497" y="720"/>
                </a:lnTo>
                <a:lnTo>
                  <a:pt x="6494" y="697"/>
                </a:lnTo>
                <a:lnTo>
                  <a:pt x="6490" y="673"/>
                </a:lnTo>
                <a:lnTo>
                  <a:pt x="6485" y="651"/>
                </a:lnTo>
                <a:lnTo>
                  <a:pt x="6479" y="628"/>
                </a:lnTo>
                <a:lnTo>
                  <a:pt x="6471" y="605"/>
                </a:lnTo>
                <a:lnTo>
                  <a:pt x="6463" y="584"/>
                </a:lnTo>
                <a:lnTo>
                  <a:pt x="6447" y="602"/>
                </a:lnTo>
                <a:lnTo>
                  <a:pt x="6445" y="592"/>
                </a:lnTo>
                <a:lnTo>
                  <a:pt x="6443" y="582"/>
                </a:lnTo>
                <a:lnTo>
                  <a:pt x="6440" y="571"/>
                </a:lnTo>
                <a:lnTo>
                  <a:pt x="6436" y="561"/>
                </a:lnTo>
                <a:lnTo>
                  <a:pt x="6427" y="540"/>
                </a:lnTo>
                <a:lnTo>
                  <a:pt x="6418" y="523"/>
                </a:lnTo>
                <a:lnTo>
                  <a:pt x="6409" y="507"/>
                </a:lnTo>
                <a:lnTo>
                  <a:pt x="6400" y="495"/>
                </a:lnTo>
                <a:lnTo>
                  <a:pt x="6393" y="485"/>
                </a:lnTo>
                <a:lnTo>
                  <a:pt x="6384" y="518"/>
                </a:lnTo>
                <a:lnTo>
                  <a:pt x="6383" y="506"/>
                </a:lnTo>
                <a:lnTo>
                  <a:pt x="6381" y="495"/>
                </a:lnTo>
                <a:lnTo>
                  <a:pt x="6379" y="485"/>
                </a:lnTo>
                <a:lnTo>
                  <a:pt x="6376" y="475"/>
                </a:lnTo>
                <a:lnTo>
                  <a:pt x="6368" y="457"/>
                </a:lnTo>
                <a:lnTo>
                  <a:pt x="6361" y="442"/>
                </a:lnTo>
                <a:lnTo>
                  <a:pt x="6353" y="429"/>
                </a:lnTo>
                <a:lnTo>
                  <a:pt x="6347" y="420"/>
                </a:lnTo>
                <a:lnTo>
                  <a:pt x="6340" y="412"/>
                </a:lnTo>
                <a:lnTo>
                  <a:pt x="6321" y="426"/>
                </a:lnTo>
                <a:lnTo>
                  <a:pt x="6320" y="415"/>
                </a:lnTo>
                <a:lnTo>
                  <a:pt x="6319" y="404"/>
                </a:lnTo>
                <a:lnTo>
                  <a:pt x="6314" y="385"/>
                </a:lnTo>
                <a:lnTo>
                  <a:pt x="6308" y="367"/>
                </a:lnTo>
                <a:lnTo>
                  <a:pt x="6301" y="353"/>
                </a:lnTo>
                <a:lnTo>
                  <a:pt x="6295" y="340"/>
                </a:lnTo>
                <a:lnTo>
                  <a:pt x="6290" y="332"/>
                </a:lnTo>
                <a:lnTo>
                  <a:pt x="6284" y="324"/>
                </a:lnTo>
                <a:lnTo>
                  <a:pt x="6277" y="347"/>
                </a:lnTo>
                <a:lnTo>
                  <a:pt x="6278" y="333"/>
                </a:lnTo>
                <a:lnTo>
                  <a:pt x="6278" y="317"/>
                </a:lnTo>
                <a:lnTo>
                  <a:pt x="6277" y="278"/>
                </a:lnTo>
                <a:lnTo>
                  <a:pt x="6275" y="228"/>
                </a:lnTo>
                <a:lnTo>
                  <a:pt x="6257" y="266"/>
                </a:lnTo>
                <a:lnTo>
                  <a:pt x="6259" y="248"/>
                </a:lnTo>
                <a:lnTo>
                  <a:pt x="6260" y="229"/>
                </a:lnTo>
                <a:lnTo>
                  <a:pt x="6261" y="211"/>
                </a:lnTo>
                <a:lnTo>
                  <a:pt x="6260" y="191"/>
                </a:lnTo>
                <a:lnTo>
                  <a:pt x="6258" y="172"/>
                </a:lnTo>
                <a:lnTo>
                  <a:pt x="6255" y="154"/>
                </a:lnTo>
                <a:lnTo>
                  <a:pt x="6250" y="136"/>
                </a:lnTo>
                <a:lnTo>
                  <a:pt x="6244" y="119"/>
                </a:lnTo>
                <a:lnTo>
                  <a:pt x="6231" y="162"/>
                </a:lnTo>
                <a:lnTo>
                  <a:pt x="6229" y="142"/>
                </a:lnTo>
                <a:lnTo>
                  <a:pt x="6227" y="121"/>
                </a:lnTo>
                <a:lnTo>
                  <a:pt x="6224" y="100"/>
                </a:lnTo>
                <a:lnTo>
                  <a:pt x="6220" y="80"/>
                </a:lnTo>
                <a:lnTo>
                  <a:pt x="6216" y="60"/>
                </a:lnTo>
                <a:lnTo>
                  <a:pt x="6210" y="39"/>
                </a:lnTo>
                <a:lnTo>
                  <a:pt x="6203" y="20"/>
                </a:lnTo>
                <a:lnTo>
                  <a:pt x="6197" y="0"/>
                </a:lnTo>
                <a:lnTo>
                  <a:pt x="6187" y="25"/>
                </a:lnTo>
                <a:lnTo>
                  <a:pt x="6180" y="49"/>
                </a:lnTo>
                <a:lnTo>
                  <a:pt x="6166" y="91"/>
                </a:lnTo>
                <a:lnTo>
                  <a:pt x="6159" y="122"/>
                </a:lnTo>
                <a:lnTo>
                  <a:pt x="6156" y="133"/>
                </a:lnTo>
                <a:lnTo>
                  <a:pt x="6136" y="100"/>
                </a:lnTo>
                <a:lnTo>
                  <a:pt x="6131" y="118"/>
                </a:lnTo>
                <a:lnTo>
                  <a:pt x="6127" y="136"/>
                </a:lnTo>
                <a:lnTo>
                  <a:pt x="6124" y="155"/>
                </a:lnTo>
                <a:lnTo>
                  <a:pt x="6122" y="171"/>
                </a:lnTo>
                <a:lnTo>
                  <a:pt x="6120" y="196"/>
                </a:lnTo>
                <a:lnTo>
                  <a:pt x="6120" y="206"/>
                </a:lnTo>
                <a:lnTo>
                  <a:pt x="6102" y="194"/>
                </a:lnTo>
                <a:lnTo>
                  <a:pt x="6102" y="233"/>
                </a:lnTo>
                <a:lnTo>
                  <a:pt x="6102" y="272"/>
                </a:lnTo>
                <a:lnTo>
                  <a:pt x="6102" y="351"/>
                </a:lnTo>
                <a:lnTo>
                  <a:pt x="6086" y="344"/>
                </a:lnTo>
                <a:lnTo>
                  <a:pt x="6080" y="390"/>
                </a:lnTo>
                <a:lnTo>
                  <a:pt x="6077" y="414"/>
                </a:lnTo>
                <a:lnTo>
                  <a:pt x="6066" y="397"/>
                </a:lnTo>
                <a:lnTo>
                  <a:pt x="6059" y="413"/>
                </a:lnTo>
                <a:lnTo>
                  <a:pt x="6052" y="430"/>
                </a:lnTo>
                <a:lnTo>
                  <a:pt x="6040" y="465"/>
                </a:lnTo>
                <a:lnTo>
                  <a:pt x="6031" y="492"/>
                </a:lnTo>
                <a:lnTo>
                  <a:pt x="6028" y="503"/>
                </a:lnTo>
                <a:lnTo>
                  <a:pt x="6016" y="485"/>
                </a:lnTo>
                <a:lnTo>
                  <a:pt x="6011" y="499"/>
                </a:lnTo>
                <a:lnTo>
                  <a:pt x="6006" y="518"/>
                </a:lnTo>
                <a:lnTo>
                  <a:pt x="5994" y="560"/>
                </a:lnTo>
                <a:lnTo>
                  <a:pt x="5982" y="613"/>
                </a:lnTo>
                <a:lnTo>
                  <a:pt x="5970" y="586"/>
                </a:lnTo>
                <a:lnTo>
                  <a:pt x="5962" y="616"/>
                </a:lnTo>
                <a:lnTo>
                  <a:pt x="5956" y="650"/>
                </a:lnTo>
                <a:lnTo>
                  <a:pt x="5950" y="688"/>
                </a:lnTo>
                <a:lnTo>
                  <a:pt x="5933" y="670"/>
                </a:lnTo>
                <a:lnTo>
                  <a:pt x="5932" y="677"/>
                </a:lnTo>
                <a:lnTo>
                  <a:pt x="5931" y="685"/>
                </a:lnTo>
                <a:lnTo>
                  <a:pt x="5931" y="704"/>
                </a:lnTo>
                <a:lnTo>
                  <a:pt x="5932" y="725"/>
                </a:lnTo>
                <a:lnTo>
                  <a:pt x="5934" y="748"/>
                </a:lnTo>
                <a:lnTo>
                  <a:pt x="5939" y="785"/>
                </a:lnTo>
                <a:lnTo>
                  <a:pt x="5941" y="801"/>
                </a:lnTo>
                <a:lnTo>
                  <a:pt x="5912" y="760"/>
                </a:lnTo>
                <a:lnTo>
                  <a:pt x="5911" y="769"/>
                </a:lnTo>
                <a:lnTo>
                  <a:pt x="5911" y="780"/>
                </a:lnTo>
                <a:lnTo>
                  <a:pt x="5913" y="803"/>
                </a:lnTo>
                <a:lnTo>
                  <a:pt x="5917" y="829"/>
                </a:lnTo>
                <a:lnTo>
                  <a:pt x="5922" y="855"/>
                </a:lnTo>
                <a:lnTo>
                  <a:pt x="5933" y="897"/>
                </a:lnTo>
                <a:lnTo>
                  <a:pt x="5939" y="915"/>
                </a:lnTo>
                <a:lnTo>
                  <a:pt x="5908" y="898"/>
                </a:lnTo>
                <a:lnTo>
                  <a:pt x="5910" y="911"/>
                </a:lnTo>
                <a:lnTo>
                  <a:pt x="5914" y="923"/>
                </a:lnTo>
                <a:lnTo>
                  <a:pt x="5922" y="948"/>
                </a:lnTo>
                <a:lnTo>
                  <a:pt x="5931" y="971"/>
                </a:lnTo>
                <a:lnTo>
                  <a:pt x="5942" y="994"/>
                </a:lnTo>
                <a:lnTo>
                  <a:pt x="5952" y="1018"/>
                </a:lnTo>
                <a:lnTo>
                  <a:pt x="5956" y="1030"/>
                </a:lnTo>
                <a:lnTo>
                  <a:pt x="5959" y="1041"/>
                </a:lnTo>
                <a:lnTo>
                  <a:pt x="5962" y="1054"/>
                </a:lnTo>
                <a:lnTo>
                  <a:pt x="5964" y="1066"/>
                </a:lnTo>
                <a:lnTo>
                  <a:pt x="5965" y="1079"/>
                </a:lnTo>
                <a:lnTo>
                  <a:pt x="5965" y="1091"/>
                </a:lnTo>
                <a:lnTo>
                  <a:pt x="5960" y="1076"/>
                </a:lnTo>
                <a:lnTo>
                  <a:pt x="5949" y="1037"/>
                </a:lnTo>
                <a:lnTo>
                  <a:pt x="5942" y="1016"/>
                </a:lnTo>
                <a:lnTo>
                  <a:pt x="5934" y="994"/>
                </a:lnTo>
                <a:lnTo>
                  <a:pt x="5926" y="977"/>
                </a:lnTo>
                <a:lnTo>
                  <a:pt x="5923" y="969"/>
                </a:lnTo>
                <a:lnTo>
                  <a:pt x="5919" y="963"/>
                </a:lnTo>
                <a:lnTo>
                  <a:pt x="5907" y="992"/>
                </a:lnTo>
                <a:lnTo>
                  <a:pt x="5900" y="971"/>
                </a:lnTo>
                <a:lnTo>
                  <a:pt x="5892" y="951"/>
                </a:lnTo>
                <a:lnTo>
                  <a:pt x="5884" y="931"/>
                </a:lnTo>
                <a:lnTo>
                  <a:pt x="5874" y="912"/>
                </a:lnTo>
                <a:lnTo>
                  <a:pt x="5862" y="893"/>
                </a:lnTo>
                <a:lnTo>
                  <a:pt x="5850" y="876"/>
                </a:lnTo>
                <a:lnTo>
                  <a:pt x="5837" y="858"/>
                </a:lnTo>
                <a:lnTo>
                  <a:pt x="5822" y="843"/>
                </a:lnTo>
                <a:lnTo>
                  <a:pt x="5829" y="891"/>
                </a:lnTo>
                <a:lnTo>
                  <a:pt x="5792" y="846"/>
                </a:lnTo>
                <a:lnTo>
                  <a:pt x="5761" y="811"/>
                </a:lnTo>
                <a:lnTo>
                  <a:pt x="5747" y="795"/>
                </a:lnTo>
                <a:lnTo>
                  <a:pt x="5736" y="784"/>
                </a:lnTo>
                <a:lnTo>
                  <a:pt x="5743" y="818"/>
                </a:lnTo>
                <a:lnTo>
                  <a:pt x="5736" y="809"/>
                </a:lnTo>
                <a:lnTo>
                  <a:pt x="5727" y="798"/>
                </a:lnTo>
                <a:lnTo>
                  <a:pt x="5718" y="787"/>
                </a:lnTo>
                <a:lnTo>
                  <a:pt x="5706" y="773"/>
                </a:lnTo>
                <a:lnTo>
                  <a:pt x="5691" y="761"/>
                </a:lnTo>
                <a:lnTo>
                  <a:pt x="5676" y="750"/>
                </a:lnTo>
                <a:lnTo>
                  <a:pt x="5669" y="745"/>
                </a:lnTo>
                <a:lnTo>
                  <a:pt x="5660" y="740"/>
                </a:lnTo>
                <a:lnTo>
                  <a:pt x="5665" y="772"/>
                </a:lnTo>
                <a:lnTo>
                  <a:pt x="5654" y="762"/>
                </a:lnTo>
                <a:lnTo>
                  <a:pt x="5628" y="739"/>
                </a:lnTo>
                <a:lnTo>
                  <a:pt x="5613" y="727"/>
                </a:lnTo>
                <a:lnTo>
                  <a:pt x="5596" y="715"/>
                </a:lnTo>
                <a:lnTo>
                  <a:pt x="5582" y="705"/>
                </a:lnTo>
                <a:lnTo>
                  <a:pt x="5575" y="702"/>
                </a:lnTo>
                <a:lnTo>
                  <a:pt x="5569" y="699"/>
                </a:lnTo>
                <a:lnTo>
                  <a:pt x="5576" y="724"/>
                </a:lnTo>
                <a:lnTo>
                  <a:pt x="5566" y="716"/>
                </a:lnTo>
                <a:lnTo>
                  <a:pt x="5543" y="697"/>
                </a:lnTo>
                <a:lnTo>
                  <a:pt x="5528" y="686"/>
                </a:lnTo>
                <a:lnTo>
                  <a:pt x="5514" y="676"/>
                </a:lnTo>
                <a:lnTo>
                  <a:pt x="5499" y="667"/>
                </a:lnTo>
                <a:lnTo>
                  <a:pt x="5486" y="661"/>
                </a:lnTo>
                <a:lnTo>
                  <a:pt x="5491" y="688"/>
                </a:lnTo>
                <a:lnTo>
                  <a:pt x="5459" y="665"/>
                </a:lnTo>
                <a:lnTo>
                  <a:pt x="5411" y="632"/>
                </a:lnTo>
                <a:lnTo>
                  <a:pt x="5411" y="649"/>
                </a:lnTo>
                <a:lnTo>
                  <a:pt x="5396" y="623"/>
                </a:lnTo>
                <a:lnTo>
                  <a:pt x="5383" y="600"/>
                </a:lnTo>
                <a:lnTo>
                  <a:pt x="5368" y="578"/>
                </a:lnTo>
                <a:lnTo>
                  <a:pt x="5360" y="591"/>
                </a:lnTo>
                <a:lnTo>
                  <a:pt x="5353" y="582"/>
                </a:lnTo>
                <a:lnTo>
                  <a:pt x="5334" y="559"/>
                </a:lnTo>
                <a:lnTo>
                  <a:pt x="5322" y="546"/>
                </a:lnTo>
                <a:lnTo>
                  <a:pt x="5309" y="532"/>
                </a:lnTo>
                <a:lnTo>
                  <a:pt x="5294" y="521"/>
                </a:lnTo>
                <a:lnTo>
                  <a:pt x="5281" y="511"/>
                </a:lnTo>
                <a:lnTo>
                  <a:pt x="5284" y="523"/>
                </a:lnTo>
                <a:lnTo>
                  <a:pt x="5292" y="553"/>
                </a:lnTo>
                <a:lnTo>
                  <a:pt x="5303" y="587"/>
                </a:lnTo>
                <a:lnTo>
                  <a:pt x="5309" y="601"/>
                </a:lnTo>
                <a:lnTo>
                  <a:pt x="5314" y="613"/>
                </a:lnTo>
                <a:lnTo>
                  <a:pt x="5297" y="602"/>
                </a:lnTo>
                <a:lnTo>
                  <a:pt x="5298" y="613"/>
                </a:lnTo>
                <a:lnTo>
                  <a:pt x="5304" y="634"/>
                </a:lnTo>
                <a:lnTo>
                  <a:pt x="5307" y="648"/>
                </a:lnTo>
                <a:lnTo>
                  <a:pt x="5312" y="661"/>
                </a:lnTo>
                <a:lnTo>
                  <a:pt x="5317" y="672"/>
                </a:lnTo>
                <a:lnTo>
                  <a:pt x="5320" y="678"/>
                </a:lnTo>
                <a:lnTo>
                  <a:pt x="5324" y="683"/>
                </a:lnTo>
                <a:lnTo>
                  <a:pt x="5305" y="680"/>
                </a:lnTo>
                <a:lnTo>
                  <a:pt x="5308" y="690"/>
                </a:lnTo>
                <a:lnTo>
                  <a:pt x="5317" y="713"/>
                </a:lnTo>
                <a:lnTo>
                  <a:pt x="5329" y="742"/>
                </a:lnTo>
                <a:lnTo>
                  <a:pt x="5337" y="755"/>
                </a:lnTo>
                <a:lnTo>
                  <a:pt x="5344" y="767"/>
                </a:lnTo>
                <a:lnTo>
                  <a:pt x="5307" y="750"/>
                </a:lnTo>
                <a:lnTo>
                  <a:pt x="5319" y="791"/>
                </a:lnTo>
                <a:lnTo>
                  <a:pt x="5329" y="827"/>
                </a:lnTo>
                <a:lnTo>
                  <a:pt x="5336" y="844"/>
                </a:lnTo>
                <a:lnTo>
                  <a:pt x="5341" y="859"/>
                </a:lnTo>
                <a:lnTo>
                  <a:pt x="5312" y="839"/>
                </a:lnTo>
                <a:lnTo>
                  <a:pt x="5315" y="853"/>
                </a:lnTo>
                <a:lnTo>
                  <a:pt x="5324" y="883"/>
                </a:lnTo>
                <a:lnTo>
                  <a:pt x="5330" y="901"/>
                </a:lnTo>
                <a:lnTo>
                  <a:pt x="5338" y="919"/>
                </a:lnTo>
                <a:lnTo>
                  <a:pt x="5345" y="934"/>
                </a:lnTo>
                <a:lnTo>
                  <a:pt x="5349" y="940"/>
                </a:lnTo>
                <a:lnTo>
                  <a:pt x="5353" y="947"/>
                </a:lnTo>
                <a:lnTo>
                  <a:pt x="5331" y="936"/>
                </a:lnTo>
                <a:lnTo>
                  <a:pt x="5334" y="946"/>
                </a:lnTo>
                <a:lnTo>
                  <a:pt x="5340" y="967"/>
                </a:lnTo>
                <a:lnTo>
                  <a:pt x="5345" y="981"/>
                </a:lnTo>
                <a:lnTo>
                  <a:pt x="5350" y="995"/>
                </a:lnTo>
                <a:lnTo>
                  <a:pt x="5356" y="1009"/>
                </a:lnTo>
                <a:lnTo>
                  <a:pt x="5363" y="1021"/>
                </a:lnTo>
                <a:lnTo>
                  <a:pt x="5339" y="1004"/>
                </a:lnTo>
                <a:lnTo>
                  <a:pt x="5342" y="1016"/>
                </a:lnTo>
                <a:lnTo>
                  <a:pt x="5350" y="1044"/>
                </a:lnTo>
                <a:lnTo>
                  <a:pt x="5355" y="1061"/>
                </a:lnTo>
                <a:lnTo>
                  <a:pt x="5362" y="1078"/>
                </a:lnTo>
                <a:lnTo>
                  <a:pt x="5370" y="1094"/>
                </a:lnTo>
                <a:lnTo>
                  <a:pt x="5377" y="1108"/>
                </a:lnTo>
                <a:lnTo>
                  <a:pt x="5351" y="1091"/>
                </a:lnTo>
                <a:lnTo>
                  <a:pt x="5353" y="1100"/>
                </a:lnTo>
                <a:lnTo>
                  <a:pt x="5357" y="1110"/>
                </a:lnTo>
                <a:lnTo>
                  <a:pt x="5362" y="1121"/>
                </a:lnTo>
                <a:lnTo>
                  <a:pt x="5369" y="1134"/>
                </a:lnTo>
                <a:lnTo>
                  <a:pt x="5377" y="1148"/>
                </a:lnTo>
                <a:lnTo>
                  <a:pt x="5387" y="1160"/>
                </a:lnTo>
                <a:lnTo>
                  <a:pt x="5392" y="1166"/>
                </a:lnTo>
                <a:lnTo>
                  <a:pt x="5398" y="1171"/>
                </a:lnTo>
                <a:lnTo>
                  <a:pt x="5370" y="1171"/>
                </a:lnTo>
                <a:lnTo>
                  <a:pt x="5372" y="1181"/>
                </a:lnTo>
                <a:lnTo>
                  <a:pt x="5375" y="1191"/>
                </a:lnTo>
                <a:lnTo>
                  <a:pt x="5380" y="1204"/>
                </a:lnTo>
                <a:lnTo>
                  <a:pt x="5386" y="1219"/>
                </a:lnTo>
                <a:lnTo>
                  <a:pt x="5394" y="1234"/>
                </a:lnTo>
                <a:lnTo>
                  <a:pt x="5399" y="1243"/>
                </a:lnTo>
                <a:lnTo>
                  <a:pt x="5406" y="1250"/>
                </a:lnTo>
                <a:lnTo>
                  <a:pt x="5412" y="1257"/>
                </a:lnTo>
                <a:lnTo>
                  <a:pt x="5418" y="1263"/>
                </a:lnTo>
                <a:lnTo>
                  <a:pt x="5396" y="1261"/>
                </a:lnTo>
                <a:lnTo>
                  <a:pt x="5404" y="1272"/>
                </a:lnTo>
                <a:lnTo>
                  <a:pt x="5413" y="1285"/>
                </a:lnTo>
                <a:lnTo>
                  <a:pt x="5424" y="1299"/>
                </a:lnTo>
                <a:lnTo>
                  <a:pt x="5438" y="1316"/>
                </a:lnTo>
                <a:lnTo>
                  <a:pt x="5453" y="1331"/>
                </a:lnTo>
                <a:lnTo>
                  <a:pt x="5470" y="1346"/>
                </a:lnTo>
                <a:lnTo>
                  <a:pt x="5478" y="1352"/>
                </a:lnTo>
                <a:lnTo>
                  <a:pt x="5486" y="1358"/>
                </a:lnTo>
                <a:lnTo>
                  <a:pt x="5436" y="1346"/>
                </a:lnTo>
                <a:lnTo>
                  <a:pt x="5449" y="1362"/>
                </a:lnTo>
                <a:lnTo>
                  <a:pt x="5462" y="1378"/>
                </a:lnTo>
                <a:lnTo>
                  <a:pt x="5492" y="1410"/>
                </a:lnTo>
                <a:lnTo>
                  <a:pt x="5521" y="1440"/>
                </a:lnTo>
                <a:lnTo>
                  <a:pt x="5536" y="1457"/>
                </a:lnTo>
                <a:lnTo>
                  <a:pt x="5549" y="1473"/>
                </a:lnTo>
                <a:lnTo>
                  <a:pt x="5535" y="1480"/>
                </a:lnTo>
                <a:lnTo>
                  <a:pt x="5520" y="1484"/>
                </a:lnTo>
                <a:lnTo>
                  <a:pt x="5505" y="1486"/>
                </a:lnTo>
                <a:lnTo>
                  <a:pt x="5489" y="1486"/>
                </a:lnTo>
                <a:lnTo>
                  <a:pt x="5474" y="1485"/>
                </a:lnTo>
                <a:lnTo>
                  <a:pt x="5458" y="1482"/>
                </a:lnTo>
                <a:lnTo>
                  <a:pt x="5442" y="1479"/>
                </a:lnTo>
                <a:lnTo>
                  <a:pt x="5425" y="1473"/>
                </a:lnTo>
                <a:lnTo>
                  <a:pt x="5445" y="1500"/>
                </a:lnTo>
                <a:lnTo>
                  <a:pt x="5434" y="1496"/>
                </a:lnTo>
                <a:lnTo>
                  <a:pt x="5407" y="1486"/>
                </a:lnTo>
                <a:lnTo>
                  <a:pt x="5390" y="1481"/>
                </a:lnTo>
                <a:lnTo>
                  <a:pt x="5375" y="1477"/>
                </a:lnTo>
                <a:lnTo>
                  <a:pt x="5360" y="1474"/>
                </a:lnTo>
                <a:lnTo>
                  <a:pt x="5348" y="1473"/>
                </a:lnTo>
                <a:lnTo>
                  <a:pt x="5363" y="1495"/>
                </a:lnTo>
                <a:lnTo>
                  <a:pt x="5354" y="1492"/>
                </a:lnTo>
                <a:lnTo>
                  <a:pt x="5332" y="1485"/>
                </a:lnTo>
                <a:lnTo>
                  <a:pt x="5318" y="1482"/>
                </a:lnTo>
                <a:lnTo>
                  <a:pt x="5304" y="1479"/>
                </a:lnTo>
                <a:lnTo>
                  <a:pt x="5289" y="1478"/>
                </a:lnTo>
                <a:lnTo>
                  <a:pt x="5276" y="1479"/>
                </a:lnTo>
                <a:lnTo>
                  <a:pt x="5285" y="1498"/>
                </a:lnTo>
                <a:lnTo>
                  <a:pt x="5276" y="1495"/>
                </a:lnTo>
                <a:lnTo>
                  <a:pt x="5252" y="1491"/>
                </a:lnTo>
                <a:lnTo>
                  <a:pt x="5221" y="1486"/>
                </a:lnTo>
                <a:lnTo>
                  <a:pt x="5205" y="1484"/>
                </a:lnTo>
                <a:lnTo>
                  <a:pt x="5189" y="1484"/>
                </a:lnTo>
                <a:lnTo>
                  <a:pt x="5204" y="1495"/>
                </a:lnTo>
                <a:lnTo>
                  <a:pt x="5163" y="1485"/>
                </a:lnTo>
                <a:lnTo>
                  <a:pt x="5129" y="1477"/>
                </a:lnTo>
                <a:lnTo>
                  <a:pt x="5113" y="1473"/>
                </a:lnTo>
                <a:lnTo>
                  <a:pt x="5100" y="1471"/>
                </a:lnTo>
                <a:lnTo>
                  <a:pt x="5112" y="1488"/>
                </a:lnTo>
                <a:lnTo>
                  <a:pt x="5075" y="1471"/>
                </a:lnTo>
                <a:lnTo>
                  <a:pt x="5044" y="1459"/>
                </a:lnTo>
                <a:lnTo>
                  <a:pt x="5029" y="1453"/>
                </a:lnTo>
                <a:lnTo>
                  <a:pt x="5017" y="1450"/>
                </a:lnTo>
                <a:lnTo>
                  <a:pt x="5014" y="1468"/>
                </a:lnTo>
                <a:lnTo>
                  <a:pt x="4993" y="1457"/>
                </a:lnTo>
                <a:lnTo>
                  <a:pt x="4972" y="1447"/>
                </a:lnTo>
                <a:lnTo>
                  <a:pt x="4949" y="1436"/>
                </a:lnTo>
                <a:lnTo>
                  <a:pt x="4926" y="1428"/>
                </a:lnTo>
                <a:lnTo>
                  <a:pt x="4904" y="1420"/>
                </a:lnTo>
                <a:lnTo>
                  <a:pt x="4880" y="1414"/>
                </a:lnTo>
                <a:lnTo>
                  <a:pt x="4856" y="1407"/>
                </a:lnTo>
                <a:lnTo>
                  <a:pt x="4833" y="1403"/>
                </a:lnTo>
                <a:lnTo>
                  <a:pt x="4849" y="1417"/>
                </a:lnTo>
                <a:lnTo>
                  <a:pt x="4888" y="1447"/>
                </a:lnTo>
                <a:lnTo>
                  <a:pt x="4910" y="1462"/>
                </a:lnTo>
                <a:lnTo>
                  <a:pt x="4931" y="1477"/>
                </a:lnTo>
                <a:lnTo>
                  <a:pt x="4949" y="1488"/>
                </a:lnTo>
                <a:lnTo>
                  <a:pt x="4955" y="1491"/>
                </a:lnTo>
                <a:lnTo>
                  <a:pt x="4961" y="1493"/>
                </a:lnTo>
                <a:lnTo>
                  <a:pt x="4929" y="1493"/>
                </a:lnTo>
                <a:lnTo>
                  <a:pt x="4945" y="1500"/>
                </a:lnTo>
                <a:lnTo>
                  <a:pt x="4981" y="1515"/>
                </a:lnTo>
                <a:lnTo>
                  <a:pt x="5003" y="1523"/>
                </a:lnTo>
                <a:lnTo>
                  <a:pt x="5024" y="1530"/>
                </a:lnTo>
                <a:lnTo>
                  <a:pt x="5044" y="1534"/>
                </a:lnTo>
                <a:lnTo>
                  <a:pt x="5053" y="1536"/>
                </a:lnTo>
                <a:lnTo>
                  <a:pt x="5060" y="1536"/>
                </a:lnTo>
                <a:lnTo>
                  <a:pt x="5024" y="1536"/>
                </a:lnTo>
                <a:lnTo>
                  <a:pt x="5034" y="1542"/>
                </a:lnTo>
                <a:lnTo>
                  <a:pt x="5059" y="1557"/>
                </a:lnTo>
                <a:lnTo>
                  <a:pt x="5077" y="1565"/>
                </a:lnTo>
                <a:lnTo>
                  <a:pt x="5096" y="1574"/>
                </a:lnTo>
                <a:lnTo>
                  <a:pt x="5119" y="1583"/>
                </a:lnTo>
                <a:lnTo>
                  <a:pt x="5143" y="1590"/>
                </a:lnTo>
                <a:lnTo>
                  <a:pt x="5116" y="1594"/>
                </a:lnTo>
                <a:lnTo>
                  <a:pt x="5124" y="1601"/>
                </a:lnTo>
                <a:lnTo>
                  <a:pt x="5136" y="1608"/>
                </a:lnTo>
                <a:lnTo>
                  <a:pt x="5149" y="1617"/>
                </a:lnTo>
                <a:lnTo>
                  <a:pt x="5168" y="1625"/>
                </a:lnTo>
                <a:lnTo>
                  <a:pt x="5177" y="1629"/>
                </a:lnTo>
                <a:lnTo>
                  <a:pt x="5188" y="1632"/>
                </a:lnTo>
                <a:lnTo>
                  <a:pt x="5200" y="1635"/>
                </a:lnTo>
                <a:lnTo>
                  <a:pt x="5212" y="1637"/>
                </a:lnTo>
                <a:lnTo>
                  <a:pt x="5225" y="1639"/>
                </a:lnTo>
                <a:lnTo>
                  <a:pt x="5239" y="1640"/>
                </a:lnTo>
                <a:lnTo>
                  <a:pt x="5179" y="1646"/>
                </a:lnTo>
                <a:lnTo>
                  <a:pt x="5196" y="1654"/>
                </a:lnTo>
                <a:lnTo>
                  <a:pt x="5213" y="1662"/>
                </a:lnTo>
                <a:lnTo>
                  <a:pt x="5248" y="1678"/>
                </a:lnTo>
                <a:lnTo>
                  <a:pt x="5264" y="1685"/>
                </a:lnTo>
                <a:lnTo>
                  <a:pt x="5282" y="1693"/>
                </a:lnTo>
                <a:lnTo>
                  <a:pt x="5298" y="1702"/>
                </a:lnTo>
                <a:lnTo>
                  <a:pt x="5314" y="1713"/>
                </a:lnTo>
                <a:lnTo>
                  <a:pt x="5261" y="1723"/>
                </a:lnTo>
                <a:lnTo>
                  <a:pt x="5273" y="1731"/>
                </a:lnTo>
                <a:lnTo>
                  <a:pt x="5300" y="1749"/>
                </a:lnTo>
                <a:lnTo>
                  <a:pt x="5315" y="1758"/>
                </a:lnTo>
                <a:lnTo>
                  <a:pt x="5331" y="1766"/>
                </a:lnTo>
                <a:lnTo>
                  <a:pt x="5347" y="1773"/>
                </a:lnTo>
                <a:lnTo>
                  <a:pt x="5354" y="1775"/>
                </a:lnTo>
                <a:lnTo>
                  <a:pt x="5360" y="1775"/>
                </a:lnTo>
                <a:lnTo>
                  <a:pt x="5331" y="1786"/>
                </a:lnTo>
                <a:lnTo>
                  <a:pt x="5358" y="1803"/>
                </a:lnTo>
                <a:lnTo>
                  <a:pt x="5373" y="1811"/>
                </a:lnTo>
                <a:lnTo>
                  <a:pt x="5387" y="1818"/>
                </a:lnTo>
                <a:lnTo>
                  <a:pt x="5402" y="1825"/>
                </a:lnTo>
                <a:lnTo>
                  <a:pt x="5417" y="1831"/>
                </a:lnTo>
                <a:lnTo>
                  <a:pt x="5431" y="1836"/>
                </a:lnTo>
                <a:lnTo>
                  <a:pt x="5447" y="1841"/>
                </a:lnTo>
                <a:lnTo>
                  <a:pt x="5407" y="1849"/>
                </a:lnTo>
                <a:lnTo>
                  <a:pt x="5414" y="1855"/>
                </a:lnTo>
                <a:lnTo>
                  <a:pt x="5420" y="1861"/>
                </a:lnTo>
                <a:lnTo>
                  <a:pt x="5425" y="1867"/>
                </a:lnTo>
                <a:lnTo>
                  <a:pt x="5428" y="1873"/>
                </a:lnTo>
                <a:lnTo>
                  <a:pt x="5431" y="1880"/>
                </a:lnTo>
                <a:lnTo>
                  <a:pt x="5432" y="1887"/>
                </a:lnTo>
                <a:lnTo>
                  <a:pt x="5434" y="1893"/>
                </a:lnTo>
                <a:lnTo>
                  <a:pt x="5432" y="1899"/>
                </a:lnTo>
                <a:lnTo>
                  <a:pt x="5431" y="1906"/>
                </a:lnTo>
                <a:lnTo>
                  <a:pt x="5428" y="1913"/>
                </a:lnTo>
                <a:lnTo>
                  <a:pt x="5425" y="1920"/>
                </a:lnTo>
                <a:lnTo>
                  <a:pt x="5421" y="1926"/>
                </a:lnTo>
                <a:lnTo>
                  <a:pt x="5411" y="1940"/>
                </a:lnTo>
                <a:lnTo>
                  <a:pt x="5398" y="1954"/>
                </a:lnTo>
                <a:lnTo>
                  <a:pt x="5393" y="1939"/>
                </a:lnTo>
                <a:lnTo>
                  <a:pt x="5381" y="1960"/>
                </a:lnTo>
                <a:lnTo>
                  <a:pt x="5368" y="1981"/>
                </a:lnTo>
                <a:lnTo>
                  <a:pt x="5354" y="2000"/>
                </a:lnTo>
                <a:lnTo>
                  <a:pt x="5340" y="2020"/>
                </a:lnTo>
                <a:lnTo>
                  <a:pt x="5339" y="1996"/>
                </a:lnTo>
                <a:lnTo>
                  <a:pt x="5328" y="2012"/>
                </a:lnTo>
                <a:lnTo>
                  <a:pt x="5315" y="2033"/>
                </a:lnTo>
                <a:lnTo>
                  <a:pt x="5298" y="2060"/>
                </a:lnTo>
                <a:lnTo>
                  <a:pt x="5296" y="2031"/>
                </a:lnTo>
                <a:lnTo>
                  <a:pt x="5280" y="2051"/>
                </a:lnTo>
                <a:lnTo>
                  <a:pt x="5265" y="2072"/>
                </a:lnTo>
                <a:lnTo>
                  <a:pt x="5252" y="2095"/>
                </a:lnTo>
                <a:lnTo>
                  <a:pt x="5242" y="2119"/>
                </a:lnTo>
                <a:lnTo>
                  <a:pt x="5242" y="2089"/>
                </a:lnTo>
                <a:lnTo>
                  <a:pt x="5236" y="2108"/>
                </a:lnTo>
                <a:lnTo>
                  <a:pt x="5228" y="2129"/>
                </a:lnTo>
                <a:lnTo>
                  <a:pt x="5222" y="2151"/>
                </a:lnTo>
                <a:lnTo>
                  <a:pt x="5216" y="2171"/>
                </a:lnTo>
                <a:lnTo>
                  <a:pt x="5214" y="2152"/>
                </a:lnTo>
                <a:lnTo>
                  <a:pt x="5213" y="2131"/>
                </a:lnTo>
                <a:lnTo>
                  <a:pt x="5204" y="2175"/>
                </a:lnTo>
                <a:lnTo>
                  <a:pt x="5196" y="2205"/>
                </a:lnTo>
                <a:lnTo>
                  <a:pt x="5196" y="2201"/>
                </a:lnTo>
                <a:lnTo>
                  <a:pt x="5196" y="2197"/>
                </a:lnTo>
                <a:lnTo>
                  <a:pt x="5193" y="2191"/>
                </a:lnTo>
                <a:lnTo>
                  <a:pt x="5190" y="2187"/>
                </a:lnTo>
                <a:lnTo>
                  <a:pt x="5189" y="2185"/>
                </a:lnTo>
                <a:lnTo>
                  <a:pt x="5184" y="2199"/>
                </a:lnTo>
                <a:lnTo>
                  <a:pt x="5179" y="2215"/>
                </a:lnTo>
                <a:lnTo>
                  <a:pt x="5171" y="2243"/>
                </a:lnTo>
                <a:lnTo>
                  <a:pt x="5166" y="2267"/>
                </a:lnTo>
                <a:lnTo>
                  <a:pt x="5164" y="2276"/>
                </a:lnTo>
                <a:lnTo>
                  <a:pt x="5155" y="2265"/>
                </a:lnTo>
                <a:lnTo>
                  <a:pt x="5148" y="2254"/>
                </a:lnTo>
                <a:lnTo>
                  <a:pt x="5140" y="2242"/>
                </a:lnTo>
                <a:lnTo>
                  <a:pt x="5134" y="2230"/>
                </a:lnTo>
                <a:lnTo>
                  <a:pt x="5126" y="2218"/>
                </a:lnTo>
                <a:lnTo>
                  <a:pt x="5121" y="2204"/>
                </a:lnTo>
                <a:lnTo>
                  <a:pt x="5116" y="2191"/>
                </a:lnTo>
                <a:lnTo>
                  <a:pt x="5112" y="2178"/>
                </a:lnTo>
                <a:lnTo>
                  <a:pt x="5110" y="2216"/>
                </a:lnTo>
                <a:lnTo>
                  <a:pt x="5097" y="2195"/>
                </a:lnTo>
                <a:lnTo>
                  <a:pt x="5086" y="2173"/>
                </a:lnTo>
                <a:lnTo>
                  <a:pt x="5075" y="2152"/>
                </a:lnTo>
                <a:lnTo>
                  <a:pt x="5065" y="2130"/>
                </a:lnTo>
                <a:lnTo>
                  <a:pt x="5068" y="2164"/>
                </a:lnTo>
                <a:lnTo>
                  <a:pt x="5062" y="2153"/>
                </a:lnTo>
                <a:lnTo>
                  <a:pt x="5054" y="2141"/>
                </a:lnTo>
                <a:lnTo>
                  <a:pt x="5037" y="2117"/>
                </a:lnTo>
                <a:lnTo>
                  <a:pt x="5021" y="2097"/>
                </a:lnTo>
                <a:lnTo>
                  <a:pt x="5014" y="2089"/>
                </a:lnTo>
                <a:lnTo>
                  <a:pt x="5011" y="2112"/>
                </a:lnTo>
                <a:lnTo>
                  <a:pt x="5010" y="2122"/>
                </a:lnTo>
                <a:lnTo>
                  <a:pt x="5002" y="2111"/>
                </a:lnTo>
                <a:lnTo>
                  <a:pt x="4991" y="2098"/>
                </a:lnTo>
                <a:lnTo>
                  <a:pt x="4979" y="2087"/>
                </a:lnTo>
                <a:lnTo>
                  <a:pt x="4967" y="2076"/>
                </a:lnTo>
                <a:lnTo>
                  <a:pt x="4945" y="2059"/>
                </a:lnTo>
                <a:lnTo>
                  <a:pt x="4936" y="2053"/>
                </a:lnTo>
                <a:lnTo>
                  <a:pt x="4940" y="2073"/>
                </a:lnTo>
                <a:lnTo>
                  <a:pt x="4939" y="2069"/>
                </a:lnTo>
                <a:lnTo>
                  <a:pt x="4937" y="2065"/>
                </a:lnTo>
                <a:lnTo>
                  <a:pt x="4929" y="2055"/>
                </a:lnTo>
                <a:lnTo>
                  <a:pt x="4920" y="2046"/>
                </a:lnTo>
                <a:lnTo>
                  <a:pt x="4910" y="2036"/>
                </a:lnTo>
                <a:lnTo>
                  <a:pt x="4890" y="2021"/>
                </a:lnTo>
                <a:lnTo>
                  <a:pt x="4882" y="2014"/>
                </a:lnTo>
                <a:lnTo>
                  <a:pt x="4885" y="2042"/>
                </a:lnTo>
                <a:lnTo>
                  <a:pt x="4878" y="2036"/>
                </a:lnTo>
                <a:lnTo>
                  <a:pt x="4869" y="2027"/>
                </a:lnTo>
                <a:lnTo>
                  <a:pt x="4848" y="2004"/>
                </a:lnTo>
                <a:lnTo>
                  <a:pt x="4822" y="1975"/>
                </a:lnTo>
                <a:lnTo>
                  <a:pt x="4831" y="2020"/>
                </a:lnTo>
                <a:lnTo>
                  <a:pt x="4820" y="2008"/>
                </a:lnTo>
                <a:lnTo>
                  <a:pt x="4810" y="1996"/>
                </a:lnTo>
                <a:lnTo>
                  <a:pt x="4800" y="1984"/>
                </a:lnTo>
                <a:lnTo>
                  <a:pt x="4790" y="1971"/>
                </a:lnTo>
                <a:lnTo>
                  <a:pt x="4782" y="1958"/>
                </a:lnTo>
                <a:lnTo>
                  <a:pt x="4774" y="1944"/>
                </a:lnTo>
                <a:lnTo>
                  <a:pt x="4767" y="1930"/>
                </a:lnTo>
                <a:lnTo>
                  <a:pt x="4759" y="1916"/>
                </a:lnTo>
                <a:lnTo>
                  <a:pt x="4748" y="1942"/>
                </a:lnTo>
                <a:lnTo>
                  <a:pt x="4737" y="1911"/>
                </a:lnTo>
                <a:lnTo>
                  <a:pt x="4724" y="1878"/>
                </a:lnTo>
                <a:lnTo>
                  <a:pt x="4718" y="1861"/>
                </a:lnTo>
                <a:lnTo>
                  <a:pt x="4711" y="1845"/>
                </a:lnTo>
                <a:lnTo>
                  <a:pt x="4703" y="1829"/>
                </a:lnTo>
                <a:lnTo>
                  <a:pt x="4693" y="1814"/>
                </a:lnTo>
                <a:lnTo>
                  <a:pt x="4690" y="1841"/>
                </a:lnTo>
                <a:lnTo>
                  <a:pt x="4689" y="1836"/>
                </a:lnTo>
                <a:lnTo>
                  <a:pt x="4687" y="1829"/>
                </a:lnTo>
                <a:lnTo>
                  <a:pt x="4681" y="1814"/>
                </a:lnTo>
                <a:lnTo>
                  <a:pt x="4673" y="1794"/>
                </a:lnTo>
                <a:lnTo>
                  <a:pt x="4664" y="1774"/>
                </a:lnTo>
                <a:lnTo>
                  <a:pt x="4646" y="1741"/>
                </a:lnTo>
                <a:lnTo>
                  <a:pt x="4639" y="1727"/>
                </a:lnTo>
                <a:lnTo>
                  <a:pt x="4637" y="1744"/>
                </a:lnTo>
                <a:lnTo>
                  <a:pt x="4636" y="1761"/>
                </a:lnTo>
                <a:lnTo>
                  <a:pt x="4637" y="1778"/>
                </a:lnTo>
                <a:lnTo>
                  <a:pt x="4638" y="1795"/>
                </a:lnTo>
                <a:lnTo>
                  <a:pt x="4641" y="1812"/>
                </a:lnTo>
                <a:lnTo>
                  <a:pt x="4645" y="1828"/>
                </a:lnTo>
                <a:lnTo>
                  <a:pt x="4650" y="1845"/>
                </a:lnTo>
                <a:lnTo>
                  <a:pt x="4656" y="1861"/>
                </a:lnTo>
                <a:lnTo>
                  <a:pt x="4638" y="1849"/>
                </a:lnTo>
                <a:lnTo>
                  <a:pt x="4646" y="1878"/>
                </a:lnTo>
                <a:lnTo>
                  <a:pt x="4655" y="1905"/>
                </a:lnTo>
                <a:lnTo>
                  <a:pt x="4666" y="1933"/>
                </a:lnTo>
                <a:lnTo>
                  <a:pt x="4678" y="1960"/>
                </a:lnTo>
                <a:lnTo>
                  <a:pt x="4656" y="1958"/>
                </a:lnTo>
                <a:lnTo>
                  <a:pt x="4668" y="1984"/>
                </a:lnTo>
                <a:lnTo>
                  <a:pt x="4680" y="2013"/>
                </a:lnTo>
                <a:lnTo>
                  <a:pt x="4695" y="2045"/>
                </a:lnTo>
                <a:lnTo>
                  <a:pt x="4673" y="2027"/>
                </a:lnTo>
                <a:lnTo>
                  <a:pt x="4678" y="2060"/>
                </a:lnTo>
                <a:lnTo>
                  <a:pt x="4681" y="2093"/>
                </a:lnTo>
                <a:lnTo>
                  <a:pt x="4682" y="2109"/>
                </a:lnTo>
                <a:lnTo>
                  <a:pt x="4682" y="2126"/>
                </a:lnTo>
                <a:lnTo>
                  <a:pt x="4682" y="2142"/>
                </a:lnTo>
                <a:lnTo>
                  <a:pt x="4680" y="2158"/>
                </a:lnTo>
                <a:lnTo>
                  <a:pt x="4661" y="2143"/>
                </a:lnTo>
                <a:lnTo>
                  <a:pt x="4663" y="2207"/>
                </a:lnTo>
                <a:lnTo>
                  <a:pt x="4664" y="2250"/>
                </a:lnTo>
                <a:lnTo>
                  <a:pt x="4649" y="2233"/>
                </a:lnTo>
                <a:lnTo>
                  <a:pt x="4649" y="2251"/>
                </a:lnTo>
                <a:lnTo>
                  <a:pt x="4650" y="2267"/>
                </a:lnTo>
                <a:lnTo>
                  <a:pt x="4651" y="2283"/>
                </a:lnTo>
                <a:lnTo>
                  <a:pt x="4653" y="2297"/>
                </a:lnTo>
                <a:lnTo>
                  <a:pt x="4657" y="2319"/>
                </a:lnTo>
                <a:lnTo>
                  <a:pt x="4659" y="2327"/>
                </a:lnTo>
                <a:lnTo>
                  <a:pt x="4647" y="2321"/>
                </a:lnTo>
                <a:lnTo>
                  <a:pt x="4649" y="2332"/>
                </a:lnTo>
                <a:lnTo>
                  <a:pt x="4652" y="2346"/>
                </a:lnTo>
                <a:lnTo>
                  <a:pt x="4660" y="2376"/>
                </a:lnTo>
                <a:lnTo>
                  <a:pt x="4669" y="2409"/>
                </a:lnTo>
                <a:lnTo>
                  <a:pt x="4672" y="2425"/>
                </a:lnTo>
                <a:lnTo>
                  <a:pt x="4674" y="2439"/>
                </a:lnTo>
                <a:lnTo>
                  <a:pt x="4675" y="2452"/>
                </a:lnTo>
                <a:lnTo>
                  <a:pt x="4674" y="2457"/>
                </a:lnTo>
                <a:lnTo>
                  <a:pt x="4673" y="2461"/>
                </a:lnTo>
                <a:lnTo>
                  <a:pt x="4672" y="2465"/>
                </a:lnTo>
                <a:lnTo>
                  <a:pt x="4670" y="2467"/>
                </a:lnTo>
                <a:lnTo>
                  <a:pt x="4667" y="2469"/>
                </a:lnTo>
                <a:lnTo>
                  <a:pt x="4664" y="2470"/>
                </a:lnTo>
                <a:lnTo>
                  <a:pt x="4659" y="2470"/>
                </a:lnTo>
                <a:lnTo>
                  <a:pt x="4654" y="2469"/>
                </a:lnTo>
                <a:lnTo>
                  <a:pt x="4648" y="2467"/>
                </a:lnTo>
                <a:lnTo>
                  <a:pt x="4641" y="2463"/>
                </a:lnTo>
                <a:lnTo>
                  <a:pt x="4624" y="2452"/>
                </a:lnTo>
                <a:lnTo>
                  <a:pt x="4603" y="2434"/>
                </a:lnTo>
                <a:lnTo>
                  <a:pt x="4614" y="2457"/>
                </a:lnTo>
                <a:lnTo>
                  <a:pt x="4530" y="2407"/>
                </a:lnTo>
                <a:lnTo>
                  <a:pt x="4533" y="2420"/>
                </a:lnTo>
                <a:lnTo>
                  <a:pt x="4485" y="2408"/>
                </a:lnTo>
                <a:lnTo>
                  <a:pt x="4438" y="2394"/>
                </a:lnTo>
                <a:lnTo>
                  <a:pt x="4447" y="2410"/>
                </a:lnTo>
                <a:lnTo>
                  <a:pt x="4427" y="2403"/>
                </a:lnTo>
                <a:lnTo>
                  <a:pt x="4407" y="2398"/>
                </a:lnTo>
                <a:lnTo>
                  <a:pt x="4386" y="2392"/>
                </a:lnTo>
                <a:lnTo>
                  <a:pt x="4366" y="2388"/>
                </a:lnTo>
                <a:lnTo>
                  <a:pt x="4374" y="2407"/>
                </a:lnTo>
                <a:lnTo>
                  <a:pt x="4357" y="2402"/>
                </a:lnTo>
                <a:lnTo>
                  <a:pt x="4341" y="2396"/>
                </a:lnTo>
                <a:lnTo>
                  <a:pt x="4325" y="2388"/>
                </a:lnTo>
                <a:lnTo>
                  <a:pt x="4311" y="2379"/>
                </a:lnTo>
                <a:lnTo>
                  <a:pt x="4328" y="2409"/>
                </a:lnTo>
                <a:lnTo>
                  <a:pt x="4305" y="2396"/>
                </a:lnTo>
                <a:lnTo>
                  <a:pt x="4283" y="2381"/>
                </a:lnTo>
                <a:lnTo>
                  <a:pt x="4262" y="2364"/>
                </a:lnTo>
                <a:lnTo>
                  <a:pt x="4242" y="2346"/>
                </a:lnTo>
                <a:lnTo>
                  <a:pt x="4245" y="2371"/>
                </a:lnTo>
                <a:lnTo>
                  <a:pt x="4226" y="2355"/>
                </a:lnTo>
                <a:lnTo>
                  <a:pt x="4209" y="2337"/>
                </a:lnTo>
                <a:lnTo>
                  <a:pt x="4192" y="2318"/>
                </a:lnTo>
                <a:lnTo>
                  <a:pt x="4178" y="2297"/>
                </a:lnTo>
                <a:lnTo>
                  <a:pt x="4181" y="2319"/>
                </a:lnTo>
                <a:lnTo>
                  <a:pt x="4170" y="2311"/>
                </a:lnTo>
                <a:lnTo>
                  <a:pt x="4158" y="2301"/>
                </a:lnTo>
                <a:lnTo>
                  <a:pt x="4147" y="2292"/>
                </a:lnTo>
                <a:lnTo>
                  <a:pt x="4137" y="2282"/>
                </a:lnTo>
                <a:lnTo>
                  <a:pt x="4127" y="2270"/>
                </a:lnTo>
                <a:lnTo>
                  <a:pt x="4116" y="2260"/>
                </a:lnTo>
                <a:lnTo>
                  <a:pt x="4107" y="2248"/>
                </a:lnTo>
                <a:lnTo>
                  <a:pt x="4099" y="2236"/>
                </a:lnTo>
                <a:lnTo>
                  <a:pt x="4101" y="2257"/>
                </a:lnTo>
                <a:lnTo>
                  <a:pt x="4090" y="2251"/>
                </a:lnTo>
                <a:lnTo>
                  <a:pt x="4081" y="2243"/>
                </a:lnTo>
                <a:lnTo>
                  <a:pt x="4073" y="2236"/>
                </a:lnTo>
                <a:lnTo>
                  <a:pt x="4065" y="2228"/>
                </a:lnTo>
                <a:lnTo>
                  <a:pt x="4056" y="2220"/>
                </a:lnTo>
                <a:lnTo>
                  <a:pt x="4049" y="2211"/>
                </a:lnTo>
                <a:lnTo>
                  <a:pt x="4042" y="2201"/>
                </a:lnTo>
                <a:lnTo>
                  <a:pt x="4036" y="2191"/>
                </a:lnTo>
                <a:lnTo>
                  <a:pt x="4042" y="2216"/>
                </a:lnTo>
                <a:lnTo>
                  <a:pt x="4024" y="2195"/>
                </a:lnTo>
                <a:lnTo>
                  <a:pt x="4006" y="2175"/>
                </a:lnTo>
                <a:lnTo>
                  <a:pt x="3986" y="2156"/>
                </a:lnTo>
                <a:lnTo>
                  <a:pt x="3967" y="2138"/>
                </a:lnTo>
                <a:lnTo>
                  <a:pt x="3968" y="2151"/>
                </a:lnTo>
                <a:lnTo>
                  <a:pt x="3971" y="2164"/>
                </a:lnTo>
                <a:lnTo>
                  <a:pt x="3974" y="2176"/>
                </a:lnTo>
                <a:lnTo>
                  <a:pt x="3979" y="2188"/>
                </a:lnTo>
                <a:lnTo>
                  <a:pt x="3984" y="2199"/>
                </a:lnTo>
                <a:lnTo>
                  <a:pt x="3990" y="2211"/>
                </a:lnTo>
                <a:lnTo>
                  <a:pt x="3999" y="2221"/>
                </a:lnTo>
                <a:lnTo>
                  <a:pt x="4007" y="2231"/>
                </a:lnTo>
                <a:lnTo>
                  <a:pt x="3991" y="2235"/>
                </a:lnTo>
                <a:lnTo>
                  <a:pt x="4092" y="2294"/>
                </a:lnTo>
                <a:lnTo>
                  <a:pt x="4073" y="2297"/>
                </a:lnTo>
                <a:lnTo>
                  <a:pt x="4094" y="2315"/>
                </a:lnTo>
                <a:lnTo>
                  <a:pt x="4113" y="2332"/>
                </a:lnTo>
                <a:lnTo>
                  <a:pt x="4132" y="2352"/>
                </a:lnTo>
                <a:lnTo>
                  <a:pt x="4148" y="2373"/>
                </a:lnTo>
                <a:lnTo>
                  <a:pt x="4131" y="2376"/>
                </a:lnTo>
                <a:lnTo>
                  <a:pt x="4155" y="2400"/>
                </a:lnTo>
                <a:lnTo>
                  <a:pt x="4166" y="2410"/>
                </a:lnTo>
                <a:lnTo>
                  <a:pt x="4176" y="2421"/>
                </a:lnTo>
                <a:lnTo>
                  <a:pt x="4185" y="2432"/>
                </a:lnTo>
                <a:lnTo>
                  <a:pt x="4192" y="2445"/>
                </a:lnTo>
                <a:lnTo>
                  <a:pt x="4200" y="2459"/>
                </a:lnTo>
                <a:lnTo>
                  <a:pt x="4205" y="2475"/>
                </a:lnTo>
                <a:lnTo>
                  <a:pt x="4184" y="2475"/>
                </a:lnTo>
                <a:lnTo>
                  <a:pt x="4191" y="2483"/>
                </a:lnTo>
                <a:lnTo>
                  <a:pt x="4199" y="2492"/>
                </a:lnTo>
                <a:lnTo>
                  <a:pt x="4206" y="2501"/>
                </a:lnTo>
                <a:lnTo>
                  <a:pt x="4212" y="2510"/>
                </a:lnTo>
                <a:lnTo>
                  <a:pt x="4218" y="2520"/>
                </a:lnTo>
                <a:lnTo>
                  <a:pt x="4223" y="2530"/>
                </a:lnTo>
                <a:lnTo>
                  <a:pt x="4228" y="2540"/>
                </a:lnTo>
                <a:lnTo>
                  <a:pt x="4232" y="2551"/>
                </a:lnTo>
                <a:lnTo>
                  <a:pt x="4207" y="2548"/>
                </a:lnTo>
                <a:lnTo>
                  <a:pt x="4221" y="2565"/>
                </a:lnTo>
                <a:lnTo>
                  <a:pt x="4234" y="2584"/>
                </a:lnTo>
                <a:lnTo>
                  <a:pt x="4244" y="2604"/>
                </a:lnTo>
                <a:lnTo>
                  <a:pt x="4251" y="2625"/>
                </a:lnTo>
                <a:lnTo>
                  <a:pt x="4234" y="2623"/>
                </a:lnTo>
                <a:lnTo>
                  <a:pt x="4257" y="2657"/>
                </a:lnTo>
                <a:lnTo>
                  <a:pt x="4279" y="2691"/>
                </a:lnTo>
                <a:lnTo>
                  <a:pt x="4264" y="2697"/>
                </a:lnTo>
                <a:lnTo>
                  <a:pt x="4268" y="2704"/>
                </a:lnTo>
                <a:lnTo>
                  <a:pt x="4274" y="2712"/>
                </a:lnTo>
                <a:lnTo>
                  <a:pt x="4287" y="2727"/>
                </a:lnTo>
                <a:lnTo>
                  <a:pt x="4305" y="2745"/>
                </a:lnTo>
                <a:lnTo>
                  <a:pt x="4285" y="2745"/>
                </a:lnTo>
                <a:lnTo>
                  <a:pt x="4300" y="2766"/>
                </a:lnTo>
                <a:lnTo>
                  <a:pt x="4315" y="2788"/>
                </a:lnTo>
                <a:lnTo>
                  <a:pt x="4332" y="2809"/>
                </a:lnTo>
                <a:lnTo>
                  <a:pt x="4349" y="2830"/>
                </a:lnTo>
                <a:lnTo>
                  <a:pt x="4329" y="2830"/>
                </a:lnTo>
                <a:lnTo>
                  <a:pt x="4345" y="2851"/>
                </a:lnTo>
                <a:lnTo>
                  <a:pt x="4363" y="2870"/>
                </a:lnTo>
                <a:lnTo>
                  <a:pt x="4381" y="2889"/>
                </a:lnTo>
                <a:lnTo>
                  <a:pt x="4402" y="2905"/>
                </a:lnTo>
                <a:lnTo>
                  <a:pt x="4384" y="2907"/>
                </a:lnTo>
                <a:lnTo>
                  <a:pt x="4391" y="2912"/>
                </a:lnTo>
                <a:lnTo>
                  <a:pt x="4404" y="2921"/>
                </a:lnTo>
                <a:lnTo>
                  <a:pt x="4417" y="2932"/>
                </a:lnTo>
                <a:lnTo>
                  <a:pt x="4432" y="2944"/>
                </a:lnTo>
                <a:lnTo>
                  <a:pt x="4445" y="2957"/>
                </a:lnTo>
                <a:lnTo>
                  <a:pt x="4456" y="2969"/>
                </a:lnTo>
                <a:lnTo>
                  <a:pt x="4459" y="2975"/>
                </a:lnTo>
                <a:lnTo>
                  <a:pt x="4462" y="2981"/>
                </a:lnTo>
                <a:lnTo>
                  <a:pt x="4463" y="2985"/>
                </a:lnTo>
                <a:lnTo>
                  <a:pt x="4462" y="2988"/>
                </a:lnTo>
                <a:lnTo>
                  <a:pt x="4457" y="2992"/>
                </a:lnTo>
                <a:lnTo>
                  <a:pt x="4453" y="2996"/>
                </a:lnTo>
                <a:lnTo>
                  <a:pt x="4447" y="2999"/>
                </a:lnTo>
                <a:lnTo>
                  <a:pt x="4440" y="3002"/>
                </a:lnTo>
                <a:lnTo>
                  <a:pt x="4424" y="3006"/>
                </a:lnTo>
                <a:lnTo>
                  <a:pt x="4408" y="3009"/>
                </a:lnTo>
                <a:lnTo>
                  <a:pt x="4390" y="3013"/>
                </a:lnTo>
                <a:lnTo>
                  <a:pt x="4374" y="3014"/>
                </a:lnTo>
                <a:lnTo>
                  <a:pt x="4347" y="3016"/>
                </a:lnTo>
                <a:lnTo>
                  <a:pt x="4355" y="3034"/>
                </a:lnTo>
                <a:lnTo>
                  <a:pt x="4342" y="3035"/>
                </a:lnTo>
                <a:lnTo>
                  <a:pt x="4329" y="3036"/>
                </a:lnTo>
                <a:lnTo>
                  <a:pt x="4315" y="3039"/>
                </a:lnTo>
                <a:lnTo>
                  <a:pt x="4302" y="3041"/>
                </a:lnTo>
                <a:lnTo>
                  <a:pt x="4288" y="3046"/>
                </a:lnTo>
                <a:lnTo>
                  <a:pt x="4276" y="3050"/>
                </a:lnTo>
                <a:lnTo>
                  <a:pt x="4263" y="3055"/>
                </a:lnTo>
                <a:lnTo>
                  <a:pt x="4250" y="3061"/>
                </a:lnTo>
                <a:lnTo>
                  <a:pt x="4274" y="3070"/>
                </a:lnTo>
                <a:lnTo>
                  <a:pt x="4263" y="3076"/>
                </a:lnTo>
                <a:lnTo>
                  <a:pt x="4250" y="3082"/>
                </a:lnTo>
                <a:lnTo>
                  <a:pt x="4238" y="3086"/>
                </a:lnTo>
                <a:lnTo>
                  <a:pt x="4224" y="3090"/>
                </a:lnTo>
                <a:lnTo>
                  <a:pt x="4211" y="3093"/>
                </a:lnTo>
                <a:lnTo>
                  <a:pt x="4199" y="3095"/>
                </a:lnTo>
                <a:lnTo>
                  <a:pt x="4185" y="3097"/>
                </a:lnTo>
                <a:lnTo>
                  <a:pt x="4171" y="3098"/>
                </a:lnTo>
                <a:lnTo>
                  <a:pt x="4197" y="3108"/>
                </a:lnTo>
                <a:lnTo>
                  <a:pt x="4180" y="3111"/>
                </a:lnTo>
                <a:lnTo>
                  <a:pt x="4164" y="3113"/>
                </a:lnTo>
                <a:lnTo>
                  <a:pt x="4147" y="3113"/>
                </a:lnTo>
                <a:lnTo>
                  <a:pt x="4131" y="3111"/>
                </a:lnTo>
                <a:lnTo>
                  <a:pt x="4115" y="3109"/>
                </a:lnTo>
                <a:lnTo>
                  <a:pt x="4099" y="3106"/>
                </a:lnTo>
                <a:lnTo>
                  <a:pt x="4082" y="3102"/>
                </a:lnTo>
                <a:lnTo>
                  <a:pt x="4067" y="3098"/>
                </a:lnTo>
                <a:lnTo>
                  <a:pt x="4092" y="3128"/>
                </a:lnTo>
                <a:lnTo>
                  <a:pt x="4037" y="3107"/>
                </a:lnTo>
                <a:lnTo>
                  <a:pt x="3981" y="3085"/>
                </a:lnTo>
                <a:lnTo>
                  <a:pt x="3996" y="3102"/>
                </a:lnTo>
                <a:lnTo>
                  <a:pt x="3928" y="3079"/>
                </a:lnTo>
                <a:lnTo>
                  <a:pt x="3876" y="3059"/>
                </a:lnTo>
                <a:lnTo>
                  <a:pt x="3885" y="3071"/>
                </a:lnTo>
                <a:lnTo>
                  <a:pt x="3896" y="3083"/>
                </a:lnTo>
                <a:lnTo>
                  <a:pt x="3907" y="3094"/>
                </a:lnTo>
                <a:lnTo>
                  <a:pt x="3919" y="3104"/>
                </a:lnTo>
                <a:lnTo>
                  <a:pt x="3932" y="3114"/>
                </a:lnTo>
                <a:lnTo>
                  <a:pt x="3945" y="3122"/>
                </a:lnTo>
                <a:lnTo>
                  <a:pt x="3958" y="3129"/>
                </a:lnTo>
                <a:lnTo>
                  <a:pt x="3973" y="3136"/>
                </a:lnTo>
                <a:lnTo>
                  <a:pt x="3958" y="3148"/>
                </a:lnTo>
                <a:lnTo>
                  <a:pt x="3987" y="3152"/>
                </a:lnTo>
                <a:lnTo>
                  <a:pt x="4015" y="3158"/>
                </a:lnTo>
                <a:lnTo>
                  <a:pt x="4043" y="3165"/>
                </a:lnTo>
                <a:lnTo>
                  <a:pt x="4070" y="3175"/>
                </a:lnTo>
                <a:lnTo>
                  <a:pt x="4047" y="3184"/>
                </a:lnTo>
                <a:lnTo>
                  <a:pt x="4083" y="3191"/>
                </a:lnTo>
                <a:lnTo>
                  <a:pt x="4118" y="3199"/>
                </a:lnTo>
                <a:lnTo>
                  <a:pt x="4136" y="3205"/>
                </a:lnTo>
                <a:lnTo>
                  <a:pt x="4152" y="3210"/>
                </a:lnTo>
                <a:lnTo>
                  <a:pt x="4170" y="3218"/>
                </a:lnTo>
                <a:lnTo>
                  <a:pt x="4185" y="3227"/>
                </a:lnTo>
                <a:lnTo>
                  <a:pt x="4166" y="3236"/>
                </a:lnTo>
                <a:lnTo>
                  <a:pt x="4191" y="3243"/>
                </a:lnTo>
                <a:lnTo>
                  <a:pt x="4217" y="3252"/>
                </a:lnTo>
                <a:lnTo>
                  <a:pt x="4242" y="3261"/>
                </a:lnTo>
                <a:lnTo>
                  <a:pt x="4267" y="3271"/>
                </a:lnTo>
                <a:lnTo>
                  <a:pt x="4237" y="3278"/>
                </a:lnTo>
                <a:lnTo>
                  <a:pt x="4259" y="3284"/>
                </a:lnTo>
                <a:lnTo>
                  <a:pt x="4281" y="3291"/>
                </a:lnTo>
                <a:lnTo>
                  <a:pt x="4303" y="3299"/>
                </a:lnTo>
                <a:lnTo>
                  <a:pt x="4324" y="3308"/>
                </a:lnTo>
                <a:lnTo>
                  <a:pt x="4307" y="3315"/>
                </a:lnTo>
                <a:lnTo>
                  <a:pt x="4358" y="3329"/>
                </a:lnTo>
                <a:lnTo>
                  <a:pt x="4390" y="3338"/>
                </a:lnTo>
                <a:lnTo>
                  <a:pt x="4366" y="3350"/>
                </a:lnTo>
                <a:lnTo>
                  <a:pt x="4376" y="3353"/>
                </a:lnTo>
                <a:lnTo>
                  <a:pt x="4388" y="3357"/>
                </a:lnTo>
                <a:lnTo>
                  <a:pt x="4415" y="3362"/>
                </a:lnTo>
                <a:lnTo>
                  <a:pt x="4437" y="3366"/>
                </a:lnTo>
                <a:lnTo>
                  <a:pt x="4445" y="3367"/>
                </a:lnTo>
                <a:lnTo>
                  <a:pt x="4411" y="3378"/>
                </a:lnTo>
                <a:lnTo>
                  <a:pt x="4441" y="3382"/>
                </a:lnTo>
                <a:lnTo>
                  <a:pt x="4470" y="3386"/>
                </a:lnTo>
                <a:lnTo>
                  <a:pt x="4499" y="3393"/>
                </a:lnTo>
                <a:lnTo>
                  <a:pt x="4527" y="3400"/>
                </a:lnTo>
                <a:lnTo>
                  <a:pt x="4501" y="3405"/>
                </a:lnTo>
                <a:lnTo>
                  <a:pt x="4613" y="3422"/>
                </a:lnTo>
                <a:lnTo>
                  <a:pt x="4587" y="3433"/>
                </a:lnTo>
                <a:lnTo>
                  <a:pt x="4605" y="3436"/>
                </a:lnTo>
                <a:lnTo>
                  <a:pt x="4622" y="3437"/>
                </a:lnTo>
                <a:lnTo>
                  <a:pt x="4653" y="3439"/>
                </a:lnTo>
                <a:lnTo>
                  <a:pt x="4668" y="3440"/>
                </a:lnTo>
                <a:lnTo>
                  <a:pt x="4683" y="3442"/>
                </a:lnTo>
                <a:lnTo>
                  <a:pt x="4699" y="3445"/>
                </a:lnTo>
                <a:lnTo>
                  <a:pt x="4715" y="3451"/>
                </a:lnTo>
                <a:lnTo>
                  <a:pt x="4695" y="3459"/>
                </a:lnTo>
                <a:lnTo>
                  <a:pt x="4714" y="3459"/>
                </a:lnTo>
                <a:lnTo>
                  <a:pt x="4733" y="3460"/>
                </a:lnTo>
                <a:lnTo>
                  <a:pt x="4751" y="3462"/>
                </a:lnTo>
                <a:lnTo>
                  <a:pt x="4769" y="3465"/>
                </a:lnTo>
                <a:lnTo>
                  <a:pt x="4762" y="3473"/>
                </a:lnTo>
                <a:lnTo>
                  <a:pt x="4754" y="3482"/>
                </a:lnTo>
                <a:lnTo>
                  <a:pt x="4746" y="3489"/>
                </a:lnTo>
                <a:lnTo>
                  <a:pt x="4738" y="3495"/>
                </a:lnTo>
                <a:lnTo>
                  <a:pt x="4728" y="3501"/>
                </a:lnTo>
                <a:lnTo>
                  <a:pt x="4719" y="3505"/>
                </a:lnTo>
                <a:lnTo>
                  <a:pt x="4709" y="3510"/>
                </a:lnTo>
                <a:lnTo>
                  <a:pt x="4699" y="3514"/>
                </a:lnTo>
                <a:lnTo>
                  <a:pt x="4715" y="3519"/>
                </a:lnTo>
                <a:lnTo>
                  <a:pt x="4692" y="3529"/>
                </a:lnTo>
                <a:lnTo>
                  <a:pt x="4672" y="3542"/>
                </a:lnTo>
                <a:lnTo>
                  <a:pt x="4651" y="3556"/>
                </a:lnTo>
                <a:lnTo>
                  <a:pt x="4633" y="3571"/>
                </a:lnTo>
                <a:lnTo>
                  <a:pt x="4655" y="3570"/>
                </a:lnTo>
                <a:lnTo>
                  <a:pt x="4631" y="3589"/>
                </a:lnTo>
                <a:lnTo>
                  <a:pt x="4607" y="3608"/>
                </a:lnTo>
                <a:lnTo>
                  <a:pt x="4584" y="3629"/>
                </a:lnTo>
                <a:lnTo>
                  <a:pt x="4561" y="3651"/>
                </a:lnTo>
                <a:lnTo>
                  <a:pt x="4590" y="3642"/>
                </a:lnTo>
                <a:lnTo>
                  <a:pt x="4571" y="3663"/>
                </a:lnTo>
                <a:lnTo>
                  <a:pt x="4549" y="3682"/>
                </a:lnTo>
                <a:lnTo>
                  <a:pt x="4526" y="3699"/>
                </a:lnTo>
                <a:lnTo>
                  <a:pt x="4502" y="3715"/>
                </a:lnTo>
                <a:lnTo>
                  <a:pt x="4525" y="3708"/>
                </a:lnTo>
                <a:lnTo>
                  <a:pt x="4515" y="3718"/>
                </a:lnTo>
                <a:lnTo>
                  <a:pt x="4505" y="3726"/>
                </a:lnTo>
                <a:lnTo>
                  <a:pt x="4493" y="3734"/>
                </a:lnTo>
                <a:lnTo>
                  <a:pt x="4481" y="3741"/>
                </a:lnTo>
                <a:lnTo>
                  <a:pt x="4469" y="3748"/>
                </a:lnTo>
                <a:lnTo>
                  <a:pt x="4456" y="3754"/>
                </a:lnTo>
                <a:lnTo>
                  <a:pt x="4444" y="3759"/>
                </a:lnTo>
                <a:lnTo>
                  <a:pt x="4431" y="3763"/>
                </a:lnTo>
                <a:lnTo>
                  <a:pt x="4459" y="3760"/>
                </a:lnTo>
                <a:lnTo>
                  <a:pt x="4444" y="3768"/>
                </a:lnTo>
                <a:lnTo>
                  <a:pt x="4430" y="3778"/>
                </a:lnTo>
                <a:lnTo>
                  <a:pt x="4416" y="3789"/>
                </a:lnTo>
                <a:lnTo>
                  <a:pt x="4404" y="3801"/>
                </a:lnTo>
                <a:lnTo>
                  <a:pt x="4392" y="3815"/>
                </a:lnTo>
                <a:lnTo>
                  <a:pt x="4382" y="3828"/>
                </a:lnTo>
                <a:lnTo>
                  <a:pt x="4373" y="3843"/>
                </a:lnTo>
                <a:lnTo>
                  <a:pt x="4365" y="3859"/>
                </a:lnTo>
                <a:lnTo>
                  <a:pt x="4395" y="3840"/>
                </a:lnTo>
                <a:lnTo>
                  <a:pt x="4423" y="3822"/>
                </a:lnTo>
                <a:lnTo>
                  <a:pt x="4451" y="3802"/>
                </a:lnTo>
                <a:lnTo>
                  <a:pt x="4478" y="3782"/>
                </a:lnTo>
                <a:lnTo>
                  <a:pt x="4474" y="3796"/>
                </a:lnTo>
                <a:lnTo>
                  <a:pt x="4481" y="3789"/>
                </a:lnTo>
                <a:lnTo>
                  <a:pt x="4488" y="3782"/>
                </a:lnTo>
                <a:lnTo>
                  <a:pt x="4496" y="3775"/>
                </a:lnTo>
                <a:lnTo>
                  <a:pt x="4504" y="3770"/>
                </a:lnTo>
                <a:lnTo>
                  <a:pt x="4520" y="3761"/>
                </a:lnTo>
                <a:lnTo>
                  <a:pt x="4538" y="3753"/>
                </a:lnTo>
                <a:lnTo>
                  <a:pt x="4555" y="3745"/>
                </a:lnTo>
                <a:lnTo>
                  <a:pt x="4574" y="3739"/>
                </a:lnTo>
                <a:lnTo>
                  <a:pt x="4608" y="3730"/>
                </a:lnTo>
                <a:lnTo>
                  <a:pt x="4598" y="3745"/>
                </a:lnTo>
                <a:lnTo>
                  <a:pt x="4621" y="3740"/>
                </a:lnTo>
                <a:lnTo>
                  <a:pt x="4645" y="3733"/>
                </a:lnTo>
                <a:lnTo>
                  <a:pt x="4669" y="3724"/>
                </a:lnTo>
                <a:lnTo>
                  <a:pt x="4690" y="3711"/>
                </a:lnTo>
                <a:lnTo>
                  <a:pt x="4676" y="3728"/>
                </a:lnTo>
                <a:lnTo>
                  <a:pt x="4723" y="3714"/>
                </a:lnTo>
                <a:lnTo>
                  <a:pt x="4771" y="3702"/>
                </a:lnTo>
                <a:lnTo>
                  <a:pt x="4756" y="3720"/>
                </a:lnTo>
                <a:lnTo>
                  <a:pt x="4773" y="3719"/>
                </a:lnTo>
                <a:lnTo>
                  <a:pt x="4789" y="3717"/>
                </a:lnTo>
                <a:lnTo>
                  <a:pt x="4805" y="3714"/>
                </a:lnTo>
                <a:lnTo>
                  <a:pt x="4821" y="3710"/>
                </a:lnTo>
                <a:lnTo>
                  <a:pt x="4837" y="3706"/>
                </a:lnTo>
                <a:lnTo>
                  <a:pt x="4852" y="3702"/>
                </a:lnTo>
                <a:lnTo>
                  <a:pt x="4868" y="3697"/>
                </a:lnTo>
                <a:lnTo>
                  <a:pt x="4882" y="3691"/>
                </a:lnTo>
                <a:lnTo>
                  <a:pt x="4854" y="3715"/>
                </a:lnTo>
                <a:lnTo>
                  <a:pt x="4884" y="3707"/>
                </a:lnTo>
                <a:lnTo>
                  <a:pt x="4912" y="3699"/>
                </a:lnTo>
                <a:lnTo>
                  <a:pt x="4941" y="3690"/>
                </a:lnTo>
                <a:lnTo>
                  <a:pt x="4970" y="3680"/>
                </a:lnTo>
                <a:lnTo>
                  <a:pt x="4955" y="3698"/>
                </a:lnTo>
                <a:lnTo>
                  <a:pt x="4974" y="3692"/>
                </a:lnTo>
                <a:lnTo>
                  <a:pt x="4993" y="3686"/>
                </a:lnTo>
                <a:lnTo>
                  <a:pt x="5011" y="3677"/>
                </a:lnTo>
                <a:lnTo>
                  <a:pt x="5028" y="3667"/>
                </a:lnTo>
                <a:lnTo>
                  <a:pt x="5046" y="3657"/>
                </a:lnTo>
                <a:lnTo>
                  <a:pt x="5061" y="3644"/>
                </a:lnTo>
                <a:lnTo>
                  <a:pt x="5077" y="3632"/>
                </a:lnTo>
                <a:lnTo>
                  <a:pt x="5092" y="3619"/>
                </a:lnTo>
                <a:lnTo>
                  <a:pt x="5084" y="3642"/>
                </a:lnTo>
                <a:lnTo>
                  <a:pt x="5097" y="3632"/>
                </a:lnTo>
                <a:lnTo>
                  <a:pt x="5109" y="3621"/>
                </a:lnTo>
                <a:lnTo>
                  <a:pt x="5119" y="3608"/>
                </a:lnTo>
                <a:lnTo>
                  <a:pt x="5128" y="3597"/>
                </a:lnTo>
                <a:lnTo>
                  <a:pt x="5141" y="3580"/>
                </a:lnTo>
                <a:lnTo>
                  <a:pt x="5145" y="3571"/>
                </a:lnTo>
                <a:lnTo>
                  <a:pt x="5148" y="3599"/>
                </a:lnTo>
                <a:lnTo>
                  <a:pt x="5154" y="3590"/>
                </a:lnTo>
                <a:lnTo>
                  <a:pt x="5160" y="3576"/>
                </a:lnTo>
                <a:lnTo>
                  <a:pt x="5174" y="3541"/>
                </a:lnTo>
                <a:lnTo>
                  <a:pt x="5185" y="3509"/>
                </a:lnTo>
                <a:lnTo>
                  <a:pt x="5190" y="3496"/>
                </a:lnTo>
                <a:lnTo>
                  <a:pt x="5192" y="3526"/>
                </a:lnTo>
                <a:lnTo>
                  <a:pt x="5196" y="3520"/>
                </a:lnTo>
                <a:lnTo>
                  <a:pt x="5201" y="3513"/>
                </a:lnTo>
                <a:lnTo>
                  <a:pt x="5205" y="3505"/>
                </a:lnTo>
                <a:lnTo>
                  <a:pt x="5208" y="3498"/>
                </a:lnTo>
                <a:lnTo>
                  <a:pt x="5212" y="3482"/>
                </a:lnTo>
                <a:lnTo>
                  <a:pt x="5217" y="3466"/>
                </a:lnTo>
                <a:lnTo>
                  <a:pt x="5221" y="3450"/>
                </a:lnTo>
                <a:lnTo>
                  <a:pt x="5227" y="3434"/>
                </a:lnTo>
                <a:lnTo>
                  <a:pt x="5231" y="3427"/>
                </a:lnTo>
                <a:lnTo>
                  <a:pt x="5236" y="3421"/>
                </a:lnTo>
                <a:lnTo>
                  <a:pt x="5241" y="3415"/>
                </a:lnTo>
                <a:lnTo>
                  <a:pt x="5247" y="3408"/>
                </a:lnTo>
                <a:lnTo>
                  <a:pt x="5256" y="3456"/>
                </a:lnTo>
                <a:lnTo>
                  <a:pt x="5265" y="3511"/>
                </a:lnTo>
                <a:lnTo>
                  <a:pt x="5276" y="3573"/>
                </a:lnTo>
                <a:lnTo>
                  <a:pt x="5286" y="3639"/>
                </a:lnTo>
                <a:lnTo>
                  <a:pt x="5296" y="3709"/>
                </a:lnTo>
                <a:lnTo>
                  <a:pt x="5306" y="3781"/>
                </a:lnTo>
                <a:lnTo>
                  <a:pt x="5313" y="3853"/>
                </a:lnTo>
                <a:lnTo>
                  <a:pt x="5320" y="3924"/>
                </a:lnTo>
                <a:lnTo>
                  <a:pt x="5289" y="3906"/>
                </a:lnTo>
                <a:lnTo>
                  <a:pt x="5298" y="3924"/>
                </a:lnTo>
                <a:lnTo>
                  <a:pt x="5277" y="3911"/>
                </a:lnTo>
                <a:lnTo>
                  <a:pt x="5244" y="3892"/>
                </a:lnTo>
                <a:lnTo>
                  <a:pt x="5202" y="3867"/>
                </a:lnTo>
                <a:lnTo>
                  <a:pt x="5208" y="3879"/>
                </a:lnTo>
                <a:lnTo>
                  <a:pt x="5215" y="3891"/>
                </a:lnTo>
                <a:lnTo>
                  <a:pt x="5223" y="3902"/>
                </a:lnTo>
                <a:lnTo>
                  <a:pt x="5233" y="3914"/>
                </a:lnTo>
                <a:lnTo>
                  <a:pt x="5242" y="3923"/>
                </a:lnTo>
                <a:lnTo>
                  <a:pt x="5252" y="3933"/>
                </a:lnTo>
                <a:lnTo>
                  <a:pt x="5262" y="3941"/>
                </a:lnTo>
                <a:lnTo>
                  <a:pt x="5274" y="3950"/>
                </a:lnTo>
                <a:lnTo>
                  <a:pt x="5259" y="3957"/>
                </a:lnTo>
                <a:lnTo>
                  <a:pt x="5264" y="3958"/>
                </a:lnTo>
                <a:lnTo>
                  <a:pt x="5270" y="3959"/>
                </a:lnTo>
                <a:lnTo>
                  <a:pt x="5274" y="3962"/>
                </a:lnTo>
                <a:lnTo>
                  <a:pt x="5278" y="3965"/>
                </a:lnTo>
                <a:lnTo>
                  <a:pt x="5287" y="3973"/>
                </a:lnTo>
                <a:lnTo>
                  <a:pt x="5294" y="3984"/>
                </a:lnTo>
                <a:lnTo>
                  <a:pt x="5303" y="3997"/>
                </a:lnTo>
                <a:lnTo>
                  <a:pt x="5309" y="4014"/>
                </a:lnTo>
                <a:lnTo>
                  <a:pt x="5315" y="4031"/>
                </a:lnTo>
                <a:lnTo>
                  <a:pt x="5321" y="4051"/>
                </a:lnTo>
                <a:lnTo>
                  <a:pt x="5326" y="4072"/>
                </a:lnTo>
                <a:lnTo>
                  <a:pt x="5330" y="4095"/>
                </a:lnTo>
                <a:lnTo>
                  <a:pt x="5335" y="4120"/>
                </a:lnTo>
                <a:lnTo>
                  <a:pt x="5338" y="4145"/>
                </a:lnTo>
                <a:lnTo>
                  <a:pt x="5343" y="4198"/>
                </a:lnTo>
                <a:lnTo>
                  <a:pt x="5347" y="4254"/>
                </a:lnTo>
                <a:lnTo>
                  <a:pt x="5348" y="4310"/>
                </a:lnTo>
                <a:lnTo>
                  <a:pt x="5348" y="4365"/>
                </a:lnTo>
                <a:lnTo>
                  <a:pt x="5346" y="4417"/>
                </a:lnTo>
                <a:lnTo>
                  <a:pt x="5343" y="4465"/>
                </a:lnTo>
                <a:lnTo>
                  <a:pt x="5338" y="4506"/>
                </a:lnTo>
                <a:lnTo>
                  <a:pt x="5335" y="4525"/>
                </a:lnTo>
                <a:lnTo>
                  <a:pt x="5330" y="4541"/>
                </a:lnTo>
                <a:lnTo>
                  <a:pt x="5326" y="4555"/>
                </a:lnTo>
                <a:lnTo>
                  <a:pt x="5322" y="4566"/>
                </a:lnTo>
                <a:lnTo>
                  <a:pt x="5318" y="4575"/>
                </a:lnTo>
                <a:lnTo>
                  <a:pt x="5313" y="4580"/>
                </a:lnTo>
                <a:lnTo>
                  <a:pt x="5319" y="4585"/>
                </a:lnTo>
                <a:lnTo>
                  <a:pt x="5325" y="4591"/>
                </a:lnTo>
                <a:lnTo>
                  <a:pt x="5330" y="4597"/>
                </a:lnTo>
                <a:lnTo>
                  <a:pt x="5336" y="4604"/>
                </a:lnTo>
                <a:lnTo>
                  <a:pt x="5340" y="4612"/>
                </a:lnTo>
                <a:lnTo>
                  <a:pt x="5344" y="4622"/>
                </a:lnTo>
                <a:lnTo>
                  <a:pt x="5347" y="4633"/>
                </a:lnTo>
                <a:lnTo>
                  <a:pt x="5350" y="4644"/>
                </a:lnTo>
                <a:lnTo>
                  <a:pt x="5355" y="4669"/>
                </a:lnTo>
                <a:lnTo>
                  <a:pt x="5357" y="4698"/>
                </a:lnTo>
                <a:lnTo>
                  <a:pt x="5359" y="4730"/>
                </a:lnTo>
                <a:lnTo>
                  <a:pt x="5358" y="4765"/>
                </a:lnTo>
                <a:lnTo>
                  <a:pt x="5357" y="4801"/>
                </a:lnTo>
                <a:lnTo>
                  <a:pt x="5354" y="4840"/>
                </a:lnTo>
                <a:lnTo>
                  <a:pt x="5350" y="4882"/>
                </a:lnTo>
                <a:lnTo>
                  <a:pt x="5346" y="4925"/>
                </a:lnTo>
                <a:lnTo>
                  <a:pt x="5340" y="4968"/>
                </a:lnTo>
                <a:lnTo>
                  <a:pt x="5334" y="5013"/>
                </a:lnTo>
                <a:lnTo>
                  <a:pt x="5318" y="5105"/>
                </a:lnTo>
                <a:lnTo>
                  <a:pt x="5302" y="5199"/>
                </a:lnTo>
                <a:lnTo>
                  <a:pt x="5283" y="5291"/>
                </a:lnTo>
                <a:lnTo>
                  <a:pt x="5248" y="5461"/>
                </a:lnTo>
                <a:lnTo>
                  <a:pt x="5219" y="5599"/>
                </a:lnTo>
                <a:lnTo>
                  <a:pt x="5210" y="5651"/>
                </a:lnTo>
                <a:lnTo>
                  <a:pt x="5207" y="5670"/>
                </a:lnTo>
                <a:lnTo>
                  <a:pt x="5205" y="5687"/>
                </a:lnTo>
                <a:lnTo>
                  <a:pt x="5203" y="5704"/>
                </a:lnTo>
                <a:lnTo>
                  <a:pt x="5200" y="5723"/>
                </a:lnTo>
                <a:lnTo>
                  <a:pt x="5195" y="5740"/>
                </a:lnTo>
                <a:lnTo>
                  <a:pt x="5190" y="5759"/>
                </a:lnTo>
                <a:lnTo>
                  <a:pt x="5184" y="5777"/>
                </a:lnTo>
                <a:lnTo>
                  <a:pt x="5178" y="5797"/>
                </a:lnTo>
                <a:lnTo>
                  <a:pt x="5162" y="5835"/>
                </a:lnTo>
                <a:lnTo>
                  <a:pt x="5144" y="5873"/>
                </a:lnTo>
                <a:lnTo>
                  <a:pt x="5124" y="5912"/>
                </a:lnTo>
                <a:lnTo>
                  <a:pt x="5103" y="5951"/>
                </a:lnTo>
                <a:lnTo>
                  <a:pt x="5079" y="5990"/>
                </a:lnTo>
                <a:lnTo>
                  <a:pt x="5055" y="6028"/>
                </a:lnTo>
                <a:lnTo>
                  <a:pt x="5032" y="6066"/>
                </a:lnTo>
                <a:lnTo>
                  <a:pt x="4983" y="6139"/>
                </a:lnTo>
                <a:lnTo>
                  <a:pt x="4939" y="6209"/>
                </a:lnTo>
                <a:lnTo>
                  <a:pt x="4919" y="6241"/>
                </a:lnTo>
                <a:lnTo>
                  <a:pt x="4902" y="6272"/>
                </a:lnTo>
                <a:lnTo>
                  <a:pt x="4859" y="6352"/>
                </a:lnTo>
                <a:lnTo>
                  <a:pt x="4818" y="6431"/>
                </a:lnTo>
                <a:lnTo>
                  <a:pt x="4739" y="6592"/>
                </a:lnTo>
                <a:lnTo>
                  <a:pt x="4699" y="6672"/>
                </a:lnTo>
                <a:lnTo>
                  <a:pt x="4657" y="6752"/>
                </a:lnTo>
                <a:lnTo>
                  <a:pt x="4616" y="6831"/>
                </a:lnTo>
                <a:lnTo>
                  <a:pt x="4572" y="6908"/>
                </a:lnTo>
                <a:lnTo>
                  <a:pt x="4560" y="6932"/>
                </a:lnTo>
                <a:lnTo>
                  <a:pt x="4547" y="6959"/>
                </a:lnTo>
                <a:lnTo>
                  <a:pt x="4533" y="6988"/>
                </a:lnTo>
                <a:lnTo>
                  <a:pt x="4524" y="7002"/>
                </a:lnTo>
                <a:lnTo>
                  <a:pt x="4516" y="7014"/>
                </a:lnTo>
                <a:lnTo>
                  <a:pt x="4507" y="7026"/>
                </a:lnTo>
                <a:lnTo>
                  <a:pt x="4498" y="7035"/>
                </a:lnTo>
                <a:lnTo>
                  <a:pt x="4487" y="7042"/>
                </a:lnTo>
                <a:lnTo>
                  <a:pt x="4482" y="7045"/>
                </a:lnTo>
                <a:lnTo>
                  <a:pt x="4477" y="7047"/>
                </a:lnTo>
                <a:lnTo>
                  <a:pt x="4472" y="7048"/>
                </a:lnTo>
                <a:lnTo>
                  <a:pt x="4466" y="7049"/>
                </a:lnTo>
                <a:lnTo>
                  <a:pt x="4460" y="7048"/>
                </a:lnTo>
                <a:lnTo>
                  <a:pt x="4454" y="7047"/>
                </a:lnTo>
                <a:lnTo>
                  <a:pt x="4448" y="7045"/>
                </a:lnTo>
                <a:lnTo>
                  <a:pt x="4442" y="7042"/>
                </a:lnTo>
                <a:lnTo>
                  <a:pt x="4436" y="7038"/>
                </a:lnTo>
                <a:lnTo>
                  <a:pt x="4430" y="7032"/>
                </a:lnTo>
                <a:lnTo>
                  <a:pt x="4403" y="7007"/>
                </a:lnTo>
                <a:lnTo>
                  <a:pt x="4377" y="6982"/>
                </a:lnTo>
                <a:lnTo>
                  <a:pt x="4352" y="6956"/>
                </a:lnTo>
                <a:lnTo>
                  <a:pt x="4328" y="6930"/>
                </a:lnTo>
                <a:lnTo>
                  <a:pt x="4278" y="6875"/>
                </a:lnTo>
                <a:lnTo>
                  <a:pt x="4230" y="6822"/>
                </a:lnTo>
                <a:lnTo>
                  <a:pt x="4195" y="6783"/>
                </a:lnTo>
                <a:lnTo>
                  <a:pt x="4158" y="6745"/>
                </a:lnTo>
                <a:lnTo>
                  <a:pt x="4084" y="6669"/>
                </a:lnTo>
                <a:lnTo>
                  <a:pt x="3935" y="6518"/>
                </a:lnTo>
                <a:lnTo>
                  <a:pt x="3861" y="6440"/>
                </a:lnTo>
                <a:lnTo>
                  <a:pt x="3824" y="6402"/>
                </a:lnTo>
                <a:lnTo>
                  <a:pt x="3789" y="6363"/>
                </a:lnTo>
                <a:lnTo>
                  <a:pt x="3754" y="6323"/>
                </a:lnTo>
                <a:lnTo>
                  <a:pt x="3720" y="6282"/>
                </a:lnTo>
                <a:lnTo>
                  <a:pt x="3687" y="6241"/>
                </a:lnTo>
                <a:lnTo>
                  <a:pt x="3655" y="6200"/>
                </a:lnTo>
                <a:lnTo>
                  <a:pt x="3646" y="6187"/>
                </a:lnTo>
                <a:lnTo>
                  <a:pt x="3638" y="6173"/>
                </a:lnTo>
                <a:lnTo>
                  <a:pt x="3631" y="6160"/>
                </a:lnTo>
                <a:lnTo>
                  <a:pt x="3625" y="6146"/>
                </a:lnTo>
                <a:lnTo>
                  <a:pt x="3613" y="6119"/>
                </a:lnTo>
                <a:lnTo>
                  <a:pt x="3603" y="6091"/>
                </a:lnTo>
                <a:lnTo>
                  <a:pt x="3593" y="6063"/>
                </a:lnTo>
                <a:lnTo>
                  <a:pt x="3581" y="6035"/>
                </a:lnTo>
                <a:lnTo>
                  <a:pt x="3575" y="6021"/>
                </a:lnTo>
                <a:lnTo>
                  <a:pt x="3569" y="6007"/>
                </a:lnTo>
                <a:lnTo>
                  <a:pt x="3561" y="5994"/>
                </a:lnTo>
                <a:lnTo>
                  <a:pt x="3552" y="5981"/>
                </a:lnTo>
                <a:lnTo>
                  <a:pt x="3546" y="5972"/>
                </a:lnTo>
                <a:lnTo>
                  <a:pt x="3541" y="5963"/>
                </a:lnTo>
                <a:lnTo>
                  <a:pt x="3538" y="5954"/>
                </a:lnTo>
                <a:lnTo>
                  <a:pt x="3535" y="5944"/>
                </a:lnTo>
                <a:lnTo>
                  <a:pt x="3533" y="5935"/>
                </a:lnTo>
                <a:lnTo>
                  <a:pt x="3532" y="5925"/>
                </a:lnTo>
                <a:lnTo>
                  <a:pt x="3532" y="5915"/>
                </a:lnTo>
                <a:lnTo>
                  <a:pt x="3533" y="5906"/>
                </a:lnTo>
                <a:lnTo>
                  <a:pt x="3534" y="5896"/>
                </a:lnTo>
                <a:lnTo>
                  <a:pt x="3536" y="5887"/>
                </a:lnTo>
                <a:lnTo>
                  <a:pt x="3542" y="5866"/>
                </a:lnTo>
                <a:lnTo>
                  <a:pt x="3550" y="5846"/>
                </a:lnTo>
                <a:lnTo>
                  <a:pt x="3560" y="5826"/>
                </a:lnTo>
                <a:lnTo>
                  <a:pt x="3571" y="5806"/>
                </a:lnTo>
                <a:lnTo>
                  <a:pt x="3583" y="5786"/>
                </a:lnTo>
                <a:lnTo>
                  <a:pt x="3609" y="5745"/>
                </a:lnTo>
                <a:lnTo>
                  <a:pt x="3635" y="5705"/>
                </a:lnTo>
                <a:lnTo>
                  <a:pt x="3646" y="5686"/>
                </a:lnTo>
                <a:lnTo>
                  <a:pt x="3656" y="5666"/>
                </a:lnTo>
                <a:lnTo>
                  <a:pt x="3663" y="5654"/>
                </a:lnTo>
                <a:lnTo>
                  <a:pt x="3669" y="5642"/>
                </a:lnTo>
                <a:lnTo>
                  <a:pt x="3676" y="5633"/>
                </a:lnTo>
                <a:lnTo>
                  <a:pt x="3683" y="5624"/>
                </a:lnTo>
                <a:lnTo>
                  <a:pt x="3691" y="5617"/>
                </a:lnTo>
                <a:lnTo>
                  <a:pt x="3698" y="5610"/>
                </a:lnTo>
                <a:lnTo>
                  <a:pt x="3706" y="5605"/>
                </a:lnTo>
                <a:lnTo>
                  <a:pt x="3713" y="5600"/>
                </a:lnTo>
                <a:lnTo>
                  <a:pt x="3721" y="5597"/>
                </a:lnTo>
                <a:lnTo>
                  <a:pt x="3730" y="5594"/>
                </a:lnTo>
                <a:lnTo>
                  <a:pt x="3738" y="5592"/>
                </a:lnTo>
                <a:lnTo>
                  <a:pt x="3746" y="5591"/>
                </a:lnTo>
                <a:lnTo>
                  <a:pt x="3755" y="5590"/>
                </a:lnTo>
                <a:lnTo>
                  <a:pt x="3765" y="5591"/>
                </a:lnTo>
                <a:lnTo>
                  <a:pt x="3782" y="5592"/>
                </a:lnTo>
                <a:lnTo>
                  <a:pt x="3801" y="5596"/>
                </a:lnTo>
                <a:lnTo>
                  <a:pt x="3820" y="5602"/>
                </a:lnTo>
                <a:lnTo>
                  <a:pt x="3840" y="5608"/>
                </a:lnTo>
                <a:lnTo>
                  <a:pt x="3861" y="5615"/>
                </a:lnTo>
                <a:lnTo>
                  <a:pt x="3902" y="5630"/>
                </a:lnTo>
                <a:lnTo>
                  <a:pt x="3922" y="5637"/>
                </a:lnTo>
                <a:lnTo>
                  <a:pt x="3944" y="5642"/>
                </a:lnTo>
                <a:lnTo>
                  <a:pt x="3941" y="5633"/>
                </a:lnTo>
                <a:lnTo>
                  <a:pt x="3955" y="5638"/>
                </a:lnTo>
                <a:lnTo>
                  <a:pt x="3970" y="5643"/>
                </a:lnTo>
                <a:lnTo>
                  <a:pt x="3985" y="5647"/>
                </a:lnTo>
                <a:lnTo>
                  <a:pt x="4000" y="5650"/>
                </a:lnTo>
                <a:lnTo>
                  <a:pt x="3997" y="5635"/>
                </a:lnTo>
                <a:lnTo>
                  <a:pt x="4004" y="5636"/>
                </a:lnTo>
                <a:lnTo>
                  <a:pt x="4011" y="5637"/>
                </a:lnTo>
                <a:lnTo>
                  <a:pt x="4018" y="5639"/>
                </a:lnTo>
                <a:lnTo>
                  <a:pt x="4024" y="5642"/>
                </a:lnTo>
                <a:lnTo>
                  <a:pt x="4031" y="5645"/>
                </a:lnTo>
                <a:lnTo>
                  <a:pt x="4036" y="5651"/>
                </a:lnTo>
                <a:lnTo>
                  <a:pt x="4041" y="5656"/>
                </a:lnTo>
                <a:lnTo>
                  <a:pt x="4044" y="5662"/>
                </a:lnTo>
                <a:lnTo>
                  <a:pt x="4047" y="5651"/>
                </a:lnTo>
                <a:lnTo>
                  <a:pt x="4050" y="5656"/>
                </a:lnTo>
                <a:lnTo>
                  <a:pt x="4055" y="5661"/>
                </a:lnTo>
                <a:lnTo>
                  <a:pt x="4069" y="5672"/>
                </a:lnTo>
                <a:lnTo>
                  <a:pt x="4086" y="5685"/>
                </a:lnTo>
                <a:lnTo>
                  <a:pt x="4083" y="5671"/>
                </a:lnTo>
                <a:lnTo>
                  <a:pt x="4089" y="5678"/>
                </a:lnTo>
                <a:lnTo>
                  <a:pt x="4096" y="5684"/>
                </a:lnTo>
                <a:lnTo>
                  <a:pt x="4102" y="5689"/>
                </a:lnTo>
                <a:lnTo>
                  <a:pt x="4109" y="5694"/>
                </a:lnTo>
                <a:lnTo>
                  <a:pt x="4116" y="5698"/>
                </a:lnTo>
                <a:lnTo>
                  <a:pt x="4124" y="5701"/>
                </a:lnTo>
                <a:lnTo>
                  <a:pt x="4132" y="5704"/>
                </a:lnTo>
                <a:lnTo>
                  <a:pt x="4140" y="5705"/>
                </a:lnTo>
                <a:lnTo>
                  <a:pt x="4131" y="5692"/>
                </a:lnTo>
                <a:lnTo>
                  <a:pt x="4120" y="5679"/>
                </a:lnTo>
                <a:lnTo>
                  <a:pt x="4108" y="5669"/>
                </a:lnTo>
                <a:lnTo>
                  <a:pt x="4095" y="5660"/>
                </a:lnTo>
                <a:lnTo>
                  <a:pt x="4104" y="5658"/>
                </a:lnTo>
                <a:lnTo>
                  <a:pt x="4100" y="5653"/>
                </a:lnTo>
                <a:lnTo>
                  <a:pt x="4096" y="5647"/>
                </a:lnTo>
                <a:lnTo>
                  <a:pt x="4083" y="5636"/>
                </a:lnTo>
                <a:lnTo>
                  <a:pt x="4073" y="5629"/>
                </a:lnTo>
                <a:lnTo>
                  <a:pt x="4069" y="5626"/>
                </a:lnTo>
                <a:lnTo>
                  <a:pt x="4076" y="5623"/>
                </a:lnTo>
                <a:lnTo>
                  <a:pt x="4071" y="5617"/>
                </a:lnTo>
                <a:lnTo>
                  <a:pt x="4065" y="5610"/>
                </a:lnTo>
                <a:lnTo>
                  <a:pt x="4057" y="5604"/>
                </a:lnTo>
                <a:lnTo>
                  <a:pt x="4051" y="5600"/>
                </a:lnTo>
                <a:lnTo>
                  <a:pt x="4041" y="5595"/>
                </a:lnTo>
                <a:lnTo>
                  <a:pt x="4036" y="5593"/>
                </a:lnTo>
                <a:lnTo>
                  <a:pt x="4046" y="5589"/>
                </a:lnTo>
                <a:lnTo>
                  <a:pt x="4038" y="5581"/>
                </a:lnTo>
                <a:lnTo>
                  <a:pt x="4030" y="5575"/>
                </a:lnTo>
                <a:lnTo>
                  <a:pt x="4021" y="5570"/>
                </a:lnTo>
                <a:lnTo>
                  <a:pt x="4014" y="5567"/>
                </a:lnTo>
                <a:lnTo>
                  <a:pt x="4001" y="5563"/>
                </a:lnTo>
                <a:lnTo>
                  <a:pt x="3997" y="5562"/>
                </a:lnTo>
                <a:lnTo>
                  <a:pt x="4006" y="5556"/>
                </a:lnTo>
                <a:lnTo>
                  <a:pt x="3998" y="5552"/>
                </a:lnTo>
                <a:lnTo>
                  <a:pt x="3988" y="5547"/>
                </a:lnTo>
                <a:lnTo>
                  <a:pt x="3972" y="5542"/>
                </a:lnTo>
                <a:lnTo>
                  <a:pt x="3960" y="5539"/>
                </a:lnTo>
                <a:lnTo>
                  <a:pt x="3955" y="5538"/>
                </a:lnTo>
                <a:lnTo>
                  <a:pt x="3982" y="5540"/>
                </a:lnTo>
                <a:lnTo>
                  <a:pt x="4009" y="5544"/>
                </a:lnTo>
                <a:lnTo>
                  <a:pt x="4036" y="5548"/>
                </a:lnTo>
                <a:lnTo>
                  <a:pt x="4063" y="5555"/>
                </a:lnTo>
                <a:lnTo>
                  <a:pt x="4049" y="5543"/>
                </a:lnTo>
                <a:lnTo>
                  <a:pt x="4058" y="5545"/>
                </a:lnTo>
                <a:lnTo>
                  <a:pt x="4070" y="5545"/>
                </a:lnTo>
                <a:lnTo>
                  <a:pt x="4094" y="5544"/>
                </a:lnTo>
                <a:lnTo>
                  <a:pt x="4114" y="5542"/>
                </a:lnTo>
                <a:lnTo>
                  <a:pt x="4123" y="5541"/>
                </a:lnTo>
                <a:lnTo>
                  <a:pt x="4107" y="5535"/>
                </a:lnTo>
                <a:lnTo>
                  <a:pt x="4116" y="5534"/>
                </a:lnTo>
                <a:lnTo>
                  <a:pt x="4128" y="5531"/>
                </a:lnTo>
                <a:lnTo>
                  <a:pt x="4154" y="5524"/>
                </a:lnTo>
                <a:lnTo>
                  <a:pt x="4177" y="5516"/>
                </a:lnTo>
                <a:lnTo>
                  <a:pt x="4186" y="5511"/>
                </a:lnTo>
                <a:lnTo>
                  <a:pt x="4152" y="5508"/>
                </a:lnTo>
                <a:lnTo>
                  <a:pt x="4165" y="5504"/>
                </a:lnTo>
                <a:lnTo>
                  <a:pt x="4177" y="5500"/>
                </a:lnTo>
                <a:lnTo>
                  <a:pt x="4189" y="5495"/>
                </a:lnTo>
                <a:lnTo>
                  <a:pt x="4201" y="5489"/>
                </a:lnTo>
                <a:lnTo>
                  <a:pt x="4212" y="5481"/>
                </a:lnTo>
                <a:lnTo>
                  <a:pt x="4223" y="5473"/>
                </a:lnTo>
                <a:lnTo>
                  <a:pt x="4234" y="5465"/>
                </a:lnTo>
                <a:lnTo>
                  <a:pt x="4243" y="5455"/>
                </a:lnTo>
                <a:lnTo>
                  <a:pt x="4224" y="5454"/>
                </a:lnTo>
                <a:lnTo>
                  <a:pt x="4235" y="5447"/>
                </a:lnTo>
                <a:lnTo>
                  <a:pt x="4246" y="5443"/>
                </a:lnTo>
                <a:lnTo>
                  <a:pt x="4258" y="5439"/>
                </a:lnTo>
                <a:lnTo>
                  <a:pt x="4271" y="5437"/>
                </a:lnTo>
                <a:lnTo>
                  <a:pt x="4284" y="5437"/>
                </a:lnTo>
                <a:lnTo>
                  <a:pt x="4297" y="5437"/>
                </a:lnTo>
                <a:lnTo>
                  <a:pt x="4310" y="5438"/>
                </a:lnTo>
                <a:lnTo>
                  <a:pt x="4321" y="5440"/>
                </a:lnTo>
                <a:lnTo>
                  <a:pt x="4297" y="5426"/>
                </a:lnTo>
                <a:lnTo>
                  <a:pt x="4320" y="5424"/>
                </a:lnTo>
                <a:lnTo>
                  <a:pt x="4344" y="5423"/>
                </a:lnTo>
                <a:lnTo>
                  <a:pt x="4368" y="5424"/>
                </a:lnTo>
                <a:lnTo>
                  <a:pt x="4391" y="5426"/>
                </a:lnTo>
                <a:lnTo>
                  <a:pt x="4376" y="5417"/>
                </a:lnTo>
                <a:lnTo>
                  <a:pt x="4418" y="5418"/>
                </a:lnTo>
                <a:lnTo>
                  <a:pt x="4445" y="5419"/>
                </a:lnTo>
                <a:lnTo>
                  <a:pt x="4426" y="5412"/>
                </a:lnTo>
                <a:lnTo>
                  <a:pt x="4448" y="5410"/>
                </a:lnTo>
                <a:lnTo>
                  <a:pt x="4470" y="5407"/>
                </a:lnTo>
                <a:lnTo>
                  <a:pt x="4490" y="5403"/>
                </a:lnTo>
                <a:lnTo>
                  <a:pt x="4511" y="5397"/>
                </a:lnTo>
                <a:lnTo>
                  <a:pt x="4489" y="5394"/>
                </a:lnTo>
                <a:lnTo>
                  <a:pt x="4468" y="5391"/>
                </a:lnTo>
                <a:lnTo>
                  <a:pt x="4446" y="5390"/>
                </a:lnTo>
                <a:lnTo>
                  <a:pt x="4424" y="5389"/>
                </a:lnTo>
                <a:lnTo>
                  <a:pt x="4429" y="5380"/>
                </a:lnTo>
                <a:lnTo>
                  <a:pt x="4410" y="5383"/>
                </a:lnTo>
                <a:lnTo>
                  <a:pt x="4391" y="5386"/>
                </a:lnTo>
                <a:lnTo>
                  <a:pt x="4370" y="5390"/>
                </a:lnTo>
                <a:lnTo>
                  <a:pt x="4378" y="5381"/>
                </a:lnTo>
                <a:lnTo>
                  <a:pt x="4367" y="5384"/>
                </a:lnTo>
                <a:lnTo>
                  <a:pt x="4355" y="5386"/>
                </a:lnTo>
                <a:lnTo>
                  <a:pt x="4344" y="5388"/>
                </a:lnTo>
                <a:lnTo>
                  <a:pt x="4332" y="5388"/>
                </a:lnTo>
                <a:lnTo>
                  <a:pt x="4320" y="5388"/>
                </a:lnTo>
                <a:lnTo>
                  <a:pt x="4309" y="5388"/>
                </a:lnTo>
                <a:lnTo>
                  <a:pt x="4298" y="5386"/>
                </a:lnTo>
                <a:lnTo>
                  <a:pt x="4286" y="5384"/>
                </a:lnTo>
                <a:lnTo>
                  <a:pt x="4297" y="5374"/>
                </a:lnTo>
                <a:lnTo>
                  <a:pt x="4274" y="5369"/>
                </a:lnTo>
                <a:lnTo>
                  <a:pt x="4253" y="5366"/>
                </a:lnTo>
                <a:lnTo>
                  <a:pt x="4232" y="5363"/>
                </a:lnTo>
                <a:lnTo>
                  <a:pt x="4238" y="5354"/>
                </a:lnTo>
                <a:lnTo>
                  <a:pt x="4218" y="5353"/>
                </a:lnTo>
                <a:lnTo>
                  <a:pt x="4201" y="5353"/>
                </a:lnTo>
                <a:lnTo>
                  <a:pt x="4183" y="5354"/>
                </a:lnTo>
                <a:lnTo>
                  <a:pt x="4195" y="5340"/>
                </a:lnTo>
                <a:lnTo>
                  <a:pt x="4181" y="5340"/>
                </a:lnTo>
                <a:lnTo>
                  <a:pt x="4168" y="5339"/>
                </a:lnTo>
                <a:lnTo>
                  <a:pt x="4155" y="5337"/>
                </a:lnTo>
                <a:lnTo>
                  <a:pt x="4144" y="5334"/>
                </a:lnTo>
                <a:lnTo>
                  <a:pt x="4134" y="5331"/>
                </a:lnTo>
                <a:lnTo>
                  <a:pt x="4125" y="5327"/>
                </a:lnTo>
                <a:lnTo>
                  <a:pt x="4118" y="5322"/>
                </a:lnTo>
                <a:lnTo>
                  <a:pt x="4113" y="5317"/>
                </a:lnTo>
                <a:lnTo>
                  <a:pt x="4110" y="5310"/>
                </a:lnTo>
                <a:lnTo>
                  <a:pt x="4109" y="5303"/>
                </a:lnTo>
                <a:lnTo>
                  <a:pt x="4110" y="5295"/>
                </a:lnTo>
                <a:lnTo>
                  <a:pt x="4114" y="5287"/>
                </a:lnTo>
                <a:lnTo>
                  <a:pt x="4120" y="5277"/>
                </a:lnTo>
                <a:lnTo>
                  <a:pt x="4130" y="5267"/>
                </a:lnTo>
                <a:lnTo>
                  <a:pt x="4142" y="5256"/>
                </a:lnTo>
                <a:lnTo>
                  <a:pt x="4157" y="5243"/>
                </a:lnTo>
                <a:lnTo>
                  <a:pt x="4140" y="5242"/>
                </a:lnTo>
                <a:lnTo>
                  <a:pt x="4154" y="5231"/>
                </a:lnTo>
                <a:lnTo>
                  <a:pt x="4167" y="5220"/>
                </a:lnTo>
                <a:lnTo>
                  <a:pt x="4178" y="5207"/>
                </a:lnTo>
                <a:lnTo>
                  <a:pt x="4188" y="5194"/>
                </a:lnTo>
                <a:lnTo>
                  <a:pt x="4166" y="5196"/>
                </a:lnTo>
                <a:lnTo>
                  <a:pt x="4175" y="5193"/>
                </a:lnTo>
                <a:lnTo>
                  <a:pt x="4183" y="5188"/>
                </a:lnTo>
                <a:lnTo>
                  <a:pt x="4192" y="5181"/>
                </a:lnTo>
                <a:lnTo>
                  <a:pt x="4201" y="5174"/>
                </a:lnTo>
                <a:lnTo>
                  <a:pt x="4209" y="5167"/>
                </a:lnTo>
                <a:lnTo>
                  <a:pt x="4217" y="5159"/>
                </a:lnTo>
                <a:lnTo>
                  <a:pt x="4230" y="5142"/>
                </a:lnTo>
                <a:lnTo>
                  <a:pt x="4203" y="5145"/>
                </a:lnTo>
                <a:lnTo>
                  <a:pt x="4221" y="5130"/>
                </a:lnTo>
                <a:lnTo>
                  <a:pt x="4239" y="5117"/>
                </a:lnTo>
                <a:lnTo>
                  <a:pt x="4247" y="5109"/>
                </a:lnTo>
                <a:lnTo>
                  <a:pt x="4254" y="5102"/>
                </a:lnTo>
                <a:lnTo>
                  <a:pt x="4263" y="5094"/>
                </a:lnTo>
                <a:lnTo>
                  <a:pt x="4270" y="5084"/>
                </a:lnTo>
                <a:lnTo>
                  <a:pt x="4243" y="5089"/>
                </a:lnTo>
                <a:lnTo>
                  <a:pt x="4270" y="5058"/>
                </a:lnTo>
                <a:lnTo>
                  <a:pt x="4296" y="5025"/>
                </a:lnTo>
                <a:lnTo>
                  <a:pt x="4287" y="5026"/>
                </a:lnTo>
                <a:lnTo>
                  <a:pt x="4279" y="5026"/>
                </a:lnTo>
                <a:lnTo>
                  <a:pt x="4272" y="5025"/>
                </a:lnTo>
                <a:lnTo>
                  <a:pt x="4283" y="5014"/>
                </a:lnTo>
                <a:lnTo>
                  <a:pt x="4295" y="5004"/>
                </a:lnTo>
                <a:lnTo>
                  <a:pt x="4304" y="4993"/>
                </a:lnTo>
                <a:lnTo>
                  <a:pt x="4312" y="4979"/>
                </a:lnTo>
                <a:lnTo>
                  <a:pt x="4297" y="4979"/>
                </a:lnTo>
                <a:lnTo>
                  <a:pt x="4309" y="4966"/>
                </a:lnTo>
                <a:lnTo>
                  <a:pt x="4321" y="4951"/>
                </a:lnTo>
                <a:lnTo>
                  <a:pt x="4332" y="4935"/>
                </a:lnTo>
                <a:lnTo>
                  <a:pt x="4341" y="4919"/>
                </a:lnTo>
                <a:lnTo>
                  <a:pt x="4322" y="4924"/>
                </a:lnTo>
                <a:lnTo>
                  <a:pt x="4331" y="4919"/>
                </a:lnTo>
                <a:lnTo>
                  <a:pt x="4338" y="4911"/>
                </a:lnTo>
                <a:lnTo>
                  <a:pt x="4345" y="4903"/>
                </a:lnTo>
                <a:lnTo>
                  <a:pt x="4352" y="4893"/>
                </a:lnTo>
                <a:lnTo>
                  <a:pt x="4365" y="4873"/>
                </a:lnTo>
                <a:lnTo>
                  <a:pt x="4375" y="4858"/>
                </a:lnTo>
                <a:lnTo>
                  <a:pt x="4355" y="4860"/>
                </a:lnTo>
                <a:lnTo>
                  <a:pt x="4371" y="4844"/>
                </a:lnTo>
                <a:lnTo>
                  <a:pt x="4386" y="4830"/>
                </a:lnTo>
                <a:lnTo>
                  <a:pt x="4404" y="4817"/>
                </a:lnTo>
                <a:lnTo>
                  <a:pt x="4421" y="4803"/>
                </a:lnTo>
                <a:lnTo>
                  <a:pt x="4397" y="4808"/>
                </a:lnTo>
                <a:lnTo>
                  <a:pt x="4456" y="4776"/>
                </a:lnTo>
                <a:lnTo>
                  <a:pt x="4431" y="4776"/>
                </a:lnTo>
                <a:lnTo>
                  <a:pt x="4463" y="4761"/>
                </a:lnTo>
                <a:lnTo>
                  <a:pt x="4494" y="4742"/>
                </a:lnTo>
                <a:lnTo>
                  <a:pt x="4468" y="4742"/>
                </a:lnTo>
                <a:lnTo>
                  <a:pt x="4482" y="4735"/>
                </a:lnTo>
                <a:lnTo>
                  <a:pt x="4498" y="4727"/>
                </a:lnTo>
                <a:lnTo>
                  <a:pt x="4513" y="4718"/>
                </a:lnTo>
                <a:lnTo>
                  <a:pt x="4527" y="4706"/>
                </a:lnTo>
                <a:lnTo>
                  <a:pt x="4503" y="4712"/>
                </a:lnTo>
                <a:lnTo>
                  <a:pt x="4511" y="4707"/>
                </a:lnTo>
                <a:lnTo>
                  <a:pt x="4519" y="4700"/>
                </a:lnTo>
                <a:lnTo>
                  <a:pt x="4526" y="4692"/>
                </a:lnTo>
                <a:lnTo>
                  <a:pt x="4534" y="4684"/>
                </a:lnTo>
                <a:lnTo>
                  <a:pt x="4544" y="4669"/>
                </a:lnTo>
                <a:lnTo>
                  <a:pt x="4547" y="4663"/>
                </a:lnTo>
                <a:lnTo>
                  <a:pt x="4519" y="4675"/>
                </a:lnTo>
                <a:lnTo>
                  <a:pt x="4490" y="4687"/>
                </a:lnTo>
                <a:lnTo>
                  <a:pt x="4490" y="4678"/>
                </a:lnTo>
                <a:lnTo>
                  <a:pt x="4479" y="4686"/>
                </a:lnTo>
                <a:lnTo>
                  <a:pt x="4468" y="4694"/>
                </a:lnTo>
                <a:lnTo>
                  <a:pt x="4454" y="4705"/>
                </a:lnTo>
                <a:lnTo>
                  <a:pt x="4458" y="4687"/>
                </a:lnTo>
                <a:lnTo>
                  <a:pt x="4429" y="4712"/>
                </a:lnTo>
                <a:lnTo>
                  <a:pt x="4400" y="4738"/>
                </a:lnTo>
                <a:lnTo>
                  <a:pt x="4398" y="4719"/>
                </a:lnTo>
                <a:lnTo>
                  <a:pt x="4389" y="4731"/>
                </a:lnTo>
                <a:lnTo>
                  <a:pt x="4381" y="4743"/>
                </a:lnTo>
                <a:lnTo>
                  <a:pt x="4372" y="4755"/>
                </a:lnTo>
                <a:lnTo>
                  <a:pt x="4362" y="4766"/>
                </a:lnTo>
                <a:lnTo>
                  <a:pt x="4357" y="4752"/>
                </a:lnTo>
                <a:lnTo>
                  <a:pt x="4346" y="4763"/>
                </a:lnTo>
                <a:lnTo>
                  <a:pt x="4335" y="4775"/>
                </a:lnTo>
                <a:lnTo>
                  <a:pt x="4323" y="4789"/>
                </a:lnTo>
                <a:lnTo>
                  <a:pt x="4322" y="4784"/>
                </a:lnTo>
                <a:lnTo>
                  <a:pt x="4320" y="4779"/>
                </a:lnTo>
                <a:lnTo>
                  <a:pt x="4317" y="4776"/>
                </a:lnTo>
                <a:lnTo>
                  <a:pt x="4314" y="4775"/>
                </a:lnTo>
                <a:lnTo>
                  <a:pt x="4311" y="4774"/>
                </a:lnTo>
                <a:lnTo>
                  <a:pt x="4308" y="4775"/>
                </a:lnTo>
                <a:lnTo>
                  <a:pt x="4304" y="4776"/>
                </a:lnTo>
                <a:lnTo>
                  <a:pt x="4300" y="4778"/>
                </a:lnTo>
                <a:lnTo>
                  <a:pt x="4290" y="4785"/>
                </a:lnTo>
                <a:lnTo>
                  <a:pt x="4282" y="4793"/>
                </a:lnTo>
                <a:lnTo>
                  <a:pt x="4265" y="4809"/>
                </a:lnTo>
                <a:lnTo>
                  <a:pt x="4269" y="4787"/>
                </a:lnTo>
                <a:lnTo>
                  <a:pt x="4255" y="4797"/>
                </a:lnTo>
                <a:lnTo>
                  <a:pt x="4241" y="4806"/>
                </a:lnTo>
                <a:lnTo>
                  <a:pt x="4226" y="4815"/>
                </a:lnTo>
                <a:lnTo>
                  <a:pt x="4210" y="4822"/>
                </a:lnTo>
                <a:lnTo>
                  <a:pt x="4222" y="4799"/>
                </a:lnTo>
                <a:lnTo>
                  <a:pt x="4212" y="4803"/>
                </a:lnTo>
                <a:lnTo>
                  <a:pt x="4203" y="4808"/>
                </a:lnTo>
                <a:lnTo>
                  <a:pt x="4195" y="4813"/>
                </a:lnTo>
                <a:lnTo>
                  <a:pt x="4185" y="4820"/>
                </a:lnTo>
                <a:lnTo>
                  <a:pt x="4177" y="4826"/>
                </a:lnTo>
                <a:lnTo>
                  <a:pt x="4169" y="4833"/>
                </a:lnTo>
                <a:lnTo>
                  <a:pt x="4162" y="4840"/>
                </a:lnTo>
                <a:lnTo>
                  <a:pt x="4154" y="4849"/>
                </a:lnTo>
                <a:lnTo>
                  <a:pt x="4159" y="4820"/>
                </a:lnTo>
                <a:lnTo>
                  <a:pt x="4145" y="4833"/>
                </a:lnTo>
                <a:lnTo>
                  <a:pt x="4130" y="4846"/>
                </a:lnTo>
                <a:lnTo>
                  <a:pt x="4116" y="4861"/>
                </a:lnTo>
                <a:lnTo>
                  <a:pt x="4103" y="4876"/>
                </a:lnTo>
                <a:lnTo>
                  <a:pt x="4102" y="4857"/>
                </a:lnTo>
                <a:lnTo>
                  <a:pt x="4089" y="4869"/>
                </a:lnTo>
                <a:lnTo>
                  <a:pt x="4077" y="4882"/>
                </a:lnTo>
                <a:lnTo>
                  <a:pt x="4064" y="4893"/>
                </a:lnTo>
                <a:lnTo>
                  <a:pt x="4049" y="4902"/>
                </a:lnTo>
                <a:lnTo>
                  <a:pt x="4055" y="4878"/>
                </a:lnTo>
                <a:lnTo>
                  <a:pt x="4043" y="4895"/>
                </a:lnTo>
                <a:lnTo>
                  <a:pt x="4035" y="4905"/>
                </a:lnTo>
                <a:lnTo>
                  <a:pt x="4024" y="4917"/>
                </a:lnTo>
                <a:lnTo>
                  <a:pt x="4014" y="4926"/>
                </a:lnTo>
                <a:lnTo>
                  <a:pt x="4004" y="4934"/>
                </a:lnTo>
                <a:lnTo>
                  <a:pt x="4000" y="4937"/>
                </a:lnTo>
                <a:lnTo>
                  <a:pt x="3995" y="4939"/>
                </a:lnTo>
                <a:lnTo>
                  <a:pt x="3990" y="4940"/>
                </a:lnTo>
                <a:lnTo>
                  <a:pt x="3987" y="4939"/>
                </a:lnTo>
                <a:lnTo>
                  <a:pt x="3985" y="4938"/>
                </a:lnTo>
                <a:lnTo>
                  <a:pt x="3984" y="4935"/>
                </a:lnTo>
                <a:lnTo>
                  <a:pt x="3982" y="4924"/>
                </a:lnTo>
                <a:lnTo>
                  <a:pt x="3982" y="4909"/>
                </a:lnTo>
                <a:lnTo>
                  <a:pt x="3982" y="4892"/>
                </a:lnTo>
                <a:lnTo>
                  <a:pt x="3984" y="4859"/>
                </a:lnTo>
                <a:lnTo>
                  <a:pt x="3986" y="4838"/>
                </a:lnTo>
                <a:lnTo>
                  <a:pt x="3977" y="4850"/>
                </a:lnTo>
                <a:lnTo>
                  <a:pt x="3979" y="4841"/>
                </a:lnTo>
                <a:lnTo>
                  <a:pt x="3980" y="4832"/>
                </a:lnTo>
                <a:lnTo>
                  <a:pt x="3980" y="4822"/>
                </a:lnTo>
                <a:lnTo>
                  <a:pt x="3979" y="4811"/>
                </a:lnTo>
                <a:lnTo>
                  <a:pt x="3976" y="4789"/>
                </a:lnTo>
                <a:lnTo>
                  <a:pt x="3972" y="4765"/>
                </a:lnTo>
                <a:lnTo>
                  <a:pt x="3962" y="4718"/>
                </a:lnTo>
                <a:lnTo>
                  <a:pt x="3958" y="4696"/>
                </a:lnTo>
                <a:lnTo>
                  <a:pt x="3957" y="4686"/>
                </a:lnTo>
                <a:lnTo>
                  <a:pt x="3957" y="4676"/>
                </a:lnTo>
                <a:lnTo>
                  <a:pt x="3946" y="4698"/>
                </a:lnTo>
                <a:lnTo>
                  <a:pt x="3947" y="4682"/>
                </a:lnTo>
                <a:lnTo>
                  <a:pt x="3947" y="4665"/>
                </a:lnTo>
                <a:lnTo>
                  <a:pt x="3945" y="4649"/>
                </a:lnTo>
                <a:lnTo>
                  <a:pt x="3943" y="4633"/>
                </a:lnTo>
                <a:lnTo>
                  <a:pt x="3939" y="4609"/>
                </a:lnTo>
                <a:lnTo>
                  <a:pt x="3937" y="4599"/>
                </a:lnTo>
                <a:lnTo>
                  <a:pt x="3922" y="4641"/>
                </a:lnTo>
                <a:lnTo>
                  <a:pt x="3923" y="4633"/>
                </a:lnTo>
                <a:lnTo>
                  <a:pt x="3923" y="4626"/>
                </a:lnTo>
                <a:lnTo>
                  <a:pt x="3922" y="4609"/>
                </a:lnTo>
                <a:lnTo>
                  <a:pt x="3920" y="4594"/>
                </a:lnTo>
                <a:lnTo>
                  <a:pt x="3916" y="4579"/>
                </a:lnTo>
                <a:lnTo>
                  <a:pt x="3912" y="4568"/>
                </a:lnTo>
                <a:lnTo>
                  <a:pt x="3908" y="4559"/>
                </a:lnTo>
                <a:lnTo>
                  <a:pt x="3904" y="4550"/>
                </a:lnTo>
                <a:lnTo>
                  <a:pt x="3899" y="4573"/>
                </a:lnTo>
                <a:lnTo>
                  <a:pt x="3900" y="4563"/>
                </a:lnTo>
                <a:lnTo>
                  <a:pt x="3900" y="4551"/>
                </a:lnTo>
                <a:lnTo>
                  <a:pt x="3898" y="4536"/>
                </a:lnTo>
                <a:lnTo>
                  <a:pt x="3896" y="4522"/>
                </a:lnTo>
                <a:lnTo>
                  <a:pt x="3890" y="4497"/>
                </a:lnTo>
                <a:lnTo>
                  <a:pt x="3887" y="4487"/>
                </a:lnTo>
                <a:lnTo>
                  <a:pt x="3878" y="4510"/>
                </a:lnTo>
                <a:lnTo>
                  <a:pt x="3879" y="4501"/>
                </a:lnTo>
                <a:lnTo>
                  <a:pt x="3880" y="4492"/>
                </a:lnTo>
                <a:lnTo>
                  <a:pt x="3879" y="4472"/>
                </a:lnTo>
                <a:lnTo>
                  <a:pt x="3877" y="4454"/>
                </a:lnTo>
                <a:lnTo>
                  <a:pt x="3874" y="4435"/>
                </a:lnTo>
                <a:lnTo>
                  <a:pt x="3868" y="4407"/>
                </a:lnTo>
                <a:lnTo>
                  <a:pt x="3864" y="4396"/>
                </a:lnTo>
                <a:lnTo>
                  <a:pt x="3854" y="4405"/>
                </a:lnTo>
                <a:lnTo>
                  <a:pt x="3857" y="4393"/>
                </a:lnTo>
                <a:lnTo>
                  <a:pt x="3859" y="4379"/>
                </a:lnTo>
                <a:lnTo>
                  <a:pt x="3857" y="4367"/>
                </a:lnTo>
                <a:lnTo>
                  <a:pt x="3856" y="4355"/>
                </a:lnTo>
                <a:lnTo>
                  <a:pt x="3852" y="4337"/>
                </a:lnTo>
                <a:lnTo>
                  <a:pt x="3850" y="4330"/>
                </a:lnTo>
                <a:lnTo>
                  <a:pt x="3837" y="4352"/>
                </a:lnTo>
                <a:lnTo>
                  <a:pt x="3838" y="4344"/>
                </a:lnTo>
                <a:lnTo>
                  <a:pt x="3839" y="4337"/>
                </a:lnTo>
                <a:lnTo>
                  <a:pt x="3840" y="4323"/>
                </a:lnTo>
                <a:lnTo>
                  <a:pt x="3839" y="4309"/>
                </a:lnTo>
                <a:lnTo>
                  <a:pt x="3837" y="4297"/>
                </a:lnTo>
                <a:lnTo>
                  <a:pt x="3835" y="4287"/>
                </a:lnTo>
                <a:lnTo>
                  <a:pt x="3832" y="4278"/>
                </a:lnTo>
                <a:lnTo>
                  <a:pt x="3830" y="4271"/>
                </a:lnTo>
                <a:lnTo>
                  <a:pt x="3827" y="4300"/>
                </a:lnTo>
                <a:lnTo>
                  <a:pt x="3827" y="4294"/>
                </a:lnTo>
                <a:lnTo>
                  <a:pt x="3827" y="4289"/>
                </a:lnTo>
                <a:lnTo>
                  <a:pt x="3823" y="4277"/>
                </a:lnTo>
                <a:lnTo>
                  <a:pt x="3819" y="4267"/>
                </a:lnTo>
                <a:lnTo>
                  <a:pt x="3814" y="4257"/>
                </a:lnTo>
                <a:lnTo>
                  <a:pt x="3804" y="4240"/>
                </a:lnTo>
                <a:lnTo>
                  <a:pt x="3799" y="4234"/>
                </a:lnTo>
                <a:lnTo>
                  <a:pt x="3794" y="4246"/>
                </a:lnTo>
                <a:lnTo>
                  <a:pt x="3789" y="4259"/>
                </a:lnTo>
                <a:lnTo>
                  <a:pt x="3786" y="4271"/>
                </a:lnTo>
                <a:lnTo>
                  <a:pt x="3784" y="4284"/>
                </a:lnTo>
                <a:lnTo>
                  <a:pt x="3783" y="4296"/>
                </a:lnTo>
                <a:lnTo>
                  <a:pt x="3784" y="4309"/>
                </a:lnTo>
                <a:lnTo>
                  <a:pt x="3785" y="4322"/>
                </a:lnTo>
                <a:lnTo>
                  <a:pt x="3787" y="4334"/>
                </a:lnTo>
                <a:lnTo>
                  <a:pt x="3775" y="4321"/>
                </a:lnTo>
                <a:lnTo>
                  <a:pt x="3775" y="4330"/>
                </a:lnTo>
                <a:lnTo>
                  <a:pt x="3775" y="4341"/>
                </a:lnTo>
                <a:lnTo>
                  <a:pt x="3778" y="4365"/>
                </a:lnTo>
                <a:lnTo>
                  <a:pt x="3782" y="4391"/>
                </a:lnTo>
                <a:lnTo>
                  <a:pt x="3766" y="4377"/>
                </a:lnTo>
                <a:lnTo>
                  <a:pt x="3765" y="4393"/>
                </a:lnTo>
                <a:lnTo>
                  <a:pt x="3766" y="4407"/>
                </a:lnTo>
                <a:lnTo>
                  <a:pt x="3767" y="4422"/>
                </a:lnTo>
                <a:lnTo>
                  <a:pt x="3769" y="4434"/>
                </a:lnTo>
                <a:lnTo>
                  <a:pt x="3773" y="4452"/>
                </a:lnTo>
                <a:lnTo>
                  <a:pt x="3775" y="4459"/>
                </a:lnTo>
                <a:lnTo>
                  <a:pt x="3762" y="4450"/>
                </a:lnTo>
                <a:lnTo>
                  <a:pt x="3759" y="4497"/>
                </a:lnTo>
                <a:lnTo>
                  <a:pt x="3756" y="4525"/>
                </a:lnTo>
                <a:lnTo>
                  <a:pt x="3747" y="4501"/>
                </a:lnTo>
                <a:lnTo>
                  <a:pt x="3744" y="4511"/>
                </a:lnTo>
                <a:lnTo>
                  <a:pt x="3740" y="4524"/>
                </a:lnTo>
                <a:lnTo>
                  <a:pt x="3735" y="4551"/>
                </a:lnTo>
                <a:lnTo>
                  <a:pt x="3729" y="4583"/>
                </a:lnTo>
                <a:lnTo>
                  <a:pt x="3721" y="4566"/>
                </a:lnTo>
                <a:lnTo>
                  <a:pt x="3705" y="4634"/>
                </a:lnTo>
                <a:lnTo>
                  <a:pt x="3696" y="4672"/>
                </a:lnTo>
                <a:lnTo>
                  <a:pt x="3686" y="4651"/>
                </a:lnTo>
                <a:lnTo>
                  <a:pt x="3682" y="4657"/>
                </a:lnTo>
                <a:lnTo>
                  <a:pt x="3679" y="4663"/>
                </a:lnTo>
                <a:lnTo>
                  <a:pt x="3674" y="4677"/>
                </a:lnTo>
                <a:lnTo>
                  <a:pt x="3669" y="4693"/>
                </a:lnTo>
                <a:lnTo>
                  <a:pt x="3666" y="4707"/>
                </a:lnTo>
                <a:lnTo>
                  <a:pt x="3662" y="4732"/>
                </a:lnTo>
                <a:lnTo>
                  <a:pt x="3661" y="4742"/>
                </a:lnTo>
                <a:lnTo>
                  <a:pt x="3649" y="4728"/>
                </a:lnTo>
                <a:lnTo>
                  <a:pt x="3646" y="4734"/>
                </a:lnTo>
                <a:lnTo>
                  <a:pt x="3644" y="4742"/>
                </a:lnTo>
                <a:lnTo>
                  <a:pt x="3641" y="4759"/>
                </a:lnTo>
                <a:lnTo>
                  <a:pt x="3640" y="4776"/>
                </a:lnTo>
                <a:lnTo>
                  <a:pt x="3640" y="4794"/>
                </a:lnTo>
                <a:lnTo>
                  <a:pt x="3641" y="4823"/>
                </a:lnTo>
                <a:lnTo>
                  <a:pt x="3642" y="4835"/>
                </a:lnTo>
                <a:lnTo>
                  <a:pt x="3626" y="4824"/>
                </a:lnTo>
                <a:lnTo>
                  <a:pt x="3624" y="4832"/>
                </a:lnTo>
                <a:lnTo>
                  <a:pt x="3622" y="4840"/>
                </a:lnTo>
                <a:lnTo>
                  <a:pt x="3621" y="4858"/>
                </a:lnTo>
                <a:lnTo>
                  <a:pt x="3621" y="4875"/>
                </a:lnTo>
                <a:lnTo>
                  <a:pt x="3624" y="4891"/>
                </a:lnTo>
                <a:lnTo>
                  <a:pt x="3626" y="4905"/>
                </a:lnTo>
                <a:lnTo>
                  <a:pt x="3628" y="4917"/>
                </a:lnTo>
                <a:lnTo>
                  <a:pt x="3631" y="4927"/>
                </a:lnTo>
                <a:lnTo>
                  <a:pt x="3630" y="4930"/>
                </a:lnTo>
                <a:lnTo>
                  <a:pt x="3628" y="4932"/>
                </a:lnTo>
                <a:lnTo>
                  <a:pt x="3627" y="4933"/>
                </a:lnTo>
                <a:lnTo>
                  <a:pt x="3625" y="4933"/>
                </a:lnTo>
                <a:lnTo>
                  <a:pt x="3619" y="4933"/>
                </a:lnTo>
                <a:lnTo>
                  <a:pt x="3613" y="4930"/>
                </a:lnTo>
                <a:lnTo>
                  <a:pt x="3606" y="4925"/>
                </a:lnTo>
                <a:lnTo>
                  <a:pt x="3598" y="4919"/>
                </a:lnTo>
                <a:lnTo>
                  <a:pt x="3581" y="4904"/>
                </a:lnTo>
                <a:lnTo>
                  <a:pt x="3564" y="4887"/>
                </a:lnTo>
                <a:lnTo>
                  <a:pt x="3549" y="4869"/>
                </a:lnTo>
                <a:lnTo>
                  <a:pt x="3531" y="4849"/>
                </a:lnTo>
                <a:lnTo>
                  <a:pt x="3528" y="4862"/>
                </a:lnTo>
                <a:lnTo>
                  <a:pt x="3517" y="4843"/>
                </a:lnTo>
                <a:lnTo>
                  <a:pt x="3507" y="4825"/>
                </a:lnTo>
                <a:lnTo>
                  <a:pt x="3495" y="4807"/>
                </a:lnTo>
                <a:lnTo>
                  <a:pt x="3482" y="4791"/>
                </a:lnTo>
                <a:lnTo>
                  <a:pt x="3479" y="4818"/>
                </a:lnTo>
                <a:lnTo>
                  <a:pt x="3475" y="4806"/>
                </a:lnTo>
                <a:lnTo>
                  <a:pt x="3471" y="4795"/>
                </a:lnTo>
                <a:lnTo>
                  <a:pt x="3465" y="4784"/>
                </a:lnTo>
                <a:lnTo>
                  <a:pt x="3459" y="4773"/>
                </a:lnTo>
                <a:lnTo>
                  <a:pt x="3450" y="4763"/>
                </a:lnTo>
                <a:lnTo>
                  <a:pt x="3443" y="4754"/>
                </a:lnTo>
                <a:lnTo>
                  <a:pt x="3434" y="4744"/>
                </a:lnTo>
                <a:lnTo>
                  <a:pt x="3425" y="4736"/>
                </a:lnTo>
                <a:lnTo>
                  <a:pt x="3424" y="4766"/>
                </a:lnTo>
                <a:lnTo>
                  <a:pt x="3419" y="4752"/>
                </a:lnTo>
                <a:lnTo>
                  <a:pt x="3413" y="4736"/>
                </a:lnTo>
                <a:lnTo>
                  <a:pt x="3407" y="4721"/>
                </a:lnTo>
                <a:lnTo>
                  <a:pt x="3399" y="4707"/>
                </a:lnTo>
                <a:lnTo>
                  <a:pt x="3385" y="4686"/>
                </a:lnTo>
                <a:lnTo>
                  <a:pt x="3379" y="4678"/>
                </a:lnTo>
                <a:lnTo>
                  <a:pt x="3372" y="4695"/>
                </a:lnTo>
                <a:lnTo>
                  <a:pt x="3367" y="4685"/>
                </a:lnTo>
                <a:lnTo>
                  <a:pt x="3362" y="4674"/>
                </a:lnTo>
                <a:lnTo>
                  <a:pt x="3356" y="4665"/>
                </a:lnTo>
                <a:lnTo>
                  <a:pt x="3350" y="4656"/>
                </a:lnTo>
                <a:lnTo>
                  <a:pt x="3340" y="4642"/>
                </a:lnTo>
                <a:lnTo>
                  <a:pt x="3336" y="4637"/>
                </a:lnTo>
                <a:lnTo>
                  <a:pt x="3330" y="4659"/>
                </a:lnTo>
                <a:lnTo>
                  <a:pt x="3328" y="4653"/>
                </a:lnTo>
                <a:lnTo>
                  <a:pt x="3326" y="4646"/>
                </a:lnTo>
                <a:lnTo>
                  <a:pt x="3323" y="4640"/>
                </a:lnTo>
                <a:lnTo>
                  <a:pt x="3319" y="4635"/>
                </a:lnTo>
                <a:lnTo>
                  <a:pt x="3310" y="4624"/>
                </a:lnTo>
                <a:lnTo>
                  <a:pt x="3301" y="4615"/>
                </a:lnTo>
                <a:lnTo>
                  <a:pt x="3292" y="4606"/>
                </a:lnTo>
                <a:lnTo>
                  <a:pt x="3283" y="4599"/>
                </a:lnTo>
                <a:lnTo>
                  <a:pt x="3276" y="4594"/>
                </a:lnTo>
                <a:lnTo>
                  <a:pt x="3278" y="4627"/>
                </a:lnTo>
                <a:lnTo>
                  <a:pt x="3271" y="4613"/>
                </a:lnTo>
                <a:lnTo>
                  <a:pt x="3266" y="4600"/>
                </a:lnTo>
                <a:lnTo>
                  <a:pt x="3261" y="4587"/>
                </a:lnTo>
                <a:lnTo>
                  <a:pt x="3256" y="4572"/>
                </a:lnTo>
                <a:lnTo>
                  <a:pt x="3251" y="4559"/>
                </a:lnTo>
                <a:lnTo>
                  <a:pt x="3248" y="4544"/>
                </a:lnTo>
                <a:lnTo>
                  <a:pt x="3243" y="4516"/>
                </a:lnTo>
                <a:lnTo>
                  <a:pt x="3240" y="4487"/>
                </a:lnTo>
                <a:lnTo>
                  <a:pt x="3239" y="4457"/>
                </a:lnTo>
                <a:lnTo>
                  <a:pt x="3239" y="4427"/>
                </a:lnTo>
                <a:lnTo>
                  <a:pt x="3240" y="4397"/>
                </a:lnTo>
                <a:lnTo>
                  <a:pt x="3242" y="4367"/>
                </a:lnTo>
                <a:lnTo>
                  <a:pt x="3245" y="4338"/>
                </a:lnTo>
                <a:lnTo>
                  <a:pt x="3250" y="4279"/>
                </a:lnTo>
                <a:lnTo>
                  <a:pt x="3256" y="4223"/>
                </a:lnTo>
                <a:lnTo>
                  <a:pt x="3258" y="4196"/>
                </a:lnTo>
                <a:lnTo>
                  <a:pt x="3259" y="4170"/>
                </a:lnTo>
                <a:lnTo>
                  <a:pt x="3275" y="4170"/>
                </a:lnTo>
                <a:lnTo>
                  <a:pt x="3292" y="4172"/>
                </a:lnTo>
                <a:lnTo>
                  <a:pt x="3325" y="4176"/>
                </a:lnTo>
                <a:lnTo>
                  <a:pt x="3390" y="4188"/>
                </a:lnTo>
                <a:lnTo>
                  <a:pt x="3421" y="4192"/>
                </a:lnTo>
                <a:lnTo>
                  <a:pt x="3438" y="4193"/>
                </a:lnTo>
                <a:lnTo>
                  <a:pt x="3454" y="4194"/>
                </a:lnTo>
                <a:lnTo>
                  <a:pt x="3471" y="4194"/>
                </a:lnTo>
                <a:lnTo>
                  <a:pt x="3487" y="4193"/>
                </a:lnTo>
                <a:lnTo>
                  <a:pt x="3504" y="4192"/>
                </a:lnTo>
                <a:lnTo>
                  <a:pt x="3521" y="4189"/>
                </a:lnTo>
                <a:lnTo>
                  <a:pt x="3482" y="4181"/>
                </a:lnTo>
                <a:lnTo>
                  <a:pt x="3507" y="4178"/>
                </a:lnTo>
                <a:lnTo>
                  <a:pt x="3531" y="4175"/>
                </a:lnTo>
                <a:lnTo>
                  <a:pt x="3554" y="4170"/>
                </a:lnTo>
                <a:lnTo>
                  <a:pt x="3578" y="4163"/>
                </a:lnTo>
                <a:lnTo>
                  <a:pt x="3601" y="4155"/>
                </a:lnTo>
                <a:lnTo>
                  <a:pt x="3624" y="4144"/>
                </a:lnTo>
                <a:lnTo>
                  <a:pt x="3644" y="4132"/>
                </a:lnTo>
                <a:lnTo>
                  <a:pt x="3654" y="4126"/>
                </a:lnTo>
                <a:lnTo>
                  <a:pt x="3664" y="4119"/>
                </a:lnTo>
                <a:lnTo>
                  <a:pt x="3628" y="4121"/>
                </a:lnTo>
                <a:lnTo>
                  <a:pt x="3646" y="4114"/>
                </a:lnTo>
                <a:lnTo>
                  <a:pt x="3664" y="4104"/>
                </a:lnTo>
                <a:lnTo>
                  <a:pt x="3681" y="4095"/>
                </a:lnTo>
                <a:lnTo>
                  <a:pt x="3698" y="4084"/>
                </a:lnTo>
                <a:lnTo>
                  <a:pt x="3713" y="4071"/>
                </a:lnTo>
                <a:lnTo>
                  <a:pt x="3728" y="4058"/>
                </a:lnTo>
                <a:lnTo>
                  <a:pt x="3741" y="4043"/>
                </a:lnTo>
                <a:lnTo>
                  <a:pt x="3753" y="4028"/>
                </a:lnTo>
                <a:lnTo>
                  <a:pt x="3732" y="4033"/>
                </a:lnTo>
                <a:lnTo>
                  <a:pt x="3755" y="4015"/>
                </a:lnTo>
                <a:lnTo>
                  <a:pt x="3777" y="3994"/>
                </a:lnTo>
                <a:lnTo>
                  <a:pt x="3798" y="3972"/>
                </a:lnTo>
                <a:lnTo>
                  <a:pt x="3816" y="3949"/>
                </a:lnTo>
                <a:lnTo>
                  <a:pt x="3787" y="3951"/>
                </a:lnTo>
                <a:lnTo>
                  <a:pt x="3801" y="3944"/>
                </a:lnTo>
                <a:lnTo>
                  <a:pt x="3815" y="3937"/>
                </a:lnTo>
                <a:lnTo>
                  <a:pt x="3828" y="3930"/>
                </a:lnTo>
                <a:lnTo>
                  <a:pt x="3841" y="3922"/>
                </a:lnTo>
                <a:lnTo>
                  <a:pt x="3853" y="3912"/>
                </a:lnTo>
                <a:lnTo>
                  <a:pt x="3865" y="3902"/>
                </a:lnTo>
                <a:lnTo>
                  <a:pt x="3876" y="3892"/>
                </a:lnTo>
                <a:lnTo>
                  <a:pt x="3886" y="3882"/>
                </a:lnTo>
                <a:lnTo>
                  <a:pt x="3867" y="3873"/>
                </a:lnTo>
                <a:lnTo>
                  <a:pt x="3906" y="3856"/>
                </a:lnTo>
                <a:lnTo>
                  <a:pt x="3937" y="3841"/>
                </a:lnTo>
                <a:lnTo>
                  <a:pt x="3948" y="3835"/>
                </a:lnTo>
                <a:lnTo>
                  <a:pt x="3956" y="3830"/>
                </a:lnTo>
                <a:lnTo>
                  <a:pt x="3935" y="3825"/>
                </a:lnTo>
                <a:lnTo>
                  <a:pt x="3973" y="3808"/>
                </a:lnTo>
                <a:lnTo>
                  <a:pt x="4011" y="3793"/>
                </a:lnTo>
                <a:lnTo>
                  <a:pt x="4049" y="3776"/>
                </a:lnTo>
                <a:lnTo>
                  <a:pt x="4087" y="3760"/>
                </a:lnTo>
                <a:lnTo>
                  <a:pt x="4056" y="3762"/>
                </a:lnTo>
                <a:lnTo>
                  <a:pt x="4024" y="3765"/>
                </a:lnTo>
                <a:lnTo>
                  <a:pt x="3990" y="3771"/>
                </a:lnTo>
                <a:lnTo>
                  <a:pt x="3957" y="3780"/>
                </a:lnTo>
                <a:lnTo>
                  <a:pt x="3941" y="3784"/>
                </a:lnTo>
                <a:lnTo>
                  <a:pt x="3926" y="3790"/>
                </a:lnTo>
                <a:lnTo>
                  <a:pt x="3910" y="3795"/>
                </a:lnTo>
                <a:lnTo>
                  <a:pt x="3896" y="3802"/>
                </a:lnTo>
                <a:lnTo>
                  <a:pt x="3881" y="3808"/>
                </a:lnTo>
                <a:lnTo>
                  <a:pt x="3868" y="3817"/>
                </a:lnTo>
                <a:lnTo>
                  <a:pt x="3856" y="3824"/>
                </a:lnTo>
                <a:lnTo>
                  <a:pt x="3845" y="3833"/>
                </a:lnTo>
                <a:lnTo>
                  <a:pt x="3855" y="3810"/>
                </a:lnTo>
                <a:lnTo>
                  <a:pt x="3834" y="3818"/>
                </a:lnTo>
                <a:lnTo>
                  <a:pt x="3785" y="3834"/>
                </a:lnTo>
                <a:lnTo>
                  <a:pt x="3759" y="3843"/>
                </a:lnTo>
                <a:lnTo>
                  <a:pt x="3733" y="3854"/>
                </a:lnTo>
                <a:lnTo>
                  <a:pt x="3712" y="3863"/>
                </a:lnTo>
                <a:lnTo>
                  <a:pt x="3704" y="3867"/>
                </a:lnTo>
                <a:lnTo>
                  <a:pt x="3698" y="3871"/>
                </a:lnTo>
                <a:lnTo>
                  <a:pt x="3725" y="3835"/>
                </a:lnTo>
                <a:lnTo>
                  <a:pt x="3652" y="3862"/>
                </a:lnTo>
                <a:lnTo>
                  <a:pt x="3617" y="3875"/>
                </a:lnTo>
                <a:lnTo>
                  <a:pt x="3582" y="3891"/>
                </a:lnTo>
                <a:lnTo>
                  <a:pt x="3604" y="3864"/>
                </a:lnTo>
                <a:lnTo>
                  <a:pt x="3589" y="3869"/>
                </a:lnTo>
                <a:lnTo>
                  <a:pt x="3557" y="3883"/>
                </a:lnTo>
                <a:lnTo>
                  <a:pt x="3536" y="3891"/>
                </a:lnTo>
                <a:lnTo>
                  <a:pt x="3516" y="3901"/>
                </a:lnTo>
                <a:lnTo>
                  <a:pt x="3497" y="3911"/>
                </a:lnTo>
                <a:lnTo>
                  <a:pt x="3480" y="3922"/>
                </a:lnTo>
                <a:lnTo>
                  <a:pt x="3495" y="3895"/>
                </a:lnTo>
                <a:lnTo>
                  <a:pt x="3510" y="3869"/>
                </a:lnTo>
                <a:lnTo>
                  <a:pt x="3527" y="3843"/>
                </a:lnTo>
                <a:lnTo>
                  <a:pt x="3543" y="3819"/>
                </a:lnTo>
                <a:lnTo>
                  <a:pt x="3560" y="3793"/>
                </a:lnTo>
                <a:lnTo>
                  <a:pt x="3576" y="3768"/>
                </a:lnTo>
                <a:lnTo>
                  <a:pt x="3591" y="3741"/>
                </a:lnTo>
                <a:lnTo>
                  <a:pt x="3604" y="3714"/>
                </a:lnTo>
                <a:lnTo>
                  <a:pt x="3575" y="3731"/>
                </a:lnTo>
                <a:lnTo>
                  <a:pt x="3592" y="3696"/>
                </a:lnTo>
                <a:lnTo>
                  <a:pt x="3607" y="3661"/>
                </a:lnTo>
                <a:lnTo>
                  <a:pt x="3613" y="3643"/>
                </a:lnTo>
                <a:lnTo>
                  <a:pt x="3619" y="3625"/>
                </a:lnTo>
                <a:lnTo>
                  <a:pt x="3626" y="3606"/>
                </a:lnTo>
                <a:lnTo>
                  <a:pt x="3631" y="3588"/>
                </a:lnTo>
                <a:lnTo>
                  <a:pt x="3604" y="3622"/>
                </a:lnTo>
                <a:lnTo>
                  <a:pt x="3614" y="3596"/>
                </a:lnTo>
                <a:lnTo>
                  <a:pt x="3624" y="3570"/>
                </a:lnTo>
                <a:lnTo>
                  <a:pt x="3632" y="3543"/>
                </a:lnTo>
                <a:lnTo>
                  <a:pt x="3639" y="3517"/>
                </a:lnTo>
                <a:lnTo>
                  <a:pt x="3644" y="3490"/>
                </a:lnTo>
                <a:lnTo>
                  <a:pt x="3649" y="3462"/>
                </a:lnTo>
                <a:lnTo>
                  <a:pt x="3651" y="3435"/>
                </a:lnTo>
                <a:lnTo>
                  <a:pt x="3652" y="3407"/>
                </a:lnTo>
                <a:lnTo>
                  <a:pt x="3635" y="3431"/>
                </a:lnTo>
                <a:lnTo>
                  <a:pt x="3656" y="3315"/>
                </a:lnTo>
                <a:lnTo>
                  <a:pt x="3640" y="3325"/>
                </a:lnTo>
                <a:lnTo>
                  <a:pt x="3652" y="3262"/>
                </a:lnTo>
                <a:lnTo>
                  <a:pt x="3664" y="3199"/>
                </a:lnTo>
                <a:lnTo>
                  <a:pt x="3645" y="3216"/>
                </a:lnTo>
                <a:lnTo>
                  <a:pt x="3665" y="3160"/>
                </a:lnTo>
                <a:lnTo>
                  <a:pt x="3685" y="3104"/>
                </a:lnTo>
                <a:lnTo>
                  <a:pt x="3660" y="3111"/>
                </a:lnTo>
                <a:lnTo>
                  <a:pt x="3683" y="3060"/>
                </a:lnTo>
                <a:lnTo>
                  <a:pt x="3708" y="3008"/>
                </a:lnTo>
                <a:lnTo>
                  <a:pt x="3688" y="3013"/>
                </a:lnTo>
                <a:lnTo>
                  <a:pt x="3704" y="2986"/>
                </a:lnTo>
                <a:lnTo>
                  <a:pt x="3717" y="2964"/>
                </a:lnTo>
                <a:lnTo>
                  <a:pt x="3730" y="2948"/>
                </a:lnTo>
                <a:lnTo>
                  <a:pt x="3708" y="2952"/>
                </a:lnTo>
                <a:lnTo>
                  <a:pt x="3720" y="2922"/>
                </a:lnTo>
                <a:lnTo>
                  <a:pt x="3732" y="2897"/>
                </a:lnTo>
                <a:lnTo>
                  <a:pt x="3738" y="2886"/>
                </a:lnTo>
                <a:lnTo>
                  <a:pt x="3744" y="2877"/>
                </a:lnTo>
                <a:lnTo>
                  <a:pt x="3735" y="2887"/>
                </a:lnTo>
                <a:lnTo>
                  <a:pt x="3712" y="2912"/>
                </a:lnTo>
                <a:lnTo>
                  <a:pt x="3686" y="2941"/>
                </a:lnTo>
                <a:lnTo>
                  <a:pt x="3675" y="2956"/>
                </a:lnTo>
                <a:lnTo>
                  <a:pt x="3666" y="2969"/>
                </a:lnTo>
                <a:lnTo>
                  <a:pt x="3664" y="2944"/>
                </a:lnTo>
                <a:lnTo>
                  <a:pt x="3638" y="3004"/>
                </a:lnTo>
                <a:lnTo>
                  <a:pt x="3617" y="3051"/>
                </a:lnTo>
                <a:lnTo>
                  <a:pt x="3604" y="3083"/>
                </a:lnTo>
                <a:lnTo>
                  <a:pt x="3599" y="3052"/>
                </a:lnTo>
                <a:lnTo>
                  <a:pt x="3593" y="3061"/>
                </a:lnTo>
                <a:lnTo>
                  <a:pt x="3577" y="3088"/>
                </a:lnTo>
                <a:lnTo>
                  <a:pt x="3554" y="3127"/>
                </a:lnTo>
                <a:lnTo>
                  <a:pt x="3543" y="3150"/>
                </a:lnTo>
                <a:lnTo>
                  <a:pt x="3531" y="3174"/>
                </a:lnTo>
                <a:lnTo>
                  <a:pt x="3521" y="3143"/>
                </a:lnTo>
                <a:lnTo>
                  <a:pt x="3512" y="3150"/>
                </a:lnTo>
                <a:lnTo>
                  <a:pt x="3492" y="3166"/>
                </a:lnTo>
                <a:lnTo>
                  <a:pt x="3479" y="3177"/>
                </a:lnTo>
                <a:lnTo>
                  <a:pt x="3466" y="3190"/>
                </a:lnTo>
                <a:lnTo>
                  <a:pt x="3454" y="3204"/>
                </a:lnTo>
                <a:lnTo>
                  <a:pt x="3444" y="3219"/>
                </a:lnTo>
                <a:lnTo>
                  <a:pt x="3439" y="3194"/>
                </a:lnTo>
                <a:lnTo>
                  <a:pt x="3401" y="3242"/>
                </a:lnTo>
                <a:lnTo>
                  <a:pt x="3382" y="3266"/>
                </a:lnTo>
                <a:lnTo>
                  <a:pt x="3365" y="3291"/>
                </a:lnTo>
                <a:lnTo>
                  <a:pt x="3347" y="3316"/>
                </a:lnTo>
                <a:lnTo>
                  <a:pt x="3330" y="3341"/>
                </a:lnTo>
                <a:lnTo>
                  <a:pt x="3314" y="3368"/>
                </a:lnTo>
                <a:lnTo>
                  <a:pt x="3299" y="3395"/>
                </a:lnTo>
                <a:lnTo>
                  <a:pt x="3302" y="3372"/>
                </a:lnTo>
                <a:lnTo>
                  <a:pt x="3304" y="3351"/>
                </a:lnTo>
                <a:lnTo>
                  <a:pt x="3305" y="3329"/>
                </a:lnTo>
                <a:lnTo>
                  <a:pt x="3305" y="3307"/>
                </a:lnTo>
                <a:lnTo>
                  <a:pt x="3304" y="3286"/>
                </a:lnTo>
                <a:lnTo>
                  <a:pt x="3302" y="3265"/>
                </a:lnTo>
                <a:lnTo>
                  <a:pt x="3296" y="3222"/>
                </a:lnTo>
                <a:lnTo>
                  <a:pt x="3282" y="3137"/>
                </a:lnTo>
                <a:lnTo>
                  <a:pt x="3277" y="3095"/>
                </a:lnTo>
                <a:lnTo>
                  <a:pt x="3275" y="3073"/>
                </a:lnTo>
                <a:lnTo>
                  <a:pt x="3274" y="3052"/>
                </a:lnTo>
                <a:lnTo>
                  <a:pt x="3217" y="3151"/>
                </a:lnTo>
                <a:lnTo>
                  <a:pt x="3220" y="3138"/>
                </a:lnTo>
                <a:lnTo>
                  <a:pt x="3224" y="3125"/>
                </a:lnTo>
                <a:lnTo>
                  <a:pt x="3226" y="3111"/>
                </a:lnTo>
                <a:lnTo>
                  <a:pt x="3227" y="3098"/>
                </a:lnTo>
                <a:lnTo>
                  <a:pt x="3227" y="3085"/>
                </a:lnTo>
                <a:lnTo>
                  <a:pt x="3227" y="3071"/>
                </a:lnTo>
                <a:lnTo>
                  <a:pt x="3226" y="3059"/>
                </a:lnTo>
                <a:lnTo>
                  <a:pt x="3224" y="3046"/>
                </a:lnTo>
                <a:lnTo>
                  <a:pt x="3222" y="3032"/>
                </a:lnTo>
                <a:lnTo>
                  <a:pt x="3218" y="3020"/>
                </a:lnTo>
                <a:lnTo>
                  <a:pt x="3214" y="3006"/>
                </a:lnTo>
                <a:lnTo>
                  <a:pt x="3210" y="2994"/>
                </a:lnTo>
                <a:lnTo>
                  <a:pt x="3204" y="2982"/>
                </a:lnTo>
                <a:lnTo>
                  <a:pt x="3198" y="2970"/>
                </a:lnTo>
                <a:lnTo>
                  <a:pt x="3192" y="2959"/>
                </a:lnTo>
                <a:lnTo>
                  <a:pt x="3183" y="2948"/>
                </a:lnTo>
                <a:lnTo>
                  <a:pt x="3169" y="2986"/>
                </a:lnTo>
                <a:lnTo>
                  <a:pt x="3164" y="2930"/>
                </a:lnTo>
                <a:lnTo>
                  <a:pt x="3160" y="2903"/>
                </a:lnTo>
                <a:lnTo>
                  <a:pt x="3153" y="2875"/>
                </a:lnTo>
                <a:lnTo>
                  <a:pt x="3150" y="2863"/>
                </a:lnTo>
                <a:lnTo>
                  <a:pt x="3145" y="2850"/>
                </a:lnTo>
                <a:lnTo>
                  <a:pt x="3140" y="2837"/>
                </a:lnTo>
                <a:lnTo>
                  <a:pt x="3134" y="2825"/>
                </a:lnTo>
                <a:lnTo>
                  <a:pt x="3127" y="2814"/>
                </a:lnTo>
                <a:lnTo>
                  <a:pt x="3118" y="2802"/>
                </a:lnTo>
                <a:lnTo>
                  <a:pt x="3109" y="2792"/>
                </a:lnTo>
                <a:lnTo>
                  <a:pt x="3099" y="2782"/>
                </a:lnTo>
                <a:lnTo>
                  <a:pt x="3094" y="2815"/>
                </a:lnTo>
                <a:lnTo>
                  <a:pt x="3090" y="2803"/>
                </a:lnTo>
                <a:lnTo>
                  <a:pt x="3083" y="2791"/>
                </a:lnTo>
                <a:lnTo>
                  <a:pt x="3070" y="2765"/>
                </a:lnTo>
                <a:lnTo>
                  <a:pt x="3088" y="2765"/>
                </a:lnTo>
                <a:lnTo>
                  <a:pt x="3105" y="2767"/>
                </a:lnTo>
                <a:lnTo>
                  <a:pt x="3123" y="2769"/>
                </a:lnTo>
                <a:lnTo>
                  <a:pt x="3141" y="2773"/>
                </a:lnTo>
                <a:lnTo>
                  <a:pt x="3176" y="2780"/>
                </a:lnTo>
                <a:lnTo>
                  <a:pt x="3194" y="2783"/>
                </a:lnTo>
                <a:lnTo>
                  <a:pt x="3211" y="2785"/>
                </a:lnTo>
                <a:lnTo>
                  <a:pt x="3196" y="2767"/>
                </a:lnTo>
                <a:lnTo>
                  <a:pt x="3208" y="2771"/>
                </a:lnTo>
                <a:lnTo>
                  <a:pt x="3220" y="2774"/>
                </a:lnTo>
                <a:lnTo>
                  <a:pt x="3234" y="2775"/>
                </a:lnTo>
                <a:lnTo>
                  <a:pt x="3246" y="2775"/>
                </a:lnTo>
                <a:lnTo>
                  <a:pt x="3259" y="2774"/>
                </a:lnTo>
                <a:lnTo>
                  <a:pt x="3272" y="2772"/>
                </a:lnTo>
                <a:lnTo>
                  <a:pt x="3284" y="2768"/>
                </a:lnTo>
                <a:lnTo>
                  <a:pt x="3297" y="2763"/>
                </a:lnTo>
                <a:lnTo>
                  <a:pt x="3291" y="2760"/>
                </a:lnTo>
                <a:lnTo>
                  <a:pt x="3287" y="2756"/>
                </a:lnTo>
                <a:lnTo>
                  <a:pt x="3285" y="2753"/>
                </a:lnTo>
                <a:lnTo>
                  <a:pt x="3285" y="2750"/>
                </a:lnTo>
                <a:lnTo>
                  <a:pt x="3287" y="2747"/>
                </a:lnTo>
                <a:lnTo>
                  <a:pt x="3291" y="2743"/>
                </a:lnTo>
                <a:lnTo>
                  <a:pt x="3295" y="2741"/>
                </a:lnTo>
                <a:lnTo>
                  <a:pt x="3300" y="2739"/>
                </a:lnTo>
                <a:lnTo>
                  <a:pt x="3312" y="2735"/>
                </a:lnTo>
                <a:lnTo>
                  <a:pt x="3326" y="2731"/>
                </a:lnTo>
                <a:lnTo>
                  <a:pt x="3353" y="2725"/>
                </a:lnTo>
                <a:lnTo>
                  <a:pt x="3330" y="2722"/>
                </a:lnTo>
                <a:lnTo>
                  <a:pt x="3349" y="2716"/>
                </a:lnTo>
                <a:lnTo>
                  <a:pt x="3369" y="2707"/>
                </a:lnTo>
                <a:lnTo>
                  <a:pt x="3388" y="2699"/>
                </a:lnTo>
                <a:lnTo>
                  <a:pt x="3407" y="2690"/>
                </a:lnTo>
                <a:lnTo>
                  <a:pt x="3384" y="2685"/>
                </a:lnTo>
                <a:lnTo>
                  <a:pt x="3420" y="2682"/>
                </a:lnTo>
                <a:lnTo>
                  <a:pt x="3455" y="2676"/>
                </a:lnTo>
                <a:lnTo>
                  <a:pt x="3528" y="2666"/>
                </a:lnTo>
                <a:lnTo>
                  <a:pt x="3513" y="2663"/>
                </a:lnTo>
                <a:lnTo>
                  <a:pt x="3498" y="2661"/>
                </a:lnTo>
                <a:lnTo>
                  <a:pt x="3483" y="2660"/>
                </a:lnTo>
                <a:lnTo>
                  <a:pt x="3469" y="2659"/>
                </a:lnTo>
                <a:lnTo>
                  <a:pt x="3454" y="2658"/>
                </a:lnTo>
                <a:lnTo>
                  <a:pt x="3439" y="2659"/>
                </a:lnTo>
                <a:lnTo>
                  <a:pt x="3425" y="2660"/>
                </a:lnTo>
                <a:lnTo>
                  <a:pt x="3410" y="2662"/>
                </a:lnTo>
                <a:lnTo>
                  <a:pt x="3447" y="2649"/>
                </a:lnTo>
                <a:lnTo>
                  <a:pt x="3397" y="2648"/>
                </a:lnTo>
                <a:lnTo>
                  <a:pt x="3347" y="2646"/>
                </a:lnTo>
                <a:lnTo>
                  <a:pt x="3382" y="2634"/>
                </a:lnTo>
                <a:lnTo>
                  <a:pt x="3374" y="2631"/>
                </a:lnTo>
                <a:lnTo>
                  <a:pt x="3364" y="2629"/>
                </a:lnTo>
                <a:lnTo>
                  <a:pt x="3351" y="2626"/>
                </a:lnTo>
                <a:lnTo>
                  <a:pt x="3336" y="2624"/>
                </a:lnTo>
                <a:lnTo>
                  <a:pt x="3319" y="2623"/>
                </a:lnTo>
                <a:lnTo>
                  <a:pt x="3302" y="2623"/>
                </a:lnTo>
                <a:lnTo>
                  <a:pt x="3293" y="2625"/>
                </a:lnTo>
                <a:lnTo>
                  <a:pt x="3284" y="2626"/>
                </a:lnTo>
                <a:lnTo>
                  <a:pt x="3292" y="2623"/>
                </a:lnTo>
                <a:lnTo>
                  <a:pt x="3309" y="2614"/>
                </a:lnTo>
                <a:lnTo>
                  <a:pt x="3320" y="2607"/>
                </a:lnTo>
                <a:lnTo>
                  <a:pt x="3331" y="2600"/>
                </a:lnTo>
                <a:lnTo>
                  <a:pt x="3341" y="2593"/>
                </a:lnTo>
                <a:lnTo>
                  <a:pt x="3348" y="2585"/>
                </a:lnTo>
                <a:lnTo>
                  <a:pt x="3329" y="2589"/>
                </a:lnTo>
                <a:lnTo>
                  <a:pt x="3366" y="2553"/>
                </a:lnTo>
                <a:lnTo>
                  <a:pt x="3384" y="2533"/>
                </a:lnTo>
                <a:lnTo>
                  <a:pt x="3393" y="2524"/>
                </a:lnTo>
                <a:lnTo>
                  <a:pt x="3400" y="2514"/>
                </a:lnTo>
                <a:lnTo>
                  <a:pt x="3397" y="2515"/>
                </a:lnTo>
                <a:lnTo>
                  <a:pt x="3392" y="2517"/>
                </a:lnTo>
                <a:lnTo>
                  <a:pt x="3382" y="2522"/>
                </a:lnTo>
                <a:lnTo>
                  <a:pt x="3378" y="2523"/>
                </a:lnTo>
                <a:lnTo>
                  <a:pt x="3377" y="2523"/>
                </a:lnTo>
                <a:lnTo>
                  <a:pt x="3376" y="2522"/>
                </a:lnTo>
                <a:lnTo>
                  <a:pt x="3376" y="2521"/>
                </a:lnTo>
                <a:lnTo>
                  <a:pt x="3376" y="2519"/>
                </a:lnTo>
                <a:lnTo>
                  <a:pt x="3380" y="2513"/>
                </a:lnTo>
                <a:lnTo>
                  <a:pt x="3395" y="2494"/>
                </a:lnTo>
                <a:lnTo>
                  <a:pt x="3411" y="2474"/>
                </a:lnTo>
                <a:lnTo>
                  <a:pt x="3445" y="2438"/>
                </a:lnTo>
                <a:lnTo>
                  <a:pt x="3415" y="2452"/>
                </a:lnTo>
                <a:lnTo>
                  <a:pt x="3424" y="2442"/>
                </a:lnTo>
                <a:lnTo>
                  <a:pt x="3432" y="2433"/>
                </a:lnTo>
                <a:lnTo>
                  <a:pt x="3446" y="2413"/>
                </a:lnTo>
                <a:lnTo>
                  <a:pt x="3460" y="2393"/>
                </a:lnTo>
                <a:lnTo>
                  <a:pt x="3466" y="2383"/>
                </a:lnTo>
                <a:lnTo>
                  <a:pt x="3474" y="2372"/>
                </a:lnTo>
                <a:lnTo>
                  <a:pt x="3447" y="2381"/>
                </a:lnTo>
                <a:lnTo>
                  <a:pt x="3457" y="2367"/>
                </a:lnTo>
                <a:lnTo>
                  <a:pt x="3467" y="2354"/>
                </a:lnTo>
                <a:lnTo>
                  <a:pt x="3488" y="2329"/>
                </a:lnTo>
                <a:lnTo>
                  <a:pt x="3511" y="2305"/>
                </a:lnTo>
                <a:lnTo>
                  <a:pt x="3535" y="2283"/>
                </a:lnTo>
                <a:lnTo>
                  <a:pt x="3496" y="2293"/>
                </a:lnTo>
                <a:lnTo>
                  <a:pt x="3515" y="2273"/>
                </a:lnTo>
                <a:lnTo>
                  <a:pt x="3537" y="2254"/>
                </a:lnTo>
                <a:lnTo>
                  <a:pt x="3559" y="2235"/>
                </a:lnTo>
                <a:lnTo>
                  <a:pt x="3582" y="2219"/>
                </a:lnTo>
                <a:lnTo>
                  <a:pt x="3558" y="2220"/>
                </a:lnTo>
                <a:lnTo>
                  <a:pt x="3567" y="2209"/>
                </a:lnTo>
                <a:lnTo>
                  <a:pt x="3576" y="2200"/>
                </a:lnTo>
                <a:lnTo>
                  <a:pt x="3586" y="2192"/>
                </a:lnTo>
                <a:lnTo>
                  <a:pt x="3597" y="2184"/>
                </a:lnTo>
                <a:lnTo>
                  <a:pt x="3618" y="2168"/>
                </a:lnTo>
                <a:lnTo>
                  <a:pt x="3640" y="2154"/>
                </a:lnTo>
                <a:lnTo>
                  <a:pt x="3662" y="2139"/>
                </a:lnTo>
                <a:lnTo>
                  <a:pt x="3682" y="2123"/>
                </a:lnTo>
                <a:lnTo>
                  <a:pt x="3692" y="2114"/>
                </a:lnTo>
                <a:lnTo>
                  <a:pt x="3701" y="2104"/>
                </a:lnTo>
                <a:lnTo>
                  <a:pt x="3710" y="2093"/>
                </a:lnTo>
                <a:lnTo>
                  <a:pt x="3718" y="2082"/>
                </a:lnTo>
                <a:lnTo>
                  <a:pt x="3677" y="2102"/>
                </a:lnTo>
                <a:lnTo>
                  <a:pt x="3637" y="2123"/>
                </a:lnTo>
                <a:lnTo>
                  <a:pt x="3597" y="2145"/>
                </a:lnTo>
                <a:lnTo>
                  <a:pt x="3558" y="2168"/>
                </a:lnTo>
                <a:lnTo>
                  <a:pt x="3577" y="2141"/>
                </a:lnTo>
                <a:lnTo>
                  <a:pt x="3488" y="2195"/>
                </a:lnTo>
                <a:lnTo>
                  <a:pt x="3493" y="2182"/>
                </a:lnTo>
                <a:lnTo>
                  <a:pt x="3479" y="2185"/>
                </a:lnTo>
                <a:lnTo>
                  <a:pt x="3466" y="2189"/>
                </a:lnTo>
                <a:lnTo>
                  <a:pt x="3452" y="2195"/>
                </a:lnTo>
                <a:lnTo>
                  <a:pt x="3440" y="2201"/>
                </a:lnTo>
                <a:lnTo>
                  <a:pt x="3429" y="2208"/>
                </a:lnTo>
                <a:lnTo>
                  <a:pt x="3417" y="2218"/>
                </a:lnTo>
                <a:lnTo>
                  <a:pt x="3407" y="2227"/>
                </a:lnTo>
                <a:lnTo>
                  <a:pt x="3397" y="2237"/>
                </a:lnTo>
                <a:lnTo>
                  <a:pt x="3407" y="2205"/>
                </a:lnTo>
                <a:lnTo>
                  <a:pt x="3385" y="2217"/>
                </a:lnTo>
                <a:lnTo>
                  <a:pt x="3365" y="2231"/>
                </a:lnTo>
                <a:lnTo>
                  <a:pt x="3346" y="2246"/>
                </a:lnTo>
                <a:lnTo>
                  <a:pt x="3328" y="2262"/>
                </a:lnTo>
                <a:lnTo>
                  <a:pt x="3326" y="2243"/>
                </a:lnTo>
                <a:lnTo>
                  <a:pt x="3308" y="2259"/>
                </a:lnTo>
                <a:lnTo>
                  <a:pt x="3291" y="2272"/>
                </a:lnTo>
                <a:lnTo>
                  <a:pt x="3272" y="2286"/>
                </a:lnTo>
                <a:lnTo>
                  <a:pt x="3252" y="2298"/>
                </a:lnTo>
                <a:lnTo>
                  <a:pt x="3264" y="2272"/>
                </a:lnTo>
                <a:lnTo>
                  <a:pt x="3276" y="2248"/>
                </a:lnTo>
                <a:lnTo>
                  <a:pt x="3291" y="2224"/>
                </a:lnTo>
                <a:lnTo>
                  <a:pt x="3306" y="2200"/>
                </a:lnTo>
                <a:lnTo>
                  <a:pt x="3280" y="2217"/>
                </a:lnTo>
                <a:lnTo>
                  <a:pt x="3304" y="2163"/>
                </a:lnTo>
                <a:lnTo>
                  <a:pt x="3326" y="2108"/>
                </a:lnTo>
                <a:lnTo>
                  <a:pt x="3301" y="2125"/>
                </a:lnTo>
                <a:lnTo>
                  <a:pt x="3311" y="2093"/>
                </a:lnTo>
                <a:lnTo>
                  <a:pt x="3315" y="2076"/>
                </a:lnTo>
                <a:lnTo>
                  <a:pt x="3320" y="2060"/>
                </a:lnTo>
                <a:lnTo>
                  <a:pt x="3324" y="2042"/>
                </a:lnTo>
                <a:lnTo>
                  <a:pt x="3327" y="2026"/>
                </a:lnTo>
                <a:lnTo>
                  <a:pt x="3328" y="2009"/>
                </a:lnTo>
                <a:lnTo>
                  <a:pt x="3328" y="1993"/>
                </a:lnTo>
                <a:lnTo>
                  <a:pt x="3306" y="2012"/>
                </a:lnTo>
                <a:lnTo>
                  <a:pt x="3312" y="1959"/>
                </a:lnTo>
                <a:lnTo>
                  <a:pt x="3318" y="1906"/>
                </a:lnTo>
                <a:lnTo>
                  <a:pt x="3300" y="1930"/>
                </a:lnTo>
                <a:lnTo>
                  <a:pt x="3301" y="1901"/>
                </a:lnTo>
                <a:lnTo>
                  <a:pt x="3303" y="1871"/>
                </a:lnTo>
                <a:lnTo>
                  <a:pt x="3307" y="1842"/>
                </a:lnTo>
                <a:lnTo>
                  <a:pt x="3312" y="1813"/>
                </a:lnTo>
                <a:lnTo>
                  <a:pt x="3287" y="1837"/>
                </a:lnTo>
                <a:lnTo>
                  <a:pt x="3293" y="1798"/>
                </a:lnTo>
                <a:lnTo>
                  <a:pt x="3297" y="1779"/>
                </a:lnTo>
                <a:lnTo>
                  <a:pt x="3300" y="1759"/>
                </a:lnTo>
                <a:lnTo>
                  <a:pt x="3305" y="1740"/>
                </a:lnTo>
                <a:lnTo>
                  <a:pt x="3310" y="1721"/>
                </a:lnTo>
                <a:lnTo>
                  <a:pt x="3316" y="1702"/>
                </a:lnTo>
                <a:lnTo>
                  <a:pt x="3323" y="1684"/>
                </a:lnTo>
                <a:lnTo>
                  <a:pt x="3299" y="1701"/>
                </a:lnTo>
                <a:lnTo>
                  <a:pt x="3307" y="1671"/>
                </a:lnTo>
                <a:lnTo>
                  <a:pt x="3316" y="1642"/>
                </a:lnTo>
                <a:lnTo>
                  <a:pt x="3328" y="1615"/>
                </a:lnTo>
                <a:lnTo>
                  <a:pt x="3341" y="1587"/>
                </a:lnTo>
                <a:lnTo>
                  <a:pt x="3310" y="1603"/>
                </a:lnTo>
                <a:lnTo>
                  <a:pt x="3333" y="1565"/>
                </a:lnTo>
                <a:lnTo>
                  <a:pt x="3350" y="1533"/>
                </a:lnTo>
                <a:lnTo>
                  <a:pt x="3358" y="1519"/>
                </a:lnTo>
                <a:lnTo>
                  <a:pt x="3363" y="1508"/>
                </a:lnTo>
                <a:lnTo>
                  <a:pt x="3336" y="1523"/>
                </a:lnTo>
                <a:lnTo>
                  <a:pt x="3343" y="1515"/>
                </a:lnTo>
                <a:lnTo>
                  <a:pt x="3361" y="1493"/>
                </a:lnTo>
                <a:lnTo>
                  <a:pt x="3370" y="1481"/>
                </a:lnTo>
                <a:lnTo>
                  <a:pt x="3378" y="1468"/>
                </a:lnTo>
                <a:lnTo>
                  <a:pt x="3385" y="1456"/>
                </a:lnTo>
                <a:lnTo>
                  <a:pt x="3390" y="1447"/>
                </a:lnTo>
                <a:lnTo>
                  <a:pt x="3367" y="1458"/>
                </a:lnTo>
                <a:lnTo>
                  <a:pt x="3376" y="1445"/>
                </a:lnTo>
                <a:lnTo>
                  <a:pt x="3384" y="1431"/>
                </a:lnTo>
                <a:lnTo>
                  <a:pt x="3392" y="1417"/>
                </a:lnTo>
                <a:lnTo>
                  <a:pt x="3398" y="1402"/>
                </a:lnTo>
                <a:lnTo>
                  <a:pt x="3403" y="1388"/>
                </a:lnTo>
                <a:lnTo>
                  <a:pt x="3407" y="1372"/>
                </a:lnTo>
                <a:lnTo>
                  <a:pt x="3411" y="1357"/>
                </a:lnTo>
                <a:lnTo>
                  <a:pt x="3413" y="1340"/>
                </a:lnTo>
                <a:lnTo>
                  <a:pt x="3403" y="1354"/>
                </a:lnTo>
                <a:lnTo>
                  <a:pt x="3392" y="1367"/>
                </a:lnTo>
                <a:lnTo>
                  <a:pt x="3381" y="1382"/>
                </a:lnTo>
                <a:lnTo>
                  <a:pt x="3372" y="1396"/>
                </a:lnTo>
                <a:lnTo>
                  <a:pt x="3363" y="1411"/>
                </a:lnTo>
                <a:lnTo>
                  <a:pt x="3356" y="1426"/>
                </a:lnTo>
                <a:lnTo>
                  <a:pt x="3348" y="1441"/>
                </a:lnTo>
                <a:lnTo>
                  <a:pt x="3341" y="1457"/>
                </a:lnTo>
                <a:lnTo>
                  <a:pt x="3335" y="1441"/>
                </a:lnTo>
                <a:lnTo>
                  <a:pt x="3327" y="1458"/>
                </a:lnTo>
                <a:lnTo>
                  <a:pt x="3318" y="1474"/>
                </a:lnTo>
                <a:lnTo>
                  <a:pt x="3311" y="1492"/>
                </a:lnTo>
                <a:lnTo>
                  <a:pt x="3305" y="1510"/>
                </a:lnTo>
                <a:lnTo>
                  <a:pt x="3303" y="1480"/>
                </a:lnTo>
                <a:lnTo>
                  <a:pt x="3268" y="1566"/>
                </a:lnTo>
                <a:lnTo>
                  <a:pt x="3266" y="1544"/>
                </a:lnTo>
                <a:lnTo>
                  <a:pt x="3253" y="1564"/>
                </a:lnTo>
                <a:lnTo>
                  <a:pt x="3244" y="1583"/>
                </a:lnTo>
                <a:lnTo>
                  <a:pt x="3241" y="1590"/>
                </a:lnTo>
                <a:lnTo>
                  <a:pt x="3239" y="1597"/>
                </a:lnTo>
                <a:lnTo>
                  <a:pt x="3238" y="1578"/>
                </a:lnTo>
                <a:lnTo>
                  <a:pt x="3226" y="1597"/>
                </a:lnTo>
                <a:lnTo>
                  <a:pt x="3214" y="1618"/>
                </a:lnTo>
                <a:lnTo>
                  <a:pt x="3205" y="1639"/>
                </a:lnTo>
                <a:lnTo>
                  <a:pt x="3197" y="1662"/>
                </a:lnTo>
                <a:lnTo>
                  <a:pt x="3197" y="1633"/>
                </a:lnTo>
                <a:lnTo>
                  <a:pt x="3178" y="1653"/>
                </a:lnTo>
                <a:lnTo>
                  <a:pt x="3161" y="1672"/>
                </a:lnTo>
                <a:lnTo>
                  <a:pt x="3144" y="1694"/>
                </a:lnTo>
                <a:lnTo>
                  <a:pt x="3129" y="1716"/>
                </a:lnTo>
                <a:lnTo>
                  <a:pt x="3129" y="1698"/>
                </a:lnTo>
                <a:lnTo>
                  <a:pt x="3120" y="1705"/>
                </a:lnTo>
                <a:lnTo>
                  <a:pt x="3113" y="1713"/>
                </a:lnTo>
                <a:lnTo>
                  <a:pt x="3107" y="1720"/>
                </a:lnTo>
                <a:lnTo>
                  <a:pt x="3101" y="1728"/>
                </a:lnTo>
                <a:lnTo>
                  <a:pt x="3095" y="1736"/>
                </a:lnTo>
                <a:lnTo>
                  <a:pt x="3090" y="1746"/>
                </a:lnTo>
                <a:lnTo>
                  <a:pt x="3085" y="1755"/>
                </a:lnTo>
                <a:lnTo>
                  <a:pt x="3082" y="1764"/>
                </a:lnTo>
                <a:lnTo>
                  <a:pt x="3079" y="1742"/>
                </a:lnTo>
                <a:lnTo>
                  <a:pt x="3070" y="1751"/>
                </a:lnTo>
                <a:lnTo>
                  <a:pt x="3061" y="1760"/>
                </a:lnTo>
                <a:lnTo>
                  <a:pt x="3052" y="1769"/>
                </a:lnTo>
                <a:lnTo>
                  <a:pt x="3045" y="1780"/>
                </a:lnTo>
                <a:lnTo>
                  <a:pt x="3039" y="1790"/>
                </a:lnTo>
                <a:lnTo>
                  <a:pt x="3033" y="1800"/>
                </a:lnTo>
                <a:lnTo>
                  <a:pt x="3028" y="1812"/>
                </a:lnTo>
                <a:lnTo>
                  <a:pt x="3023" y="1824"/>
                </a:lnTo>
                <a:lnTo>
                  <a:pt x="3018" y="1806"/>
                </a:lnTo>
                <a:lnTo>
                  <a:pt x="3011" y="1817"/>
                </a:lnTo>
                <a:lnTo>
                  <a:pt x="3004" y="1827"/>
                </a:lnTo>
                <a:lnTo>
                  <a:pt x="2999" y="1838"/>
                </a:lnTo>
                <a:lnTo>
                  <a:pt x="2995" y="1850"/>
                </a:lnTo>
                <a:lnTo>
                  <a:pt x="2991" y="1861"/>
                </a:lnTo>
                <a:lnTo>
                  <a:pt x="2988" y="1873"/>
                </a:lnTo>
                <a:lnTo>
                  <a:pt x="2985" y="1886"/>
                </a:lnTo>
                <a:lnTo>
                  <a:pt x="2984" y="1898"/>
                </a:lnTo>
                <a:lnTo>
                  <a:pt x="2975" y="1878"/>
                </a:lnTo>
                <a:lnTo>
                  <a:pt x="2972" y="1888"/>
                </a:lnTo>
                <a:lnTo>
                  <a:pt x="2970" y="1899"/>
                </a:lnTo>
                <a:lnTo>
                  <a:pt x="2967" y="1922"/>
                </a:lnTo>
                <a:lnTo>
                  <a:pt x="2965" y="1945"/>
                </a:lnTo>
                <a:lnTo>
                  <a:pt x="2963" y="1955"/>
                </a:lnTo>
                <a:lnTo>
                  <a:pt x="2960" y="1966"/>
                </a:lnTo>
                <a:lnTo>
                  <a:pt x="2948" y="1947"/>
                </a:lnTo>
                <a:lnTo>
                  <a:pt x="2947" y="1961"/>
                </a:lnTo>
                <a:lnTo>
                  <a:pt x="2945" y="1975"/>
                </a:lnTo>
                <a:lnTo>
                  <a:pt x="2940" y="2002"/>
                </a:lnTo>
                <a:lnTo>
                  <a:pt x="2935" y="2023"/>
                </a:lnTo>
                <a:lnTo>
                  <a:pt x="2932" y="2029"/>
                </a:lnTo>
                <a:lnTo>
                  <a:pt x="2930" y="2032"/>
                </a:lnTo>
                <a:lnTo>
                  <a:pt x="2927" y="2049"/>
                </a:lnTo>
                <a:lnTo>
                  <a:pt x="2922" y="2074"/>
                </a:lnTo>
                <a:lnTo>
                  <a:pt x="2916" y="2098"/>
                </a:lnTo>
                <a:lnTo>
                  <a:pt x="2914" y="2109"/>
                </a:lnTo>
                <a:lnTo>
                  <a:pt x="2911" y="2105"/>
                </a:lnTo>
                <a:lnTo>
                  <a:pt x="2908" y="2100"/>
                </a:lnTo>
                <a:lnTo>
                  <a:pt x="2905" y="2094"/>
                </a:lnTo>
                <a:lnTo>
                  <a:pt x="2904" y="2088"/>
                </a:lnTo>
                <a:lnTo>
                  <a:pt x="2902" y="2073"/>
                </a:lnTo>
                <a:lnTo>
                  <a:pt x="2902" y="2058"/>
                </a:lnTo>
                <a:lnTo>
                  <a:pt x="2903" y="2027"/>
                </a:lnTo>
                <a:lnTo>
                  <a:pt x="2902" y="2014"/>
                </a:lnTo>
                <a:lnTo>
                  <a:pt x="2901" y="2007"/>
                </a:lnTo>
                <a:lnTo>
                  <a:pt x="2900" y="2001"/>
                </a:lnTo>
                <a:lnTo>
                  <a:pt x="2890" y="2015"/>
                </a:lnTo>
                <a:lnTo>
                  <a:pt x="2887" y="1992"/>
                </a:lnTo>
                <a:lnTo>
                  <a:pt x="2883" y="1968"/>
                </a:lnTo>
                <a:lnTo>
                  <a:pt x="2881" y="1946"/>
                </a:lnTo>
                <a:lnTo>
                  <a:pt x="2880" y="1922"/>
                </a:lnTo>
                <a:lnTo>
                  <a:pt x="2866" y="1930"/>
                </a:lnTo>
                <a:lnTo>
                  <a:pt x="2867" y="1918"/>
                </a:lnTo>
                <a:lnTo>
                  <a:pt x="2866" y="1905"/>
                </a:lnTo>
                <a:lnTo>
                  <a:pt x="2865" y="1892"/>
                </a:lnTo>
                <a:lnTo>
                  <a:pt x="2862" y="1880"/>
                </a:lnTo>
                <a:lnTo>
                  <a:pt x="2859" y="1868"/>
                </a:lnTo>
                <a:lnTo>
                  <a:pt x="2855" y="1856"/>
                </a:lnTo>
                <a:lnTo>
                  <a:pt x="2849" y="1845"/>
                </a:lnTo>
                <a:lnTo>
                  <a:pt x="2844" y="1833"/>
                </a:lnTo>
                <a:lnTo>
                  <a:pt x="2836" y="1851"/>
                </a:lnTo>
                <a:lnTo>
                  <a:pt x="2834" y="1840"/>
                </a:lnTo>
                <a:lnTo>
                  <a:pt x="2831" y="1830"/>
                </a:lnTo>
                <a:lnTo>
                  <a:pt x="2828" y="1821"/>
                </a:lnTo>
                <a:lnTo>
                  <a:pt x="2824" y="1811"/>
                </a:lnTo>
                <a:lnTo>
                  <a:pt x="2820" y="1801"/>
                </a:lnTo>
                <a:lnTo>
                  <a:pt x="2814" y="1792"/>
                </a:lnTo>
                <a:lnTo>
                  <a:pt x="2808" y="1784"/>
                </a:lnTo>
                <a:lnTo>
                  <a:pt x="2802" y="1775"/>
                </a:lnTo>
                <a:lnTo>
                  <a:pt x="2795" y="1797"/>
                </a:lnTo>
                <a:lnTo>
                  <a:pt x="2785" y="1775"/>
                </a:lnTo>
                <a:lnTo>
                  <a:pt x="2774" y="1754"/>
                </a:lnTo>
                <a:lnTo>
                  <a:pt x="2763" y="1732"/>
                </a:lnTo>
                <a:lnTo>
                  <a:pt x="2750" y="1713"/>
                </a:lnTo>
                <a:lnTo>
                  <a:pt x="2746" y="1739"/>
                </a:lnTo>
                <a:lnTo>
                  <a:pt x="2735" y="1721"/>
                </a:lnTo>
                <a:lnTo>
                  <a:pt x="2723" y="1702"/>
                </a:lnTo>
                <a:lnTo>
                  <a:pt x="2709" y="1685"/>
                </a:lnTo>
                <a:lnTo>
                  <a:pt x="2696" y="1667"/>
                </a:lnTo>
                <a:lnTo>
                  <a:pt x="2695" y="1694"/>
                </a:lnTo>
                <a:lnTo>
                  <a:pt x="2680" y="1678"/>
                </a:lnTo>
                <a:lnTo>
                  <a:pt x="2666" y="1660"/>
                </a:lnTo>
                <a:lnTo>
                  <a:pt x="2651" y="1642"/>
                </a:lnTo>
                <a:lnTo>
                  <a:pt x="2639" y="1624"/>
                </a:lnTo>
                <a:lnTo>
                  <a:pt x="2637" y="1646"/>
                </a:lnTo>
                <a:lnTo>
                  <a:pt x="2626" y="1627"/>
                </a:lnTo>
                <a:lnTo>
                  <a:pt x="2613" y="1608"/>
                </a:lnTo>
                <a:lnTo>
                  <a:pt x="2599" y="1593"/>
                </a:lnTo>
                <a:lnTo>
                  <a:pt x="2582" y="1578"/>
                </a:lnTo>
                <a:lnTo>
                  <a:pt x="2584" y="1599"/>
                </a:lnTo>
                <a:lnTo>
                  <a:pt x="2571" y="1585"/>
                </a:lnTo>
                <a:lnTo>
                  <a:pt x="2558" y="1569"/>
                </a:lnTo>
                <a:lnTo>
                  <a:pt x="2545" y="1553"/>
                </a:lnTo>
                <a:lnTo>
                  <a:pt x="2533" y="1537"/>
                </a:lnTo>
                <a:lnTo>
                  <a:pt x="2527" y="1551"/>
                </a:lnTo>
                <a:lnTo>
                  <a:pt x="2497" y="1519"/>
                </a:lnTo>
                <a:lnTo>
                  <a:pt x="2465" y="1488"/>
                </a:lnTo>
                <a:lnTo>
                  <a:pt x="2465" y="1503"/>
                </a:lnTo>
                <a:lnTo>
                  <a:pt x="2450" y="1488"/>
                </a:lnTo>
                <a:lnTo>
                  <a:pt x="2437" y="1474"/>
                </a:lnTo>
                <a:lnTo>
                  <a:pt x="2425" y="1462"/>
                </a:lnTo>
                <a:lnTo>
                  <a:pt x="2418" y="1477"/>
                </a:lnTo>
                <a:lnTo>
                  <a:pt x="2397" y="1435"/>
                </a:lnTo>
                <a:lnTo>
                  <a:pt x="2375" y="1395"/>
                </a:lnTo>
                <a:lnTo>
                  <a:pt x="2371" y="1423"/>
                </a:lnTo>
                <a:lnTo>
                  <a:pt x="2359" y="1397"/>
                </a:lnTo>
                <a:lnTo>
                  <a:pt x="2345" y="1371"/>
                </a:lnTo>
                <a:lnTo>
                  <a:pt x="2330" y="1348"/>
                </a:lnTo>
                <a:lnTo>
                  <a:pt x="2314" y="1324"/>
                </a:lnTo>
                <a:lnTo>
                  <a:pt x="2314" y="1353"/>
                </a:lnTo>
                <a:lnTo>
                  <a:pt x="2301" y="1329"/>
                </a:lnTo>
                <a:lnTo>
                  <a:pt x="2288" y="1305"/>
                </a:lnTo>
                <a:lnTo>
                  <a:pt x="2275" y="1281"/>
                </a:lnTo>
                <a:lnTo>
                  <a:pt x="2264" y="1256"/>
                </a:lnTo>
                <a:lnTo>
                  <a:pt x="2263" y="1282"/>
                </a:lnTo>
                <a:lnTo>
                  <a:pt x="2245" y="1256"/>
                </a:lnTo>
                <a:lnTo>
                  <a:pt x="2227" y="1230"/>
                </a:lnTo>
                <a:lnTo>
                  <a:pt x="2207" y="1204"/>
                </a:lnTo>
                <a:lnTo>
                  <a:pt x="2188" y="1181"/>
                </a:lnTo>
                <a:lnTo>
                  <a:pt x="2187" y="1197"/>
                </a:lnTo>
                <a:lnTo>
                  <a:pt x="2188" y="1214"/>
                </a:lnTo>
                <a:lnTo>
                  <a:pt x="2190" y="1229"/>
                </a:lnTo>
                <a:lnTo>
                  <a:pt x="2194" y="1246"/>
                </a:lnTo>
                <a:lnTo>
                  <a:pt x="2199" y="1261"/>
                </a:lnTo>
                <a:lnTo>
                  <a:pt x="2206" y="1276"/>
                </a:lnTo>
                <a:lnTo>
                  <a:pt x="2214" y="1290"/>
                </a:lnTo>
                <a:lnTo>
                  <a:pt x="2224" y="1303"/>
                </a:lnTo>
                <a:lnTo>
                  <a:pt x="2197" y="1295"/>
                </a:lnTo>
                <a:lnTo>
                  <a:pt x="2207" y="1303"/>
                </a:lnTo>
                <a:lnTo>
                  <a:pt x="2218" y="1313"/>
                </a:lnTo>
                <a:lnTo>
                  <a:pt x="2226" y="1322"/>
                </a:lnTo>
                <a:lnTo>
                  <a:pt x="2233" y="1331"/>
                </a:lnTo>
                <a:lnTo>
                  <a:pt x="2247" y="1351"/>
                </a:lnTo>
                <a:lnTo>
                  <a:pt x="2256" y="1361"/>
                </a:lnTo>
                <a:lnTo>
                  <a:pt x="2264" y="1371"/>
                </a:lnTo>
                <a:lnTo>
                  <a:pt x="2247" y="1363"/>
                </a:lnTo>
                <a:lnTo>
                  <a:pt x="2237" y="1358"/>
                </a:lnTo>
                <a:lnTo>
                  <a:pt x="2272" y="1400"/>
                </a:lnTo>
                <a:lnTo>
                  <a:pt x="2305" y="1445"/>
                </a:lnTo>
                <a:lnTo>
                  <a:pt x="2284" y="1437"/>
                </a:lnTo>
                <a:lnTo>
                  <a:pt x="2305" y="1474"/>
                </a:lnTo>
                <a:lnTo>
                  <a:pt x="2327" y="1512"/>
                </a:lnTo>
                <a:lnTo>
                  <a:pt x="2303" y="1497"/>
                </a:lnTo>
                <a:lnTo>
                  <a:pt x="2305" y="1522"/>
                </a:lnTo>
                <a:lnTo>
                  <a:pt x="2308" y="1546"/>
                </a:lnTo>
                <a:lnTo>
                  <a:pt x="2313" y="1570"/>
                </a:lnTo>
                <a:lnTo>
                  <a:pt x="2322" y="1593"/>
                </a:lnTo>
                <a:lnTo>
                  <a:pt x="2303" y="1581"/>
                </a:lnTo>
                <a:lnTo>
                  <a:pt x="2302" y="1593"/>
                </a:lnTo>
                <a:lnTo>
                  <a:pt x="2302" y="1606"/>
                </a:lnTo>
                <a:lnTo>
                  <a:pt x="2303" y="1619"/>
                </a:lnTo>
                <a:lnTo>
                  <a:pt x="2306" y="1631"/>
                </a:lnTo>
                <a:lnTo>
                  <a:pt x="2309" y="1644"/>
                </a:lnTo>
                <a:lnTo>
                  <a:pt x="2314" y="1655"/>
                </a:lnTo>
                <a:lnTo>
                  <a:pt x="2321" y="1666"/>
                </a:lnTo>
                <a:lnTo>
                  <a:pt x="2327" y="1677"/>
                </a:lnTo>
                <a:lnTo>
                  <a:pt x="2309" y="1672"/>
                </a:lnTo>
                <a:lnTo>
                  <a:pt x="2312" y="1702"/>
                </a:lnTo>
                <a:lnTo>
                  <a:pt x="2313" y="1719"/>
                </a:lnTo>
                <a:lnTo>
                  <a:pt x="2315" y="1735"/>
                </a:lnTo>
                <a:lnTo>
                  <a:pt x="2319" y="1752"/>
                </a:lnTo>
                <a:lnTo>
                  <a:pt x="2323" y="1767"/>
                </a:lnTo>
                <a:lnTo>
                  <a:pt x="2329" y="1782"/>
                </a:lnTo>
                <a:lnTo>
                  <a:pt x="2335" y="1795"/>
                </a:lnTo>
                <a:lnTo>
                  <a:pt x="2318" y="1781"/>
                </a:lnTo>
                <a:lnTo>
                  <a:pt x="2318" y="1796"/>
                </a:lnTo>
                <a:lnTo>
                  <a:pt x="2319" y="1814"/>
                </a:lnTo>
                <a:lnTo>
                  <a:pt x="2321" y="1830"/>
                </a:lnTo>
                <a:lnTo>
                  <a:pt x="2324" y="1848"/>
                </a:lnTo>
                <a:lnTo>
                  <a:pt x="2327" y="1865"/>
                </a:lnTo>
                <a:lnTo>
                  <a:pt x="2332" y="1881"/>
                </a:lnTo>
                <a:lnTo>
                  <a:pt x="2338" y="1897"/>
                </a:lnTo>
                <a:lnTo>
                  <a:pt x="2345" y="1912"/>
                </a:lnTo>
                <a:lnTo>
                  <a:pt x="2335" y="1908"/>
                </a:lnTo>
                <a:lnTo>
                  <a:pt x="2329" y="1907"/>
                </a:lnTo>
                <a:lnTo>
                  <a:pt x="2338" y="1930"/>
                </a:lnTo>
                <a:lnTo>
                  <a:pt x="2348" y="1953"/>
                </a:lnTo>
                <a:lnTo>
                  <a:pt x="2361" y="1974"/>
                </a:lnTo>
                <a:lnTo>
                  <a:pt x="2375" y="1994"/>
                </a:lnTo>
                <a:lnTo>
                  <a:pt x="2356" y="1990"/>
                </a:lnTo>
                <a:lnTo>
                  <a:pt x="2369" y="2015"/>
                </a:lnTo>
                <a:lnTo>
                  <a:pt x="2383" y="2038"/>
                </a:lnTo>
                <a:lnTo>
                  <a:pt x="2400" y="2060"/>
                </a:lnTo>
                <a:lnTo>
                  <a:pt x="2418" y="2082"/>
                </a:lnTo>
                <a:lnTo>
                  <a:pt x="2396" y="2081"/>
                </a:lnTo>
                <a:lnTo>
                  <a:pt x="2418" y="2101"/>
                </a:lnTo>
                <a:lnTo>
                  <a:pt x="2434" y="2119"/>
                </a:lnTo>
                <a:lnTo>
                  <a:pt x="2452" y="2138"/>
                </a:lnTo>
                <a:lnTo>
                  <a:pt x="2467" y="2159"/>
                </a:lnTo>
                <a:lnTo>
                  <a:pt x="2474" y="2168"/>
                </a:lnTo>
                <a:lnTo>
                  <a:pt x="2479" y="2178"/>
                </a:lnTo>
                <a:lnTo>
                  <a:pt x="2483" y="2186"/>
                </a:lnTo>
                <a:lnTo>
                  <a:pt x="2486" y="2194"/>
                </a:lnTo>
                <a:lnTo>
                  <a:pt x="2486" y="2200"/>
                </a:lnTo>
                <a:lnTo>
                  <a:pt x="2485" y="2203"/>
                </a:lnTo>
                <a:lnTo>
                  <a:pt x="2483" y="2205"/>
                </a:lnTo>
                <a:lnTo>
                  <a:pt x="2483" y="2203"/>
                </a:lnTo>
                <a:lnTo>
                  <a:pt x="2481" y="2201"/>
                </a:lnTo>
                <a:lnTo>
                  <a:pt x="2473" y="2193"/>
                </a:lnTo>
                <a:lnTo>
                  <a:pt x="2444" y="2169"/>
                </a:lnTo>
                <a:lnTo>
                  <a:pt x="2414" y="2145"/>
                </a:lnTo>
                <a:lnTo>
                  <a:pt x="2395" y="2131"/>
                </a:lnTo>
                <a:lnTo>
                  <a:pt x="2403" y="2154"/>
                </a:lnTo>
                <a:lnTo>
                  <a:pt x="2382" y="2138"/>
                </a:lnTo>
                <a:lnTo>
                  <a:pt x="2360" y="2124"/>
                </a:lnTo>
                <a:lnTo>
                  <a:pt x="2337" y="2112"/>
                </a:lnTo>
                <a:lnTo>
                  <a:pt x="2313" y="2101"/>
                </a:lnTo>
                <a:lnTo>
                  <a:pt x="2321" y="2118"/>
                </a:lnTo>
                <a:lnTo>
                  <a:pt x="2311" y="2111"/>
                </a:lnTo>
                <a:lnTo>
                  <a:pt x="2302" y="2103"/>
                </a:lnTo>
                <a:lnTo>
                  <a:pt x="2292" y="2097"/>
                </a:lnTo>
                <a:lnTo>
                  <a:pt x="2281" y="2092"/>
                </a:lnTo>
                <a:lnTo>
                  <a:pt x="2270" y="2087"/>
                </a:lnTo>
                <a:lnTo>
                  <a:pt x="2260" y="2083"/>
                </a:lnTo>
                <a:lnTo>
                  <a:pt x="2248" y="2080"/>
                </a:lnTo>
                <a:lnTo>
                  <a:pt x="2236" y="2076"/>
                </a:lnTo>
                <a:lnTo>
                  <a:pt x="2246" y="2092"/>
                </a:lnTo>
                <a:lnTo>
                  <a:pt x="2223" y="2085"/>
                </a:lnTo>
                <a:lnTo>
                  <a:pt x="2200" y="2079"/>
                </a:lnTo>
                <a:lnTo>
                  <a:pt x="2176" y="2073"/>
                </a:lnTo>
                <a:lnTo>
                  <a:pt x="2154" y="2069"/>
                </a:lnTo>
                <a:lnTo>
                  <a:pt x="2166" y="2085"/>
                </a:lnTo>
                <a:lnTo>
                  <a:pt x="2118" y="2071"/>
                </a:lnTo>
                <a:lnTo>
                  <a:pt x="2068" y="2058"/>
                </a:lnTo>
                <a:lnTo>
                  <a:pt x="2073" y="2072"/>
                </a:lnTo>
                <a:lnTo>
                  <a:pt x="2056" y="2065"/>
                </a:lnTo>
                <a:lnTo>
                  <a:pt x="2036" y="2059"/>
                </a:lnTo>
                <a:lnTo>
                  <a:pt x="2018" y="2054"/>
                </a:lnTo>
                <a:lnTo>
                  <a:pt x="1998" y="2051"/>
                </a:lnTo>
                <a:lnTo>
                  <a:pt x="2009" y="2068"/>
                </a:lnTo>
                <a:lnTo>
                  <a:pt x="1985" y="2057"/>
                </a:lnTo>
                <a:lnTo>
                  <a:pt x="1960" y="2048"/>
                </a:lnTo>
                <a:lnTo>
                  <a:pt x="1934" y="2040"/>
                </a:lnTo>
                <a:lnTo>
                  <a:pt x="1908" y="2034"/>
                </a:lnTo>
                <a:lnTo>
                  <a:pt x="1920" y="2055"/>
                </a:lnTo>
                <a:lnTo>
                  <a:pt x="1900" y="2041"/>
                </a:lnTo>
                <a:lnTo>
                  <a:pt x="1880" y="2030"/>
                </a:lnTo>
                <a:lnTo>
                  <a:pt x="1861" y="2020"/>
                </a:lnTo>
                <a:lnTo>
                  <a:pt x="1839" y="2011"/>
                </a:lnTo>
                <a:lnTo>
                  <a:pt x="1846" y="2026"/>
                </a:lnTo>
                <a:lnTo>
                  <a:pt x="1818" y="2008"/>
                </a:lnTo>
                <a:lnTo>
                  <a:pt x="1795" y="1995"/>
                </a:lnTo>
                <a:lnTo>
                  <a:pt x="1786" y="1990"/>
                </a:lnTo>
                <a:lnTo>
                  <a:pt x="1778" y="1988"/>
                </a:lnTo>
                <a:lnTo>
                  <a:pt x="1785" y="2003"/>
                </a:lnTo>
                <a:lnTo>
                  <a:pt x="1775" y="1995"/>
                </a:lnTo>
                <a:lnTo>
                  <a:pt x="1766" y="1987"/>
                </a:lnTo>
                <a:lnTo>
                  <a:pt x="1755" y="1981"/>
                </a:lnTo>
                <a:lnTo>
                  <a:pt x="1743" y="1974"/>
                </a:lnTo>
                <a:lnTo>
                  <a:pt x="1731" y="1970"/>
                </a:lnTo>
                <a:lnTo>
                  <a:pt x="1719" y="1967"/>
                </a:lnTo>
                <a:lnTo>
                  <a:pt x="1705" y="1965"/>
                </a:lnTo>
                <a:lnTo>
                  <a:pt x="1692" y="1964"/>
                </a:lnTo>
                <a:lnTo>
                  <a:pt x="1710" y="1981"/>
                </a:lnTo>
                <a:lnTo>
                  <a:pt x="1697" y="1974"/>
                </a:lnTo>
                <a:lnTo>
                  <a:pt x="1684" y="1970"/>
                </a:lnTo>
                <a:lnTo>
                  <a:pt x="1669" y="1966"/>
                </a:lnTo>
                <a:lnTo>
                  <a:pt x="1656" y="1962"/>
                </a:lnTo>
                <a:lnTo>
                  <a:pt x="1641" y="1960"/>
                </a:lnTo>
                <a:lnTo>
                  <a:pt x="1627" y="1958"/>
                </a:lnTo>
                <a:lnTo>
                  <a:pt x="1612" y="1957"/>
                </a:lnTo>
                <a:lnTo>
                  <a:pt x="1598" y="1957"/>
                </a:lnTo>
                <a:lnTo>
                  <a:pt x="1611" y="1968"/>
                </a:lnTo>
                <a:lnTo>
                  <a:pt x="1626" y="1979"/>
                </a:lnTo>
                <a:lnTo>
                  <a:pt x="1641" y="1988"/>
                </a:lnTo>
                <a:lnTo>
                  <a:pt x="1657" y="1997"/>
                </a:lnTo>
                <a:lnTo>
                  <a:pt x="1673" y="2005"/>
                </a:lnTo>
                <a:lnTo>
                  <a:pt x="1690" y="2012"/>
                </a:lnTo>
                <a:lnTo>
                  <a:pt x="1706" y="2018"/>
                </a:lnTo>
                <a:lnTo>
                  <a:pt x="1724" y="2024"/>
                </a:lnTo>
                <a:lnTo>
                  <a:pt x="1702" y="2028"/>
                </a:lnTo>
                <a:lnTo>
                  <a:pt x="1760" y="2052"/>
                </a:lnTo>
                <a:lnTo>
                  <a:pt x="1817" y="2074"/>
                </a:lnTo>
                <a:lnTo>
                  <a:pt x="1786" y="2081"/>
                </a:lnTo>
                <a:lnTo>
                  <a:pt x="1836" y="2105"/>
                </a:lnTo>
                <a:lnTo>
                  <a:pt x="1887" y="2128"/>
                </a:lnTo>
                <a:lnTo>
                  <a:pt x="1862" y="2132"/>
                </a:lnTo>
                <a:lnTo>
                  <a:pt x="1908" y="2159"/>
                </a:lnTo>
                <a:lnTo>
                  <a:pt x="1955" y="2185"/>
                </a:lnTo>
                <a:lnTo>
                  <a:pt x="1926" y="2185"/>
                </a:lnTo>
                <a:lnTo>
                  <a:pt x="1964" y="2214"/>
                </a:lnTo>
                <a:lnTo>
                  <a:pt x="2001" y="2243"/>
                </a:lnTo>
                <a:lnTo>
                  <a:pt x="1975" y="2240"/>
                </a:lnTo>
                <a:lnTo>
                  <a:pt x="1989" y="2255"/>
                </a:lnTo>
                <a:lnTo>
                  <a:pt x="2003" y="2268"/>
                </a:lnTo>
                <a:lnTo>
                  <a:pt x="2017" y="2282"/>
                </a:lnTo>
                <a:lnTo>
                  <a:pt x="2032" y="2295"/>
                </a:lnTo>
                <a:lnTo>
                  <a:pt x="2024" y="2294"/>
                </a:lnTo>
                <a:lnTo>
                  <a:pt x="2006" y="2295"/>
                </a:lnTo>
                <a:lnTo>
                  <a:pt x="2011" y="2305"/>
                </a:lnTo>
                <a:lnTo>
                  <a:pt x="2018" y="2315"/>
                </a:lnTo>
                <a:lnTo>
                  <a:pt x="2024" y="2324"/>
                </a:lnTo>
                <a:lnTo>
                  <a:pt x="2032" y="2333"/>
                </a:lnTo>
                <a:lnTo>
                  <a:pt x="2039" y="2341"/>
                </a:lnTo>
                <a:lnTo>
                  <a:pt x="2047" y="2349"/>
                </a:lnTo>
                <a:lnTo>
                  <a:pt x="2057" y="2356"/>
                </a:lnTo>
                <a:lnTo>
                  <a:pt x="2066" y="2362"/>
                </a:lnTo>
                <a:lnTo>
                  <a:pt x="2039" y="2359"/>
                </a:lnTo>
                <a:lnTo>
                  <a:pt x="2045" y="2367"/>
                </a:lnTo>
                <a:lnTo>
                  <a:pt x="2053" y="2374"/>
                </a:lnTo>
                <a:lnTo>
                  <a:pt x="2060" y="2382"/>
                </a:lnTo>
                <a:lnTo>
                  <a:pt x="2067" y="2389"/>
                </a:lnTo>
                <a:lnTo>
                  <a:pt x="2075" y="2395"/>
                </a:lnTo>
                <a:lnTo>
                  <a:pt x="2085" y="2400"/>
                </a:lnTo>
                <a:lnTo>
                  <a:pt x="2093" y="2405"/>
                </a:lnTo>
                <a:lnTo>
                  <a:pt x="2102" y="2409"/>
                </a:lnTo>
                <a:lnTo>
                  <a:pt x="2080" y="2421"/>
                </a:lnTo>
                <a:lnTo>
                  <a:pt x="2101" y="2435"/>
                </a:lnTo>
                <a:lnTo>
                  <a:pt x="2121" y="2450"/>
                </a:lnTo>
                <a:lnTo>
                  <a:pt x="2139" y="2465"/>
                </a:lnTo>
                <a:lnTo>
                  <a:pt x="2157" y="2482"/>
                </a:lnTo>
                <a:lnTo>
                  <a:pt x="2130" y="2485"/>
                </a:lnTo>
                <a:lnTo>
                  <a:pt x="2142" y="2494"/>
                </a:lnTo>
                <a:lnTo>
                  <a:pt x="2155" y="2502"/>
                </a:lnTo>
                <a:lnTo>
                  <a:pt x="2167" y="2509"/>
                </a:lnTo>
                <a:lnTo>
                  <a:pt x="2180" y="2516"/>
                </a:lnTo>
                <a:lnTo>
                  <a:pt x="2194" y="2521"/>
                </a:lnTo>
                <a:lnTo>
                  <a:pt x="2207" y="2525"/>
                </a:lnTo>
                <a:lnTo>
                  <a:pt x="2222" y="2528"/>
                </a:lnTo>
                <a:lnTo>
                  <a:pt x="2236" y="2530"/>
                </a:lnTo>
                <a:lnTo>
                  <a:pt x="2217" y="2540"/>
                </a:lnTo>
                <a:lnTo>
                  <a:pt x="2226" y="2546"/>
                </a:lnTo>
                <a:lnTo>
                  <a:pt x="2235" y="2550"/>
                </a:lnTo>
                <a:lnTo>
                  <a:pt x="2244" y="2554"/>
                </a:lnTo>
                <a:lnTo>
                  <a:pt x="2254" y="2557"/>
                </a:lnTo>
                <a:lnTo>
                  <a:pt x="2264" y="2559"/>
                </a:lnTo>
                <a:lnTo>
                  <a:pt x="2273" y="2561"/>
                </a:lnTo>
                <a:lnTo>
                  <a:pt x="2284" y="2562"/>
                </a:lnTo>
                <a:lnTo>
                  <a:pt x="2294" y="2562"/>
                </a:lnTo>
                <a:lnTo>
                  <a:pt x="2266" y="2571"/>
                </a:lnTo>
                <a:lnTo>
                  <a:pt x="2292" y="2581"/>
                </a:lnTo>
                <a:lnTo>
                  <a:pt x="2318" y="2588"/>
                </a:lnTo>
                <a:lnTo>
                  <a:pt x="2344" y="2595"/>
                </a:lnTo>
                <a:lnTo>
                  <a:pt x="2371" y="2599"/>
                </a:lnTo>
                <a:lnTo>
                  <a:pt x="2345" y="2606"/>
                </a:lnTo>
                <a:lnTo>
                  <a:pt x="2369" y="2614"/>
                </a:lnTo>
                <a:lnTo>
                  <a:pt x="2412" y="2627"/>
                </a:lnTo>
                <a:lnTo>
                  <a:pt x="2434" y="2634"/>
                </a:lnTo>
                <a:lnTo>
                  <a:pt x="2454" y="2640"/>
                </a:lnTo>
                <a:lnTo>
                  <a:pt x="2466" y="2647"/>
                </a:lnTo>
                <a:lnTo>
                  <a:pt x="2469" y="2649"/>
                </a:lnTo>
                <a:lnTo>
                  <a:pt x="2470" y="2650"/>
                </a:lnTo>
                <a:lnTo>
                  <a:pt x="2468" y="2651"/>
                </a:lnTo>
                <a:lnTo>
                  <a:pt x="2463" y="2652"/>
                </a:lnTo>
                <a:lnTo>
                  <a:pt x="2449" y="2653"/>
                </a:lnTo>
                <a:lnTo>
                  <a:pt x="2432" y="2653"/>
                </a:lnTo>
                <a:lnTo>
                  <a:pt x="2410" y="2652"/>
                </a:lnTo>
                <a:lnTo>
                  <a:pt x="2369" y="2649"/>
                </a:lnTo>
                <a:lnTo>
                  <a:pt x="2353" y="2649"/>
                </a:lnTo>
                <a:lnTo>
                  <a:pt x="2343" y="2649"/>
                </a:lnTo>
                <a:lnTo>
                  <a:pt x="2358" y="2662"/>
                </a:lnTo>
                <a:lnTo>
                  <a:pt x="2326" y="2665"/>
                </a:lnTo>
                <a:lnTo>
                  <a:pt x="2294" y="2671"/>
                </a:lnTo>
                <a:lnTo>
                  <a:pt x="2278" y="2675"/>
                </a:lnTo>
                <a:lnTo>
                  <a:pt x="2262" y="2680"/>
                </a:lnTo>
                <a:lnTo>
                  <a:pt x="2247" y="2685"/>
                </a:lnTo>
                <a:lnTo>
                  <a:pt x="2232" y="2690"/>
                </a:lnTo>
                <a:lnTo>
                  <a:pt x="2250" y="2693"/>
                </a:lnTo>
                <a:lnTo>
                  <a:pt x="2224" y="2703"/>
                </a:lnTo>
                <a:lnTo>
                  <a:pt x="2202" y="2712"/>
                </a:lnTo>
                <a:lnTo>
                  <a:pt x="2193" y="2717"/>
                </a:lnTo>
                <a:lnTo>
                  <a:pt x="2186" y="2721"/>
                </a:lnTo>
                <a:lnTo>
                  <a:pt x="2204" y="2728"/>
                </a:lnTo>
                <a:lnTo>
                  <a:pt x="2195" y="2735"/>
                </a:lnTo>
                <a:lnTo>
                  <a:pt x="2185" y="2741"/>
                </a:lnTo>
                <a:lnTo>
                  <a:pt x="2175" y="2746"/>
                </a:lnTo>
                <a:lnTo>
                  <a:pt x="2166" y="2748"/>
                </a:lnTo>
                <a:lnTo>
                  <a:pt x="2162" y="2748"/>
                </a:lnTo>
                <a:lnTo>
                  <a:pt x="2158" y="2747"/>
                </a:lnTo>
                <a:lnTo>
                  <a:pt x="2153" y="2746"/>
                </a:lnTo>
                <a:lnTo>
                  <a:pt x="2148" y="2743"/>
                </a:lnTo>
                <a:lnTo>
                  <a:pt x="2144" y="2740"/>
                </a:lnTo>
                <a:lnTo>
                  <a:pt x="2140" y="2736"/>
                </a:lnTo>
                <a:lnTo>
                  <a:pt x="2137" y="2732"/>
                </a:lnTo>
                <a:lnTo>
                  <a:pt x="2133" y="2727"/>
                </a:lnTo>
                <a:lnTo>
                  <a:pt x="2136" y="2735"/>
                </a:lnTo>
                <a:lnTo>
                  <a:pt x="2139" y="2743"/>
                </a:lnTo>
                <a:lnTo>
                  <a:pt x="2140" y="2748"/>
                </a:lnTo>
                <a:lnTo>
                  <a:pt x="2140" y="2752"/>
                </a:lnTo>
                <a:lnTo>
                  <a:pt x="2139" y="2755"/>
                </a:lnTo>
                <a:lnTo>
                  <a:pt x="2136" y="2758"/>
                </a:lnTo>
                <a:lnTo>
                  <a:pt x="2129" y="2750"/>
                </a:lnTo>
                <a:lnTo>
                  <a:pt x="2121" y="2741"/>
                </a:lnTo>
                <a:lnTo>
                  <a:pt x="2103" y="2726"/>
                </a:lnTo>
                <a:lnTo>
                  <a:pt x="2086" y="2710"/>
                </a:lnTo>
                <a:lnTo>
                  <a:pt x="2070" y="2695"/>
                </a:lnTo>
                <a:lnTo>
                  <a:pt x="2079" y="2715"/>
                </a:lnTo>
                <a:lnTo>
                  <a:pt x="2024" y="2697"/>
                </a:lnTo>
                <a:lnTo>
                  <a:pt x="2031" y="2713"/>
                </a:lnTo>
                <a:lnTo>
                  <a:pt x="2038" y="2726"/>
                </a:lnTo>
                <a:lnTo>
                  <a:pt x="2046" y="2738"/>
                </a:lnTo>
                <a:lnTo>
                  <a:pt x="2056" y="2751"/>
                </a:lnTo>
                <a:lnTo>
                  <a:pt x="2066" y="2762"/>
                </a:lnTo>
                <a:lnTo>
                  <a:pt x="2077" y="2773"/>
                </a:lnTo>
                <a:lnTo>
                  <a:pt x="2089" y="2784"/>
                </a:lnTo>
                <a:lnTo>
                  <a:pt x="2101" y="2794"/>
                </a:lnTo>
                <a:lnTo>
                  <a:pt x="2083" y="2789"/>
                </a:lnTo>
                <a:lnTo>
                  <a:pt x="2085" y="2794"/>
                </a:lnTo>
                <a:lnTo>
                  <a:pt x="2086" y="2798"/>
                </a:lnTo>
                <a:lnTo>
                  <a:pt x="2086" y="2802"/>
                </a:lnTo>
                <a:lnTo>
                  <a:pt x="2085" y="2805"/>
                </a:lnTo>
                <a:lnTo>
                  <a:pt x="2083" y="2808"/>
                </a:lnTo>
                <a:lnTo>
                  <a:pt x="2078" y="2810"/>
                </a:lnTo>
                <a:lnTo>
                  <a:pt x="2073" y="2813"/>
                </a:lnTo>
                <a:lnTo>
                  <a:pt x="2068" y="2815"/>
                </a:lnTo>
                <a:lnTo>
                  <a:pt x="2087" y="2818"/>
                </a:lnTo>
                <a:lnTo>
                  <a:pt x="2042" y="2839"/>
                </a:lnTo>
                <a:lnTo>
                  <a:pt x="1999" y="2862"/>
                </a:lnTo>
                <a:lnTo>
                  <a:pt x="2021" y="2863"/>
                </a:lnTo>
                <a:lnTo>
                  <a:pt x="1978" y="2887"/>
                </a:lnTo>
                <a:lnTo>
                  <a:pt x="1935" y="2909"/>
                </a:lnTo>
                <a:lnTo>
                  <a:pt x="1952" y="2913"/>
                </a:lnTo>
                <a:lnTo>
                  <a:pt x="1941" y="2917"/>
                </a:lnTo>
                <a:lnTo>
                  <a:pt x="1931" y="2922"/>
                </a:lnTo>
                <a:lnTo>
                  <a:pt x="1921" y="2927"/>
                </a:lnTo>
                <a:lnTo>
                  <a:pt x="1910" y="2933"/>
                </a:lnTo>
                <a:lnTo>
                  <a:pt x="1901" y="2940"/>
                </a:lnTo>
                <a:lnTo>
                  <a:pt x="1892" y="2948"/>
                </a:lnTo>
                <a:lnTo>
                  <a:pt x="1884" y="2955"/>
                </a:lnTo>
                <a:lnTo>
                  <a:pt x="1875" y="2963"/>
                </a:lnTo>
                <a:lnTo>
                  <a:pt x="1890" y="2961"/>
                </a:lnTo>
                <a:lnTo>
                  <a:pt x="1904" y="2957"/>
                </a:lnTo>
                <a:lnTo>
                  <a:pt x="1919" y="2953"/>
                </a:lnTo>
                <a:lnTo>
                  <a:pt x="1932" y="2947"/>
                </a:lnTo>
                <a:lnTo>
                  <a:pt x="1945" y="2940"/>
                </a:lnTo>
                <a:lnTo>
                  <a:pt x="1958" y="2933"/>
                </a:lnTo>
                <a:lnTo>
                  <a:pt x="1970" y="2925"/>
                </a:lnTo>
                <a:lnTo>
                  <a:pt x="1982" y="2916"/>
                </a:lnTo>
                <a:lnTo>
                  <a:pt x="1977" y="2935"/>
                </a:lnTo>
                <a:lnTo>
                  <a:pt x="2002" y="2924"/>
                </a:lnTo>
                <a:lnTo>
                  <a:pt x="2025" y="2910"/>
                </a:lnTo>
                <a:lnTo>
                  <a:pt x="2047" y="2896"/>
                </a:lnTo>
                <a:lnTo>
                  <a:pt x="2068" y="2881"/>
                </a:lnTo>
                <a:lnTo>
                  <a:pt x="2066" y="2894"/>
                </a:lnTo>
                <a:lnTo>
                  <a:pt x="2074" y="2887"/>
                </a:lnTo>
                <a:lnTo>
                  <a:pt x="2084" y="2881"/>
                </a:lnTo>
                <a:lnTo>
                  <a:pt x="2093" y="2875"/>
                </a:lnTo>
                <a:lnTo>
                  <a:pt x="2102" y="2870"/>
                </a:lnTo>
                <a:lnTo>
                  <a:pt x="2111" y="2867"/>
                </a:lnTo>
                <a:lnTo>
                  <a:pt x="2120" y="2865"/>
                </a:lnTo>
                <a:lnTo>
                  <a:pt x="2127" y="2864"/>
                </a:lnTo>
                <a:lnTo>
                  <a:pt x="2132" y="2865"/>
                </a:lnTo>
                <a:lnTo>
                  <a:pt x="2137" y="2863"/>
                </a:lnTo>
                <a:lnTo>
                  <a:pt x="2141" y="2863"/>
                </a:lnTo>
                <a:lnTo>
                  <a:pt x="2144" y="2864"/>
                </a:lnTo>
                <a:lnTo>
                  <a:pt x="2148" y="2866"/>
                </a:lnTo>
                <a:lnTo>
                  <a:pt x="2152" y="2869"/>
                </a:lnTo>
                <a:lnTo>
                  <a:pt x="2155" y="2874"/>
                </a:lnTo>
                <a:lnTo>
                  <a:pt x="2157" y="2881"/>
                </a:lnTo>
                <a:lnTo>
                  <a:pt x="2160" y="2889"/>
                </a:lnTo>
                <a:lnTo>
                  <a:pt x="2138" y="2886"/>
                </a:lnTo>
                <a:lnTo>
                  <a:pt x="2151" y="2902"/>
                </a:lnTo>
                <a:lnTo>
                  <a:pt x="2163" y="2919"/>
                </a:lnTo>
                <a:lnTo>
                  <a:pt x="2185" y="2953"/>
                </a:lnTo>
                <a:lnTo>
                  <a:pt x="2206" y="2988"/>
                </a:lnTo>
                <a:lnTo>
                  <a:pt x="2225" y="3024"/>
                </a:lnTo>
                <a:lnTo>
                  <a:pt x="2176" y="3009"/>
                </a:lnTo>
                <a:lnTo>
                  <a:pt x="2206" y="3047"/>
                </a:lnTo>
                <a:lnTo>
                  <a:pt x="2222" y="3067"/>
                </a:lnTo>
                <a:lnTo>
                  <a:pt x="2237" y="3087"/>
                </a:lnTo>
                <a:lnTo>
                  <a:pt x="2252" y="3107"/>
                </a:lnTo>
                <a:lnTo>
                  <a:pt x="2265" y="3129"/>
                </a:lnTo>
                <a:lnTo>
                  <a:pt x="2276" y="3151"/>
                </a:lnTo>
                <a:lnTo>
                  <a:pt x="2280" y="3161"/>
                </a:lnTo>
                <a:lnTo>
                  <a:pt x="2285" y="3172"/>
                </a:lnTo>
                <a:lnTo>
                  <a:pt x="2282" y="3170"/>
                </a:lnTo>
                <a:lnTo>
                  <a:pt x="2277" y="3168"/>
                </a:lnTo>
                <a:lnTo>
                  <a:pt x="2262" y="3165"/>
                </a:lnTo>
                <a:lnTo>
                  <a:pt x="2246" y="3162"/>
                </a:lnTo>
                <a:lnTo>
                  <a:pt x="2240" y="3160"/>
                </a:lnTo>
                <a:lnTo>
                  <a:pt x="2243" y="3167"/>
                </a:lnTo>
                <a:lnTo>
                  <a:pt x="2247" y="3173"/>
                </a:lnTo>
                <a:lnTo>
                  <a:pt x="2257" y="3188"/>
                </a:lnTo>
                <a:lnTo>
                  <a:pt x="2268" y="3201"/>
                </a:lnTo>
                <a:lnTo>
                  <a:pt x="2279" y="3214"/>
                </a:lnTo>
                <a:lnTo>
                  <a:pt x="2292" y="3227"/>
                </a:lnTo>
                <a:lnTo>
                  <a:pt x="2303" y="3240"/>
                </a:lnTo>
                <a:lnTo>
                  <a:pt x="2313" y="3255"/>
                </a:lnTo>
                <a:lnTo>
                  <a:pt x="2322" y="3269"/>
                </a:lnTo>
                <a:lnTo>
                  <a:pt x="2295" y="3272"/>
                </a:lnTo>
                <a:lnTo>
                  <a:pt x="2310" y="3310"/>
                </a:lnTo>
                <a:lnTo>
                  <a:pt x="2325" y="3341"/>
                </a:lnTo>
                <a:lnTo>
                  <a:pt x="2341" y="3376"/>
                </a:lnTo>
                <a:lnTo>
                  <a:pt x="2358" y="3410"/>
                </a:lnTo>
                <a:lnTo>
                  <a:pt x="2373" y="3438"/>
                </a:lnTo>
                <a:lnTo>
                  <a:pt x="2379" y="3450"/>
                </a:lnTo>
                <a:lnTo>
                  <a:pt x="2386" y="3457"/>
                </a:lnTo>
                <a:lnTo>
                  <a:pt x="2391" y="3462"/>
                </a:lnTo>
                <a:lnTo>
                  <a:pt x="2393" y="3463"/>
                </a:lnTo>
                <a:lnTo>
                  <a:pt x="2394" y="3463"/>
                </a:lnTo>
                <a:lnTo>
                  <a:pt x="2389" y="3463"/>
                </a:lnTo>
                <a:lnTo>
                  <a:pt x="2381" y="3463"/>
                </a:lnTo>
                <a:lnTo>
                  <a:pt x="2372" y="3460"/>
                </a:lnTo>
                <a:lnTo>
                  <a:pt x="2360" y="3457"/>
                </a:lnTo>
                <a:lnTo>
                  <a:pt x="2332" y="3447"/>
                </a:lnTo>
                <a:lnTo>
                  <a:pt x="2299" y="3434"/>
                </a:lnTo>
                <a:lnTo>
                  <a:pt x="2265" y="3422"/>
                </a:lnTo>
                <a:lnTo>
                  <a:pt x="2247" y="3417"/>
                </a:lnTo>
                <a:lnTo>
                  <a:pt x="2231" y="3413"/>
                </a:lnTo>
                <a:lnTo>
                  <a:pt x="2215" y="3408"/>
                </a:lnTo>
                <a:lnTo>
                  <a:pt x="2201" y="3406"/>
                </a:lnTo>
                <a:lnTo>
                  <a:pt x="2188" y="3405"/>
                </a:lnTo>
                <a:lnTo>
                  <a:pt x="2176" y="3407"/>
                </a:lnTo>
                <a:lnTo>
                  <a:pt x="2205" y="3422"/>
                </a:lnTo>
                <a:lnTo>
                  <a:pt x="2198" y="3423"/>
                </a:lnTo>
                <a:lnTo>
                  <a:pt x="2189" y="3423"/>
                </a:lnTo>
                <a:lnTo>
                  <a:pt x="2179" y="3422"/>
                </a:lnTo>
                <a:lnTo>
                  <a:pt x="2169" y="3420"/>
                </a:lnTo>
                <a:lnTo>
                  <a:pt x="2147" y="3416"/>
                </a:lnTo>
                <a:lnTo>
                  <a:pt x="2126" y="3409"/>
                </a:lnTo>
                <a:lnTo>
                  <a:pt x="2106" y="3403"/>
                </a:lnTo>
                <a:lnTo>
                  <a:pt x="2090" y="3398"/>
                </a:lnTo>
                <a:lnTo>
                  <a:pt x="2075" y="3392"/>
                </a:lnTo>
                <a:lnTo>
                  <a:pt x="2094" y="3419"/>
                </a:lnTo>
                <a:lnTo>
                  <a:pt x="2062" y="3410"/>
                </a:lnTo>
                <a:lnTo>
                  <a:pt x="2030" y="3401"/>
                </a:lnTo>
                <a:lnTo>
                  <a:pt x="1998" y="3392"/>
                </a:lnTo>
                <a:lnTo>
                  <a:pt x="1966" y="3383"/>
                </a:lnTo>
                <a:lnTo>
                  <a:pt x="1971" y="3409"/>
                </a:lnTo>
                <a:lnTo>
                  <a:pt x="1959" y="3400"/>
                </a:lnTo>
                <a:lnTo>
                  <a:pt x="1943" y="3390"/>
                </a:lnTo>
                <a:lnTo>
                  <a:pt x="1908" y="3368"/>
                </a:lnTo>
                <a:lnTo>
                  <a:pt x="1867" y="3344"/>
                </a:lnTo>
                <a:lnTo>
                  <a:pt x="1879" y="3375"/>
                </a:lnTo>
                <a:lnTo>
                  <a:pt x="1849" y="3350"/>
                </a:lnTo>
                <a:lnTo>
                  <a:pt x="1819" y="3324"/>
                </a:lnTo>
                <a:lnTo>
                  <a:pt x="1789" y="3297"/>
                </a:lnTo>
                <a:lnTo>
                  <a:pt x="1761" y="3269"/>
                </a:lnTo>
                <a:lnTo>
                  <a:pt x="1765" y="3303"/>
                </a:lnTo>
                <a:lnTo>
                  <a:pt x="1758" y="3296"/>
                </a:lnTo>
                <a:lnTo>
                  <a:pt x="1750" y="3288"/>
                </a:lnTo>
                <a:lnTo>
                  <a:pt x="1734" y="3267"/>
                </a:lnTo>
                <a:lnTo>
                  <a:pt x="1722" y="3250"/>
                </a:lnTo>
                <a:lnTo>
                  <a:pt x="1717" y="3242"/>
                </a:lnTo>
                <a:lnTo>
                  <a:pt x="1717" y="3291"/>
                </a:lnTo>
                <a:lnTo>
                  <a:pt x="1716" y="3337"/>
                </a:lnTo>
                <a:lnTo>
                  <a:pt x="1714" y="3361"/>
                </a:lnTo>
                <a:lnTo>
                  <a:pt x="1711" y="3385"/>
                </a:lnTo>
                <a:lnTo>
                  <a:pt x="1708" y="3408"/>
                </a:lnTo>
                <a:lnTo>
                  <a:pt x="1703" y="3432"/>
                </a:lnTo>
                <a:lnTo>
                  <a:pt x="1690" y="3415"/>
                </a:lnTo>
                <a:lnTo>
                  <a:pt x="1694" y="3468"/>
                </a:lnTo>
                <a:lnTo>
                  <a:pt x="1698" y="3522"/>
                </a:lnTo>
                <a:lnTo>
                  <a:pt x="1681" y="3511"/>
                </a:lnTo>
                <a:lnTo>
                  <a:pt x="1683" y="3563"/>
                </a:lnTo>
                <a:lnTo>
                  <a:pt x="1684" y="3595"/>
                </a:lnTo>
                <a:lnTo>
                  <a:pt x="1668" y="3570"/>
                </a:lnTo>
                <a:lnTo>
                  <a:pt x="1665" y="3598"/>
                </a:lnTo>
                <a:lnTo>
                  <a:pt x="1661" y="3627"/>
                </a:lnTo>
                <a:lnTo>
                  <a:pt x="1654" y="3655"/>
                </a:lnTo>
                <a:lnTo>
                  <a:pt x="1645" y="3683"/>
                </a:lnTo>
                <a:lnTo>
                  <a:pt x="1637" y="3665"/>
                </a:lnTo>
                <a:lnTo>
                  <a:pt x="1631" y="3676"/>
                </a:lnTo>
                <a:lnTo>
                  <a:pt x="1625" y="3690"/>
                </a:lnTo>
                <a:lnTo>
                  <a:pt x="1612" y="3723"/>
                </a:lnTo>
                <a:lnTo>
                  <a:pt x="1599" y="3763"/>
                </a:lnTo>
                <a:lnTo>
                  <a:pt x="1587" y="3743"/>
                </a:lnTo>
                <a:lnTo>
                  <a:pt x="1575" y="3773"/>
                </a:lnTo>
                <a:lnTo>
                  <a:pt x="1562" y="3816"/>
                </a:lnTo>
                <a:lnTo>
                  <a:pt x="1544" y="3870"/>
                </a:lnTo>
                <a:lnTo>
                  <a:pt x="1536" y="3840"/>
                </a:lnTo>
                <a:lnTo>
                  <a:pt x="1529" y="3863"/>
                </a:lnTo>
                <a:lnTo>
                  <a:pt x="1524" y="3887"/>
                </a:lnTo>
                <a:lnTo>
                  <a:pt x="1520" y="3910"/>
                </a:lnTo>
                <a:lnTo>
                  <a:pt x="1517" y="3934"/>
                </a:lnTo>
                <a:lnTo>
                  <a:pt x="1510" y="3983"/>
                </a:lnTo>
                <a:lnTo>
                  <a:pt x="1507" y="4006"/>
                </a:lnTo>
                <a:lnTo>
                  <a:pt x="1504" y="4030"/>
                </a:lnTo>
                <a:lnTo>
                  <a:pt x="1486" y="4021"/>
                </a:lnTo>
                <a:lnTo>
                  <a:pt x="1468" y="4010"/>
                </a:lnTo>
                <a:lnTo>
                  <a:pt x="1452" y="3998"/>
                </a:lnTo>
                <a:lnTo>
                  <a:pt x="1436" y="3986"/>
                </a:lnTo>
                <a:lnTo>
                  <a:pt x="1421" y="3971"/>
                </a:lnTo>
                <a:lnTo>
                  <a:pt x="1407" y="3957"/>
                </a:lnTo>
                <a:lnTo>
                  <a:pt x="1380" y="3927"/>
                </a:lnTo>
                <a:lnTo>
                  <a:pt x="1353" y="3896"/>
                </a:lnTo>
                <a:lnTo>
                  <a:pt x="1326" y="3865"/>
                </a:lnTo>
                <a:lnTo>
                  <a:pt x="1312" y="3851"/>
                </a:lnTo>
                <a:lnTo>
                  <a:pt x="1297" y="3837"/>
                </a:lnTo>
                <a:lnTo>
                  <a:pt x="1282" y="3824"/>
                </a:lnTo>
                <a:lnTo>
                  <a:pt x="1265" y="3811"/>
                </a:lnTo>
                <a:lnTo>
                  <a:pt x="1268" y="3828"/>
                </a:lnTo>
                <a:lnTo>
                  <a:pt x="1258" y="3815"/>
                </a:lnTo>
                <a:lnTo>
                  <a:pt x="1246" y="3802"/>
                </a:lnTo>
                <a:lnTo>
                  <a:pt x="1232" y="3790"/>
                </a:lnTo>
                <a:lnTo>
                  <a:pt x="1219" y="3780"/>
                </a:lnTo>
                <a:lnTo>
                  <a:pt x="1197" y="3764"/>
                </a:lnTo>
                <a:lnTo>
                  <a:pt x="1188" y="3759"/>
                </a:lnTo>
                <a:lnTo>
                  <a:pt x="1190" y="3793"/>
                </a:lnTo>
                <a:lnTo>
                  <a:pt x="1186" y="3786"/>
                </a:lnTo>
                <a:lnTo>
                  <a:pt x="1182" y="3778"/>
                </a:lnTo>
                <a:lnTo>
                  <a:pt x="1170" y="3765"/>
                </a:lnTo>
                <a:lnTo>
                  <a:pt x="1158" y="3753"/>
                </a:lnTo>
                <a:lnTo>
                  <a:pt x="1147" y="3741"/>
                </a:lnTo>
                <a:lnTo>
                  <a:pt x="1126" y="3724"/>
                </a:lnTo>
                <a:lnTo>
                  <a:pt x="1118" y="3718"/>
                </a:lnTo>
                <a:lnTo>
                  <a:pt x="1126" y="3743"/>
                </a:lnTo>
                <a:lnTo>
                  <a:pt x="1121" y="3738"/>
                </a:lnTo>
                <a:lnTo>
                  <a:pt x="1115" y="3733"/>
                </a:lnTo>
                <a:lnTo>
                  <a:pt x="1100" y="3723"/>
                </a:lnTo>
                <a:lnTo>
                  <a:pt x="1085" y="3712"/>
                </a:lnTo>
                <a:lnTo>
                  <a:pt x="1068" y="3703"/>
                </a:lnTo>
                <a:lnTo>
                  <a:pt x="1041" y="3690"/>
                </a:lnTo>
                <a:lnTo>
                  <a:pt x="1029" y="3685"/>
                </a:lnTo>
                <a:lnTo>
                  <a:pt x="1039" y="3703"/>
                </a:lnTo>
                <a:lnTo>
                  <a:pt x="1032" y="3697"/>
                </a:lnTo>
                <a:lnTo>
                  <a:pt x="1025" y="3692"/>
                </a:lnTo>
                <a:lnTo>
                  <a:pt x="1011" y="3682"/>
                </a:lnTo>
                <a:lnTo>
                  <a:pt x="994" y="3673"/>
                </a:lnTo>
                <a:lnTo>
                  <a:pt x="979" y="3667"/>
                </a:lnTo>
                <a:lnTo>
                  <a:pt x="965" y="3662"/>
                </a:lnTo>
                <a:lnTo>
                  <a:pt x="954" y="3658"/>
                </a:lnTo>
                <a:lnTo>
                  <a:pt x="944" y="3656"/>
                </a:lnTo>
                <a:lnTo>
                  <a:pt x="953" y="3676"/>
                </a:lnTo>
                <a:lnTo>
                  <a:pt x="939" y="3667"/>
                </a:lnTo>
                <a:lnTo>
                  <a:pt x="927" y="3660"/>
                </a:lnTo>
                <a:lnTo>
                  <a:pt x="915" y="3655"/>
                </a:lnTo>
                <a:lnTo>
                  <a:pt x="903" y="3652"/>
                </a:lnTo>
                <a:lnTo>
                  <a:pt x="894" y="3649"/>
                </a:lnTo>
                <a:lnTo>
                  <a:pt x="887" y="3648"/>
                </a:lnTo>
                <a:lnTo>
                  <a:pt x="881" y="3648"/>
                </a:lnTo>
                <a:lnTo>
                  <a:pt x="888" y="3666"/>
                </a:lnTo>
                <a:lnTo>
                  <a:pt x="872" y="3655"/>
                </a:lnTo>
                <a:lnTo>
                  <a:pt x="857" y="3645"/>
                </a:lnTo>
                <a:lnTo>
                  <a:pt x="840" y="3638"/>
                </a:lnTo>
                <a:lnTo>
                  <a:pt x="825" y="3631"/>
                </a:lnTo>
                <a:lnTo>
                  <a:pt x="800" y="3623"/>
                </a:lnTo>
                <a:lnTo>
                  <a:pt x="790" y="3621"/>
                </a:lnTo>
                <a:lnTo>
                  <a:pt x="813" y="3652"/>
                </a:lnTo>
                <a:lnTo>
                  <a:pt x="796" y="3645"/>
                </a:lnTo>
                <a:lnTo>
                  <a:pt x="780" y="3638"/>
                </a:lnTo>
                <a:lnTo>
                  <a:pt x="764" y="3629"/>
                </a:lnTo>
                <a:lnTo>
                  <a:pt x="750" y="3619"/>
                </a:lnTo>
                <a:lnTo>
                  <a:pt x="735" y="3607"/>
                </a:lnTo>
                <a:lnTo>
                  <a:pt x="722" y="3596"/>
                </a:lnTo>
                <a:lnTo>
                  <a:pt x="710" y="3583"/>
                </a:lnTo>
                <a:lnTo>
                  <a:pt x="697" y="3570"/>
                </a:lnTo>
                <a:lnTo>
                  <a:pt x="691" y="3588"/>
                </a:lnTo>
                <a:lnTo>
                  <a:pt x="673" y="3566"/>
                </a:lnTo>
                <a:lnTo>
                  <a:pt x="659" y="3549"/>
                </a:lnTo>
                <a:lnTo>
                  <a:pt x="644" y="3533"/>
                </a:lnTo>
                <a:lnTo>
                  <a:pt x="643" y="3567"/>
                </a:lnTo>
                <a:lnTo>
                  <a:pt x="635" y="3554"/>
                </a:lnTo>
                <a:lnTo>
                  <a:pt x="626" y="3541"/>
                </a:lnTo>
                <a:lnTo>
                  <a:pt x="617" y="3529"/>
                </a:lnTo>
                <a:lnTo>
                  <a:pt x="609" y="3518"/>
                </a:lnTo>
                <a:lnTo>
                  <a:pt x="594" y="3502"/>
                </a:lnTo>
                <a:lnTo>
                  <a:pt x="588" y="3496"/>
                </a:lnTo>
                <a:lnTo>
                  <a:pt x="584" y="3519"/>
                </a:lnTo>
                <a:lnTo>
                  <a:pt x="578" y="3507"/>
                </a:lnTo>
                <a:lnTo>
                  <a:pt x="569" y="3495"/>
                </a:lnTo>
                <a:lnTo>
                  <a:pt x="560" y="3484"/>
                </a:lnTo>
                <a:lnTo>
                  <a:pt x="551" y="3472"/>
                </a:lnTo>
                <a:lnTo>
                  <a:pt x="534" y="3456"/>
                </a:lnTo>
                <a:lnTo>
                  <a:pt x="527" y="3449"/>
                </a:lnTo>
                <a:lnTo>
                  <a:pt x="530" y="3486"/>
                </a:lnTo>
                <a:lnTo>
                  <a:pt x="511" y="3464"/>
                </a:lnTo>
                <a:lnTo>
                  <a:pt x="488" y="3441"/>
                </a:lnTo>
                <a:lnTo>
                  <a:pt x="461" y="3415"/>
                </a:lnTo>
                <a:lnTo>
                  <a:pt x="464" y="3426"/>
                </a:lnTo>
                <a:lnTo>
                  <a:pt x="468" y="3436"/>
                </a:lnTo>
                <a:lnTo>
                  <a:pt x="478" y="3458"/>
                </a:lnTo>
                <a:lnTo>
                  <a:pt x="490" y="3478"/>
                </a:lnTo>
                <a:lnTo>
                  <a:pt x="501" y="3498"/>
                </a:lnTo>
                <a:lnTo>
                  <a:pt x="513" y="3518"/>
                </a:lnTo>
                <a:lnTo>
                  <a:pt x="522" y="3536"/>
                </a:lnTo>
                <a:lnTo>
                  <a:pt x="525" y="3545"/>
                </a:lnTo>
                <a:lnTo>
                  <a:pt x="527" y="3555"/>
                </a:lnTo>
                <a:lnTo>
                  <a:pt x="529" y="3563"/>
                </a:lnTo>
                <a:lnTo>
                  <a:pt x="529" y="3571"/>
                </a:lnTo>
                <a:lnTo>
                  <a:pt x="532" y="3576"/>
                </a:lnTo>
                <a:lnTo>
                  <a:pt x="535" y="3582"/>
                </a:lnTo>
                <a:lnTo>
                  <a:pt x="544" y="3590"/>
                </a:lnTo>
                <a:lnTo>
                  <a:pt x="553" y="3597"/>
                </a:lnTo>
                <a:lnTo>
                  <a:pt x="563" y="3603"/>
                </a:lnTo>
                <a:lnTo>
                  <a:pt x="571" y="3607"/>
                </a:lnTo>
                <a:lnTo>
                  <a:pt x="579" y="3610"/>
                </a:lnTo>
                <a:lnTo>
                  <a:pt x="585" y="3613"/>
                </a:lnTo>
                <a:lnTo>
                  <a:pt x="569" y="3621"/>
                </a:lnTo>
                <a:lnTo>
                  <a:pt x="578" y="3629"/>
                </a:lnTo>
                <a:lnTo>
                  <a:pt x="587" y="3638"/>
                </a:lnTo>
                <a:lnTo>
                  <a:pt x="608" y="3654"/>
                </a:lnTo>
                <a:lnTo>
                  <a:pt x="624" y="3665"/>
                </a:lnTo>
                <a:lnTo>
                  <a:pt x="631" y="3669"/>
                </a:lnTo>
                <a:lnTo>
                  <a:pt x="611" y="3670"/>
                </a:lnTo>
                <a:lnTo>
                  <a:pt x="627" y="3692"/>
                </a:lnTo>
                <a:lnTo>
                  <a:pt x="648" y="3715"/>
                </a:lnTo>
                <a:lnTo>
                  <a:pt x="670" y="3739"/>
                </a:lnTo>
                <a:lnTo>
                  <a:pt x="647" y="3731"/>
                </a:lnTo>
                <a:lnTo>
                  <a:pt x="649" y="3739"/>
                </a:lnTo>
                <a:lnTo>
                  <a:pt x="651" y="3748"/>
                </a:lnTo>
                <a:lnTo>
                  <a:pt x="659" y="3766"/>
                </a:lnTo>
                <a:lnTo>
                  <a:pt x="669" y="3786"/>
                </a:lnTo>
                <a:lnTo>
                  <a:pt x="681" y="3805"/>
                </a:lnTo>
                <a:lnTo>
                  <a:pt x="701" y="3837"/>
                </a:lnTo>
                <a:lnTo>
                  <a:pt x="712" y="3850"/>
                </a:lnTo>
                <a:lnTo>
                  <a:pt x="688" y="3841"/>
                </a:lnTo>
                <a:lnTo>
                  <a:pt x="689" y="3847"/>
                </a:lnTo>
                <a:lnTo>
                  <a:pt x="691" y="3852"/>
                </a:lnTo>
                <a:lnTo>
                  <a:pt x="699" y="3865"/>
                </a:lnTo>
                <a:lnTo>
                  <a:pt x="709" y="3882"/>
                </a:lnTo>
                <a:lnTo>
                  <a:pt x="720" y="3898"/>
                </a:lnTo>
                <a:lnTo>
                  <a:pt x="739" y="3926"/>
                </a:lnTo>
                <a:lnTo>
                  <a:pt x="748" y="3938"/>
                </a:lnTo>
                <a:lnTo>
                  <a:pt x="720" y="3921"/>
                </a:lnTo>
                <a:lnTo>
                  <a:pt x="722" y="3929"/>
                </a:lnTo>
                <a:lnTo>
                  <a:pt x="726" y="3939"/>
                </a:lnTo>
                <a:lnTo>
                  <a:pt x="731" y="3950"/>
                </a:lnTo>
                <a:lnTo>
                  <a:pt x="736" y="3960"/>
                </a:lnTo>
                <a:lnTo>
                  <a:pt x="750" y="3981"/>
                </a:lnTo>
                <a:lnTo>
                  <a:pt x="764" y="4001"/>
                </a:lnTo>
                <a:lnTo>
                  <a:pt x="779" y="4019"/>
                </a:lnTo>
                <a:lnTo>
                  <a:pt x="790" y="4033"/>
                </a:lnTo>
                <a:lnTo>
                  <a:pt x="801" y="4047"/>
                </a:lnTo>
                <a:lnTo>
                  <a:pt x="772" y="4028"/>
                </a:lnTo>
                <a:lnTo>
                  <a:pt x="782" y="4043"/>
                </a:lnTo>
                <a:lnTo>
                  <a:pt x="793" y="4061"/>
                </a:lnTo>
                <a:lnTo>
                  <a:pt x="820" y="4097"/>
                </a:lnTo>
                <a:lnTo>
                  <a:pt x="843" y="4127"/>
                </a:lnTo>
                <a:lnTo>
                  <a:pt x="853" y="4139"/>
                </a:lnTo>
                <a:lnTo>
                  <a:pt x="826" y="4128"/>
                </a:lnTo>
                <a:lnTo>
                  <a:pt x="831" y="4134"/>
                </a:lnTo>
                <a:lnTo>
                  <a:pt x="836" y="4141"/>
                </a:lnTo>
                <a:lnTo>
                  <a:pt x="850" y="4155"/>
                </a:lnTo>
                <a:lnTo>
                  <a:pt x="865" y="4168"/>
                </a:lnTo>
                <a:lnTo>
                  <a:pt x="881" y="4181"/>
                </a:lnTo>
                <a:lnTo>
                  <a:pt x="907" y="4199"/>
                </a:lnTo>
                <a:lnTo>
                  <a:pt x="919" y="4206"/>
                </a:lnTo>
                <a:lnTo>
                  <a:pt x="903" y="4217"/>
                </a:lnTo>
                <a:lnTo>
                  <a:pt x="914" y="4225"/>
                </a:lnTo>
                <a:lnTo>
                  <a:pt x="933" y="4238"/>
                </a:lnTo>
                <a:lnTo>
                  <a:pt x="987" y="4272"/>
                </a:lnTo>
                <a:lnTo>
                  <a:pt x="1036" y="4304"/>
                </a:lnTo>
                <a:lnTo>
                  <a:pt x="1052" y="4315"/>
                </a:lnTo>
                <a:lnTo>
                  <a:pt x="1057" y="4319"/>
                </a:lnTo>
                <a:lnTo>
                  <a:pt x="1058" y="4320"/>
                </a:lnTo>
                <a:lnTo>
                  <a:pt x="1045" y="4319"/>
                </a:lnTo>
                <a:lnTo>
                  <a:pt x="1032" y="4316"/>
                </a:lnTo>
                <a:lnTo>
                  <a:pt x="1020" y="4312"/>
                </a:lnTo>
                <a:lnTo>
                  <a:pt x="1007" y="4308"/>
                </a:lnTo>
                <a:lnTo>
                  <a:pt x="983" y="4299"/>
                </a:lnTo>
                <a:lnTo>
                  <a:pt x="959" y="4289"/>
                </a:lnTo>
                <a:lnTo>
                  <a:pt x="935" y="4278"/>
                </a:lnTo>
                <a:lnTo>
                  <a:pt x="911" y="4269"/>
                </a:lnTo>
                <a:lnTo>
                  <a:pt x="898" y="4265"/>
                </a:lnTo>
                <a:lnTo>
                  <a:pt x="886" y="4262"/>
                </a:lnTo>
                <a:lnTo>
                  <a:pt x="872" y="4259"/>
                </a:lnTo>
                <a:lnTo>
                  <a:pt x="859" y="4257"/>
                </a:lnTo>
                <a:lnTo>
                  <a:pt x="870" y="4279"/>
                </a:lnTo>
                <a:lnTo>
                  <a:pt x="856" y="4272"/>
                </a:lnTo>
                <a:lnTo>
                  <a:pt x="837" y="4264"/>
                </a:lnTo>
                <a:lnTo>
                  <a:pt x="817" y="4257"/>
                </a:lnTo>
                <a:lnTo>
                  <a:pt x="796" y="4251"/>
                </a:lnTo>
                <a:lnTo>
                  <a:pt x="761" y="4241"/>
                </a:lnTo>
                <a:lnTo>
                  <a:pt x="747" y="4237"/>
                </a:lnTo>
                <a:lnTo>
                  <a:pt x="770" y="4265"/>
                </a:lnTo>
                <a:lnTo>
                  <a:pt x="750" y="4258"/>
                </a:lnTo>
                <a:lnTo>
                  <a:pt x="728" y="4253"/>
                </a:lnTo>
                <a:lnTo>
                  <a:pt x="706" y="4249"/>
                </a:lnTo>
                <a:lnTo>
                  <a:pt x="685" y="4245"/>
                </a:lnTo>
                <a:lnTo>
                  <a:pt x="663" y="4242"/>
                </a:lnTo>
                <a:lnTo>
                  <a:pt x="640" y="4241"/>
                </a:lnTo>
                <a:lnTo>
                  <a:pt x="619" y="4240"/>
                </a:lnTo>
                <a:lnTo>
                  <a:pt x="597" y="4241"/>
                </a:lnTo>
                <a:lnTo>
                  <a:pt x="609" y="4262"/>
                </a:lnTo>
                <a:lnTo>
                  <a:pt x="599" y="4260"/>
                </a:lnTo>
                <a:lnTo>
                  <a:pt x="589" y="4259"/>
                </a:lnTo>
                <a:lnTo>
                  <a:pt x="579" y="4258"/>
                </a:lnTo>
                <a:lnTo>
                  <a:pt x="568" y="4258"/>
                </a:lnTo>
                <a:lnTo>
                  <a:pt x="548" y="4260"/>
                </a:lnTo>
                <a:lnTo>
                  <a:pt x="529" y="4263"/>
                </a:lnTo>
                <a:lnTo>
                  <a:pt x="513" y="4266"/>
                </a:lnTo>
                <a:lnTo>
                  <a:pt x="499" y="4269"/>
                </a:lnTo>
                <a:lnTo>
                  <a:pt x="488" y="4273"/>
                </a:lnTo>
                <a:lnTo>
                  <a:pt x="515" y="4292"/>
                </a:lnTo>
                <a:lnTo>
                  <a:pt x="504" y="4289"/>
                </a:lnTo>
                <a:lnTo>
                  <a:pt x="494" y="4288"/>
                </a:lnTo>
                <a:lnTo>
                  <a:pt x="484" y="4287"/>
                </a:lnTo>
                <a:lnTo>
                  <a:pt x="475" y="4286"/>
                </a:lnTo>
                <a:lnTo>
                  <a:pt x="456" y="4287"/>
                </a:lnTo>
                <a:lnTo>
                  <a:pt x="439" y="4289"/>
                </a:lnTo>
                <a:lnTo>
                  <a:pt x="426" y="4292"/>
                </a:lnTo>
                <a:lnTo>
                  <a:pt x="416" y="4295"/>
                </a:lnTo>
                <a:lnTo>
                  <a:pt x="408" y="4298"/>
                </a:lnTo>
                <a:lnTo>
                  <a:pt x="415" y="4320"/>
                </a:lnTo>
                <a:lnTo>
                  <a:pt x="404" y="4318"/>
                </a:lnTo>
                <a:lnTo>
                  <a:pt x="394" y="4316"/>
                </a:lnTo>
                <a:lnTo>
                  <a:pt x="376" y="4313"/>
                </a:lnTo>
                <a:lnTo>
                  <a:pt x="358" y="4313"/>
                </a:lnTo>
                <a:lnTo>
                  <a:pt x="344" y="4315"/>
                </a:lnTo>
                <a:lnTo>
                  <a:pt x="331" y="4317"/>
                </a:lnTo>
                <a:lnTo>
                  <a:pt x="322" y="4319"/>
                </a:lnTo>
                <a:lnTo>
                  <a:pt x="314" y="4321"/>
                </a:lnTo>
                <a:lnTo>
                  <a:pt x="330" y="4334"/>
                </a:lnTo>
                <a:lnTo>
                  <a:pt x="319" y="4330"/>
                </a:lnTo>
                <a:lnTo>
                  <a:pt x="304" y="4325"/>
                </a:lnTo>
                <a:lnTo>
                  <a:pt x="269" y="4313"/>
                </a:lnTo>
                <a:lnTo>
                  <a:pt x="225" y="4300"/>
                </a:lnTo>
                <a:lnTo>
                  <a:pt x="254" y="4327"/>
                </a:lnTo>
                <a:lnTo>
                  <a:pt x="221" y="4313"/>
                </a:lnTo>
                <a:lnTo>
                  <a:pt x="204" y="4307"/>
                </a:lnTo>
                <a:lnTo>
                  <a:pt x="188" y="4302"/>
                </a:lnTo>
                <a:lnTo>
                  <a:pt x="170" y="4298"/>
                </a:lnTo>
                <a:lnTo>
                  <a:pt x="154" y="4295"/>
                </a:lnTo>
                <a:lnTo>
                  <a:pt x="136" y="4294"/>
                </a:lnTo>
                <a:lnTo>
                  <a:pt x="119" y="4295"/>
                </a:lnTo>
                <a:lnTo>
                  <a:pt x="154" y="4319"/>
                </a:lnTo>
                <a:lnTo>
                  <a:pt x="135" y="4313"/>
                </a:lnTo>
                <a:lnTo>
                  <a:pt x="116" y="4309"/>
                </a:lnTo>
                <a:lnTo>
                  <a:pt x="97" y="4306"/>
                </a:lnTo>
                <a:lnTo>
                  <a:pt x="78" y="4303"/>
                </a:lnTo>
                <a:lnTo>
                  <a:pt x="58" y="4301"/>
                </a:lnTo>
                <a:lnTo>
                  <a:pt x="39" y="4300"/>
                </a:lnTo>
                <a:lnTo>
                  <a:pt x="20" y="4300"/>
                </a:lnTo>
                <a:lnTo>
                  <a:pt x="0" y="4300"/>
                </a:lnTo>
                <a:lnTo>
                  <a:pt x="19" y="4316"/>
                </a:lnTo>
                <a:lnTo>
                  <a:pt x="37" y="4330"/>
                </a:lnTo>
                <a:lnTo>
                  <a:pt x="72" y="4355"/>
                </a:lnTo>
                <a:lnTo>
                  <a:pt x="96" y="4371"/>
                </a:lnTo>
                <a:lnTo>
                  <a:pt x="106" y="4376"/>
                </a:lnTo>
                <a:lnTo>
                  <a:pt x="69" y="4384"/>
                </a:lnTo>
                <a:lnTo>
                  <a:pt x="84" y="4394"/>
                </a:lnTo>
                <a:lnTo>
                  <a:pt x="99" y="4403"/>
                </a:lnTo>
                <a:lnTo>
                  <a:pt x="114" y="4411"/>
                </a:lnTo>
                <a:lnTo>
                  <a:pt x="128" y="4419"/>
                </a:lnTo>
                <a:lnTo>
                  <a:pt x="150" y="4428"/>
                </a:lnTo>
                <a:lnTo>
                  <a:pt x="158" y="4431"/>
                </a:lnTo>
                <a:lnTo>
                  <a:pt x="143" y="4442"/>
                </a:lnTo>
                <a:lnTo>
                  <a:pt x="213" y="4466"/>
                </a:lnTo>
                <a:lnTo>
                  <a:pt x="282" y="4490"/>
                </a:lnTo>
                <a:lnTo>
                  <a:pt x="270" y="4503"/>
                </a:lnTo>
                <a:lnTo>
                  <a:pt x="309" y="4523"/>
                </a:lnTo>
                <a:lnTo>
                  <a:pt x="329" y="4533"/>
                </a:lnTo>
                <a:lnTo>
                  <a:pt x="312" y="4536"/>
                </a:lnTo>
                <a:lnTo>
                  <a:pt x="323" y="4548"/>
                </a:lnTo>
                <a:lnTo>
                  <a:pt x="336" y="4559"/>
                </a:lnTo>
                <a:lnTo>
                  <a:pt x="363" y="4579"/>
                </a:lnTo>
                <a:lnTo>
                  <a:pt x="394" y="4602"/>
                </a:lnTo>
                <a:lnTo>
                  <a:pt x="374" y="4607"/>
                </a:lnTo>
                <a:lnTo>
                  <a:pt x="385" y="4616"/>
                </a:lnTo>
                <a:lnTo>
                  <a:pt x="399" y="4627"/>
                </a:lnTo>
                <a:lnTo>
                  <a:pt x="434" y="4650"/>
                </a:lnTo>
                <a:lnTo>
                  <a:pt x="477" y="4676"/>
                </a:lnTo>
                <a:lnTo>
                  <a:pt x="450" y="4678"/>
                </a:lnTo>
                <a:lnTo>
                  <a:pt x="474" y="4694"/>
                </a:lnTo>
                <a:lnTo>
                  <a:pt x="501" y="4709"/>
                </a:lnTo>
                <a:lnTo>
                  <a:pt x="533" y="4727"/>
                </a:lnTo>
                <a:lnTo>
                  <a:pt x="514" y="4736"/>
                </a:lnTo>
                <a:lnTo>
                  <a:pt x="526" y="4742"/>
                </a:lnTo>
                <a:lnTo>
                  <a:pt x="543" y="4749"/>
                </a:lnTo>
                <a:lnTo>
                  <a:pt x="562" y="4754"/>
                </a:lnTo>
                <a:lnTo>
                  <a:pt x="582" y="4759"/>
                </a:lnTo>
                <a:lnTo>
                  <a:pt x="617" y="4767"/>
                </a:lnTo>
                <a:lnTo>
                  <a:pt x="631" y="4770"/>
                </a:lnTo>
                <a:lnTo>
                  <a:pt x="586" y="4783"/>
                </a:lnTo>
                <a:lnTo>
                  <a:pt x="594" y="4787"/>
                </a:lnTo>
                <a:lnTo>
                  <a:pt x="603" y="4790"/>
                </a:lnTo>
                <a:lnTo>
                  <a:pt x="625" y="4795"/>
                </a:lnTo>
                <a:lnTo>
                  <a:pt x="649" y="4799"/>
                </a:lnTo>
                <a:lnTo>
                  <a:pt x="673" y="4802"/>
                </a:lnTo>
                <a:lnTo>
                  <a:pt x="714" y="4805"/>
                </a:lnTo>
                <a:lnTo>
                  <a:pt x="731" y="4806"/>
                </a:lnTo>
                <a:lnTo>
                  <a:pt x="707" y="4829"/>
                </a:lnTo>
                <a:lnTo>
                  <a:pt x="730" y="4825"/>
                </a:lnTo>
                <a:lnTo>
                  <a:pt x="754" y="4823"/>
                </a:lnTo>
                <a:lnTo>
                  <a:pt x="778" y="4822"/>
                </a:lnTo>
                <a:lnTo>
                  <a:pt x="802" y="4823"/>
                </a:lnTo>
                <a:lnTo>
                  <a:pt x="826" y="4826"/>
                </a:lnTo>
                <a:lnTo>
                  <a:pt x="850" y="4828"/>
                </a:lnTo>
                <a:lnTo>
                  <a:pt x="896" y="4836"/>
                </a:lnTo>
                <a:lnTo>
                  <a:pt x="797" y="4869"/>
                </a:lnTo>
                <a:lnTo>
                  <a:pt x="749" y="4886"/>
                </a:lnTo>
                <a:lnTo>
                  <a:pt x="701" y="4904"/>
                </a:lnTo>
                <a:lnTo>
                  <a:pt x="678" y="4915"/>
                </a:lnTo>
                <a:lnTo>
                  <a:pt x="655" y="4925"/>
                </a:lnTo>
                <a:lnTo>
                  <a:pt x="632" y="4936"/>
                </a:lnTo>
                <a:lnTo>
                  <a:pt x="610" y="4949"/>
                </a:lnTo>
                <a:lnTo>
                  <a:pt x="588" y="4962"/>
                </a:lnTo>
                <a:lnTo>
                  <a:pt x="566" y="4976"/>
                </a:lnTo>
                <a:lnTo>
                  <a:pt x="546" y="4991"/>
                </a:lnTo>
                <a:lnTo>
                  <a:pt x="525" y="5007"/>
                </a:lnTo>
                <a:lnTo>
                  <a:pt x="571" y="5004"/>
                </a:lnTo>
                <a:lnTo>
                  <a:pt x="556" y="5014"/>
                </a:lnTo>
                <a:lnTo>
                  <a:pt x="523" y="5038"/>
                </a:lnTo>
                <a:lnTo>
                  <a:pt x="486" y="5067"/>
                </a:lnTo>
                <a:lnTo>
                  <a:pt x="470" y="5079"/>
                </a:lnTo>
                <a:lnTo>
                  <a:pt x="461" y="5089"/>
                </a:lnTo>
                <a:lnTo>
                  <a:pt x="497" y="5080"/>
                </a:lnTo>
                <a:lnTo>
                  <a:pt x="489" y="5086"/>
                </a:lnTo>
                <a:lnTo>
                  <a:pt x="479" y="5093"/>
                </a:lnTo>
                <a:lnTo>
                  <a:pt x="466" y="5101"/>
                </a:lnTo>
                <a:lnTo>
                  <a:pt x="454" y="5112"/>
                </a:lnTo>
                <a:lnTo>
                  <a:pt x="442" y="5124"/>
                </a:lnTo>
                <a:lnTo>
                  <a:pt x="429" y="5138"/>
                </a:lnTo>
                <a:lnTo>
                  <a:pt x="424" y="5145"/>
                </a:lnTo>
                <a:lnTo>
                  <a:pt x="420" y="5153"/>
                </a:lnTo>
                <a:lnTo>
                  <a:pt x="450" y="5150"/>
                </a:lnTo>
                <a:lnTo>
                  <a:pt x="441" y="5159"/>
                </a:lnTo>
                <a:lnTo>
                  <a:pt x="417" y="5181"/>
                </a:lnTo>
                <a:lnTo>
                  <a:pt x="404" y="5196"/>
                </a:lnTo>
                <a:lnTo>
                  <a:pt x="392" y="5209"/>
                </a:lnTo>
                <a:lnTo>
                  <a:pt x="383" y="5223"/>
                </a:lnTo>
                <a:lnTo>
                  <a:pt x="379" y="5230"/>
                </a:lnTo>
                <a:lnTo>
                  <a:pt x="377" y="5235"/>
                </a:lnTo>
                <a:lnTo>
                  <a:pt x="399" y="5230"/>
                </a:lnTo>
                <a:lnTo>
                  <a:pt x="391" y="5238"/>
                </a:lnTo>
                <a:lnTo>
                  <a:pt x="371" y="5259"/>
                </a:lnTo>
                <a:lnTo>
                  <a:pt x="361" y="5272"/>
                </a:lnTo>
                <a:lnTo>
                  <a:pt x="350" y="5286"/>
                </a:lnTo>
                <a:lnTo>
                  <a:pt x="342" y="5298"/>
                </a:lnTo>
                <a:lnTo>
                  <a:pt x="334" y="5309"/>
                </a:lnTo>
                <a:lnTo>
                  <a:pt x="360" y="5306"/>
                </a:lnTo>
                <a:lnTo>
                  <a:pt x="335" y="5335"/>
                </a:lnTo>
                <a:lnTo>
                  <a:pt x="316" y="5360"/>
                </a:lnTo>
                <a:lnTo>
                  <a:pt x="309" y="5371"/>
                </a:lnTo>
                <a:lnTo>
                  <a:pt x="303" y="5381"/>
                </a:lnTo>
                <a:lnTo>
                  <a:pt x="318" y="5378"/>
                </a:lnTo>
                <a:lnTo>
                  <a:pt x="296" y="5396"/>
                </a:lnTo>
                <a:lnTo>
                  <a:pt x="277" y="5411"/>
                </a:lnTo>
                <a:lnTo>
                  <a:pt x="258" y="5428"/>
                </a:lnTo>
                <a:lnTo>
                  <a:pt x="271" y="5433"/>
                </a:lnTo>
                <a:lnTo>
                  <a:pt x="263" y="5441"/>
                </a:lnTo>
                <a:lnTo>
                  <a:pt x="245" y="5462"/>
                </a:lnTo>
                <a:lnTo>
                  <a:pt x="234" y="5475"/>
                </a:lnTo>
                <a:lnTo>
                  <a:pt x="223" y="5489"/>
                </a:lnTo>
                <a:lnTo>
                  <a:pt x="214" y="5503"/>
                </a:lnTo>
                <a:lnTo>
                  <a:pt x="207" y="5518"/>
                </a:lnTo>
                <a:lnTo>
                  <a:pt x="218" y="5512"/>
                </a:lnTo>
                <a:lnTo>
                  <a:pt x="245" y="5501"/>
                </a:lnTo>
                <a:lnTo>
                  <a:pt x="275" y="5487"/>
                </a:lnTo>
                <a:lnTo>
                  <a:pt x="287" y="5479"/>
                </a:lnTo>
                <a:lnTo>
                  <a:pt x="297" y="5473"/>
                </a:lnTo>
                <a:lnTo>
                  <a:pt x="290" y="5490"/>
                </a:lnTo>
                <a:lnTo>
                  <a:pt x="298" y="5488"/>
                </a:lnTo>
                <a:lnTo>
                  <a:pt x="319" y="5480"/>
                </a:lnTo>
                <a:lnTo>
                  <a:pt x="330" y="5475"/>
                </a:lnTo>
                <a:lnTo>
                  <a:pt x="343" y="5469"/>
                </a:lnTo>
                <a:lnTo>
                  <a:pt x="353" y="5463"/>
                </a:lnTo>
                <a:lnTo>
                  <a:pt x="361" y="5456"/>
                </a:lnTo>
                <a:lnTo>
                  <a:pt x="361" y="5474"/>
                </a:lnTo>
                <a:lnTo>
                  <a:pt x="367" y="5472"/>
                </a:lnTo>
                <a:lnTo>
                  <a:pt x="383" y="5468"/>
                </a:lnTo>
                <a:lnTo>
                  <a:pt x="402" y="5460"/>
                </a:lnTo>
                <a:lnTo>
                  <a:pt x="414" y="5456"/>
                </a:lnTo>
                <a:lnTo>
                  <a:pt x="425" y="5450"/>
                </a:lnTo>
                <a:lnTo>
                  <a:pt x="407" y="5483"/>
                </a:lnTo>
                <a:lnTo>
                  <a:pt x="446" y="5474"/>
                </a:lnTo>
                <a:lnTo>
                  <a:pt x="480" y="5466"/>
                </a:lnTo>
                <a:lnTo>
                  <a:pt x="511" y="5458"/>
                </a:lnTo>
                <a:lnTo>
                  <a:pt x="491" y="5484"/>
                </a:lnTo>
                <a:lnTo>
                  <a:pt x="503" y="5481"/>
                </a:lnTo>
                <a:lnTo>
                  <a:pt x="532" y="5475"/>
                </a:lnTo>
                <a:lnTo>
                  <a:pt x="549" y="5470"/>
                </a:lnTo>
                <a:lnTo>
                  <a:pt x="565" y="5465"/>
                </a:lnTo>
                <a:lnTo>
                  <a:pt x="581" y="5459"/>
                </a:lnTo>
                <a:lnTo>
                  <a:pt x="587" y="5456"/>
                </a:lnTo>
                <a:lnTo>
                  <a:pt x="592" y="5452"/>
                </a:lnTo>
                <a:lnTo>
                  <a:pt x="583" y="5472"/>
                </a:lnTo>
                <a:lnTo>
                  <a:pt x="591" y="5470"/>
                </a:lnTo>
                <a:lnTo>
                  <a:pt x="612" y="5466"/>
                </a:lnTo>
                <a:lnTo>
                  <a:pt x="624" y="5463"/>
                </a:lnTo>
                <a:lnTo>
                  <a:pt x="637" y="5459"/>
                </a:lnTo>
                <a:lnTo>
                  <a:pt x="651" y="5454"/>
                </a:lnTo>
                <a:lnTo>
                  <a:pt x="663" y="5447"/>
                </a:lnTo>
                <a:lnTo>
                  <a:pt x="646" y="5469"/>
                </a:lnTo>
                <a:lnTo>
                  <a:pt x="657" y="5467"/>
                </a:lnTo>
                <a:lnTo>
                  <a:pt x="683" y="5462"/>
                </a:lnTo>
                <a:lnTo>
                  <a:pt x="699" y="5457"/>
                </a:lnTo>
                <a:lnTo>
                  <a:pt x="716" y="5452"/>
                </a:lnTo>
                <a:lnTo>
                  <a:pt x="731" y="5446"/>
                </a:lnTo>
                <a:lnTo>
                  <a:pt x="746" y="5439"/>
                </a:lnTo>
                <a:lnTo>
                  <a:pt x="728" y="5464"/>
                </a:lnTo>
                <a:lnTo>
                  <a:pt x="736" y="5462"/>
                </a:lnTo>
                <a:lnTo>
                  <a:pt x="746" y="5459"/>
                </a:lnTo>
                <a:lnTo>
                  <a:pt x="757" y="5455"/>
                </a:lnTo>
                <a:lnTo>
                  <a:pt x="769" y="5450"/>
                </a:lnTo>
                <a:lnTo>
                  <a:pt x="782" y="5442"/>
                </a:lnTo>
                <a:lnTo>
                  <a:pt x="794" y="5434"/>
                </a:lnTo>
                <a:lnTo>
                  <a:pt x="800" y="5429"/>
                </a:lnTo>
                <a:lnTo>
                  <a:pt x="805" y="5424"/>
                </a:lnTo>
                <a:lnTo>
                  <a:pt x="804" y="5451"/>
                </a:lnTo>
                <a:lnTo>
                  <a:pt x="813" y="5450"/>
                </a:lnTo>
                <a:lnTo>
                  <a:pt x="823" y="5447"/>
                </a:lnTo>
                <a:lnTo>
                  <a:pt x="835" y="5443"/>
                </a:lnTo>
                <a:lnTo>
                  <a:pt x="850" y="5439"/>
                </a:lnTo>
                <a:lnTo>
                  <a:pt x="864" y="5432"/>
                </a:lnTo>
                <a:lnTo>
                  <a:pt x="880" y="5423"/>
                </a:lnTo>
                <a:lnTo>
                  <a:pt x="886" y="5418"/>
                </a:lnTo>
                <a:lnTo>
                  <a:pt x="893" y="5411"/>
                </a:lnTo>
                <a:lnTo>
                  <a:pt x="889" y="5432"/>
                </a:lnTo>
                <a:lnTo>
                  <a:pt x="900" y="5425"/>
                </a:lnTo>
                <a:lnTo>
                  <a:pt x="912" y="5418"/>
                </a:lnTo>
                <a:lnTo>
                  <a:pt x="926" y="5408"/>
                </a:lnTo>
                <a:lnTo>
                  <a:pt x="942" y="5397"/>
                </a:lnTo>
                <a:lnTo>
                  <a:pt x="958" y="5384"/>
                </a:lnTo>
                <a:lnTo>
                  <a:pt x="972" y="5369"/>
                </a:lnTo>
                <a:lnTo>
                  <a:pt x="980" y="5362"/>
                </a:lnTo>
                <a:lnTo>
                  <a:pt x="985" y="5355"/>
                </a:lnTo>
                <a:lnTo>
                  <a:pt x="970" y="5401"/>
                </a:lnTo>
                <a:lnTo>
                  <a:pt x="986" y="5388"/>
                </a:lnTo>
                <a:lnTo>
                  <a:pt x="1001" y="5374"/>
                </a:lnTo>
                <a:lnTo>
                  <a:pt x="1018" y="5363"/>
                </a:lnTo>
                <a:lnTo>
                  <a:pt x="1034" y="5352"/>
                </a:lnTo>
                <a:lnTo>
                  <a:pt x="1052" y="5342"/>
                </a:lnTo>
                <a:lnTo>
                  <a:pt x="1069" y="5333"/>
                </a:lnTo>
                <a:lnTo>
                  <a:pt x="1089" y="5326"/>
                </a:lnTo>
                <a:lnTo>
                  <a:pt x="1107" y="5321"/>
                </a:lnTo>
                <a:lnTo>
                  <a:pt x="1108" y="5335"/>
                </a:lnTo>
                <a:lnTo>
                  <a:pt x="1108" y="5349"/>
                </a:lnTo>
                <a:lnTo>
                  <a:pt x="1105" y="5363"/>
                </a:lnTo>
                <a:lnTo>
                  <a:pt x="1101" y="5377"/>
                </a:lnTo>
                <a:lnTo>
                  <a:pt x="1095" y="5392"/>
                </a:lnTo>
                <a:lnTo>
                  <a:pt x="1089" y="5405"/>
                </a:lnTo>
                <a:lnTo>
                  <a:pt x="1080" y="5418"/>
                </a:lnTo>
                <a:lnTo>
                  <a:pt x="1070" y="5430"/>
                </a:lnTo>
                <a:lnTo>
                  <a:pt x="1099" y="5421"/>
                </a:lnTo>
                <a:lnTo>
                  <a:pt x="1090" y="5440"/>
                </a:lnTo>
                <a:lnTo>
                  <a:pt x="1068" y="5484"/>
                </a:lnTo>
                <a:lnTo>
                  <a:pt x="1056" y="5508"/>
                </a:lnTo>
                <a:lnTo>
                  <a:pt x="1046" y="5532"/>
                </a:lnTo>
                <a:lnTo>
                  <a:pt x="1038" y="5552"/>
                </a:lnTo>
                <a:lnTo>
                  <a:pt x="1036" y="5559"/>
                </a:lnTo>
                <a:lnTo>
                  <a:pt x="1035" y="5565"/>
                </a:lnTo>
                <a:lnTo>
                  <a:pt x="1058" y="5554"/>
                </a:lnTo>
                <a:lnTo>
                  <a:pt x="1054" y="5562"/>
                </a:lnTo>
                <a:lnTo>
                  <a:pt x="1045" y="5581"/>
                </a:lnTo>
                <a:lnTo>
                  <a:pt x="1039" y="5594"/>
                </a:lnTo>
                <a:lnTo>
                  <a:pt x="1036" y="5607"/>
                </a:lnTo>
                <a:lnTo>
                  <a:pt x="1033" y="5621"/>
                </a:lnTo>
                <a:lnTo>
                  <a:pt x="1032" y="5633"/>
                </a:lnTo>
                <a:lnTo>
                  <a:pt x="1051" y="5626"/>
                </a:lnTo>
                <a:lnTo>
                  <a:pt x="1048" y="5634"/>
                </a:lnTo>
                <a:lnTo>
                  <a:pt x="1040" y="5656"/>
                </a:lnTo>
                <a:lnTo>
                  <a:pt x="1032" y="5685"/>
                </a:lnTo>
                <a:lnTo>
                  <a:pt x="1029" y="5699"/>
                </a:lnTo>
                <a:lnTo>
                  <a:pt x="1027" y="5714"/>
                </a:lnTo>
                <a:lnTo>
                  <a:pt x="1039" y="5702"/>
                </a:lnTo>
                <a:lnTo>
                  <a:pt x="1026" y="5737"/>
                </a:lnTo>
                <a:lnTo>
                  <a:pt x="1015" y="5768"/>
                </a:lnTo>
                <a:lnTo>
                  <a:pt x="1009" y="5784"/>
                </a:lnTo>
                <a:lnTo>
                  <a:pt x="1006" y="5796"/>
                </a:lnTo>
                <a:lnTo>
                  <a:pt x="1023" y="5787"/>
                </a:lnTo>
                <a:lnTo>
                  <a:pt x="1003" y="5819"/>
                </a:lnTo>
                <a:lnTo>
                  <a:pt x="988" y="5846"/>
                </a:lnTo>
                <a:lnTo>
                  <a:pt x="981" y="5859"/>
                </a:lnTo>
                <a:lnTo>
                  <a:pt x="977" y="5870"/>
                </a:lnTo>
                <a:lnTo>
                  <a:pt x="994" y="5874"/>
                </a:lnTo>
                <a:lnTo>
                  <a:pt x="981" y="5893"/>
                </a:lnTo>
                <a:lnTo>
                  <a:pt x="968" y="5911"/>
                </a:lnTo>
                <a:lnTo>
                  <a:pt x="957" y="5931"/>
                </a:lnTo>
                <a:lnTo>
                  <a:pt x="947" y="5952"/>
                </a:lnTo>
                <a:lnTo>
                  <a:pt x="936" y="5972"/>
                </a:lnTo>
                <a:lnTo>
                  <a:pt x="928" y="5993"/>
                </a:lnTo>
                <a:lnTo>
                  <a:pt x="920" y="6014"/>
                </a:lnTo>
                <a:lnTo>
                  <a:pt x="914" y="6036"/>
                </a:lnTo>
                <a:lnTo>
                  <a:pt x="927" y="6022"/>
                </a:lnTo>
                <a:lnTo>
                  <a:pt x="959" y="5990"/>
                </a:lnTo>
                <a:lnTo>
                  <a:pt x="977" y="5971"/>
                </a:lnTo>
                <a:lnTo>
                  <a:pt x="992" y="5953"/>
                </a:lnTo>
                <a:lnTo>
                  <a:pt x="1004" y="5937"/>
                </a:lnTo>
                <a:lnTo>
                  <a:pt x="1008" y="5932"/>
                </a:lnTo>
                <a:lnTo>
                  <a:pt x="1011" y="5927"/>
                </a:lnTo>
                <a:lnTo>
                  <a:pt x="1006" y="5956"/>
                </a:lnTo>
                <a:lnTo>
                  <a:pt x="1015" y="5942"/>
                </a:lnTo>
                <a:lnTo>
                  <a:pt x="1033" y="5910"/>
                </a:lnTo>
                <a:lnTo>
                  <a:pt x="1042" y="5891"/>
                </a:lnTo>
                <a:lnTo>
                  <a:pt x="1052" y="5872"/>
                </a:lnTo>
                <a:lnTo>
                  <a:pt x="1058" y="5854"/>
                </a:lnTo>
                <a:lnTo>
                  <a:pt x="1061" y="5846"/>
                </a:lnTo>
                <a:lnTo>
                  <a:pt x="1062" y="5839"/>
                </a:lnTo>
                <a:lnTo>
                  <a:pt x="1058" y="5873"/>
                </a:lnTo>
                <a:lnTo>
                  <a:pt x="1064" y="5865"/>
                </a:lnTo>
                <a:lnTo>
                  <a:pt x="1081" y="5843"/>
                </a:lnTo>
                <a:lnTo>
                  <a:pt x="1091" y="5828"/>
                </a:lnTo>
                <a:lnTo>
                  <a:pt x="1101" y="5810"/>
                </a:lnTo>
                <a:lnTo>
                  <a:pt x="1112" y="5791"/>
                </a:lnTo>
                <a:lnTo>
                  <a:pt x="1121" y="5769"/>
                </a:lnTo>
                <a:lnTo>
                  <a:pt x="1122" y="5794"/>
                </a:lnTo>
                <a:lnTo>
                  <a:pt x="1129" y="5787"/>
                </a:lnTo>
                <a:lnTo>
                  <a:pt x="1137" y="5777"/>
                </a:lnTo>
                <a:lnTo>
                  <a:pt x="1147" y="5765"/>
                </a:lnTo>
                <a:lnTo>
                  <a:pt x="1156" y="5750"/>
                </a:lnTo>
                <a:lnTo>
                  <a:pt x="1165" y="5731"/>
                </a:lnTo>
                <a:lnTo>
                  <a:pt x="1169" y="5721"/>
                </a:lnTo>
                <a:lnTo>
                  <a:pt x="1173" y="5709"/>
                </a:lnTo>
                <a:lnTo>
                  <a:pt x="1176" y="5697"/>
                </a:lnTo>
                <a:lnTo>
                  <a:pt x="1179" y="5685"/>
                </a:lnTo>
                <a:lnTo>
                  <a:pt x="1176" y="5741"/>
                </a:lnTo>
                <a:lnTo>
                  <a:pt x="1186" y="5727"/>
                </a:lnTo>
                <a:lnTo>
                  <a:pt x="1195" y="5711"/>
                </a:lnTo>
                <a:lnTo>
                  <a:pt x="1214" y="5680"/>
                </a:lnTo>
                <a:lnTo>
                  <a:pt x="1223" y="5666"/>
                </a:lnTo>
                <a:lnTo>
                  <a:pt x="1233" y="5651"/>
                </a:lnTo>
                <a:lnTo>
                  <a:pt x="1243" y="5636"/>
                </a:lnTo>
                <a:lnTo>
                  <a:pt x="1255" y="5623"/>
                </a:lnTo>
                <a:lnTo>
                  <a:pt x="1258" y="5673"/>
                </a:lnTo>
                <a:lnTo>
                  <a:pt x="1266" y="5664"/>
                </a:lnTo>
                <a:lnTo>
                  <a:pt x="1286" y="5641"/>
                </a:lnTo>
                <a:lnTo>
                  <a:pt x="1296" y="5628"/>
                </a:lnTo>
                <a:lnTo>
                  <a:pt x="1306" y="5613"/>
                </a:lnTo>
                <a:lnTo>
                  <a:pt x="1314" y="5599"/>
                </a:lnTo>
                <a:lnTo>
                  <a:pt x="1317" y="5593"/>
                </a:lnTo>
                <a:lnTo>
                  <a:pt x="1318" y="5588"/>
                </a:lnTo>
                <a:lnTo>
                  <a:pt x="1324" y="5615"/>
                </a:lnTo>
                <a:lnTo>
                  <a:pt x="1364" y="5569"/>
                </a:lnTo>
                <a:lnTo>
                  <a:pt x="1402" y="5522"/>
                </a:lnTo>
                <a:lnTo>
                  <a:pt x="1396" y="5561"/>
                </a:lnTo>
                <a:lnTo>
                  <a:pt x="1405" y="5558"/>
                </a:lnTo>
                <a:lnTo>
                  <a:pt x="1415" y="5553"/>
                </a:lnTo>
                <a:lnTo>
                  <a:pt x="1427" y="5546"/>
                </a:lnTo>
                <a:lnTo>
                  <a:pt x="1439" y="5536"/>
                </a:lnTo>
                <a:lnTo>
                  <a:pt x="1447" y="5530"/>
                </a:lnTo>
                <a:lnTo>
                  <a:pt x="1453" y="5524"/>
                </a:lnTo>
                <a:lnTo>
                  <a:pt x="1459" y="5516"/>
                </a:lnTo>
                <a:lnTo>
                  <a:pt x="1464" y="5507"/>
                </a:lnTo>
                <a:lnTo>
                  <a:pt x="1469" y="5498"/>
                </a:lnTo>
                <a:lnTo>
                  <a:pt x="1474" y="5487"/>
                </a:lnTo>
                <a:lnTo>
                  <a:pt x="1468" y="5526"/>
                </a:lnTo>
                <a:lnTo>
                  <a:pt x="1476" y="5520"/>
                </a:lnTo>
                <a:lnTo>
                  <a:pt x="1485" y="5512"/>
                </a:lnTo>
                <a:lnTo>
                  <a:pt x="1496" y="5503"/>
                </a:lnTo>
                <a:lnTo>
                  <a:pt x="1507" y="5492"/>
                </a:lnTo>
                <a:lnTo>
                  <a:pt x="1520" y="5477"/>
                </a:lnTo>
                <a:lnTo>
                  <a:pt x="1531" y="5462"/>
                </a:lnTo>
                <a:lnTo>
                  <a:pt x="1536" y="5454"/>
                </a:lnTo>
                <a:lnTo>
                  <a:pt x="1541" y="5445"/>
                </a:lnTo>
                <a:lnTo>
                  <a:pt x="1543" y="5467"/>
                </a:lnTo>
                <a:lnTo>
                  <a:pt x="1567" y="5426"/>
                </a:lnTo>
                <a:lnTo>
                  <a:pt x="1580" y="5404"/>
                </a:lnTo>
                <a:lnTo>
                  <a:pt x="1592" y="5385"/>
                </a:lnTo>
                <a:lnTo>
                  <a:pt x="1605" y="5365"/>
                </a:lnTo>
                <a:lnTo>
                  <a:pt x="1621" y="5345"/>
                </a:lnTo>
                <a:lnTo>
                  <a:pt x="1636" y="5328"/>
                </a:lnTo>
                <a:lnTo>
                  <a:pt x="1654" y="5311"/>
                </a:lnTo>
                <a:lnTo>
                  <a:pt x="1654" y="5322"/>
                </a:lnTo>
                <a:lnTo>
                  <a:pt x="1653" y="5345"/>
                </a:lnTo>
                <a:lnTo>
                  <a:pt x="1653" y="5359"/>
                </a:lnTo>
                <a:lnTo>
                  <a:pt x="1654" y="5373"/>
                </a:lnTo>
                <a:lnTo>
                  <a:pt x="1656" y="5386"/>
                </a:lnTo>
                <a:lnTo>
                  <a:pt x="1659" y="5396"/>
                </a:lnTo>
                <a:lnTo>
                  <a:pt x="1678" y="5384"/>
                </a:lnTo>
                <a:lnTo>
                  <a:pt x="1682" y="5409"/>
                </a:lnTo>
                <a:lnTo>
                  <a:pt x="1685" y="5434"/>
                </a:lnTo>
                <a:lnTo>
                  <a:pt x="1689" y="5458"/>
                </a:lnTo>
                <a:lnTo>
                  <a:pt x="1697" y="5438"/>
                </a:lnTo>
                <a:lnTo>
                  <a:pt x="1698" y="5445"/>
                </a:lnTo>
                <a:lnTo>
                  <a:pt x="1701" y="5463"/>
                </a:lnTo>
                <a:lnTo>
                  <a:pt x="1703" y="5473"/>
                </a:lnTo>
                <a:lnTo>
                  <a:pt x="1706" y="5485"/>
                </a:lnTo>
                <a:lnTo>
                  <a:pt x="1710" y="5495"/>
                </a:lnTo>
                <a:lnTo>
                  <a:pt x="1716" y="5504"/>
                </a:lnTo>
                <a:lnTo>
                  <a:pt x="1724" y="5486"/>
                </a:lnTo>
                <a:lnTo>
                  <a:pt x="1725" y="5495"/>
                </a:lnTo>
                <a:lnTo>
                  <a:pt x="1729" y="5519"/>
                </a:lnTo>
                <a:lnTo>
                  <a:pt x="1732" y="5533"/>
                </a:lnTo>
                <a:lnTo>
                  <a:pt x="1736" y="5550"/>
                </a:lnTo>
                <a:lnTo>
                  <a:pt x="1741" y="5566"/>
                </a:lnTo>
                <a:lnTo>
                  <a:pt x="1748" y="5583"/>
                </a:lnTo>
                <a:lnTo>
                  <a:pt x="1752" y="5565"/>
                </a:lnTo>
                <a:lnTo>
                  <a:pt x="1752" y="5576"/>
                </a:lnTo>
                <a:lnTo>
                  <a:pt x="1753" y="5603"/>
                </a:lnTo>
                <a:lnTo>
                  <a:pt x="1755" y="5620"/>
                </a:lnTo>
                <a:lnTo>
                  <a:pt x="1758" y="5636"/>
                </a:lnTo>
                <a:lnTo>
                  <a:pt x="1762" y="5652"/>
                </a:lnTo>
                <a:lnTo>
                  <a:pt x="1765" y="5658"/>
                </a:lnTo>
                <a:lnTo>
                  <a:pt x="1768" y="5664"/>
                </a:lnTo>
                <a:lnTo>
                  <a:pt x="1775" y="5650"/>
                </a:lnTo>
                <a:lnTo>
                  <a:pt x="1774" y="5656"/>
                </a:lnTo>
                <a:lnTo>
                  <a:pt x="1773" y="5671"/>
                </a:lnTo>
                <a:lnTo>
                  <a:pt x="1773" y="5681"/>
                </a:lnTo>
                <a:lnTo>
                  <a:pt x="1774" y="5692"/>
                </a:lnTo>
                <a:lnTo>
                  <a:pt x="1776" y="5704"/>
                </a:lnTo>
                <a:lnTo>
                  <a:pt x="1779" y="5715"/>
                </a:lnTo>
                <a:lnTo>
                  <a:pt x="1738" y="5712"/>
                </a:lnTo>
                <a:lnTo>
                  <a:pt x="1744" y="5725"/>
                </a:lnTo>
                <a:lnTo>
                  <a:pt x="1717" y="5725"/>
                </a:lnTo>
                <a:lnTo>
                  <a:pt x="1689" y="5727"/>
                </a:lnTo>
                <a:lnTo>
                  <a:pt x="1662" y="5732"/>
                </a:lnTo>
                <a:lnTo>
                  <a:pt x="1634" y="5738"/>
                </a:lnTo>
                <a:lnTo>
                  <a:pt x="1656" y="5742"/>
                </a:lnTo>
                <a:lnTo>
                  <a:pt x="1644" y="5747"/>
                </a:lnTo>
                <a:lnTo>
                  <a:pt x="1633" y="5753"/>
                </a:lnTo>
                <a:lnTo>
                  <a:pt x="1622" y="5756"/>
                </a:lnTo>
                <a:lnTo>
                  <a:pt x="1609" y="5760"/>
                </a:lnTo>
                <a:lnTo>
                  <a:pt x="1597" y="5762"/>
                </a:lnTo>
                <a:lnTo>
                  <a:pt x="1586" y="5764"/>
                </a:lnTo>
                <a:lnTo>
                  <a:pt x="1573" y="5765"/>
                </a:lnTo>
                <a:lnTo>
                  <a:pt x="1561" y="5765"/>
                </a:lnTo>
                <a:lnTo>
                  <a:pt x="1569" y="5779"/>
                </a:lnTo>
                <a:lnTo>
                  <a:pt x="1556" y="5781"/>
                </a:lnTo>
                <a:lnTo>
                  <a:pt x="1543" y="5781"/>
                </a:lnTo>
                <a:lnTo>
                  <a:pt x="1531" y="5781"/>
                </a:lnTo>
                <a:lnTo>
                  <a:pt x="1519" y="5779"/>
                </a:lnTo>
                <a:lnTo>
                  <a:pt x="1506" y="5776"/>
                </a:lnTo>
                <a:lnTo>
                  <a:pt x="1494" y="5773"/>
                </a:lnTo>
                <a:lnTo>
                  <a:pt x="1482" y="5768"/>
                </a:lnTo>
                <a:lnTo>
                  <a:pt x="1470" y="5763"/>
                </a:lnTo>
                <a:lnTo>
                  <a:pt x="1484" y="5777"/>
                </a:lnTo>
                <a:lnTo>
                  <a:pt x="1458" y="5773"/>
                </a:lnTo>
                <a:lnTo>
                  <a:pt x="1432" y="5771"/>
                </a:lnTo>
                <a:lnTo>
                  <a:pt x="1406" y="5769"/>
                </a:lnTo>
                <a:lnTo>
                  <a:pt x="1381" y="5768"/>
                </a:lnTo>
                <a:lnTo>
                  <a:pt x="1399" y="5779"/>
                </a:lnTo>
                <a:lnTo>
                  <a:pt x="1374" y="5777"/>
                </a:lnTo>
                <a:lnTo>
                  <a:pt x="1350" y="5772"/>
                </a:lnTo>
                <a:lnTo>
                  <a:pt x="1324" y="5769"/>
                </a:lnTo>
                <a:lnTo>
                  <a:pt x="1312" y="5769"/>
                </a:lnTo>
                <a:lnTo>
                  <a:pt x="1300" y="5769"/>
                </a:lnTo>
                <a:lnTo>
                  <a:pt x="1316" y="5781"/>
                </a:lnTo>
                <a:lnTo>
                  <a:pt x="1301" y="5780"/>
                </a:lnTo>
                <a:lnTo>
                  <a:pt x="1287" y="5779"/>
                </a:lnTo>
                <a:lnTo>
                  <a:pt x="1272" y="5779"/>
                </a:lnTo>
                <a:lnTo>
                  <a:pt x="1258" y="5779"/>
                </a:lnTo>
                <a:lnTo>
                  <a:pt x="1243" y="5780"/>
                </a:lnTo>
                <a:lnTo>
                  <a:pt x="1229" y="5783"/>
                </a:lnTo>
                <a:lnTo>
                  <a:pt x="1215" y="5786"/>
                </a:lnTo>
                <a:lnTo>
                  <a:pt x="1201" y="5789"/>
                </a:lnTo>
                <a:lnTo>
                  <a:pt x="1225" y="5799"/>
                </a:lnTo>
                <a:lnTo>
                  <a:pt x="1249" y="5807"/>
                </a:lnTo>
                <a:lnTo>
                  <a:pt x="1273" y="5813"/>
                </a:lnTo>
                <a:lnTo>
                  <a:pt x="1298" y="5818"/>
                </a:lnTo>
                <a:lnTo>
                  <a:pt x="1268" y="5823"/>
                </a:lnTo>
                <a:lnTo>
                  <a:pt x="1362" y="5835"/>
                </a:lnTo>
                <a:lnTo>
                  <a:pt x="1346" y="5843"/>
                </a:lnTo>
                <a:lnTo>
                  <a:pt x="1367" y="5848"/>
                </a:lnTo>
                <a:lnTo>
                  <a:pt x="1390" y="5854"/>
                </a:lnTo>
                <a:lnTo>
                  <a:pt x="1413" y="5858"/>
                </a:lnTo>
                <a:lnTo>
                  <a:pt x="1435" y="5861"/>
                </a:lnTo>
                <a:lnTo>
                  <a:pt x="1417" y="5868"/>
                </a:lnTo>
                <a:lnTo>
                  <a:pt x="1430" y="5869"/>
                </a:lnTo>
                <a:lnTo>
                  <a:pt x="1443" y="5871"/>
                </a:lnTo>
                <a:lnTo>
                  <a:pt x="1457" y="5875"/>
                </a:lnTo>
                <a:lnTo>
                  <a:pt x="1470" y="5879"/>
                </a:lnTo>
                <a:lnTo>
                  <a:pt x="1483" y="5884"/>
                </a:lnTo>
                <a:lnTo>
                  <a:pt x="1495" y="5890"/>
                </a:lnTo>
                <a:lnTo>
                  <a:pt x="1507" y="5896"/>
                </a:lnTo>
                <a:lnTo>
                  <a:pt x="1519" y="5904"/>
                </a:lnTo>
                <a:lnTo>
                  <a:pt x="1492" y="5896"/>
                </a:lnTo>
                <a:lnTo>
                  <a:pt x="1506" y="5913"/>
                </a:lnTo>
                <a:lnTo>
                  <a:pt x="1523" y="5930"/>
                </a:lnTo>
                <a:lnTo>
                  <a:pt x="1540" y="5944"/>
                </a:lnTo>
                <a:lnTo>
                  <a:pt x="1560" y="5957"/>
                </a:lnTo>
                <a:lnTo>
                  <a:pt x="1541" y="5956"/>
                </a:lnTo>
                <a:lnTo>
                  <a:pt x="1551" y="5964"/>
                </a:lnTo>
                <a:lnTo>
                  <a:pt x="1560" y="5971"/>
                </a:lnTo>
                <a:lnTo>
                  <a:pt x="1569" y="5978"/>
                </a:lnTo>
                <a:lnTo>
                  <a:pt x="1580" y="5986"/>
                </a:lnTo>
                <a:lnTo>
                  <a:pt x="1590" y="5992"/>
                </a:lnTo>
                <a:lnTo>
                  <a:pt x="1601" y="5998"/>
                </a:lnTo>
                <a:lnTo>
                  <a:pt x="1611" y="6003"/>
                </a:lnTo>
                <a:lnTo>
                  <a:pt x="1623" y="6007"/>
                </a:lnTo>
                <a:lnTo>
                  <a:pt x="1605" y="6010"/>
                </a:lnTo>
                <a:lnTo>
                  <a:pt x="1619" y="6020"/>
                </a:lnTo>
                <a:lnTo>
                  <a:pt x="1632" y="6027"/>
                </a:lnTo>
                <a:lnTo>
                  <a:pt x="1645" y="6032"/>
                </a:lnTo>
                <a:lnTo>
                  <a:pt x="1659" y="6038"/>
                </a:lnTo>
                <a:lnTo>
                  <a:pt x="1687" y="6048"/>
                </a:lnTo>
                <a:lnTo>
                  <a:pt x="1700" y="6056"/>
                </a:lnTo>
                <a:lnTo>
                  <a:pt x="1712" y="6063"/>
                </a:lnTo>
                <a:lnTo>
                  <a:pt x="1693" y="6064"/>
                </a:lnTo>
                <a:lnTo>
                  <a:pt x="1711" y="6073"/>
                </a:lnTo>
                <a:lnTo>
                  <a:pt x="1731" y="6080"/>
                </a:lnTo>
                <a:lnTo>
                  <a:pt x="1751" y="6087"/>
                </a:lnTo>
                <a:lnTo>
                  <a:pt x="1770" y="6092"/>
                </a:lnTo>
                <a:lnTo>
                  <a:pt x="1743" y="6098"/>
                </a:lnTo>
                <a:lnTo>
                  <a:pt x="1754" y="6102"/>
                </a:lnTo>
                <a:lnTo>
                  <a:pt x="1765" y="6105"/>
                </a:lnTo>
                <a:lnTo>
                  <a:pt x="1776" y="6108"/>
                </a:lnTo>
                <a:lnTo>
                  <a:pt x="1788" y="6110"/>
                </a:lnTo>
                <a:lnTo>
                  <a:pt x="1799" y="6111"/>
                </a:lnTo>
                <a:lnTo>
                  <a:pt x="1810" y="6112"/>
                </a:lnTo>
                <a:lnTo>
                  <a:pt x="1823" y="6112"/>
                </a:lnTo>
                <a:lnTo>
                  <a:pt x="1834" y="6111"/>
                </a:lnTo>
                <a:lnTo>
                  <a:pt x="1811" y="6123"/>
                </a:lnTo>
                <a:lnTo>
                  <a:pt x="1830" y="6124"/>
                </a:lnTo>
                <a:lnTo>
                  <a:pt x="1853" y="6125"/>
                </a:lnTo>
                <a:lnTo>
                  <a:pt x="1903" y="6126"/>
                </a:lnTo>
                <a:lnTo>
                  <a:pt x="1929" y="6127"/>
                </a:lnTo>
                <a:lnTo>
                  <a:pt x="1954" y="6130"/>
                </a:lnTo>
                <a:lnTo>
                  <a:pt x="1965" y="6132"/>
                </a:lnTo>
                <a:lnTo>
                  <a:pt x="1975" y="6134"/>
                </a:lnTo>
                <a:lnTo>
                  <a:pt x="1985" y="6137"/>
                </a:lnTo>
                <a:lnTo>
                  <a:pt x="1993" y="6141"/>
                </a:lnTo>
                <a:lnTo>
                  <a:pt x="1991" y="6141"/>
                </a:lnTo>
                <a:lnTo>
                  <a:pt x="1989" y="6141"/>
                </a:lnTo>
                <a:lnTo>
                  <a:pt x="1983" y="6142"/>
                </a:lnTo>
                <a:lnTo>
                  <a:pt x="1974" y="6146"/>
                </a:lnTo>
                <a:lnTo>
                  <a:pt x="1965" y="6153"/>
                </a:lnTo>
                <a:lnTo>
                  <a:pt x="1944" y="6169"/>
                </a:lnTo>
                <a:lnTo>
                  <a:pt x="1922" y="6189"/>
                </a:lnTo>
                <a:lnTo>
                  <a:pt x="1898" y="6209"/>
                </a:lnTo>
                <a:lnTo>
                  <a:pt x="1877" y="6229"/>
                </a:lnTo>
                <a:lnTo>
                  <a:pt x="1853" y="6254"/>
                </a:lnTo>
                <a:lnTo>
                  <a:pt x="1878" y="6254"/>
                </a:lnTo>
                <a:lnTo>
                  <a:pt x="1853" y="6266"/>
                </a:lnTo>
                <a:lnTo>
                  <a:pt x="1827" y="6278"/>
                </a:lnTo>
                <a:lnTo>
                  <a:pt x="1802" y="6293"/>
                </a:lnTo>
                <a:lnTo>
                  <a:pt x="1777" y="6308"/>
                </a:lnTo>
                <a:lnTo>
                  <a:pt x="1807" y="6307"/>
                </a:lnTo>
                <a:lnTo>
                  <a:pt x="1785" y="6321"/>
                </a:lnTo>
                <a:lnTo>
                  <a:pt x="1764" y="6335"/>
                </a:lnTo>
                <a:lnTo>
                  <a:pt x="1743" y="6352"/>
                </a:lnTo>
                <a:lnTo>
                  <a:pt x="1725" y="6369"/>
                </a:lnTo>
                <a:lnTo>
                  <a:pt x="1749" y="6364"/>
                </a:lnTo>
                <a:lnTo>
                  <a:pt x="1728" y="6378"/>
                </a:lnTo>
                <a:lnTo>
                  <a:pt x="1708" y="6396"/>
                </a:lnTo>
                <a:lnTo>
                  <a:pt x="1691" y="6414"/>
                </a:lnTo>
                <a:lnTo>
                  <a:pt x="1674" y="6434"/>
                </a:lnTo>
                <a:lnTo>
                  <a:pt x="1694" y="6430"/>
                </a:lnTo>
                <a:lnTo>
                  <a:pt x="1677" y="6446"/>
                </a:lnTo>
                <a:lnTo>
                  <a:pt x="1662" y="6464"/>
                </a:lnTo>
                <a:lnTo>
                  <a:pt x="1647" y="6482"/>
                </a:lnTo>
                <a:lnTo>
                  <a:pt x="1632" y="6501"/>
                </a:lnTo>
                <a:lnTo>
                  <a:pt x="1651" y="6492"/>
                </a:lnTo>
                <a:lnTo>
                  <a:pt x="1647" y="6501"/>
                </a:lnTo>
                <a:lnTo>
                  <a:pt x="1640" y="6510"/>
                </a:lnTo>
                <a:lnTo>
                  <a:pt x="1634" y="6519"/>
                </a:lnTo>
                <a:lnTo>
                  <a:pt x="1627" y="6526"/>
                </a:lnTo>
                <a:lnTo>
                  <a:pt x="1620" y="6532"/>
                </a:lnTo>
                <a:lnTo>
                  <a:pt x="1610" y="6538"/>
                </a:lnTo>
                <a:lnTo>
                  <a:pt x="1602" y="6543"/>
                </a:lnTo>
                <a:lnTo>
                  <a:pt x="1592" y="6548"/>
                </a:lnTo>
                <a:lnTo>
                  <a:pt x="1611" y="6551"/>
                </a:lnTo>
                <a:lnTo>
                  <a:pt x="1591" y="6566"/>
                </a:lnTo>
                <a:lnTo>
                  <a:pt x="1569" y="6581"/>
                </a:lnTo>
                <a:lnTo>
                  <a:pt x="1548" y="6597"/>
                </a:lnTo>
                <a:lnTo>
                  <a:pt x="1526" y="6611"/>
                </a:lnTo>
                <a:lnTo>
                  <a:pt x="1554" y="6604"/>
                </a:lnTo>
                <a:lnTo>
                  <a:pt x="1533" y="6624"/>
                </a:lnTo>
                <a:lnTo>
                  <a:pt x="1514" y="6644"/>
                </a:lnTo>
                <a:lnTo>
                  <a:pt x="1496" y="6667"/>
                </a:lnTo>
                <a:lnTo>
                  <a:pt x="1480" y="6691"/>
                </a:lnTo>
                <a:lnTo>
                  <a:pt x="1502" y="6679"/>
                </a:lnTo>
                <a:lnTo>
                  <a:pt x="1524" y="6666"/>
                </a:lnTo>
                <a:lnTo>
                  <a:pt x="1545" y="6652"/>
                </a:lnTo>
                <a:lnTo>
                  <a:pt x="1565" y="6636"/>
                </a:lnTo>
                <a:lnTo>
                  <a:pt x="1558" y="6653"/>
                </a:lnTo>
                <a:lnTo>
                  <a:pt x="1592" y="6629"/>
                </a:lnTo>
                <a:lnTo>
                  <a:pt x="1626" y="6605"/>
                </a:lnTo>
                <a:lnTo>
                  <a:pt x="1628" y="6615"/>
                </a:lnTo>
                <a:lnTo>
                  <a:pt x="1648" y="6609"/>
                </a:lnTo>
                <a:lnTo>
                  <a:pt x="1667" y="6603"/>
                </a:lnTo>
                <a:lnTo>
                  <a:pt x="1687" y="6597"/>
                </a:lnTo>
                <a:lnTo>
                  <a:pt x="1705" y="6589"/>
                </a:lnTo>
                <a:lnTo>
                  <a:pt x="1689" y="6608"/>
                </a:lnTo>
                <a:lnTo>
                  <a:pt x="1722" y="6597"/>
                </a:lnTo>
                <a:lnTo>
                  <a:pt x="1737" y="6592"/>
                </a:lnTo>
                <a:lnTo>
                  <a:pt x="1754" y="6587"/>
                </a:lnTo>
                <a:lnTo>
                  <a:pt x="1771" y="6582"/>
                </a:lnTo>
                <a:lnTo>
                  <a:pt x="1788" y="6579"/>
                </a:lnTo>
                <a:lnTo>
                  <a:pt x="1804" y="6577"/>
                </a:lnTo>
                <a:lnTo>
                  <a:pt x="1822" y="6576"/>
                </a:lnTo>
                <a:lnTo>
                  <a:pt x="1807" y="6588"/>
                </a:lnTo>
                <a:lnTo>
                  <a:pt x="1846" y="6583"/>
                </a:lnTo>
                <a:lnTo>
                  <a:pt x="1887" y="6578"/>
                </a:lnTo>
                <a:lnTo>
                  <a:pt x="1871" y="6592"/>
                </a:lnTo>
                <a:lnTo>
                  <a:pt x="1895" y="6587"/>
                </a:lnTo>
                <a:lnTo>
                  <a:pt x="1919" y="6580"/>
                </a:lnTo>
                <a:lnTo>
                  <a:pt x="1941" y="6573"/>
                </a:lnTo>
                <a:lnTo>
                  <a:pt x="1965" y="6566"/>
                </a:lnTo>
                <a:lnTo>
                  <a:pt x="1952" y="6582"/>
                </a:lnTo>
                <a:lnTo>
                  <a:pt x="1999" y="6565"/>
                </a:lnTo>
                <a:lnTo>
                  <a:pt x="2044" y="6545"/>
                </a:lnTo>
                <a:lnTo>
                  <a:pt x="2039" y="6560"/>
                </a:lnTo>
                <a:lnTo>
                  <a:pt x="2083" y="6535"/>
                </a:lnTo>
                <a:lnTo>
                  <a:pt x="2105" y="6524"/>
                </a:lnTo>
                <a:lnTo>
                  <a:pt x="2128" y="6512"/>
                </a:lnTo>
                <a:lnTo>
                  <a:pt x="2117" y="6527"/>
                </a:lnTo>
                <a:lnTo>
                  <a:pt x="2127" y="6523"/>
                </a:lnTo>
                <a:lnTo>
                  <a:pt x="2138" y="6518"/>
                </a:lnTo>
                <a:lnTo>
                  <a:pt x="2160" y="6505"/>
                </a:lnTo>
                <a:lnTo>
                  <a:pt x="2181" y="6494"/>
                </a:lnTo>
                <a:lnTo>
                  <a:pt x="2192" y="6490"/>
                </a:lnTo>
                <a:lnTo>
                  <a:pt x="2202" y="6486"/>
                </a:lnTo>
                <a:lnTo>
                  <a:pt x="2191" y="6510"/>
                </a:lnTo>
                <a:lnTo>
                  <a:pt x="2206" y="6497"/>
                </a:lnTo>
                <a:lnTo>
                  <a:pt x="2226" y="6479"/>
                </a:lnTo>
                <a:lnTo>
                  <a:pt x="2248" y="6457"/>
                </a:lnTo>
                <a:lnTo>
                  <a:pt x="2236" y="6485"/>
                </a:lnTo>
                <a:lnTo>
                  <a:pt x="2252" y="6474"/>
                </a:lnTo>
                <a:lnTo>
                  <a:pt x="2260" y="6468"/>
                </a:lnTo>
                <a:lnTo>
                  <a:pt x="2268" y="6461"/>
                </a:lnTo>
                <a:lnTo>
                  <a:pt x="2275" y="6453"/>
                </a:lnTo>
                <a:lnTo>
                  <a:pt x="2281" y="6444"/>
                </a:lnTo>
                <a:lnTo>
                  <a:pt x="2287" y="6436"/>
                </a:lnTo>
                <a:lnTo>
                  <a:pt x="2288" y="6432"/>
                </a:lnTo>
                <a:lnTo>
                  <a:pt x="2289" y="6428"/>
                </a:lnTo>
                <a:lnTo>
                  <a:pt x="2289" y="6446"/>
                </a:lnTo>
                <a:lnTo>
                  <a:pt x="2297" y="6439"/>
                </a:lnTo>
                <a:lnTo>
                  <a:pt x="2304" y="6430"/>
                </a:lnTo>
                <a:lnTo>
                  <a:pt x="2315" y="6410"/>
                </a:lnTo>
                <a:lnTo>
                  <a:pt x="2322" y="6401"/>
                </a:lnTo>
                <a:lnTo>
                  <a:pt x="2329" y="6391"/>
                </a:lnTo>
                <a:lnTo>
                  <a:pt x="2336" y="6382"/>
                </a:lnTo>
                <a:lnTo>
                  <a:pt x="2344" y="6374"/>
                </a:lnTo>
                <a:lnTo>
                  <a:pt x="2347" y="6373"/>
                </a:lnTo>
                <a:lnTo>
                  <a:pt x="2348" y="6374"/>
                </a:lnTo>
                <a:lnTo>
                  <a:pt x="2348" y="6377"/>
                </a:lnTo>
                <a:lnTo>
                  <a:pt x="2348" y="6382"/>
                </a:lnTo>
                <a:lnTo>
                  <a:pt x="2346" y="6395"/>
                </a:lnTo>
                <a:lnTo>
                  <a:pt x="2342" y="6410"/>
                </a:lnTo>
                <a:lnTo>
                  <a:pt x="2334" y="6440"/>
                </a:lnTo>
                <a:lnTo>
                  <a:pt x="2330" y="6454"/>
                </a:lnTo>
                <a:lnTo>
                  <a:pt x="2351" y="6445"/>
                </a:lnTo>
                <a:lnTo>
                  <a:pt x="2345" y="6456"/>
                </a:lnTo>
                <a:lnTo>
                  <a:pt x="2340" y="6466"/>
                </a:lnTo>
                <a:lnTo>
                  <a:pt x="2336" y="6476"/>
                </a:lnTo>
                <a:lnTo>
                  <a:pt x="2333" y="6488"/>
                </a:lnTo>
                <a:lnTo>
                  <a:pt x="2331" y="6499"/>
                </a:lnTo>
                <a:lnTo>
                  <a:pt x="2329" y="6510"/>
                </a:lnTo>
                <a:lnTo>
                  <a:pt x="2329" y="6522"/>
                </a:lnTo>
                <a:lnTo>
                  <a:pt x="2329" y="6533"/>
                </a:lnTo>
                <a:lnTo>
                  <a:pt x="2343" y="6519"/>
                </a:lnTo>
                <a:lnTo>
                  <a:pt x="2338" y="6538"/>
                </a:lnTo>
                <a:lnTo>
                  <a:pt x="2336" y="6559"/>
                </a:lnTo>
                <a:lnTo>
                  <a:pt x="2336" y="6579"/>
                </a:lnTo>
                <a:lnTo>
                  <a:pt x="2338" y="6599"/>
                </a:lnTo>
                <a:lnTo>
                  <a:pt x="2345" y="6588"/>
                </a:lnTo>
                <a:lnTo>
                  <a:pt x="2348" y="6583"/>
                </a:lnTo>
                <a:lnTo>
                  <a:pt x="2346" y="6595"/>
                </a:lnTo>
                <a:lnTo>
                  <a:pt x="2345" y="6606"/>
                </a:lnTo>
                <a:lnTo>
                  <a:pt x="2344" y="6618"/>
                </a:lnTo>
                <a:lnTo>
                  <a:pt x="2344" y="6630"/>
                </a:lnTo>
                <a:lnTo>
                  <a:pt x="2346" y="6641"/>
                </a:lnTo>
                <a:lnTo>
                  <a:pt x="2347" y="6653"/>
                </a:lnTo>
                <a:lnTo>
                  <a:pt x="2351" y="6663"/>
                </a:lnTo>
                <a:lnTo>
                  <a:pt x="2354" y="6674"/>
                </a:lnTo>
                <a:lnTo>
                  <a:pt x="2357" y="6671"/>
                </a:lnTo>
                <a:lnTo>
                  <a:pt x="2359" y="6668"/>
                </a:lnTo>
                <a:lnTo>
                  <a:pt x="2362" y="6663"/>
                </a:lnTo>
                <a:lnTo>
                  <a:pt x="2364" y="6656"/>
                </a:lnTo>
                <a:lnTo>
                  <a:pt x="2362" y="6679"/>
                </a:lnTo>
                <a:lnTo>
                  <a:pt x="2363" y="6702"/>
                </a:lnTo>
                <a:lnTo>
                  <a:pt x="2365" y="6725"/>
                </a:lnTo>
                <a:lnTo>
                  <a:pt x="2369" y="6747"/>
                </a:lnTo>
                <a:lnTo>
                  <a:pt x="2380" y="6727"/>
                </a:lnTo>
                <a:lnTo>
                  <a:pt x="2385" y="6716"/>
                </a:lnTo>
                <a:lnTo>
                  <a:pt x="2382" y="6728"/>
                </a:lnTo>
                <a:lnTo>
                  <a:pt x="2381" y="6739"/>
                </a:lnTo>
                <a:lnTo>
                  <a:pt x="2380" y="6750"/>
                </a:lnTo>
                <a:lnTo>
                  <a:pt x="2380" y="6763"/>
                </a:lnTo>
                <a:lnTo>
                  <a:pt x="2381" y="6774"/>
                </a:lnTo>
                <a:lnTo>
                  <a:pt x="2383" y="6786"/>
                </a:lnTo>
                <a:lnTo>
                  <a:pt x="2386" y="6796"/>
                </a:lnTo>
                <a:lnTo>
                  <a:pt x="2389" y="6807"/>
                </a:lnTo>
                <a:lnTo>
                  <a:pt x="2398" y="6796"/>
                </a:lnTo>
                <a:lnTo>
                  <a:pt x="2400" y="6793"/>
                </a:lnTo>
                <a:lnTo>
                  <a:pt x="2394" y="6815"/>
                </a:lnTo>
                <a:lnTo>
                  <a:pt x="2391" y="6839"/>
                </a:lnTo>
                <a:lnTo>
                  <a:pt x="2389" y="6863"/>
                </a:lnTo>
                <a:lnTo>
                  <a:pt x="2389" y="6886"/>
                </a:lnTo>
                <a:lnTo>
                  <a:pt x="2405" y="6867"/>
                </a:lnTo>
                <a:lnTo>
                  <a:pt x="2402" y="6890"/>
                </a:lnTo>
                <a:lnTo>
                  <a:pt x="2399" y="6912"/>
                </a:lnTo>
                <a:lnTo>
                  <a:pt x="2398" y="6935"/>
                </a:lnTo>
                <a:lnTo>
                  <a:pt x="2398" y="6959"/>
                </a:lnTo>
                <a:lnTo>
                  <a:pt x="2409" y="6937"/>
                </a:lnTo>
                <a:lnTo>
                  <a:pt x="2408" y="6950"/>
                </a:lnTo>
                <a:lnTo>
                  <a:pt x="2408" y="6965"/>
                </a:lnTo>
                <a:lnTo>
                  <a:pt x="2409" y="6978"/>
                </a:lnTo>
                <a:lnTo>
                  <a:pt x="2411" y="6993"/>
                </a:lnTo>
                <a:lnTo>
                  <a:pt x="2413" y="7006"/>
                </a:lnTo>
                <a:lnTo>
                  <a:pt x="2418" y="7020"/>
                </a:lnTo>
                <a:lnTo>
                  <a:pt x="2422" y="7033"/>
                </a:lnTo>
                <a:lnTo>
                  <a:pt x="2428" y="7045"/>
                </a:lnTo>
                <a:lnTo>
                  <a:pt x="2433" y="6953"/>
                </a:lnTo>
                <a:lnTo>
                  <a:pt x="2440" y="6966"/>
                </a:lnTo>
                <a:lnTo>
                  <a:pt x="2442" y="6865"/>
                </a:lnTo>
                <a:lnTo>
                  <a:pt x="2449" y="6885"/>
                </a:lnTo>
                <a:lnTo>
                  <a:pt x="2454" y="6862"/>
                </a:lnTo>
                <a:lnTo>
                  <a:pt x="2458" y="6839"/>
                </a:lnTo>
                <a:lnTo>
                  <a:pt x="2460" y="6815"/>
                </a:lnTo>
                <a:lnTo>
                  <a:pt x="2462" y="6793"/>
                </a:lnTo>
                <a:lnTo>
                  <a:pt x="2467" y="6834"/>
                </a:lnTo>
                <a:lnTo>
                  <a:pt x="2473" y="6814"/>
                </a:lnTo>
                <a:lnTo>
                  <a:pt x="2478" y="6794"/>
                </a:lnTo>
                <a:lnTo>
                  <a:pt x="2483" y="6773"/>
                </a:lnTo>
                <a:lnTo>
                  <a:pt x="2486" y="6753"/>
                </a:lnTo>
                <a:lnTo>
                  <a:pt x="2490" y="6773"/>
                </a:lnTo>
                <a:lnTo>
                  <a:pt x="2500" y="6753"/>
                </a:lnTo>
                <a:lnTo>
                  <a:pt x="2508" y="6731"/>
                </a:lnTo>
                <a:lnTo>
                  <a:pt x="2515" y="6709"/>
                </a:lnTo>
                <a:lnTo>
                  <a:pt x="2521" y="6687"/>
                </a:lnTo>
                <a:lnTo>
                  <a:pt x="2523" y="6716"/>
                </a:lnTo>
                <a:lnTo>
                  <a:pt x="2532" y="6699"/>
                </a:lnTo>
                <a:lnTo>
                  <a:pt x="2540" y="6679"/>
                </a:lnTo>
                <a:lnTo>
                  <a:pt x="2546" y="6660"/>
                </a:lnTo>
                <a:lnTo>
                  <a:pt x="2550" y="6640"/>
                </a:lnTo>
                <a:lnTo>
                  <a:pt x="2556" y="6666"/>
                </a:lnTo>
                <a:lnTo>
                  <a:pt x="2565" y="6649"/>
                </a:lnTo>
                <a:lnTo>
                  <a:pt x="2573" y="6632"/>
                </a:lnTo>
                <a:lnTo>
                  <a:pt x="2579" y="6613"/>
                </a:lnTo>
                <a:lnTo>
                  <a:pt x="2584" y="6596"/>
                </a:lnTo>
                <a:lnTo>
                  <a:pt x="2589" y="6616"/>
                </a:lnTo>
                <a:lnTo>
                  <a:pt x="2594" y="6606"/>
                </a:lnTo>
                <a:lnTo>
                  <a:pt x="2598" y="6597"/>
                </a:lnTo>
                <a:lnTo>
                  <a:pt x="2605" y="6576"/>
                </a:lnTo>
                <a:lnTo>
                  <a:pt x="2609" y="6555"/>
                </a:lnTo>
                <a:lnTo>
                  <a:pt x="2611" y="6533"/>
                </a:lnTo>
                <a:lnTo>
                  <a:pt x="2616" y="6557"/>
                </a:lnTo>
                <a:lnTo>
                  <a:pt x="2621" y="6541"/>
                </a:lnTo>
                <a:lnTo>
                  <a:pt x="2625" y="6526"/>
                </a:lnTo>
                <a:lnTo>
                  <a:pt x="2627" y="6509"/>
                </a:lnTo>
                <a:lnTo>
                  <a:pt x="2628" y="6493"/>
                </a:lnTo>
                <a:lnTo>
                  <a:pt x="2636" y="6506"/>
                </a:lnTo>
                <a:lnTo>
                  <a:pt x="2637" y="6485"/>
                </a:lnTo>
                <a:lnTo>
                  <a:pt x="2637" y="6463"/>
                </a:lnTo>
                <a:lnTo>
                  <a:pt x="2636" y="6441"/>
                </a:lnTo>
                <a:lnTo>
                  <a:pt x="2633" y="6421"/>
                </a:lnTo>
                <a:lnTo>
                  <a:pt x="2648" y="6443"/>
                </a:lnTo>
                <a:lnTo>
                  <a:pt x="2645" y="6418"/>
                </a:lnTo>
                <a:lnTo>
                  <a:pt x="2641" y="6378"/>
                </a:lnTo>
                <a:lnTo>
                  <a:pt x="2634" y="6328"/>
                </a:lnTo>
                <a:lnTo>
                  <a:pt x="2637" y="6329"/>
                </a:lnTo>
                <a:lnTo>
                  <a:pt x="2641" y="6330"/>
                </a:lnTo>
                <a:lnTo>
                  <a:pt x="2644" y="6332"/>
                </a:lnTo>
                <a:lnTo>
                  <a:pt x="2648" y="6335"/>
                </a:lnTo>
                <a:lnTo>
                  <a:pt x="2656" y="6343"/>
                </a:lnTo>
                <a:lnTo>
                  <a:pt x="2663" y="6354"/>
                </a:lnTo>
                <a:lnTo>
                  <a:pt x="2675" y="6375"/>
                </a:lnTo>
                <a:lnTo>
                  <a:pt x="2684" y="6392"/>
                </a:lnTo>
                <a:lnTo>
                  <a:pt x="2681" y="6374"/>
                </a:lnTo>
                <a:lnTo>
                  <a:pt x="2688" y="6378"/>
                </a:lnTo>
                <a:lnTo>
                  <a:pt x="2693" y="6386"/>
                </a:lnTo>
                <a:lnTo>
                  <a:pt x="2700" y="6395"/>
                </a:lnTo>
                <a:lnTo>
                  <a:pt x="2706" y="6404"/>
                </a:lnTo>
                <a:lnTo>
                  <a:pt x="2717" y="6424"/>
                </a:lnTo>
                <a:lnTo>
                  <a:pt x="2727" y="6437"/>
                </a:lnTo>
                <a:lnTo>
                  <a:pt x="2727" y="6425"/>
                </a:lnTo>
                <a:lnTo>
                  <a:pt x="2730" y="6430"/>
                </a:lnTo>
                <a:lnTo>
                  <a:pt x="2734" y="6436"/>
                </a:lnTo>
                <a:lnTo>
                  <a:pt x="2742" y="6451"/>
                </a:lnTo>
                <a:lnTo>
                  <a:pt x="2750" y="6469"/>
                </a:lnTo>
                <a:lnTo>
                  <a:pt x="2751" y="6448"/>
                </a:lnTo>
                <a:lnTo>
                  <a:pt x="2757" y="6457"/>
                </a:lnTo>
                <a:lnTo>
                  <a:pt x="2760" y="6466"/>
                </a:lnTo>
                <a:lnTo>
                  <a:pt x="2764" y="6476"/>
                </a:lnTo>
                <a:lnTo>
                  <a:pt x="2766" y="6486"/>
                </a:lnTo>
                <a:lnTo>
                  <a:pt x="2768" y="6495"/>
                </a:lnTo>
                <a:lnTo>
                  <a:pt x="2769" y="6505"/>
                </a:lnTo>
                <a:lnTo>
                  <a:pt x="2770" y="6515"/>
                </a:lnTo>
                <a:lnTo>
                  <a:pt x="2770" y="6526"/>
                </a:lnTo>
                <a:lnTo>
                  <a:pt x="2770" y="6519"/>
                </a:lnTo>
                <a:lnTo>
                  <a:pt x="2772" y="6510"/>
                </a:lnTo>
                <a:lnTo>
                  <a:pt x="2776" y="6502"/>
                </a:lnTo>
                <a:lnTo>
                  <a:pt x="2784" y="6541"/>
                </a:lnTo>
                <a:lnTo>
                  <a:pt x="2791" y="6579"/>
                </a:lnTo>
                <a:lnTo>
                  <a:pt x="2791" y="6575"/>
                </a:lnTo>
                <a:lnTo>
                  <a:pt x="2792" y="6571"/>
                </a:lnTo>
                <a:lnTo>
                  <a:pt x="2795" y="6566"/>
                </a:lnTo>
                <a:lnTo>
                  <a:pt x="2798" y="6564"/>
                </a:lnTo>
                <a:lnTo>
                  <a:pt x="2799" y="6563"/>
                </a:lnTo>
                <a:lnTo>
                  <a:pt x="2801" y="6574"/>
                </a:lnTo>
                <a:lnTo>
                  <a:pt x="2804" y="6586"/>
                </a:lnTo>
                <a:lnTo>
                  <a:pt x="2808" y="6597"/>
                </a:lnTo>
                <a:lnTo>
                  <a:pt x="2812" y="6607"/>
                </a:lnTo>
                <a:lnTo>
                  <a:pt x="2818" y="6618"/>
                </a:lnTo>
                <a:lnTo>
                  <a:pt x="2825" y="6628"/>
                </a:lnTo>
                <a:lnTo>
                  <a:pt x="2831" y="6637"/>
                </a:lnTo>
                <a:lnTo>
                  <a:pt x="2839" y="6646"/>
                </a:lnTo>
                <a:lnTo>
                  <a:pt x="2834" y="6635"/>
                </a:lnTo>
                <a:lnTo>
                  <a:pt x="2830" y="6622"/>
                </a:lnTo>
                <a:lnTo>
                  <a:pt x="2828" y="6606"/>
                </a:lnTo>
                <a:lnTo>
                  <a:pt x="2825" y="6590"/>
                </a:lnTo>
                <a:lnTo>
                  <a:pt x="2823" y="6558"/>
                </a:lnTo>
                <a:lnTo>
                  <a:pt x="2820" y="6531"/>
                </a:lnTo>
                <a:lnTo>
                  <a:pt x="2839" y="6552"/>
                </a:lnTo>
                <a:lnTo>
                  <a:pt x="2816" y="6503"/>
                </a:lnTo>
                <a:lnTo>
                  <a:pt x="2793" y="6457"/>
                </a:lnTo>
                <a:lnTo>
                  <a:pt x="2807" y="6472"/>
                </a:lnTo>
                <a:lnTo>
                  <a:pt x="2797" y="6420"/>
                </a:lnTo>
                <a:lnTo>
                  <a:pt x="2788" y="6367"/>
                </a:lnTo>
                <a:lnTo>
                  <a:pt x="2799" y="6387"/>
                </a:lnTo>
                <a:lnTo>
                  <a:pt x="2800" y="6376"/>
                </a:lnTo>
                <a:lnTo>
                  <a:pt x="2799" y="6365"/>
                </a:lnTo>
                <a:lnTo>
                  <a:pt x="2797" y="6342"/>
                </a:lnTo>
                <a:lnTo>
                  <a:pt x="2792" y="6321"/>
                </a:lnTo>
                <a:lnTo>
                  <a:pt x="2788" y="6299"/>
                </a:lnTo>
                <a:lnTo>
                  <a:pt x="2798" y="6321"/>
                </a:lnTo>
                <a:lnTo>
                  <a:pt x="2799" y="6308"/>
                </a:lnTo>
                <a:lnTo>
                  <a:pt x="2798" y="6296"/>
                </a:lnTo>
                <a:lnTo>
                  <a:pt x="2797" y="6284"/>
                </a:lnTo>
                <a:lnTo>
                  <a:pt x="2794" y="6272"/>
                </a:lnTo>
                <a:lnTo>
                  <a:pt x="2790" y="6261"/>
                </a:lnTo>
                <a:lnTo>
                  <a:pt x="2784" y="6249"/>
                </a:lnTo>
                <a:lnTo>
                  <a:pt x="2777" y="6239"/>
                </a:lnTo>
                <a:lnTo>
                  <a:pt x="2770" y="6229"/>
                </a:lnTo>
                <a:lnTo>
                  <a:pt x="2792" y="6249"/>
                </a:lnTo>
                <a:lnTo>
                  <a:pt x="2788" y="6237"/>
                </a:lnTo>
                <a:lnTo>
                  <a:pt x="2783" y="6225"/>
                </a:lnTo>
                <a:lnTo>
                  <a:pt x="2778" y="6212"/>
                </a:lnTo>
                <a:lnTo>
                  <a:pt x="2773" y="6201"/>
                </a:lnTo>
                <a:lnTo>
                  <a:pt x="2766" y="6190"/>
                </a:lnTo>
                <a:lnTo>
                  <a:pt x="2760" y="6178"/>
                </a:lnTo>
                <a:lnTo>
                  <a:pt x="2751" y="6168"/>
                </a:lnTo>
                <a:lnTo>
                  <a:pt x="2743" y="6158"/>
                </a:lnTo>
                <a:lnTo>
                  <a:pt x="2761" y="6162"/>
                </a:lnTo>
                <a:lnTo>
                  <a:pt x="2757" y="6155"/>
                </a:lnTo>
                <a:lnTo>
                  <a:pt x="2750" y="6146"/>
                </a:lnTo>
                <a:lnTo>
                  <a:pt x="2743" y="6137"/>
                </a:lnTo>
                <a:lnTo>
                  <a:pt x="2733" y="6127"/>
                </a:lnTo>
                <a:lnTo>
                  <a:pt x="2711" y="6104"/>
                </a:lnTo>
                <a:lnTo>
                  <a:pt x="2690" y="6080"/>
                </a:lnTo>
                <a:lnTo>
                  <a:pt x="2679" y="6069"/>
                </a:lnTo>
                <a:lnTo>
                  <a:pt x="2670" y="6057"/>
                </a:lnTo>
                <a:lnTo>
                  <a:pt x="2663" y="6045"/>
                </a:lnTo>
                <a:lnTo>
                  <a:pt x="2657" y="6034"/>
                </a:lnTo>
                <a:lnTo>
                  <a:pt x="2656" y="6029"/>
                </a:lnTo>
                <a:lnTo>
                  <a:pt x="2655" y="6024"/>
                </a:lnTo>
                <a:lnTo>
                  <a:pt x="2654" y="6019"/>
                </a:lnTo>
                <a:lnTo>
                  <a:pt x="2655" y="6013"/>
                </a:lnTo>
                <a:lnTo>
                  <a:pt x="2656" y="6009"/>
                </a:lnTo>
                <a:lnTo>
                  <a:pt x="2658" y="6005"/>
                </a:lnTo>
                <a:lnTo>
                  <a:pt x="2661" y="6001"/>
                </a:lnTo>
                <a:lnTo>
                  <a:pt x="2665" y="5997"/>
                </a:lnTo>
                <a:lnTo>
                  <a:pt x="2673" y="5995"/>
                </a:lnTo>
                <a:lnTo>
                  <a:pt x="2681" y="5994"/>
                </a:lnTo>
                <a:lnTo>
                  <a:pt x="2700" y="5992"/>
                </a:lnTo>
                <a:lnTo>
                  <a:pt x="2721" y="5992"/>
                </a:lnTo>
                <a:lnTo>
                  <a:pt x="2743" y="5994"/>
                </a:lnTo>
                <a:lnTo>
                  <a:pt x="2767" y="5997"/>
                </a:lnTo>
                <a:lnTo>
                  <a:pt x="2792" y="6000"/>
                </a:lnTo>
                <a:lnTo>
                  <a:pt x="2843" y="6010"/>
                </a:lnTo>
                <a:lnTo>
                  <a:pt x="2945" y="6033"/>
                </a:lnTo>
                <a:lnTo>
                  <a:pt x="2969" y="6037"/>
                </a:lnTo>
                <a:lnTo>
                  <a:pt x="2991" y="6041"/>
                </a:lnTo>
                <a:lnTo>
                  <a:pt x="3011" y="6043"/>
                </a:lnTo>
                <a:lnTo>
                  <a:pt x="3030" y="6044"/>
                </a:lnTo>
                <a:lnTo>
                  <a:pt x="3071" y="6045"/>
                </a:lnTo>
                <a:lnTo>
                  <a:pt x="3110" y="6046"/>
                </a:lnTo>
                <a:lnTo>
                  <a:pt x="3185" y="6047"/>
                </a:lnTo>
                <a:lnTo>
                  <a:pt x="3220" y="6047"/>
                </a:lnTo>
                <a:lnTo>
                  <a:pt x="3256" y="6049"/>
                </a:lnTo>
                <a:lnTo>
                  <a:pt x="3289" y="6053"/>
                </a:lnTo>
                <a:lnTo>
                  <a:pt x="3321" y="6058"/>
                </a:lnTo>
                <a:lnTo>
                  <a:pt x="3353" y="6065"/>
                </a:lnTo>
                <a:lnTo>
                  <a:pt x="3369" y="6069"/>
                </a:lnTo>
                <a:lnTo>
                  <a:pt x="3384" y="6073"/>
                </a:lnTo>
                <a:lnTo>
                  <a:pt x="3400" y="6079"/>
                </a:lnTo>
                <a:lnTo>
                  <a:pt x="3415" y="6086"/>
                </a:lnTo>
                <a:lnTo>
                  <a:pt x="3431" y="6093"/>
                </a:lnTo>
                <a:lnTo>
                  <a:pt x="3446" y="6101"/>
                </a:lnTo>
                <a:lnTo>
                  <a:pt x="3461" y="6109"/>
                </a:lnTo>
                <a:lnTo>
                  <a:pt x="3476" y="6120"/>
                </a:lnTo>
                <a:lnTo>
                  <a:pt x="3491" y="6130"/>
                </a:lnTo>
                <a:lnTo>
                  <a:pt x="3506" y="6142"/>
                </a:lnTo>
                <a:lnTo>
                  <a:pt x="3520" y="6155"/>
                </a:lnTo>
                <a:lnTo>
                  <a:pt x="3535" y="6169"/>
                </a:lnTo>
                <a:lnTo>
                  <a:pt x="3550" y="6184"/>
                </a:lnTo>
                <a:lnTo>
                  <a:pt x="3565" y="6200"/>
                </a:lnTo>
                <a:lnTo>
                  <a:pt x="3676" y="6328"/>
                </a:lnTo>
                <a:lnTo>
                  <a:pt x="3787" y="6456"/>
                </a:lnTo>
                <a:lnTo>
                  <a:pt x="3843" y="6520"/>
                </a:lnTo>
                <a:lnTo>
                  <a:pt x="3899" y="6583"/>
                </a:lnTo>
                <a:lnTo>
                  <a:pt x="3956" y="6645"/>
                </a:lnTo>
                <a:lnTo>
                  <a:pt x="4014" y="6707"/>
                </a:lnTo>
                <a:lnTo>
                  <a:pt x="4052" y="6746"/>
                </a:lnTo>
                <a:lnTo>
                  <a:pt x="4090" y="6785"/>
                </a:lnTo>
                <a:lnTo>
                  <a:pt x="4165" y="6859"/>
                </a:lnTo>
                <a:lnTo>
                  <a:pt x="4200" y="6896"/>
                </a:lnTo>
                <a:lnTo>
                  <a:pt x="4235" y="6933"/>
                </a:lnTo>
                <a:lnTo>
                  <a:pt x="4267" y="6971"/>
                </a:lnTo>
                <a:lnTo>
                  <a:pt x="4282" y="6991"/>
                </a:lnTo>
                <a:lnTo>
                  <a:pt x="4297" y="7010"/>
                </a:lnTo>
                <a:lnTo>
                  <a:pt x="4310" y="7030"/>
                </a:lnTo>
                <a:lnTo>
                  <a:pt x="4323" y="7050"/>
                </a:lnTo>
                <a:lnTo>
                  <a:pt x="4336" y="7071"/>
                </a:lnTo>
                <a:lnTo>
                  <a:pt x="4347" y="7092"/>
                </a:lnTo>
                <a:lnTo>
                  <a:pt x="4358" y="7113"/>
                </a:lnTo>
                <a:lnTo>
                  <a:pt x="4368" y="7136"/>
                </a:lnTo>
                <a:lnTo>
                  <a:pt x="4377" y="7159"/>
                </a:lnTo>
                <a:lnTo>
                  <a:pt x="4384" y="7181"/>
                </a:lnTo>
                <a:lnTo>
                  <a:pt x="4391" y="7206"/>
                </a:lnTo>
                <a:lnTo>
                  <a:pt x="4397" y="7230"/>
                </a:lnTo>
                <a:lnTo>
                  <a:pt x="4401" y="7256"/>
                </a:lnTo>
                <a:lnTo>
                  <a:pt x="4404" y="7281"/>
                </a:lnTo>
                <a:lnTo>
                  <a:pt x="4406" y="7308"/>
                </a:lnTo>
                <a:lnTo>
                  <a:pt x="4407" y="7336"/>
                </a:lnTo>
                <a:lnTo>
                  <a:pt x="4406" y="7364"/>
                </a:lnTo>
                <a:lnTo>
                  <a:pt x="4404" y="7394"/>
                </a:lnTo>
                <a:lnTo>
                  <a:pt x="4414" y="7393"/>
                </a:lnTo>
                <a:lnTo>
                  <a:pt x="4424" y="7391"/>
                </a:lnTo>
                <a:lnTo>
                  <a:pt x="4433" y="7389"/>
                </a:lnTo>
                <a:lnTo>
                  <a:pt x="4441" y="7386"/>
                </a:lnTo>
                <a:lnTo>
                  <a:pt x="4447" y="7381"/>
                </a:lnTo>
                <a:lnTo>
                  <a:pt x="4453" y="7376"/>
                </a:lnTo>
                <a:lnTo>
                  <a:pt x="4457" y="7372"/>
                </a:lnTo>
                <a:lnTo>
                  <a:pt x="4462" y="7366"/>
                </a:lnTo>
                <a:lnTo>
                  <a:pt x="4466" y="7360"/>
                </a:lnTo>
                <a:lnTo>
                  <a:pt x="4468" y="7354"/>
                </a:lnTo>
                <a:lnTo>
                  <a:pt x="4470" y="7346"/>
                </a:lnTo>
                <a:lnTo>
                  <a:pt x="4472" y="7339"/>
                </a:lnTo>
                <a:lnTo>
                  <a:pt x="4474" y="7323"/>
                </a:lnTo>
                <a:lnTo>
                  <a:pt x="4474" y="7306"/>
                </a:lnTo>
                <a:lnTo>
                  <a:pt x="4472" y="7269"/>
                </a:lnTo>
                <a:lnTo>
                  <a:pt x="4472" y="7250"/>
                </a:lnTo>
                <a:lnTo>
                  <a:pt x="4471" y="7232"/>
                </a:lnTo>
                <a:lnTo>
                  <a:pt x="4472" y="7213"/>
                </a:lnTo>
                <a:lnTo>
                  <a:pt x="4475" y="7195"/>
                </a:lnTo>
                <a:lnTo>
                  <a:pt x="4477" y="7186"/>
                </a:lnTo>
                <a:lnTo>
                  <a:pt x="4480" y="7177"/>
                </a:lnTo>
                <a:lnTo>
                  <a:pt x="4483" y="7169"/>
                </a:lnTo>
                <a:lnTo>
                  <a:pt x="4487" y="7161"/>
                </a:lnTo>
                <a:lnTo>
                  <a:pt x="4540" y="7072"/>
                </a:lnTo>
                <a:lnTo>
                  <a:pt x="4591" y="6981"/>
                </a:lnTo>
                <a:lnTo>
                  <a:pt x="4641" y="6891"/>
                </a:lnTo>
                <a:lnTo>
                  <a:pt x="4689" y="6799"/>
                </a:lnTo>
                <a:lnTo>
                  <a:pt x="4809" y="6568"/>
                </a:lnTo>
                <a:lnTo>
                  <a:pt x="4869" y="6453"/>
                </a:lnTo>
                <a:lnTo>
                  <a:pt x="4929" y="6337"/>
                </a:lnTo>
                <a:lnTo>
                  <a:pt x="4990" y="6223"/>
                </a:lnTo>
                <a:lnTo>
                  <a:pt x="5053" y="6108"/>
                </a:lnTo>
                <a:lnTo>
                  <a:pt x="5117" y="5995"/>
                </a:lnTo>
                <a:lnTo>
                  <a:pt x="5182" y="5881"/>
                </a:lnTo>
                <a:lnTo>
                  <a:pt x="5196" y="5858"/>
                </a:lnTo>
                <a:lnTo>
                  <a:pt x="5212" y="5835"/>
                </a:lnTo>
                <a:lnTo>
                  <a:pt x="5227" y="5813"/>
                </a:lnTo>
                <a:lnTo>
                  <a:pt x="5244" y="5794"/>
                </a:lnTo>
                <a:lnTo>
                  <a:pt x="5260" y="5774"/>
                </a:lnTo>
                <a:lnTo>
                  <a:pt x="5278" y="5756"/>
                </a:lnTo>
                <a:lnTo>
                  <a:pt x="5296" y="5739"/>
                </a:lnTo>
                <a:lnTo>
                  <a:pt x="5315" y="5724"/>
                </a:lnTo>
                <a:lnTo>
                  <a:pt x="5334" y="5708"/>
                </a:lnTo>
                <a:lnTo>
                  <a:pt x="5353" y="5695"/>
                </a:lnTo>
                <a:lnTo>
                  <a:pt x="5374" y="5681"/>
                </a:lnTo>
                <a:lnTo>
                  <a:pt x="5394" y="5670"/>
                </a:lnTo>
                <a:lnTo>
                  <a:pt x="5415" y="5659"/>
                </a:lnTo>
                <a:lnTo>
                  <a:pt x="5437" y="5650"/>
                </a:lnTo>
                <a:lnTo>
                  <a:pt x="5458" y="5640"/>
                </a:lnTo>
                <a:lnTo>
                  <a:pt x="5480" y="5632"/>
                </a:lnTo>
                <a:lnTo>
                  <a:pt x="5503" y="5625"/>
                </a:lnTo>
                <a:lnTo>
                  <a:pt x="5525" y="5619"/>
                </a:lnTo>
                <a:lnTo>
                  <a:pt x="5549" y="5613"/>
                </a:lnTo>
                <a:lnTo>
                  <a:pt x="5573" y="5609"/>
                </a:lnTo>
                <a:lnTo>
                  <a:pt x="5596" y="5605"/>
                </a:lnTo>
                <a:lnTo>
                  <a:pt x="5620" y="5602"/>
                </a:lnTo>
                <a:lnTo>
                  <a:pt x="5645" y="5600"/>
                </a:lnTo>
                <a:lnTo>
                  <a:pt x="5670" y="5599"/>
                </a:lnTo>
                <a:lnTo>
                  <a:pt x="5694" y="5599"/>
                </a:lnTo>
                <a:lnTo>
                  <a:pt x="5720" y="5599"/>
                </a:lnTo>
                <a:lnTo>
                  <a:pt x="5746" y="5600"/>
                </a:lnTo>
                <a:lnTo>
                  <a:pt x="5772" y="5602"/>
                </a:lnTo>
                <a:lnTo>
                  <a:pt x="5797" y="5604"/>
                </a:lnTo>
                <a:lnTo>
                  <a:pt x="5823" y="5607"/>
                </a:lnTo>
                <a:lnTo>
                  <a:pt x="5876" y="5614"/>
                </a:lnTo>
                <a:lnTo>
                  <a:pt x="5909" y="5620"/>
                </a:lnTo>
                <a:lnTo>
                  <a:pt x="5942" y="5624"/>
                </a:lnTo>
                <a:lnTo>
                  <a:pt x="5975" y="5627"/>
                </a:lnTo>
                <a:lnTo>
                  <a:pt x="6008" y="5629"/>
                </a:lnTo>
                <a:lnTo>
                  <a:pt x="6042" y="5630"/>
                </a:lnTo>
                <a:lnTo>
                  <a:pt x="6075" y="5631"/>
                </a:lnTo>
                <a:lnTo>
                  <a:pt x="6142" y="5630"/>
                </a:lnTo>
                <a:lnTo>
                  <a:pt x="6158" y="5630"/>
                </a:lnTo>
                <a:lnTo>
                  <a:pt x="6174" y="5632"/>
                </a:lnTo>
                <a:lnTo>
                  <a:pt x="6189" y="5635"/>
                </a:lnTo>
                <a:lnTo>
                  <a:pt x="6203" y="5638"/>
                </a:lnTo>
                <a:lnTo>
                  <a:pt x="6218" y="5643"/>
                </a:lnTo>
                <a:lnTo>
                  <a:pt x="6232" y="5648"/>
                </a:lnTo>
                <a:lnTo>
                  <a:pt x="6246" y="5656"/>
                </a:lnTo>
                <a:lnTo>
                  <a:pt x="6259" y="5663"/>
                </a:lnTo>
                <a:lnTo>
                  <a:pt x="6286" y="5678"/>
                </a:lnTo>
                <a:lnTo>
                  <a:pt x="6313" y="5696"/>
                </a:lnTo>
                <a:lnTo>
                  <a:pt x="6340" y="5713"/>
                </a:lnTo>
                <a:lnTo>
                  <a:pt x="6368" y="5731"/>
                </a:lnTo>
                <a:lnTo>
                  <a:pt x="6417" y="5759"/>
                </a:lnTo>
                <a:lnTo>
                  <a:pt x="6470" y="5789"/>
                </a:lnTo>
                <a:lnTo>
                  <a:pt x="6526" y="5821"/>
                </a:lnTo>
                <a:lnTo>
                  <a:pt x="6555" y="5838"/>
                </a:lnTo>
                <a:lnTo>
                  <a:pt x="6583" y="5856"/>
                </a:lnTo>
                <a:lnTo>
                  <a:pt x="6611" y="5874"/>
                </a:lnTo>
                <a:lnTo>
                  <a:pt x="6637" y="5894"/>
                </a:lnTo>
                <a:lnTo>
                  <a:pt x="6662" y="5913"/>
                </a:lnTo>
                <a:lnTo>
                  <a:pt x="6687" y="5934"/>
                </a:lnTo>
                <a:lnTo>
                  <a:pt x="6710" y="5955"/>
                </a:lnTo>
                <a:lnTo>
                  <a:pt x="6729" y="5976"/>
                </a:lnTo>
                <a:lnTo>
                  <a:pt x="6748" y="5999"/>
                </a:lnTo>
                <a:lnTo>
                  <a:pt x="6756" y="6010"/>
                </a:lnTo>
                <a:lnTo>
                  <a:pt x="6763" y="6022"/>
                </a:lnTo>
                <a:lnTo>
                  <a:pt x="6752" y="6028"/>
                </a:lnTo>
                <a:lnTo>
                  <a:pt x="6742" y="6032"/>
                </a:lnTo>
                <a:lnTo>
                  <a:pt x="6730" y="6034"/>
                </a:lnTo>
                <a:lnTo>
                  <a:pt x="6719" y="6036"/>
                </a:lnTo>
                <a:lnTo>
                  <a:pt x="6708" y="6037"/>
                </a:lnTo>
                <a:lnTo>
                  <a:pt x="6696" y="6038"/>
                </a:lnTo>
                <a:lnTo>
                  <a:pt x="6685" y="6037"/>
                </a:lnTo>
                <a:lnTo>
                  <a:pt x="6674" y="6036"/>
                </a:lnTo>
                <a:lnTo>
                  <a:pt x="6651" y="6032"/>
                </a:lnTo>
                <a:lnTo>
                  <a:pt x="6627" y="6027"/>
                </a:lnTo>
                <a:lnTo>
                  <a:pt x="6583" y="6014"/>
                </a:lnTo>
                <a:lnTo>
                  <a:pt x="6594" y="6030"/>
                </a:lnTo>
                <a:lnTo>
                  <a:pt x="6584" y="6026"/>
                </a:lnTo>
                <a:lnTo>
                  <a:pt x="6574" y="6023"/>
                </a:lnTo>
                <a:lnTo>
                  <a:pt x="6563" y="6021"/>
                </a:lnTo>
                <a:lnTo>
                  <a:pt x="6552" y="6020"/>
                </a:lnTo>
                <a:lnTo>
                  <a:pt x="6542" y="6020"/>
                </a:lnTo>
                <a:lnTo>
                  <a:pt x="6530" y="6022"/>
                </a:lnTo>
                <a:lnTo>
                  <a:pt x="6520" y="6024"/>
                </a:lnTo>
                <a:lnTo>
                  <a:pt x="6509" y="6027"/>
                </a:lnTo>
                <a:lnTo>
                  <a:pt x="6514" y="6031"/>
                </a:lnTo>
                <a:lnTo>
                  <a:pt x="6517" y="6034"/>
                </a:lnTo>
                <a:lnTo>
                  <a:pt x="6518" y="6037"/>
                </a:lnTo>
                <a:lnTo>
                  <a:pt x="6518" y="6040"/>
                </a:lnTo>
                <a:lnTo>
                  <a:pt x="6516" y="6042"/>
                </a:lnTo>
                <a:lnTo>
                  <a:pt x="6514" y="6044"/>
                </a:lnTo>
                <a:lnTo>
                  <a:pt x="6506" y="6048"/>
                </a:lnTo>
                <a:lnTo>
                  <a:pt x="6494" y="6051"/>
                </a:lnTo>
                <a:lnTo>
                  <a:pt x="6482" y="6053"/>
                </a:lnTo>
                <a:lnTo>
                  <a:pt x="6458" y="6057"/>
                </a:lnTo>
                <a:lnTo>
                  <a:pt x="6479" y="6061"/>
                </a:lnTo>
                <a:lnTo>
                  <a:pt x="6461" y="6065"/>
                </a:lnTo>
                <a:lnTo>
                  <a:pt x="6444" y="6070"/>
                </a:lnTo>
                <a:lnTo>
                  <a:pt x="6427" y="6076"/>
                </a:lnTo>
                <a:lnTo>
                  <a:pt x="6411" y="6084"/>
                </a:lnTo>
                <a:lnTo>
                  <a:pt x="6430" y="6089"/>
                </a:lnTo>
                <a:lnTo>
                  <a:pt x="6369" y="6092"/>
                </a:lnTo>
                <a:lnTo>
                  <a:pt x="6308" y="6096"/>
                </a:lnTo>
                <a:lnTo>
                  <a:pt x="6332" y="6102"/>
                </a:lnTo>
                <a:lnTo>
                  <a:pt x="6345" y="6105"/>
                </a:lnTo>
                <a:lnTo>
                  <a:pt x="6357" y="6106"/>
                </a:lnTo>
                <a:lnTo>
                  <a:pt x="6369" y="6107"/>
                </a:lnTo>
                <a:lnTo>
                  <a:pt x="6382" y="6108"/>
                </a:lnTo>
                <a:lnTo>
                  <a:pt x="6394" y="6107"/>
                </a:lnTo>
                <a:lnTo>
                  <a:pt x="6407" y="6106"/>
                </a:lnTo>
                <a:lnTo>
                  <a:pt x="6375" y="6117"/>
                </a:lnTo>
                <a:lnTo>
                  <a:pt x="6417" y="6120"/>
                </a:lnTo>
                <a:lnTo>
                  <a:pt x="6459" y="6125"/>
                </a:lnTo>
                <a:lnTo>
                  <a:pt x="6428" y="6132"/>
                </a:lnTo>
                <a:lnTo>
                  <a:pt x="6435" y="6135"/>
                </a:lnTo>
                <a:lnTo>
                  <a:pt x="6444" y="6138"/>
                </a:lnTo>
                <a:lnTo>
                  <a:pt x="6455" y="6141"/>
                </a:lnTo>
                <a:lnTo>
                  <a:pt x="6467" y="6143"/>
                </a:lnTo>
                <a:lnTo>
                  <a:pt x="6482" y="6145"/>
                </a:lnTo>
                <a:lnTo>
                  <a:pt x="6496" y="6145"/>
                </a:lnTo>
                <a:lnTo>
                  <a:pt x="6512" y="6144"/>
                </a:lnTo>
                <a:lnTo>
                  <a:pt x="6504" y="6146"/>
                </a:lnTo>
                <a:lnTo>
                  <a:pt x="6489" y="6154"/>
                </a:lnTo>
                <a:lnTo>
                  <a:pt x="6480" y="6158"/>
                </a:lnTo>
                <a:lnTo>
                  <a:pt x="6470" y="6164"/>
                </a:lnTo>
                <a:lnTo>
                  <a:pt x="6461" y="6169"/>
                </a:lnTo>
                <a:lnTo>
                  <a:pt x="6454" y="6176"/>
                </a:lnTo>
                <a:lnTo>
                  <a:pt x="6471" y="6173"/>
                </a:lnTo>
                <a:lnTo>
                  <a:pt x="6437" y="6202"/>
                </a:lnTo>
                <a:lnTo>
                  <a:pt x="6421" y="6218"/>
                </a:lnTo>
                <a:lnTo>
                  <a:pt x="6414" y="6226"/>
                </a:lnTo>
                <a:lnTo>
                  <a:pt x="6407" y="6233"/>
                </a:lnTo>
                <a:lnTo>
                  <a:pt x="6414" y="6231"/>
                </a:lnTo>
                <a:lnTo>
                  <a:pt x="6423" y="6228"/>
                </a:lnTo>
                <a:lnTo>
                  <a:pt x="6426" y="6227"/>
                </a:lnTo>
                <a:lnTo>
                  <a:pt x="6427" y="6228"/>
                </a:lnTo>
                <a:lnTo>
                  <a:pt x="6427" y="6230"/>
                </a:lnTo>
                <a:lnTo>
                  <a:pt x="6423" y="6235"/>
                </a:lnTo>
                <a:lnTo>
                  <a:pt x="6410" y="6251"/>
                </a:lnTo>
                <a:lnTo>
                  <a:pt x="6394" y="6266"/>
                </a:lnTo>
                <a:lnTo>
                  <a:pt x="6379" y="6281"/>
                </a:lnTo>
                <a:lnTo>
                  <a:pt x="6364" y="6295"/>
                </a:lnTo>
                <a:lnTo>
                  <a:pt x="6390" y="6285"/>
                </a:lnTo>
                <a:lnTo>
                  <a:pt x="6382" y="6292"/>
                </a:lnTo>
                <a:lnTo>
                  <a:pt x="6375" y="6300"/>
                </a:lnTo>
                <a:lnTo>
                  <a:pt x="6361" y="6315"/>
                </a:lnTo>
                <a:lnTo>
                  <a:pt x="6349" y="6332"/>
                </a:lnTo>
                <a:lnTo>
                  <a:pt x="6335" y="6348"/>
                </a:lnTo>
                <a:lnTo>
                  <a:pt x="6359" y="6344"/>
                </a:lnTo>
                <a:lnTo>
                  <a:pt x="6341" y="6365"/>
                </a:lnTo>
                <a:lnTo>
                  <a:pt x="6321" y="6385"/>
                </a:lnTo>
                <a:lnTo>
                  <a:pt x="6300" y="6403"/>
                </a:lnTo>
                <a:lnTo>
                  <a:pt x="6279" y="6422"/>
                </a:lnTo>
                <a:lnTo>
                  <a:pt x="6313" y="6414"/>
                </a:lnTo>
                <a:lnTo>
                  <a:pt x="6294" y="6430"/>
                </a:lnTo>
                <a:lnTo>
                  <a:pt x="6276" y="6445"/>
                </a:lnTo>
                <a:lnTo>
                  <a:pt x="6256" y="6460"/>
                </a:lnTo>
                <a:lnTo>
                  <a:pt x="6234" y="6472"/>
                </a:lnTo>
                <a:lnTo>
                  <a:pt x="6255" y="6473"/>
                </a:lnTo>
                <a:lnTo>
                  <a:pt x="6217" y="6497"/>
                </a:lnTo>
                <a:lnTo>
                  <a:pt x="6197" y="6508"/>
                </a:lnTo>
                <a:lnTo>
                  <a:pt x="6179" y="6521"/>
                </a:lnTo>
                <a:lnTo>
                  <a:pt x="6160" y="6534"/>
                </a:lnTo>
                <a:lnTo>
                  <a:pt x="6143" y="6547"/>
                </a:lnTo>
                <a:lnTo>
                  <a:pt x="6126" y="6564"/>
                </a:lnTo>
                <a:lnTo>
                  <a:pt x="6119" y="6572"/>
                </a:lnTo>
                <a:lnTo>
                  <a:pt x="6112" y="6580"/>
                </a:lnTo>
                <a:lnTo>
                  <a:pt x="6148" y="6567"/>
                </a:lnTo>
                <a:lnTo>
                  <a:pt x="6183" y="6552"/>
                </a:lnTo>
                <a:lnTo>
                  <a:pt x="6218" y="6535"/>
                </a:lnTo>
                <a:lnTo>
                  <a:pt x="6253" y="6516"/>
                </a:lnTo>
                <a:lnTo>
                  <a:pt x="6234" y="6539"/>
                </a:lnTo>
                <a:lnTo>
                  <a:pt x="6313" y="6499"/>
                </a:lnTo>
                <a:lnTo>
                  <a:pt x="6309" y="6509"/>
                </a:lnTo>
                <a:lnTo>
                  <a:pt x="6321" y="6507"/>
                </a:lnTo>
                <a:lnTo>
                  <a:pt x="6332" y="6505"/>
                </a:lnTo>
                <a:lnTo>
                  <a:pt x="6344" y="6501"/>
                </a:lnTo>
                <a:lnTo>
                  <a:pt x="6354" y="6496"/>
                </a:lnTo>
                <a:lnTo>
                  <a:pt x="6364" y="6490"/>
                </a:lnTo>
                <a:lnTo>
                  <a:pt x="6375" y="6483"/>
                </a:lnTo>
                <a:lnTo>
                  <a:pt x="6384" y="6476"/>
                </a:lnTo>
                <a:lnTo>
                  <a:pt x="6393" y="6468"/>
                </a:lnTo>
                <a:lnTo>
                  <a:pt x="6383" y="6494"/>
                </a:lnTo>
                <a:lnTo>
                  <a:pt x="6401" y="6486"/>
                </a:lnTo>
                <a:lnTo>
                  <a:pt x="6420" y="6475"/>
                </a:lnTo>
                <a:lnTo>
                  <a:pt x="6436" y="6464"/>
                </a:lnTo>
                <a:lnTo>
                  <a:pt x="6453" y="6451"/>
                </a:lnTo>
                <a:lnTo>
                  <a:pt x="6453" y="6466"/>
                </a:lnTo>
                <a:lnTo>
                  <a:pt x="6486" y="6444"/>
                </a:lnTo>
                <a:lnTo>
                  <a:pt x="6519" y="6424"/>
                </a:lnTo>
                <a:lnTo>
                  <a:pt x="6508" y="6445"/>
                </a:lnTo>
                <a:lnTo>
                  <a:pt x="6496" y="6466"/>
                </a:lnTo>
                <a:lnTo>
                  <a:pt x="6483" y="6486"/>
                </a:lnTo>
                <a:lnTo>
                  <a:pt x="6468" y="6505"/>
                </a:lnTo>
                <a:lnTo>
                  <a:pt x="6491" y="6492"/>
                </a:lnTo>
                <a:lnTo>
                  <a:pt x="6467" y="6536"/>
                </a:lnTo>
                <a:lnTo>
                  <a:pt x="6447" y="6581"/>
                </a:lnTo>
                <a:lnTo>
                  <a:pt x="6468" y="6569"/>
                </a:lnTo>
                <a:lnTo>
                  <a:pt x="6458" y="6595"/>
                </a:lnTo>
                <a:lnTo>
                  <a:pt x="6448" y="6623"/>
                </a:lnTo>
                <a:lnTo>
                  <a:pt x="6444" y="6637"/>
                </a:lnTo>
                <a:lnTo>
                  <a:pt x="6441" y="6652"/>
                </a:lnTo>
                <a:lnTo>
                  <a:pt x="6439" y="6665"/>
                </a:lnTo>
                <a:lnTo>
                  <a:pt x="6437" y="6679"/>
                </a:lnTo>
                <a:lnTo>
                  <a:pt x="6457" y="6665"/>
                </a:lnTo>
                <a:lnTo>
                  <a:pt x="6441" y="6753"/>
                </a:lnTo>
                <a:lnTo>
                  <a:pt x="6457" y="6734"/>
                </a:lnTo>
                <a:lnTo>
                  <a:pt x="6455" y="6759"/>
                </a:lnTo>
                <a:lnTo>
                  <a:pt x="6452" y="6783"/>
                </a:lnTo>
                <a:lnTo>
                  <a:pt x="6447" y="6808"/>
                </a:lnTo>
                <a:lnTo>
                  <a:pt x="6441" y="6833"/>
                </a:lnTo>
                <a:lnTo>
                  <a:pt x="6462" y="6813"/>
                </a:lnTo>
                <a:lnTo>
                  <a:pt x="6456" y="6846"/>
                </a:lnTo>
                <a:lnTo>
                  <a:pt x="6447" y="6878"/>
                </a:lnTo>
                <a:lnTo>
                  <a:pt x="6436" y="6910"/>
                </a:lnTo>
                <a:lnTo>
                  <a:pt x="6423" y="6941"/>
                </a:lnTo>
                <a:lnTo>
                  <a:pt x="6445" y="6929"/>
                </a:lnTo>
                <a:lnTo>
                  <a:pt x="6436" y="6953"/>
                </a:lnTo>
                <a:lnTo>
                  <a:pt x="6426" y="6976"/>
                </a:lnTo>
                <a:lnTo>
                  <a:pt x="6415" y="7000"/>
                </a:lnTo>
                <a:lnTo>
                  <a:pt x="6402" y="7023"/>
                </a:lnTo>
                <a:lnTo>
                  <a:pt x="6429" y="7010"/>
                </a:lnTo>
                <a:lnTo>
                  <a:pt x="6408" y="7042"/>
                </a:lnTo>
                <a:lnTo>
                  <a:pt x="6391" y="7068"/>
                </a:lnTo>
                <a:lnTo>
                  <a:pt x="6380" y="7088"/>
                </a:lnTo>
                <a:lnTo>
                  <a:pt x="6402" y="7077"/>
                </a:lnTo>
                <a:lnTo>
                  <a:pt x="6396" y="7085"/>
                </a:lnTo>
                <a:lnTo>
                  <a:pt x="6381" y="7101"/>
                </a:lnTo>
                <a:lnTo>
                  <a:pt x="6364" y="7122"/>
                </a:lnTo>
                <a:lnTo>
                  <a:pt x="6357" y="7131"/>
                </a:lnTo>
                <a:lnTo>
                  <a:pt x="6353" y="7139"/>
                </a:lnTo>
                <a:lnTo>
                  <a:pt x="6373" y="7130"/>
                </a:lnTo>
                <a:lnTo>
                  <a:pt x="6364" y="7141"/>
                </a:lnTo>
                <a:lnTo>
                  <a:pt x="6357" y="7152"/>
                </a:lnTo>
                <a:lnTo>
                  <a:pt x="6350" y="7164"/>
                </a:lnTo>
                <a:lnTo>
                  <a:pt x="6344" y="7175"/>
                </a:lnTo>
                <a:lnTo>
                  <a:pt x="6339" y="7188"/>
                </a:lnTo>
                <a:lnTo>
                  <a:pt x="6333" y="7201"/>
                </a:lnTo>
                <a:lnTo>
                  <a:pt x="6330" y="7213"/>
                </a:lnTo>
                <a:lnTo>
                  <a:pt x="6327" y="7227"/>
                </a:lnTo>
                <a:lnTo>
                  <a:pt x="6337" y="7216"/>
                </a:lnTo>
                <a:lnTo>
                  <a:pt x="6347" y="7206"/>
                </a:lnTo>
                <a:lnTo>
                  <a:pt x="6356" y="7195"/>
                </a:lnTo>
                <a:lnTo>
                  <a:pt x="6365" y="7182"/>
                </a:lnTo>
                <a:lnTo>
                  <a:pt x="6374" y="7171"/>
                </a:lnTo>
                <a:lnTo>
                  <a:pt x="6381" y="7159"/>
                </a:lnTo>
                <a:lnTo>
                  <a:pt x="6388" y="7145"/>
                </a:lnTo>
                <a:lnTo>
                  <a:pt x="6394" y="7133"/>
                </a:lnTo>
                <a:lnTo>
                  <a:pt x="6399" y="7145"/>
                </a:lnTo>
                <a:lnTo>
                  <a:pt x="6408" y="7132"/>
                </a:lnTo>
                <a:lnTo>
                  <a:pt x="6415" y="7119"/>
                </a:lnTo>
                <a:lnTo>
                  <a:pt x="6422" y="7105"/>
                </a:lnTo>
                <a:lnTo>
                  <a:pt x="6428" y="7091"/>
                </a:lnTo>
                <a:lnTo>
                  <a:pt x="6428" y="7115"/>
                </a:lnTo>
                <a:lnTo>
                  <a:pt x="6463" y="7044"/>
                </a:lnTo>
                <a:lnTo>
                  <a:pt x="6463" y="7064"/>
                </a:lnTo>
                <a:lnTo>
                  <a:pt x="6476" y="7046"/>
                </a:lnTo>
                <a:lnTo>
                  <a:pt x="6484" y="7032"/>
                </a:lnTo>
                <a:lnTo>
                  <a:pt x="6487" y="7026"/>
                </a:lnTo>
                <a:lnTo>
                  <a:pt x="6489" y="7020"/>
                </a:lnTo>
                <a:lnTo>
                  <a:pt x="6489" y="7036"/>
                </a:lnTo>
                <a:lnTo>
                  <a:pt x="6501" y="7021"/>
                </a:lnTo>
                <a:lnTo>
                  <a:pt x="6512" y="7003"/>
                </a:lnTo>
                <a:lnTo>
                  <a:pt x="6521" y="6986"/>
                </a:lnTo>
                <a:lnTo>
                  <a:pt x="6529" y="6968"/>
                </a:lnTo>
                <a:lnTo>
                  <a:pt x="6528" y="6992"/>
                </a:lnTo>
                <a:lnTo>
                  <a:pt x="6545" y="6976"/>
                </a:lnTo>
                <a:lnTo>
                  <a:pt x="6560" y="6961"/>
                </a:lnTo>
                <a:lnTo>
                  <a:pt x="6576" y="6943"/>
                </a:lnTo>
                <a:lnTo>
                  <a:pt x="6590" y="6926"/>
                </a:lnTo>
                <a:lnTo>
                  <a:pt x="6589" y="6940"/>
                </a:lnTo>
                <a:lnTo>
                  <a:pt x="6596" y="6935"/>
                </a:lnTo>
                <a:lnTo>
                  <a:pt x="6602" y="6929"/>
                </a:lnTo>
                <a:lnTo>
                  <a:pt x="6609" y="6924"/>
                </a:lnTo>
                <a:lnTo>
                  <a:pt x="6615" y="6916"/>
                </a:lnTo>
                <a:lnTo>
                  <a:pt x="6624" y="6902"/>
                </a:lnTo>
                <a:lnTo>
                  <a:pt x="6632" y="6887"/>
                </a:lnTo>
                <a:lnTo>
                  <a:pt x="6633" y="6905"/>
                </a:lnTo>
                <a:lnTo>
                  <a:pt x="6642" y="6899"/>
                </a:lnTo>
                <a:lnTo>
                  <a:pt x="6650" y="6892"/>
                </a:lnTo>
                <a:lnTo>
                  <a:pt x="6657" y="6885"/>
                </a:lnTo>
                <a:lnTo>
                  <a:pt x="6664" y="6876"/>
                </a:lnTo>
                <a:lnTo>
                  <a:pt x="6670" y="6868"/>
                </a:lnTo>
                <a:lnTo>
                  <a:pt x="6677" y="6860"/>
                </a:lnTo>
                <a:lnTo>
                  <a:pt x="6682" y="6850"/>
                </a:lnTo>
                <a:lnTo>
                  <a:pt x="6686" y="6840"/>
                </a:lnTo>
                <a:lnTo>
                  <a:pt x="6689" y="6855"/>
                </a:lnTo>
                <a:lnTo>
                  <a:pt x="6696" y="6846"/>
                </a:lnTo>
                <a:lnTo>
                  <a:pt x="6702" y="6838"/>
                </a:lnTo>
                <a:lnTo>
                  <a:pt x="6708" y="6829"/>
                </a:lnTo>
                <a:lnTo>
                  <a:pt x="6713" y="6821"/>
                </a:lnTo>
                <a:lnTo>
                  <a:pt x="6716" y="6810"/>
                </a:lnTo>
                <a:lnTo>
                  <a:pt x="6719" y="6801"/>
                </a:lnTo>
                <a:lnTo>
                  <a:pt x="6721" y="6791"/>
                </a:lnTo>
                <a:lnTo>
                  <a:pt x="6723" y="6779"/>
                </a:lnTo>
                <a:lnTo>
                  <a:pt x="6730" y="6798"/>
                </a:lnTo>
                <a:lnTo>
                  <a:pt x="6733" y="6789"/>
                </a:lnTo>
                <a:lnTo>
                  <a:pt x="6735" y="6779"/>
                </a:lnTo>
                <a:lnTo>
                  <a:pt x="6739" y="6761"/>
                </a:lnTo>
                <a:lnTo>
                  <a:pt x="6743" y="6741"/>
                </a:lnTo>
                <a:lnTo>
                  <a:pt x="6745" y="6732"/>
                </a:lnTo>
                <a:lnTo>
                  <a:pt x="6748" y="6724"/>
                </a:lnTo>
                <a:lnTo>
                  <a:pt x="6756" y="6740"/>
                </a:lnTo>
                <a:lnTo>
                  <a:pt x="6758" y="6729"/>
                </a:lnTo>
                <a:lnTo>
                  <a:pt x="6761" y="6718"/>
                </a:lnTo>
                <a:lnTo>
                  <a:pt x="6768" y="6694"/>
                </a:lnTo>
                <a:lnTo>
                  <a:pt x="6775" y="6676"/>
                </a:lnTo>
                <a:lnTo>
                  <a:pt x="6777" y="6671"/>
                </a:lnTo>
                <a:lnTo>
                  <a:pt x="6777" y="6670"/>
                </a:lnTo>
                <a:lnTo>
                  <a:pt x="6781" y="6656"/>
                </a:lnTo>
                <a:lnTo>
                  <a:pt x="6787" y="6634"/>
                </a:lnTo>
                <a:lnTo>
                  <a:pt x="6792" y="6613"/>
                </a:lnTo>
                <a:lnTo>
                  <a:pt x="6794" y="6604"/>
                </a:lnTo>
                <a:lnTo>
                  <a:pt x="6797" y="6608"/>
                </a:lnTo>
                <a:lnTo>
                  <a:pt x="6800" y="6612"/>
                </a:lnTo>
                <a:lnTo>
                  <a:pt x="6801" y="6618"/>
                </a:lnTo>
                <a:lnTo>
                  <a:pt x="6802" y="6624"/>
                </a:lnTo>
                <a:lnTo>
                  <a:pt x="6803" y="6635"/>
                </a:lnTo>
                <a:lnTo>
                  <a:pt x="6802" y="6648"/>
                </a:lnTo>
                <a:lnTo>
                  <a:pt x="6800" y="6675"/>
                </a:lnTo>
                <a:lnTo>
                  <a:pt x="6799" y="6687"/>
                </a:lnTo>
                <a:lnTo>
                  <a:pt x="6801" y="6697"/>
                </a:lnTo>
                <a:lnTo>
                  <a:pt x="6810" y="6687"/>
                </a:lnTo>
                <a:lnTo>
                  <a:pt x="6812" y="6706"/>
                </a:lnTo>
                <a:lnTo>
                  <a:pt x="6813" y="6726"/>
                </a:lnTo>
                <a:lnTo>
                  <a:pt x="6814" y="6745"/>
                </a:lnTo>
                <a:lnTo>
                  <a:pt x="6813" y="6765"/>
                </a:lnTo>
                <a:lnTo>
                  <a:pt x="6825" y="6759"/>
                </a:lnTo>
                <a:lnTo>
                  <a:pt x="6824" y="6770"/>
                </a:lnTo>
                <a:lnTo>
                  <a:pt x="6824" y="6780"/>
                </a:lnTo>
                <a:lnTo>
                  <a:pt x="6824" y="6791"/>
                </a:lnTo>
                <a:lnTo>
                  <a:pt x="6826" y="6802"/>
                </a:lnTo>
                <a:lnTo>
                  <a:pt x="6828" y="6812"/>
                </a:lnTo>
                <a:lnTo>
                  <a:pt x="6830" y="6823"/>
                </a:lnTo>
                <a:lnTo>
                  <a:pt x="6834" y="6833"/>
                </a:lnTo>
                <a:lnTo>
                  <a:pt x="6838" y="6843"/>
                </a:lnTo>
                <a:lnTo>
                  <a:pt x="6846" y="6828"/>
                </a:lnTo>
                <a:lnTo>
                  <a:pt x="6849" y="6846"/>
                </a:lnTo>
                <a:lnTo>
                  <a:pt x="6854" y="6863"/>
                </a:lnTo>
                <a:lnTo>
                  <a:pt x="6861" y="6879"/>
                </a:lnTo>
                <a:lnTo>
                  <a:pt x="6870" y="6894"/>
                </a:lnTo>
                <a:lnTo>
                  <a:pt x="6879" y="6876"/>
                </a:lnTo>
                <a:lnTo>
                  <a:pt x="6885" y="6896"/>
                </a:lnTo>
                <a:lnTo>
                  <a:pt x="6893" y="6914"/>
                </a:lnTo>
                <a:lnTo>
                  <a:pt x="6901" y="6933"/>
                </a:lnTo>
                <a:lnTo>
                  <a:pt x="6911" y="6952"/>
                </a:lnTo>
                <a:lnTo>
                  <a:pt x="6916" y="6929"/>
                </a:lnTo>
                <a:lnTo>
                  <a:pt x="6934" y="6961"/>
                </a:lnTo>
                <a:lnTo>
                  <a:pt x="6954" y="6993"/>
                </a:lnTo>
                <a:lnTo>
                  <a:pt x="6957" y="6969"/>
                </a:lnTo>
                <a:lnTo>
                  <a:pt x="6968" y="6985"/>
                </a:lnTo>
                <a:lnTo>
                  <a:pt x="6980" y="7000"/>
                </a:lnTo>
                <a:lnTo>
                  <a:pt x="7000" y="7032"/>
                </a:lnTo>
                <a:lnTo>
                  <a:pt x="7002" y="7014"/>
                </a:lnTo>
                <a:lnTo>
                  <a:pt x="7011" y="7031"/>
                </a:lnTo>
                <a:lnTo>
                  <a:pt x="7021" y="7046"/>
                </a:lnTo>
                <a:lnTo>
                  <a:pt x="7032" y="7061"/>
                </a:lnTo>
                <a:lnTo>
                  <a:pt x="7045" y="7074"/>
                </a:lnTo>
                <a:lnTo>
                  <a:pt x="7045" y="7057"/>
                </a:lnTo>
                <a:lnTo>
                  <a:pt x="7066" y="7083"/>
                </a:lnTo>
                <a:lnTo>
                  <a:pt x="7085" y="7112"/>
                </a:lnTo>
                <a:lnTo>
                  <a:pt x="7091" y="7101"/>
                </a:lnTo>
                <a:lnTo>
                  <a:pt x="7115" y="7130"/>
                </a:lnTo>
                <a:lnTo>
                  <a:pt x="7139" y="7158"/>
                </a:lnTo>
                <a:lnTo>
                  <a:pt x="7140" y="7144"/>
                </a:lnTo>
                <a:lnTo>
                  <a:pt x="7152" y="7159"/>
                </a:lnTo>
                <a:lnTo>
                  <a:pt x="7162" y="7171"/>
                </a:lnTo>
                <a:lnTo>
                  <a:pt x="7172" y="7182"/>
                </a:lnTo>
                <a:lnTo>
                  <a:pt x="7179" y="7170"/>
                </a:lnTo>
                <a:lnTo>
                  <a:pt x="7194" y="7206"/>
                </a:lnTo>
                <a:lnTo>
                  <a:pt x="7211" y="7241"/>
                </a:lnTo>
                <a:lnTo>
                  <a:pt x="7216" y="7219"/>
                </a:lnTo>
                <a:lnTo>
                  <a:pt x="7224" y="7241"/>
                </a:lnTo>
                <a:lnTo>
                  <a:pt x="7234" y="7263"/>
                </a:lnTo>
                <a:lnTo>
                  <a:pt x="7246" y="7284"/>
                </a:lnTo>
                <a:lnTo>
                  <a:pt x="7258" y="7305"/>
                </a:lnTo>
                <a:lnTo>
                  <a:pt x="7259" y="7281"/>
                </a:lnTo>
                <a:lnTo>
                  <a:pt x="7269" y="7302"/>
                </a:lnTo>
                <a:lnTo>
                  <a:pt x="7280" y="7323"/>
                </a:lnTo>
                <a:lnTo>
                  <a:pt x="7288" y="7344"/>
                </a:lnTo>
                <a:lnTo>
                  <a:pt x="7296" y="7366"/>
                </a:lnTo>
                <a:lnTo>
                  <a:pt x="7299" y="7344"/>
                </a:lnTo>
                <a:lnTo>
                  <a:pt x="7313" y="7368"/>
                </a:lnTo>
                <a:lnTo>
                  <a:pt x="7326" y="7391"/>
                </a:lnTo>
                <a:lnTo>
                  <a:pt x="7341" y="7413"/>
                </a:lnTo>
                <a:lnTo>
                  <a:pt x="7357" y="7435"/>
                </a:lnTo>
                <a:lnTo>
                  <a:pt x="7359" y="7421"/>
                </a:lnTo>
                <a:lnTo>
                  <a:pt x="7359" y="7407"/>
                </a:lnTo>
                <a:lnTo>
                  <a:pt x="7358" y="7394"/>
                </a:lnTo>
                <a:lnTo>
                  <a:pt x="7356" y="7379"/>
                </a:lnTo>
                <a:lnTo>
                  <a:pt x="7352" y="7366"/>
                </a:lnTo>
                <a:lnTo>
                  <a:pt x="7347" y="7354"/>
                </a:lnTo>
                <a:lnTo>
                  <a:pt x="7340" y="7341"/>
                </a:lnTo>
                <a:lnTo>
                  <a:pt x="7333" y="7329"/>
                </a:lnTo>
                <a:lnTo>
                  <a:pt x="7356" y="7337"/>
                </a:lnTo>
                <a:lnTo>
                  <a:pt x="7347" y="7330"/>
                </a:lnTo>
                <a:lnTo>
                  <a:pt x="7339" y="7322"/>
                </a:lnTo>
                <a:lnTo>
                  <a:pt x="7332" y="7313"/>
                </a:lnTo>
                <a:lnTo>
                  <a:pt x="7327" y="7304"/>
                </a:lnTo>
                <a:lnTo>
                  <a:pt x="7316" y="7287"/>
                </a:lnTo>
                <a:lnTo>
                  <a:pt x="7303" y="7268"/>
                </a:lnTo>
                <a:lnTo>
                  <a:pt x="7317" y="7276"/>
                </a:lnTo>
                <a:lnTo>
                  <a:pt x="7325" y="7281"/>
                </a:lnTo>
                <a:lnTo>
                  <a:pt x="7298" y="7243"/>
                </a:lnTo>
                <a:lnTo>
                  <a:pt x="7272" y="7204"/>
                </a:lnTo>
                <a:lnTo>
                  <a:pt x="7290" y="7211"/>
                </a:lnTo>
                <a:lnTo>
                  <a:pt x="7274" y="7178"/>
                </a:lnTo>
                <a:lnTo>
                  <a:pt x="7258" y="7145"/>
                </a:lnTo>
                <a:lnTo>
                  <a:pt x="7278" y="7160"/>
                </a:lnTo>
                <a:lnTo>
                  <a:pt x="7278" y="7138"/>
                </a:lnTo>
                <a:lnTo>
                  <a:pt x="7277" y="7117"/>
                </a:lnTo>
                <a:lnTo>
                  <a:pt x="7272" y="7097"/>
                </a:lnTo>
                <a:lnTo>
                  <a:pt x="7267" y="7077"/>
                </a:lnTo>
                <a:lnTo>
                  <a:pt x="7282" y="7089"/>
                </a:lnTo>
                <a:lnTo>
                  <a:pt x="7284" y="7078"/>
                </a:lnTo>
                <a:lnTo>
                  <a:pt x="7285" y="7067"/>
                </a:lnTo>
                <a:lnTo>
                  <a:pt x="7284" y="7057"/>
                </a:lnTo>
                <a:lnTo>
                  <a:pt x="7283" y="7045"/>
                </a:lnTo>
                <a:lnTo>
                  <a:pt x="7281" y="7035"/>
                </a:lnTo>
                <a:lnTo>
                  <a:pt x="7277" y="7025"/>
                </a:lnTo>
                <a:lnTo>
                  <a:pt x="7272" y="7015"/>
                </a:lnTo>
                <a:lnTo>
                  <a:pt x="7267" y="7006"/>
                </a:lnTo>
                <a:lnTo>
                  <a:pt x="7282" y="7010"/>
                </a:lnTo>
                <a:lnTo>
                  <a:pt x="7282" y="6986"/>
                </a:lnTo>
                <a:lnTo>
                  <a:pt x="7281" y="6956"/>
                </a:lnTo>
                <a:lnTo>
                  <a:pt x="7279" y="6941"/>
                </a:lnTo>
                <a:lnTo>
                  <a:pt x="7275" y="6928"/>
                </a:lnTo>
                <a:lnTo>
                  <a:pt x="7272" y="6915"/>
                </a:lnTo>
                <a:lnTo>
                  <a:pt x="7267" y="6905"/>
                </a:lnTo>
                <a:lnTo>
                  <a:pt x="7282" y="6919"/>
                </a:lnTo>
                <a:lnTo>
                  <a:pt x="7283" y="6904"/>
                </a:lnTo>
                <a:lnTo>
                  <a:pt x="7283" y="6890"/>
                </a:lnTo>
                <a:lnTo>
                  <a:pt x="7282" y="6875"/>
                </a:lnTo>
                <a:lnTo>
                  <a:pt x="7281" y="6861"/>
                </a:lnTo>
                <a:lnTo>
                  <a:pt x="7278" y="6846"/>
                </a:lnTo>
                <a:lnTo>
                  <a:pt x="7274" y="6833"/>
                </a:lnTo>
                <a:lnTo>
                  <a:pt x="7270" y="6819"/>
                </a:lnTo>
                <a:lnTo>
                  <a:pt x="7265" y="6806"/>
                </a:lnTo>
                <a:lnTo>
                  <a:pt x="7274" y="6808"/>
                </a:lnTo>
                <a:lnTo>
                  <a:pt x="7280" y="6809"/>
                </a:lnTo>
                <a:lnTo>
                  <a:pt x="7273" y="6790"/>
                </a:lnTo>
                <a:lnTo>
                  <a:pt x="7265" y="6770"/>
                </a:lnTo>
                <a:lnTo>
                  <a:pt x="7256" y="6752"/>
                </a:lnTo>
                <a:lnTo>
                  <a:pt x="7246" y="6734"/>
                </a:lnTo>
                <a:lnTo>
                  <a:pt x="7261" y="6738"/>
                </a:lnTo>
                <a:lnTo>
                  <a:pt x="7252" y="6716"/>
                </a:lnTo>
                <a:lnTo>
                  <a:pt x="7240" y="6696"/>
                </a:lnTo>
                <a:lnTo>
                  <a:pt x="7228" y="6676"/>
                </a:lnTo>
                <a:lnTo>
                  <a:pt x="7214" y="6658"/>
                </a:lnTo>
                <a:lnTo>
                  <a:pt x="7232" y="6660"/>
                </a:lnTo>
                <a:lnTo>
                  <a:pt x="7216" y="6641"/>
                </a:lnTo>
                <a:lnTo>
                  <a:pt x="7202" y="6625"/>
                </a:lnTo>
                <a:lnTo>
                  <a:pt x="7189" y="6607"/>
                </a:lnTo>
                <a:lnTo>
                  <a:pt x="7177" y="6589"/>
                </a:lnTo>
                <a:lnTo>
                  <a:pt x="7171" y="6580"/>
                </a:lnTo>
                <a:lnTo>
                  <a:pt x="7168" y="6572"/>
                </a:lnTo>
                <a:lnTo>
                  <a:pt x="7165" y="6564"/>
                </a:lnTo>
                <a:lnTo>
                  <a:pt x="7163" y="6558"/>
                </a:lnTo>
                <a:lnTo>
                  <a:pt x="7164" y="6553"/>
                </a:lnTo>
                <a:lnTo>
                  <a:pt x="7164" y="6551"/>
                </a:lnTo>
                <a:lnTo>
                  <a:pt x="7166" y="6548"/>
                </a:lnTo>
                <a:lnTo>
                  <a:pt x="7166" y="6551"/>
                </a:lnTo>
                <a:lnTo>
                  <a:pt x="7167" y="6553"/>
                </a:lnTo>
                <a:lnTo>
                  <a:pt x="7174" y="6560"/>
                </a:lnTo>
                <a:lnTo>
                  <a:pt x="7197" y="6581"/>
                </a:lnTo>
                <a:lnTo>
                  <a:pt x="7222" y="6603"/>
                </a:lnTo>
                <a:lnTo>
                  <a:pt x="7236" y="6616"/>
                </a:lnTo>
                <a:lnTo>
                  <a:pt x="7231" y="6597"/>
                </a:lnTo>
                <a:lnTo>
                  <a:pt x="7248" y="6611"/>
                </a:lnTo>
                <a:lnTo>
                  <a:pt x="7265" y="6625"/>
                </a:lnTo>
                <a:lnTo>
                  <a:pt x="7284" y="6636"/>
                </a:lnTo>
                <a:lnTo>
                  <a:pt x="7303" y="6646"/>
                </a:lnTo>
                <a:lnTo>
                  <a:pt x="7299" y="6632"/>
                </a:lnTo>
                <a:lnTo>
                  <a:pt x="7306" y="6639"/>
                </a:lnTo>
                <a:lnTo>
                  <a:pt x="7314" y="6645"/>
                </a:lnTo>
                <a:lnTo>
                  <a:pt x="7322" y="6652"/>
                </a:lnTo>
                <a:lnTo>
                  <a:pt x="7330" y="6657"/>
                </a:lnTo>
                <a:lnTo>
                  <a:pt x="7339" y="6662"/>
                </a:lnTo>
                <a:lnTo>
                  <a:pt x="7349" y="6666"/>
                </a:lnTo>
                <a:lnTo>
                  <a:pt x="7358" y="6669"/>
                </a:lnTo>
                <a:lnTo>
                  <a:pt x="7367" y="6672"/>
                </a:lnTo>
                <a:lnTo>
                  <a:pt x="7360" y="6659"/>
                </a:lnTo>
                <a:lnTo>
                  <a:pt x="7380" y="6666"/>
                </a:lnTo>
                <a:lnTo>
                  <a:pt x="7399" y="6672"/>
                </a:lnTo>
                <a:lnTo>
                  <a:pt x="7418" y="6678"/>
                </a:lnTo>
                <a:lnTo>
                  <a:pt x="7437" y="6682"/>
                </a:lnTo>
                <a:lnTo>
                  <a:pt x="7428" y="6670"/>
                </a:lnTo>
                <a:lnTo>
                  <a:pt x="7468" y="6685"/>
                </a:lnTo>
                <a:lnTo>
                  <a:pt x="7509" y="6697"/>
                </a:lnTo>
                <a:lnTo>
                  <a:pt x="7505" y="6686"/>
                </a:lnTo>
                <a:lnTo>
                  <a:pt x="7521" y="6693"/>
                </a:lnTo>
                <a:lnTo>
                  <a:pt x="7536" y="6699"/>
                </a:lnTo>
                <a:lnTo>
                  <a:pt x="7553" y="6704"/>
                </a:lnTo>
                <a:lnTo>
                  <a:pt x="7568" y="6708"/>
                </a:lnTo>
                <a:lnTo>
                  <a:pt x="7560" y="6693"/>
                </a:lnTo>
                <a:lnTo>
                  <a:pt x="7581" y="6703"/>
                </a:lnTo>
                <a:lnTo>
                  <a:pt x="7601" y="6712"/>
                </a:lnTo>
                <a:lnTo>
                  <a:pt x="7622" y="6721"/>
                </a:lnTo>
                <a:lnTo>
                  <a:pt x="7643" y="6728"/>
                </a:lnTo>
                <a:lnTo>
                  <a:pt x="7635" y="6709"/>
                </a:lnTo>
                <a:lnTo>
                  <a:pt x="7651" y="6721"/>
                </a:lnTo>
                <a:lnTo>
                  <a:pt x="7667" y="6732"/>
                </a:lnTo>
                <a:lnTo>
                  <a:pt x="7684" y="6742"/>
                </a:lnTo>
                <a:lnTo>
                  <a:pt x="7700" y="6752"/>
                </a:lnTo>
                <a:lnTo>
                  <a:pt x="7696" y="6737"/>
                </a:lnTo>
                <a:lnTo>
                  <a:pt x="7719" y="6755"/>
                </a:lnTo>
                <a:lnTo>
                  <a:pt x="7737" y="6767"/>
                </a:lnTo>
                <a:lnTo>
                  <a:pt x="7746" y="6772"/>
                </a:lnTo>
                <a:lnTo>
                  <a:pt x="7752" y="6774"/>
                </a:lnTo>
                <a:lnTo>
                  <a:pt x="7747" y="6760"/>
                </a:lnTo>
                <a:lnTo>
                  <a:pt x="7754" y="6768"/>
                </a:lnTo>
                <a:lnTo>
                  <a:pt x="7762" y="6776"/>
                </a:lnTo>
                <a:lnTo>
                  <a:pt x="7770" y="6782"/>
                </a:lnTo>
                <a:lnTo>
                  <a:pt x="7780" y="6788"/>
                </a:lnTo>
                <a:lnTo>
                  <a:pt x="7790" y="6792"/>
                </a:lnTo>
                <a:lnTo>
                  <a:pt x="7800" y="6795"/>
                </a:lnTo>
                <a:lnTo>
                  <a:pt x="7811" y="6798"/>
                </a:lnTo>
                <a:lnTo>
                  <a:pt x="7823" y="6799"/>
                </a:lnTo>
                <a:lnTo>
                  <a:pt x="7808" y="6785"/>
                </a:lnTo>
                <a:lnTo>
                  <a:pt x="7819" y="6790"/>
                </a:lnTo>
                <a:lnTo>
                  <a:pt x="7830" y="6795"/>
                </a:lnTo>
                <a:lnTo>
                  <a:pt x="7842" y="6799"/>
                </a:lnTo>
                <a:lnTo>
                  <a:pt x="7854" y="6803"/>
                </a:lnTo>
                <a:lnTo>
                  <a:pt x="7866" y="6805"/>
                </a:lnTo>
                <a:lnTo>
                  <a:pt x="7877" y="6808"/>
                </a:lnTo>
                <a:lnTo>
                  <a:pt x="7890" y="6810"/>
                </a:lnTo>
                <a:lnTo>
                  <a:pt x="7902" y="6811"/>
                </a:lnTo>
                <a:lnTo>
                  <a:pt x="7891" y="6801"/>
                </a:lnTo>
                <a:lnTo>
                  <a:pt x="7878" y="6792"/>
                </a:lnTo>
                <a:lnTo>
                  <a:pt x="7866" y="6782"/>
                </a:lnTo>
                <a:lnTo>
                  <a:pt x="7854" y="6774"/>
                </a:lnTo>
                <a:lnTo>
                  <a:pt x="7840" y="6766"/>
                </a:lnTo>
                <a:lnTo>
                  <a:pt x="7827" y="6759"/>
                </a:lnTo>
                <a:lnTo>
                  <a:pt x="7814" y="6753"/>
                </a:lnTo>
                <a:lnTo>
                  <a:pt x="7800" y="6747"/>
                </a:lnTo>
                <a:lnTo>
                  <a:pt x="7818" y="6744"/>
                </a:lnTo>
                <a:lnTo>
                  <a:pt x="7770" y="6721"/>
                </a:lnTo>
                <a:lnTo>
                  <a:pt x="7724" y="6699"/>
                </a:lnTo>
                <a:lnTo>
                  <a:pt x="7750" y="6695"/>
                </a:lnTo>
                <a:lnTo>
                  <a:pt x="7709" y="6671"/>
                </a:lnTo>
                <a:lnTo>
                  <a:pt x="7667" y="6648"/>
                </a:lnTo>
                <a:lnTo>
                  <a:pt x="7688" y="6646"/>
                </a:lnTo>
                <a:lnTo>
                  <a:pt x="7652" y="6621"/>
                </a:lnTo>
                <a:lnTo>
                  <a:pt x="7614" y="6597"/>
                </a:lnTo>
                <a:lnTo>
                  <a:pt x="7637" y="6598"/>
                </a:lnTo>
                <a:lnTo>
                  <a:pt x="7606" y="6571"/>
                </a:lnTo>
                <a:lnTo>
                  <a:pt x="7576" y="6544"/>
                </a:lnTo>
                <a:lnTo>
                  <a:pt x="7599" y="6548"/>
                </a:lnTo>
                <a:lnTo>
                  <a:pt x="7577" y="6523"/>
                </a:lnTo>
                <a:lnTo>
                  <a:pt x="7554" y="6499"/>
                </a:lnTo>
                <a:lnTo>
                  <a:pt x="7561" y="6499"/>
                </a:lnTo>
                <a:lnTo>
                  <a:pt x="7575" y="6500"/>
                </a:lnTo>
                <a:lnTo>
                  <a:pt x="7572" y="6491"/>
                </a:lnTo>
                <a:lnTo>
                  <a:pt x="7567" y="6482"/>
                </a:lnTo>
                <a:lnTo>
                  <a:pt x="7562" y="6474"/>
                </a:lnTo>
                <a:lnTo>
                  <a:pt x="7557" y="6466"/>
                </a:lnTo>
                <a:lnTo>
                  <a:pt x="7550" y="6459"/>
                </a:lnTo>
                <a:lnTo>
                  <a:pt x="7543" y="6453"/>
                </a:lnTo>
                <a:lnTo>
                  <a:pt x="7536" y="6445"/>
                </a:lnTo>
                <a:lnTo>
                  <a:pt x="7528" y="6439"/>
                </a:lnTo>
                <a:lnTo>
                  <a:pt x="7552" y="6444"/>
                </a:lnTo>
                <a:lnTo>
                  <a:pt x="7541" y="6430"/>
                </a:lnTo>
                <a:lnTo>
                  <a:pt x="7529" y="6418"/>
                </a:lnTo>
                <a:lnTo>
                  <a:pt x="7516" y="6406"/>
                </a:lnTo>
                <a:lnTo>
                  <a:pt x="7501" y="6397"/>
                </a:lnTo>
                <a:lnTo>
                  <a:pt x="7520" y="6389"/>
                </a:lnTo>
                <a:lnTo>
                  <a:pt x="7504" y="6376"/>
                </a:lnTo>
                <a:lnTo>
                  <a:pt x="7488" y="6362"/>
                </a:lnTo>
                <a:lnTo>
                  <a:pt x="7473" y="6348"/>
                </a:lnTo>
                <a:lnTo>
                  <a:pt x="7459" y="6333"/>
                </a:lnTo>
                <a:lnTo>
                  <a:pt x="7482" y="6332"/>
                </a:lnTo>
                <a:lnTo>
                  <a:pt x="7472" y="6324"/>
                </a:lnTo>
                <a:lnTo>
                  <a:pt x="7462" y="6316"/>
                </a:lnTo>
                <a:lnTo>
                  <a:pt x="7452" y="6309"/>
                </a:lnTo>
                <a:lnTo>
                  <a:pt x="7441" y="6303"/>
                </a:lnTo>
                <a:lnTo>
                  <a:pt x="7430" y="6298"/>
                </a:lnTo>
                <a:lnTo>
                  <a:pt x="7419" y="6294"/>
                </a:lnTo>
                <a:lnTo>
                  <a:pt x="7406" y="6291"/>
                </a:lnTo>
                <a:lnTo>
                  <a:pt x="7394" y="6288"/>
                </a:lnTo>
                <a:lnTo>
                  <a:pt x="7412" y="6280"/>
                </a:lnTo>
                <a:lnTo>
                  <a:pt x="7396" y="6271"/>
                </a:lnTo>
                <a:lnTo>
                  <a:pt x="7381" y="6264"/>
                </a:lnTo>
                <a:lnTo>
                  <a:pt x="7364" y="6259"/>
                </a:lnTo>
                <a:lnTo>
                  <a:pt x="7348" y="6257"/>
                </a:lnTo>
                <a:lnTo>
                  <a:pt x="7371" y="6251"/>
                </a:lnTo>
                <a:lnTo>
                  <a:pt x="7351" y="6241"/>
                </a:lnTo>
                <a:lnTo>
                  <a:pt x="7329" y="6233"/>
                </a:lnTo>
                <a:lnTo>
                  <a:pt x="7306" y="6227"/>
                </a:lnTo>
                <a:lnTo>
                  <a:pt x="7285" y="6221"/>
                </a:lnTo>
                <a:lnTo>
                  <a:pt x="7306" y="6215"/>
                </a:lnTo>
                <a:lnTo>
                  <a:pt x="7287" y="6209"/>
                </a:lnTo>
                <a:lnTo>
                  <a:pt x="7251" y="6195"/>
                </a:lnTo>
                <a:lnTo>
                  <a:pt x="7217" y="6180"/>
                </a:lnTo>
                <a:lnTo>
                  <a:pt x="7206" y="6175"/>
                </a:lnTo>
                <a:lnTo>
                  <a:pt x="7203" y="6173"/>
                </a:lnTo>
                <a:lnTo>
                  <a:pt x="7203" y="6172"/>
                </a:lnTo>
                <a:lnTo>
                  <a:pt x="7204" y="6171"/>
                </a:lnTo>
                <a:lnTo>
                  <a:pt x="7208" y="6171"/>
                </a:lnTo>
                <a:lnTo>
                  <a:pt x="7220" y="6171"/>
                </a:lnTo>
                <a:lnTo>
                  <a:pt x="7255" y="6174"/>
                </a:lnTo>
                <a:lnTo>
                  <a:pt x="7312" y="6180"/>
                </a:lnTo>
                <a:lnTo>
                  <a:pt x="7299" y="6168"/>
                </a:lnTo>
                <a:lnTo>
                  <a:pt x="7327" y="6168"/>
                </a:lnTo>
                <a:lnTo>
                  <a:pt x="7354" y="6165"/>
                </a:lnTo>
                <a:lnTo>
                  <a:pt x="7382" y="6160"/>
                </a:lnTo>
                <a:lnTo>
                  <a:pt x="7407" y="6152"/>
                </a:lnTo>
                <a:lnTo>
                  <a:pt x="7393" y="6148"/>
                </a:lnTo>
                <a:lnTo>
                  <a:pt x="7416" y="6141"/>
                </a:lnTo>
                <a:lnTo>
                  <a:pt x="7434" y="6135"/>
                </a:lnTo>
                <a:lnTo>
                  <a:pt x="7442" y="6132"/>
                </a:lnTo>
                <a:lnTo>
                  <a:pt x="7449" y="6129"/>
                </a:lnTo>
                <a:lnTo>
                  <a:pt x="7433" y="6122"/>
                </a:lnTo>
                <a:lnTo>
                  <a:pt x="7457" y="6114"/>
                </a:lnTo>
                <a:lnTo>
                  <a:pt x="7478" y="6107"/>
                </a:lnTo>
                <a:lnTo>
                  <a:pt x="7496" y="6099"/>
                </a:lnTo>
                <a:lnTo>
                  <a:pt x="7471" y="6098"/>
                </a:lnTo>
                <a:lnTo>
                  <a:pt x="7554" y="6056"/>
                </a:lnTo>
                <a:lnTo>
                  <a:pt x="7538" y="6053"/>
                </a:lnTo>
                <a:lnTo>
                  <a:pt x="7542" y="6049"/>
                </a:lnTo>
                <a:lnTo>
                  <a:pt x="7547" y="6048"/>
                </a:lnTo>
                <a:lnTo>
                  <a:pt x="7551" y="6048"/>
                </a:lnTo>
                <a:lnTo>
                  <a:pt x="7555" y="6049"/>
                </a:lnTo>
                <a:lnTo>
                  <a:pt x="7559" y="6051"/>
                </a:lnTo>
                <a:lnTo>
                  <a:pt x="7562" y="6054"/>
                </a:lnTo>
                <a:lnTo>
                  <a:pt x="7566" y="6058"/>
                </a:lnTo>
                <a:lnTo>
                  <a:pt x="7569" y="6063"/>
                </a:lnTo>
                <a:lnTo>
                  <a:pt x="7568" y="6049"/>
                </a:lnTo>
                <a:lnTo>
                  <a:pt x="7584" y="6057"/>
                </a:lnTo>
                <a:lnTo>
                  <a:pt x="7597" y="6065"/>
                </a:lnTo>
                <a:lnTo>
                  <a:pt x="7612" y="6074"/>
                </a:lnTo>
                <a:lnTo>
                  <a:pt x="7625" y="6084"/>
                </a:lnTo>
                <a:lnTo>
                  <a:pt x="7615" y="6070"/>
                </a:lnTo>
                <a:lnTo>
                  <a:pt x="7604" y="6059"/>
                </a:lnTo>
                <a:lnTo>
                  <a:pt x="7583" y="6035"/>
                </a:lnTo>
                <a:lnTo>
                  <a:pt x="7605" y="6025"/>
                </a:lnTo>
                <a:lnTo>
                  <a:pt x="7616" y="6020"/>
                </a:lnTo>
                <a:lnTo>
                  <a:pt x="7596" y="6018"/>
                </a:lnTo>
                <a:lnTo>
                  <a:pt x="7634" y="6000"/>
                </a:lnTo>
                <a:lnTo>
                  <a:pt x="7672" y="5984"/>
                </a:lnTo>
                <a:lnTo>
                  <a:pt x="7658" y="5980"/>
                </a:lnTo>
                <a:lnTo>
                  <a:pt x="7676" y="5973"/>
                </a:lnTo>
                <a:lnTo>
                  <a:pt x="7694" y="5965"/>
                </a:lnTo>
                <a:lnTo>
                  <a:pt x="7710" y="5954"/>
                </a:lnTo>
                <a:lnTo>
                  <a:pt x="7726" y="5941"/>
                </a:lnTo>
                <a:lnTo>
                  <a:pt x="7714" y="5942"/>
                </a:lnTo>
                <a:lnTo>
                  <a:pt x="7701" y="5944"/>
                </a:lnTo>
                <a:lnTo>
                  <a:pt x="7689" y="5947"/>
                </a:lnTo>
                <a:lnTo>
                  <a:pt x="7676" y="5952"/>
                </a:lnTo>
                <a:lnTo>
                  <a:pt x="7665" y="5957"/>
                </a:lnTo>
                <a:lnTo>
                  <a:pt x="7654" y="5962"/>
                </a:lnTo>
                <a:lnTo>
                  <a:pt x="7643" y="5968"/>
                </a:lnTo>
                <a:lnTo>
                  <a:pt x="7633" y="5975"/>
                </a:lnTo>
                <a:lnTo>
                  <a:pt x="7637" y="5960"/>
                </a:lnTo>
                <a:lnTo>
                  <a:pt x="7617" y="5969"/>
                </a:lnTo>
                <a:lnTo>
                  <a:pt x="7593" y="5978"/>
                </a:lnTo>
                <a:lnTo>
                  <a:pt x="7571" y="5986"/>
                </a:lnTo>
                <a:lnTo>
                  <a:pt x="7560" y="5989"/>
                </a:lnTo>
                <a:lnTo>
                  <a:pt x="7553" y="5987"/>
                </a:lnTo>
                <a:lnTo>
                  <a:pt x="7546" y="5984"/>
                </a:lnTo>
                <a:lnTo>
                  <a:pt x="7538" y="5980"/>
                </a:lnTo>
                <a:lnTo>
                  <a:pt x="7532" y="5976"/>
                </a:lnTo>
                <a:lnTo>
                  <a:pt x="7525" y="5971"/>
                </a:lnTo>
                <a:lnTo>
                  <a:pt x="7519" y="5965"/>
                </a:lnTo>
                <a:lnTo>
                  <a:pt x="7513" y="5959"/>
                </a:lnTo>
                <a:lnTo>
                  <a:pt x="7507" y="5953"/>
                </a:lnTo>
                <a:lnTo>
                  <a:pt x="7526" y="5959"/>
                </a:lnTo>
                <a:lnTo>
                  <a:pt x="7512" y="5935"/>
                </a:lnTo>
                <a:lnTo>
                  <a:pt x="7496" y="5911"/>
                </a:lnTo>
                <a:lnTo>
                  <a:pt x="7479" y="5890"/>
                </a:lnTo>
                <a:lnTo>
                  <a:pt x="7459" y="5869"/>
                </a:lnTo>
                <a:lnTo>
                  <a:pt x="7480" y="5875"/>
                </a:lnTo>
                <a:lnTo>
                  <a:pt x="7471" y="5866"/>
                </a:lnTo>
                <a:lnTo>
                  <a:pt x="7450" y="5844"/>
                </a:lnTo>
                <a:lnTo>
                  <a:pt x="7437" y="5832"/>
                </a:lnTo>
                <a:lnTo>
                  <a:pt x="7425" y="5822"/>
                </a:lnTo>
                <a:lnTo>
                  <a:pt x="7415" y="5812"/>
                </a:lnTo>
                <a:lnTo>
                  <a:pt x="7405" y="5808"/>
                </a:lnTo>
                <a:lnTo>
                  <a:pt x="7436" y="5805"/>
                </a:lnTo>
                <a:lnTo>
                  <a:pt x="7428" y="5793"/>
                </a:lnTo>
                <a:lnTo>
                  <a:pt x="7419" y="5780"/>
                </a:lnTo>
                <a:lnTo>
                  <a:pt x="7399" y="5758"/>
                </a:lnTo>
                <a:lnTo>
                  <a:pt x="7381" y="5735"/>
                </a:lnTo>
                <a:lnTo>
                  <a:pt x="7371" y="5723"/>
                </a:lnTo>
                <a:lnTo>
                  <a:pt x="7364" y="5710"/>
                </a:lnTo>
                <a:lnTo>
                  <a:pt x="7397" y="5713"/>
                </a:lnTo>
                <a:lnTo>
                  <a:pt x="7386" y="5706"/>
                </a:lnTo>
                <a:lnTo>
                  <a:pt x="7370" y="5695"/>
                </a:lnTo>
                <a:lnTo>
                  <a:pt x="7358" y="5686"/>
                </a:lnTo>
                <a:lnTo>
                  <a:pt x="7356" y="5683"/>
                </a:lnTo>
                <a:lnTo>
                  <a:pt x="7356" y="5681"/>
                </a:lnTo>
                <a:lnTo>
                  <a:pt x="7358" y="5681"/>
                </a:lnTo>
                <a:lnTo>
                  <a:pt x="7372" y="5683"/>
                </a:lnTo>
                <a:lnTo>
                  <a:pt x="7388" y="5686"/>
                </a:lnTo>
                <a:lnTo>
                  <a:pt x="7403" y="5690"/>
                </a:lnTo>
                <a:lnTo>
                  <a:pt x="7419" y="5695"/>
                </a:lnTo>
                <a:lnTo>
                  <a:pt x="7450" y="5705"/>
                </a:lnTo>
                <a:lnTo>
                  <a:pt x="7465" y="5710"/>
                </a:lnTo>
                <a:lnTo>
                  <a:pt x="7480" y="5714"/>
                </a:lnTo>
                <a:lnTo>
                  <a:pt x="7479" y="5696"/>
                </a:lnTo>
                <a:lnTo>
                  <a:pt x="7486" y="5701"/>
                </a:lnTo>
                <a:lnTo>
                  <a:pt x="7494" y="5705"/>
                </a:lnTo>
                <a:lnTo>
                  <a:pt x="7504" y="5710"/>
                </a:lnTo>
                <a:lnTo>
                  <a:pt x="7517" y="5715"/>
                </a:lnTo>
                <a:lnTo>
                  <a:pt x="7531" y="5719"/>
                </a:lnTo>
                <a:lnTo>
                  <a:pt x="7538" y="5720"/>
                </a:lnTo>
                <a:lnTo>
                  <a:pt x="7546" y="5720"/>
                </a:lnTo>
                <a:lnTo>
                  <a:pt x="7554" y="5720"/>
                </a:lnTo>
                <a:lnTo>
                  <a:pt x="7561" y="5718"/>
                </a:lnTo>
                <a:lnTo>
                  <a:pt x="7551" y="5699"/>
                </a:lnTo>
                <a:lnTo>
                  <a:pt x="7596" y="5704"/>
                </a:lnTo>
                <a:lnTo>
                  <a:pt x="7632" y="5708"/>
                </a:lnTo>
                <a:lnTo>
                  <a:pt x="7657" y="5710"/>
                </a:lnTo>
                <a:lnTo>
                  <a:pt x="7643" y="5698"/>
                </a:lnTo>
                <a:lnTo>
                  <a:pt x="7651" y="5698"/>
                </a:lnTo>
                <a:lnTo>
                  <a:pt x="7668" y="5698"/>
                </a:lnTo>
                <a:lnTo>
                  <a:pt x="7679" y="5698"/>
                </a:lnTo>
                <a:lnTo>
                  <a:pt x="7690" y="5697"/>
                </a:lnTo>
                <a:lnTo>
                  <a:pt x="7701" y="5694"/>
                </a:lnTo>
                <a:lnTo>
                  <a:pt x="7711" y="5691"/>
                </a:lnTo>
                <a:lnTo>
                  <a:pt x="7709" y="5675"/>
                </a:lnTo>
                <a:lnTo>
                  <a:pt x="7719" y="5676"/>
                </a:lnTo>
                <a:lnTo>
                  <a:pt x="7741" y="5677"/>
                </a:lnTo>
                <a:lnTo>
                  <a:pt x="7757" y="5677"/>
                </a:lnTo>
                <a:lnTo>
                  <a:pt x="7772" y="5676"/>
                </a:lnTo>
                <a:lnTo>
                  <a:pt x="7789" y="5675"/>
                </a:lnTo>
                <a:lnTo>
                  <a:pt x="7804" y="5672"/>
                </a:lnTo>
                <a:lnTo>
                  <a:pt x="7798" y="5659"/>
                </a:lnTo>
                <a:lnTo>
                  <a:pt x="7832" y="5656"/>
                </a:lnTo>
                <a:lnTo>
                  <a:pt x="7863" y="5652"/>
                </a:lnTo>
                <a:lnTo>
                  <a:pt x="7892" y="5647"/>
                </a:lnTo>
                <a:lnTo>
                  <a:pt x="7877" y="5626"/>
                </a:lnTo>
                <a:lnTo>
                  <a:pt x="7893" y="5628"/>
                </a:lnTo>
                <a:lnTo>
                  <a:pt x="7907" y="5629"/>
                </a:lnTo>
                <a:lnTo>
                  <a:pt x="7923" y="5629"/>
                </a:lnTo>
                <a:lnTo>
                  <a:pt x="7938" y="5629"/>
                </a:lnTo>
                <a:lnTo>
                  <a:pt x="7953" y="5628"/>
                </a:lnTo>
                <a:lnTo>
                  <a:pt x="7968" y="5627"/>
                </a:lnTo>
                <a:lnTo>
                  <a:pt x="7983" y="5624"/>
                </a:lnTo>
                <a:lnTo>
                  <a:pt x="7998" y="5621"/>
                </a:lnTo>
                <a:lnTo>
                  <a:pt x="7985" y="5606"/>
                </a:lnTo>
                <a:lnTo>
                  <a:pt x="8015" y="5601"/>
                </a:lnTo>
                <a:lnTo>
                  <a:pt x="8045" y="5598"/>
                </a:lnTo>
                <a:lnTo>
                  <a:pt x="8076" y="5597"/>
                </a:lnTo>
                <a:lnTo>
                  <a:pt x="8107" y="5598"/>
                </a:lnTo>
                <a:lnTo>
                  <a:pt x="8083" y="5578"/>
                </a:lnTo>
                <a:lnTo>
                  <a:pt x="8210" y="5607"/>
                </a:lnTo>
                <a:lnTo>
                  <a:pt x="8192" y="5587"/>
                </a:lnTo>
                <a:lnTo>
                  <a:pt x="8207" y="5585"/>
                </a:lnTo>
                <a:lnTo>
                  <a:pt x="8224" y="5585"/>
                </a:lnTo>
                <a:lnTo>
                  <a:pt x="8239" y="5587"/>
                </a:lnTo>
                <a:lnTo>
                  <a:pt x="8255" y="5591"/>
                </a:lnTo>
                <a:lnTo>
                  <a:pt x="8270" y="5596"/>
                </a:lnTo>
                <a:lnTo>
                  <a:pt x="8285" y="5603"/>
                </a:lnTo>
                <a:lnTo>
                  <a:pt x="8298" y="5611"/>
                </a:lnTo>
                <a:lnTo>
                  <a:pt x="8311" y="5622"/>
                </a:lnTo>
                <a:lnTo>
                  <a:pt x="8314" y="5597"/>
                </a:lnTo>
                <a:lnTo>
                  <a:pt x="8327" y="5605"/>
                </a:lnTo>
                <a:lnTo>
                  <a:pt x="8341" y="5611"/>
                </a:lnTo>
                <a:lnTo>
                  <a:pt x="8355" y="5615"/>
                </a:lnTo>
                <a:lnTo>
                  <a:pt x="8369" y="5620"/>
                </a:lnTo>
                <a:lnTo>
                  <a:pt x="8384" y="5621"/>
                </a:lnTo>
                <a:lnTo>
                  <a:pt x="8399" y="5621"/>
                </a:lnTo>
                <a:lnTo>
                  <a:pt x="8413" y="5620"/>
                </a:lnTo>
                <a:lnTo>
                  <a:pt x="8429" y="5617"/>
                </a:lnTo>
                <a:lnTo>
                  <a:pt x="8415" y="5608"/>
                </a:lnTo>
                <a:lnTo>
                  <a:pt x="8385" y="5591"/>
                </a:lnTo>
                <a:lnTo>
                  <a:pt x="8350" y="5573"/>
                </a:lnTo>
                <a:lnTo>
                  <a:pt x="8335" y="5567"/>
                </a:lnTo>
                <a:lnTo>
                  <a:pt x="8325" y="5564"/>
                </a:lnTo>
                <a:lnTo>
                  <a:pt x="8356" y="5559"/>
                </a:lnTo>
                <a:lnTo>
                  <a:pt x="8341" y="5556"/>
                </a:lnTo>
                <a:lnTo>
                  <a:pt x="8306" y="5547"/>
                </a:lnTo>
                <a:lnTo>
                  <a:pt x="8286" y="5543"/>
                </a:lnTo>
                <a:lnTo>
                  <a:pt x="8265" y="5540"/>
                </a:lnTo>
                <a:lnTo>
                  <a:pt x="8246" y="5539"/>
                </a:lnTo>
                <a:lnTo>
                  <a:pt x="8239" y="5539"/>
                </a:lnTo>
                <a:lnTo>
                  <a:pt x="8232" y="5539"/>
                </a:lnTo>
                <a:lnTo>
                  <a:pt x="8258" y="5514"/>
                </a:lnTo>
                <a:lnTo>
                  <a:pt x="8183" y="5514"/>
                </a:lnTo>
                <a:lnTo>
                  <a:pt x="8144" y="5513"/>
                </a:lnTo>
                <a:lnTo>
                  <a:pt x="8106" y="5511"/>
                </a:lnTo>
                <a:lnTo>
                  <a:pt x="8146" y="5496"/>
                </a:lnTo>
                <a:lnTo>
                  <a:pt x="8135" y="5490"/>
                </a:lnTo>
                <a:lnTo>
                  <a:pt x="8124" y="5484"/>
                </a:lnTo>
                <a:lnTo>
                  <a:pt x="8108" y="5476"/>
                </a:lnTo>
                <a:lnTo>
                  <a:pt x="8092" y="5470"/>
                </a:lnTo>
                <a:lnTo>
                  <a:pt x="8073" y="5466"/>
                </a:lnTo>
                <a:lnTo>
                  <a:pt x="8064" y="5465"/>
                </a:lnTo>
                <a:lnTo>
                  <a:pt x="8056" y="5464"/>
                </a:lnTo>
                <a:lnTo>
                  <a:pt x="8048" y="5465"/>
                </a:lnTo>
                <a:lnTo>
                  <a:pt x="8039" y="5466"/>
                </a:lnTo>
                <a:lnTo>
                  <a:pt x="8061" y="5446"/>
                </a:lnTo>
                <a:lnTo>
                  <a:pt x="8053" y="5444"/>
                </a:lnTo>
                <a:lnTo>
                  <a:pt x="8031" y="5439"/>
                </a:lnTo>
                <a:lnTo>
                  <a:pt x="8018" y="5437"/>
                </a:lnTo>
                <a:lnTo>
                  <a:pt x="8002" y="5435"/>
                </a:lnTo>
                <a:lnTo>
                  <a:pt x="7987" y="5435"/>
                </a:lnTo>
                <a:lnTo>
                  <a:pt x="7971" y="5435"/>
                </a:lnTo>
                <a:lnTo>
                  <a:pt x="7988" y="5416"/>
                </a:lnTo>
                <a:lnTo>
                  <a:pt x="7975" y="5413"/>
                </a:lnTo>
                <a:lnTo>
                  <a:pt x="7961" y="5410"/>
                </a:lnTo>
                <a:lnTo>
                  <a:pt x="7942" y="5408"/>
                </a:lnTo>
                <a:lnTo>
                  <a:pt x="7922" y="5406"/>
                </a:lnTo>
                <a:lnTo>
                  <a:pt x="7899" y="5406"/>
                </a:lnTo>
                <a:lnTo>
                  <a:pt x="7877" y="5407"/>
                </a:lnTo>
                <a:lnTo>
                  <a:pt x="7867" y="5409"/>
                </a:lnTo>
                <a:lnTo>
                  <a:pt x="7857" y="5411"/>
                </a:lnTo>
                <a:lnTo>
                  <a:pt x="7893" y="5393"/>
                </a:lnTo>
                <a:lnTo>
                  <a:pt x="7878" y="5386"/>
                </a:lnTo>
                <a:lnTo>
                  <a:pt x="7863" y="5379"/>
                </a:lnTo>
                <a:lnTo>
                  <a:pt x="7847" y="5374"/>
                </a:lnTo>
                <a:lnTo>
                  <a:pt x="7830" y="5371"/>
                </a:lnTo>
                <a:lnTo>
                  <a:pt x="7814" y="5369"/>
                </a:lnTo>
                <a:lnTo>
                  <a:pt x="7797" y="5369"/>
                </a:lnTo>
                <a:lnTo>
                  <a:pt x="7780" y="5369"/>
                </a:lnTo>
                <a:lnTo>
                  <a:pt x="7763" y="5371"/>
                </a:lnTo>
                <a:lnTo>
                  <a:pt x="7795" y="5352"/>
                </a:lnTo>
                <a:lnTo>
                  <a:pt x="7767" y="5347"/>
                </a:lnTo>
                <a:lnTo>
                  <a:pt x="7739" y="5342"/>
                </a:lnTo>
                <a:lnTo>
                  <a:pt x="7711" y="5339"/>
                </a:lnTo>
                <a:lnTo>
                  <a:pt x="7684" y="5336"/>
                </a:lnTo>
                <a:lnTo>
                  <a:pt x="7698" y="5325"/>
                </a:lnTo>
                <a:lnTo>
                  <a:pt x="7663" y="5314"/>
                </a:lnTo>
                <a:lnTo>
                  <a:pt x="7634" y="5305"/>
                </a:lnTo>
                <a:lnTo>
                  <a:pt x="7604" y="5294"/>
                </a:lnTo>
                <a:lnTo>
                  <a:pt x="7590" y="5288"/>
                </a:lnTo>
                <a:lnTo>
                  <a:pt x="7576" y="5281"/>
                </a:lnTo>
                <a:lnTo>
                  <a:pt x="7564" y="5275"/>
                </a:lnTo>
                <a:lnTo>
                  <a:pt x="7555" y="5269"/>
                </a:lnTo>
                <a:lnTo>
                  <a:pt x="7548" y="5264"/>
                </a:lnTo>
                <a:lnTo>
                  <a:pt x="7546" y="5261"/>
                </a:lnTo>
                <a:lnTo>
                  <a:pt x="7545" y="5258"/>
                </a:lnTo>
                <a:lnTo>
                  <a:pt x="7543" y="5255"/>
                </a:lnTo>
                <a:lnTo>
                  <a:pt x="7545" y="5252"/>
                </a:lnTo>
                <a:lnTo>
                  <a:pt x="7546" y="5250"/>
                </a:lnTo>
                <a:lnTo>
                  <a:pt x="7549" y="5246"/>
                </a:lnTo>
                <a:lnTo>
                  <a:pt x="7562" y="5244"/>
                </a:lnTo>
                <a:lnTo>
                  <a:pt x="7577" y="5240"/>
                </a:lnTo>
                <a:lnTo>
                  <a:pt x="7596" y="5235"/>
                </a:lnTo>
                <a:lnTo>
                  <a:pt x="7617" y="5229"/>
                </a:lnTo>
                <a:lnTo>
                  <a:pt x="7638" y="5220"/>
                </a:lnTo>
                <a:lnTo>
                  <a:pt x="7649" y="5214"/>
                </a:lnTo>
                <a:lnTo>
                  <a:pt x="7658" y="5209"/>
                </a:lnTo>
                <a:lnTo>
                  <a:pt x="7668" y="5203"/>
                </a:lnTo>
                <a:lnTo>
                  <a:pt x="7676" y="5196"/>
                </a:lnTo>
                <a:lnTo>
                  <a:pt x="7654" y="5183"/>
                </a:lnTo>
                <a:lnTo>
                  <a:pt x="7669" y="5177"/>
                </a:lnTo>
                <a:lnTo>
                  <a:pt x="7686" y="5171"/>
                </a:lnTo>
                <a:lnTo>
                  <a:pt x="7705" y="5163"/>
                </a:lnTo>
                <a:lnTo>
                  <a:pt x="7727" y="5154"/>
                </a:lnTo>
                <a:lnTo>
                  <a:pt x="7748" y="5142"/>
                </a:lnTo>
                <a:lnTo>
                  <a:pt x="7757" y="5136"/>
                </a:lnTo>
                <a:lnTo>
                  <a:pt x="7766" y="5129"/>
                </a:lnTo>
                <a:lnTo>
                  <a:pt x="7774" y="5123"/>
                </a:lnTo>
                <a:lnTo>
                  <a:pt x="7781" y="5116"/>
                </a:lnTo>
                <a:lnTo>
                  <a:pt x="7757" y="5109"/>
                </a:lnTo>
                <a:lnTo>
                  <a:pt x="7768" y="5102"/>
                </a:lnTo>
                <a:lnTo>
                  <a:pt x="7781" y="5095"/>
                </a:lnTo>
                <a:lnTo>
                  <a:pt x="7796" y="5085"/>
                </a:lnTo>
                <a:lnTo>
                  <a:pt x="7811" y="5072"/>
                </a:lnTo>
                <a:lnTo>
                  <a:pt x="7828" y="5059"/>
                </a:lnTo>
                <a:lnTo>
                  <a:pt x="7842" y="5043"/>
                </a:lnTo>
                <a:lnTo>
                  <a:pt x="7849" y="5036"/>
                </a:lnTo>
                <a:lnTo>
                  <a:pt x="7854" y="5028"/>
                </a:lnTo>
                <a:lnTo>
                  <a:pt x="7823" y="5028"/>
                </a:lnTo>
                <a:lnTo>
                  <a:pt x="7864" y="4996"/>
                </a:lnTo>
                <a:lnTo>
                  <a:pt x="7937" y="4939"/>
                </a:lnTo>
                <a:lnTo>
                  <a:pt x="7914" y="4940"/>
                </a:lnTo>
                <a:lnTo>
                  <a:pt x="7924" y="4933"/>
                </a:lnTo>
                <a:lnTo>
                  <a:pt x="7950" y="4916"/>
                </a:lnTo>
                <a:lnTo>
                  <a:pt x="7978" y="4893"/>
                </a:lnTo>
                <a:lnTo>
                  <a:pt x="7992" y="4882"/>
                </a:lnTo>
                <a:lnTo>
                  <a:pt x="8002" y="4872"/>
                </a:lnTo>
                <a:lnTo>
                  <a:pt x="7969" y="4873"/>
                </a:lnTo>
                <a:lnTo>
                  <a:pt x="8001" y="4857"/>
                </a:lnTo>
                <a:lnTo>
                  <a:pt x="8058" y="4828"/>
                </a:lnTo>
                <a:lnTo>
                  <a:pt x="8038" y="4816"/>
                </a:lnTo>
                <a:lnTo>
                  <a:pt x="8049" y="4815"/>
                </a:lnTo>
                <a:lnTo>
                  <a:pt x="8059" y="4812"/>
                </a:lnTo>
                <a:lnTo>
                  <a:pt x="8072" y="4809"/>
                </a:lnTo>
                <a:lnTo>
                  <a:pt x="8089" y="4805"/>
                </a:lnTo>
                <a:lnTo>
                  <a:pt x="8106" y="4799"/>
                </a:lnTo>
                <a:lnTo>
                  <a:pt x="8125" y="4792"/>
                </a:lnTo>
                <a:lnTo>
                  <a:pt x="8143" y="4782"/>
                </a:lnTo>
                <a:lnTo>
                  <a:pt x="8117" y="4770"/>
                </a:lnTo>
                <a:lnTo>
                  <a:pt x="8127" y="4767"/>
                </a:lnTo>
                <a:lnTo>
                  <a:pt x="8152" y="4761"/>
                </a:lnTo>
                <a:lnTo>
                  <a:pt x="8180" y="4752"/>
                </a:lnTo>
                <a:lnTo>
                  <a:pt x="8195" y="4746"/>
                </a:lnTo>
                <a:lnTo>
                  <a:pt x="8206" y="4740"/>
                </a:lnTo>
                <a:lnTo>
                  <a:pt x="8183" y="4734"/>
                </a:lnTo>
                <a:lnTo>
                  <a:pt x="8199" y="4730"/>
                </a:lnTo>
                <a:lnTo>
                  <a:pt x="8216" y="4725"/>
                </a:lnTo>
                <a:lnTo>
                  <a:pt x="8231" y="4718"/>
                </a:lnTo>
                <a:lnTo>
                  <a:pt x="8246" y="4709"/>
                </a:lnTo>
                <a:lnTo>
                  <a:pt x="8261" y="4700"/>
                </a:lnTo>
                <a:lnTo>
                  <a:pt x="8274" y="4689"/>
                </a:lnTo>
                <a:lnTo>
                  <a:pt x="8287" y="4677"/>
                </a:lnTo>
                <a:lnTo>
                  <a:pt x="8299" y="4665"/>
                </a:lnTo>
                <a:lnTo>
                  <a:pt x="8289" y="4662"/>
                </a:lnTo>
                <a:lnTo>
                  <a:pt x="8277" y="4661"/>
                </a:lnTo>
                <a:lnTo>
                  <a:pt x="8264" y="4659"/>
                </a:lnTo>
                <a:lnTo>
                  <a:pt x="8249" y="4658"/>
                </a:lnTo>
                <a:lnTo>
                  <a:pt x="8232" y="4658"/>
                </a:lnTo>
                <a:lnTo>
                  <a:pt x="8225" y="4659"/>
                </a:lnTo>
                <a:lnTo>
                  <a:pt x="8218" y="4661"/>
                </a:lnTo>
                <a:lnTo>
                  <a:pt x="8210" y="4663"/>
                </a:lnTo>
                <a:lnTo>
                  <a:pt x="8204" y="4666"/>
                </a:lnTo>
                <a:lnTo>
                  <a:pt x="8236" y="4648"/>
                </a:lnTo>
                <a:lnTo>
                  <a:pt x="8227" y="4649"/>
                </a:lnTo>
                <a:lnTo>
                  <a:pt x="8216" y="4650"/>
                </a:lnTo>
                <a:lnTo>
                  <a:pt x="8201" y="4653"/>
                </a:lnTo>
                <a:lnTo>
                  <a:pt x="8185" y="4657"/>
                </a:lnTo>
                <a:lnTo>
                  <a:pt x="8168" y="4663"/>
                </a:lnTo>
                <a:lnTo>
                  <a:pt x="8160" y="4667"/>
                </a:lnTo>
                <a:lnTo>
                  <a:pt x="8152" y="4671"/>
                </a:lnTo>
                <a:lnTo>
                  <a:pt x="8143" y="4676"/>
                </a:lnTo>
                <a:lnTo>
                  <a:pt x="8136" y="4683"/>
                </a:lnTo>
                <a:lnTo>
                  <a:pt x="8154" y="4655"/>
                </a:lnTo>
                <a:lnTo>
                  <a:pt x="8144" y="4656"/>
                </a:lnTo>
                <a:lnTo>
                  <a:pt x="8134" y="4658"/>
                </a:lnTo>
                <a:lnTo>
                  <a:pt x="8121" y="4661"/>
                </a:lnTo>
                <a:lnTo>
                  <a:pt x="8105" y="4665"/>
                </a:lnTo>
                <a:lnTo>
                  <a:pt x="8090" y="4671"/>
                </a:lnTo>
                <a:lnTo>
                  <a:pt x="8074" y="4679"/>
                </a:lnTo>
                <a:lnTo>
                  <a:pt x="8067" y="4685"/>
                </a:lnTo>
                <a:lnTo>
                  <a:pt x="8061" y="4690"/>
                </a:lnTo>
                <a:lnTo>
                  <a:pt x="8067" y="4673"/>
                </a:lnTo>
                <a:lnTo>
                  <a:pt x="8052" y="4675"/>
                </a:lnTo>
                <a:lnTo>
                  <a:pt x="8034" y="4678"/>
                </a:lnTo>
                <a:lnTo>
                  <a:pt x="8014" y="4683"/>
                </a:lnTo>
                <a:lnTo>
                  <a:pt x="7990" y="4689"/>
                </a:lnTo>
                <a:lnTo>
                  <a:pt x="7965" y="4697"/>
                </a:lnTo>
                <a:lnTo>
                  <a:pt x="7953" y="4701"/>
                </a:lnTo>
                <a:lnTo>
                  <a:pt x="7941" y="4706"/>
                </a:lnTo>
                <a:lnTo>
                  <a:pt x="7930" y="4712"/>
                </a:lnTo>
                <a:lnTo>
                  <a:pt x="7920" y="4719"/>
                </a:lnTo>
                <a:lnTo>
                  <a:pt x="7943" y="4694"/>
                </a:lnTo>
                <a:lnTo>
                  <a:pt x="7929" y="4697"/>
                </a:lnTo>
                <a:lnTo>
                  <a:pt x="7897" y="4704"/>
                </a:lnTo>
                <a:lnTo>
                  <a:pt x="7878" y="4708"/>
                </a:lnTo>
                <a:lnTo>
                  <a:pt x="7860" y="4715"/>
                </a:lnTo>
                <a:lnTo>
                  <a:pt x="7843" y="4721"/>
                </a:lnTo>
                <a:lnTo>
                  <a:pt x="7837" y="4724"/>
                </a:lnTo>
                <a:lnTo>
                  <a:pt x="7831" y="4727"/>
                </a:lnTo>
                <a:lnTo>
                  <a:pt x="7857" y="4708"/>
                </a:lnTo>
                <a:lnTo>
                  <a:pt x="7845" y="4708"/>
                </a:lnTo>
                <a:lnTo>
                  <a:pt x="7832" y="4709"/>
                </a:lnTo>
                <a:lnTo>
                  <a:pt x="7815" y="4710"/>
                </a:lnTo>
                <a:lnTo>
                  <a:pt x="7795" y="4713"/>
                </a:lnTo>
                <a:lnTo>
                  <a:pt x="7775" y="4719"/>
                </a:lnTo>
                <a:lnTo>
                  <a:pt x="7765" y="4722"/>
                </a:lnTo>
                <a:lnTo>
                  <a:pt x="7755" y="4726"/>
                </a:lnTo>
                <a:lnTo>
                  <a:pt x="7746" y="4730"/>
                </a:lnTo>
                <a:lnTo>
                  <a:pt x="7736" y="4736"/>
                </a:lnTo>
                <a:lnTo>
                  <a:pt x="7780" y="4696"/>
                </a:lnTo>
                <a:lnTo>
                  <a:pt x="7767" y="4698"/>
                </a:lnTo>
                <a:lnTo>
                  <a:pt x="7735" y="4706"/>
                </a:lnTo>
                <a:lnTo>
                  <a:pt x="7715" y="4712"/>
                </a:lnTo>
                <a:lnTo>
                  <a:pt x="7694" y="4720"/>
                </a:lnTo>
                <a:lnTo>
                  <a:pt x="7674" y="4728"/>
                </a:lnTo>
                <a:lnTo>
                  <a:pt x="7656" y="4738"/>
                </a:lnTo>
                <a:lnTo>
                  <a:pt x="7674" y="4712"/>
                </a:lnTo>
                <a:lnTo>
                  <a:pt x="7627" y="4724"/>
                </a:lnTo>
                <a:lnTo>
                  <a:pt x="7595" y="4732"/>
                </a:lnTo>
                <a:lnTo>
                  <a:pt x="7561" y="4741"/>
                </a:lnTo>
                <a:lnTo>
                  <a:pt x="7527" y="4751"/>
                </a:lnTo>
                <a:lnTo>
                  <a:pt x="7496" y="4762"/>
                </a:lnTo>
                <a:lnTo>
                  <a:pt x="7483" y="4767"/>
                </a:lnTo>
                <a:lnTo>
                  <a:pt x="7471" y="4772"/>
                </a:lnTo>
                <a:lnTo>
                  <a:pt x="7461" y="4778"/>
                </a:lnTo>
                <a:lnTo>
                  <a:pt x="7454" y="4784"/>
                </a:lnTo>
                <a:lnTo>
                  <a:pt x="7463" y="4766"/>
                </a:lnTo>
                <a:lnTo>
                  <a:pt x="7450" y="4772"/>
                </a:lnTo>
                <a:lnTo>
                  <a:pt x="7435" y="4780"/>
                </a:lnTo>
                <a:lnTo>
                  <a:pt x="7405" y="4800"/>
                </a:lnTo>
                <a:lnTo>
                  <a:pt x="7390" y="4809"/>
                </a:lnTo>
                <a:lnTo>
                  <a:pt x="7374" y="4817"/>
                </a:lnTo>
                <a:lnTo>
                  <a:pt x="7367" y="4820"/>
                </a:lnTo>
                <a:lnTo>
                  <a:pt x="7360" y="4822"/>
                </a:lnTo>
                <a:lnTo>
                  <a:pt x="7353" y="4823"/>
                </a:lnTo>
                <a:lnTo>
                  <a:pt x="7347" y="4823"/>
                </a:lnTo>
                <a:lnTo>
                  <a:pt x="7345" y="4823"/>
                </a:lnTo>
                <a:lnTo>
                  <a:pt x="7344" y="4822"/>
                </a:lnTo>
                <a:lnTo>
                  <a:pt x="7341" y="4819"/>
                </a:lnTo>
                <a:lnTo>
                  <a:pt x="7340" y="4812"/>
                </a:lnTo>
                <a:lnTo>
                  <a:pt x="7340" y="4806"/>
                </a:lnTo>
                <a:lnTo>
                  <a:pt x="7345" y="4789"/>
                </a:lnTo>
                <a:lnTo>
                  <a:pt x="7350" y="4768"/>
                </a:lnTo>
                <a:lnTo>
                  <a:pt x="7357" y="4747"/>
                </a:lnTo>
                <a:lnTo>
                  <a:pt x="7365" y="4728"/>
                </a:lnTo>
                <a:lnTo>
                  <a:pt x="7371" y="4712"/>
                </a:lnTo>
                <a:lnTo>
                  <a:pt x="7376" y="4703"/>
                </a:lnTo>
                <a:lnTo>
                  <a:pt x="7350" y="4724"/>
                </a:lnTo>
                <a:lnTo>
                  <a:pt x="7355" y="4701"/>
                </a:lnTo>
                <a:lnTo>
                  <a:pt x="7361" y="4679"/>
                </a:lnTo>
                <a:lnTo>
                  <a:pt x="7368" y="4657"/>
                </a:lnTo>
                <a:lnTo>
                  <a:pt x="7378" y="4636"/>
                </a:lnTo>
                <a:lnTo>
                  <a:pt x="7354" y="4645"/>
                </a:lnTo>
                <a:lnTo>
                  <a:pt x="7364" y="4621"/>
                </a:lnTo>
                <a:lnTo>
                  <a:pt x="7373" y="4596"/>
                </a:lnTo>
                <a:lnTo>
                  <a:pt x="7383" y="4571"/>
                </a:lnTo>
                <a:lnTo>
                  <a:pt x="7390" y="4545"/>
                </a:lnTo>
                <a:lnTo>
                  <a:pt x="7359" y="4566"/>
                </a:lnTo>
                <a:lnTo>
                  <a:pt x="7364" y="4554"/>
                </a:lnTo>
                <a:lnTo>
                  <a:pt x="7369" y="4540"/>
                </a:lnTo>
                <a:lnTo>
                  <a:pt x="7373" y="4527"/>
                </a:lnTo>
                <a:lnTo>
                  <a:pt x="7376" y="4513"/>
                </a:lnTo>
                <a:lnTo>
                  <a:pt x="7379" y="4500"/>
                </a:lnTo>
                <a:lnTo>
                  <a:pt x="7381" y="4486"/>
                </a:lnTo>
                <a:lnTo>
                  <a:pt x="7381" y="4472"/>
                </a:lnTo>
                <a:lnTo>
                  <a:pt x="7381" y="4458"/>
                </a:lnTo>
                <a:lnTo>
                  <a:pt x="7361" y="4485"/>
                </a:lnTo>
                <a:lnTo>
                  <a:pt x="7358" y="4472"/>
                </a:lnTo>
                <a:lnTo>
                  <a:pt x="7357" y="4461"/>
                </a:lnTo>
                <a:lnTo>
                  <a:pt x="7357" y="4451"/>
                </a:lnTo>
                <a:lnTo>
                  <a:pt x="7359" y="4441"/>
                </a:lnTo>
                <a:lnTo>
                  <a:pt x="7363" y="4434"/>
                </a:lnTo>
                <a:lnTo>
                  <a:pt x="7365" y="4430"/>
                </a:lnTo>
                <a:lnTo>
                  <a:pt x="7369" y="4427"/>
                </a:lnTo>
                <a:lnTo>
                  <a:pt x="7372" y="4425"/>
                </a:lnTo>
                <a:lnTo>
                  <a:pt x="7378" y="4422"/>
                </a:lnTo>
                <a:lnTo>
                  <a:pt x="7388" y="4419"/>
                </a:lnTo>
                <a:lnTo>
                  <a:pt x="7382" y="4413"/>
                </a:lnTo>
                <a:lnTo>
                  <a:pt x="7378" y="4408"/>
                </a:lnTo>
                <a:lnTo>
                  <a:pt x="7376" y="4404"/>
                </a:lnTo>
                <a:lnTo>
                  <a:pt x="7376" y="4400"/>
                </a:lnTo>
                <a:lnTo>
                  <a:pt x="7378" y="4395"/>
                </a:lnTo>
                <a:lnTo>
                  <a:pt x="7382" y="4392"/>
                </a:lnTo>
                <a:lnTo>
                  <a:pt x="7386" y="4388"/>
                </a:lnTo>
                <a:lnTo>
                  <a:pt x="7392" y="4385"/>
                </a:lnTo>
                <a:lnTo>
                  <a:pt x="7405" y="4377"/>
                </a:lnTo>
                <a:lnTo>
                  <a:pt x="7421" y="4371"/>
                </a:lnTo>
                <a:lnTo>
                  <a:pt x="7453" y="4361"/>
                </a:lnTo>
                <a:lnTo>
                  <a:pt x="7435" y="4361"/>
                </a:lnTo>
                <a:lnTo>
                  <a:pt x="7441" y="4357"/>
                </a:lnTo>
                <a:lnTo>
                  <a:pt x="7451" y="4352"/>
                </a:lnTo>
                <a:lnTo>
                  <a:pt x="7473" y="4342"/>
                </a:lnTo>
                <a:lnTo>
                  <a:pt x="7493" y="4336"/>
                </a:lnTo>
                <a:lnTo>
                  <a:pt x="7502" y="4333"/>
                </a:lnTo>
                <a:lnTo>
                  <a:pt x="7482" y="4333"/>
                </a:lnTo>
                <a:lnTo>
                  <a:pt x="7461" y="4335"/>
                </a:lnTo>
                <a:lnTo>
                  <a:pt x="7441" y="4340"/>
                </a:lnTo>
                <a:lnTo>
                  <a:pt x="7423" y="4348"/>
                </a:lnTo>
                <a:lnTo>
                  <a:pt x="7427" y="4331"/>
                </a:lnTo>
                <a:lnTo>
                  <a:pt x="7391" y="4355"/>
                </a:lnTo>
                <a:lnTo>
                  <a:pt x="7372" y="4366"/>
                </a:lnTo>
                <a:lnTo>
                  <a:pt x="7353" y="4376"/>
                </a:lnTo>
                <a:lnTo>
                  <a:pt x="7359" y="4350"/>
                </a:lnTo>
                <a:lnTo>
                  <a:pt x="7361" y="4338"/>
                </a:lnTo>
                <a:lnTo>
                  <a:pt x="7362" y="4330"/>
                </a:lnTo>
                <a:lnTo>
                  <a:pt x="7361" y="4327"/>
                </a:lnTo>
                <a:lnTo>
                  <a:pt x="7360" y="4324"/>
                </a:lnTo>
                <a:lnTo>
                  <a:pt x="7359" y="4323"/>
                </a:lnTo>
                <a:lnTo>
                  <a:pt x="7357" y="4322"/>
                </a:lnTo>
                <a:lnTo>
                  <a:pt x="7354" y="4322"/>
                </a:lnTo>
                <a:lnTo>
                  <a:pt x="7350" y="4323"/>
                </a:lnTo>
                <a:lnTo>
                  <a:pt x="7338" y="4329"/>
                </a:lnTo>
                <a:lnTo>
                  <a:pt x="7349" y="4308"/>
                </a:lnTo>
                <a:lnTo>
                  <a:pt x="7358" y="4288"/>
                </a:lnTo>
                <a:lnTo>
                  <a:pt x="7366" y="4267"/>
                </a:lnTo>
                <a:lnTo>
                  <a:pt x="7347" y="4270"/>
                </a:lnTo>
                <a:lnTo>
                  <a:pt x="7355" y="4253"/>
                </a:lnTo>
                <a:lnTo>
                  <a:pt x="7363" y="4235"/>
                </a:lnTo>
                <a:lnTo>
                  <a:pt x="7373" y="4218"/>
                </a:lnTo>
                <a:lnTo>
                  <a:pt x="7384" y="4201"/>
                </a:lnTo>
                <a:lnTo>
                  <a:pt x="7360" y="4209"/>
                </a:lnTo>
                <a:lnTo>
                  <a:pt x="7375" y="4160"/>
                </a:lnTo>
                <a:lnTo>
                  <a:pt x="7389" y="4110"/>
                </a:lnTo>
                <a:lnTo>
                  <a:pt x="7369" y="4125"/>
                </a:lnTo>
                <a:lnTo>
                  <a:pt x="7375" y="4102"/>
                </a:lnTo>
                <a:lnTo>
                  <a:pt x="7380" y="4084"/>
                </a:lnTo>
                <a:lnTo>
                  <a:pt x="7383" y="4067"/>
                </a:lnTo>
                <a:lnTo>
                  <a:pt x="7371" y="4070"/>
                </a:lnTo>
                <a:lnTo>
                  <a:pt x="7371" y="4056"/>
                </a:lnTo>
                <a:lnTo>
                  <a:pt x="7370" y="4040"/>
                </a:lnTo>
                <a:lnTo>
                  <a:pt x="7367" y="4010"/>
                </a:lnTo>
                <a:lnTo>
                  <a:pt x="7375" y="4017"/>
                </a:lnTo>
                <a:lnTo>
                  <a:pt x="7379" y="3996"/>
                </a:lnTo>
                <a:lnTo>
                  <a:pt x="7388" y="4004"/>
                </a:lnTo>
                <a:lnTo>
                  <a:pt x="7411" y="4024"/>
                </a:lnTo>
                <a:lnTo>
                  <a:pt x="7424" y="4037"/>
                </a:lnTo>
                <a:lnTo>
                  <a:pt x="7436" y="4050"/>
                </a:lnTo>
                <a:lnTo>
                  <a:pt x="7448" y="4063"/>
                </a:lnTo>
                <a:lnTo>
                  <a:pt x="7455" y="4075"/>
                </a:lnTo>
                <a:lnTo>
                  <a:pt x="7438" y="4044"/>
                </a:lnTo>
                <a:lnTo>
                  <a:pt x="7422" y="4015"/>
                </a:lnTo>
                <a:lnTo>
                  <a:pt x="7406" y="3985"/>
                </a:lnTo>
                <a:lnTo>
                  <a:pt x="7399" y="3969"/>
                </a:lnTo>
                <a:lnTo>
                  <a:pt x="7393" y="3954"/>
                </a:lnTo>
                <a:lnTo>
                  <a:pt x="7406" y="3965"/>
                </a:lnTo>
                <a:lnTo>
                  <a:pt x="7400" y="3931"/>
                </a:lnTo>
                <a:lnTo>
                  <a:pt x="7392" y="3898"/>
                </a:lnTo>
                <a:lnTo>
                  <a:pt x="7387" y="3882"/>
                </a:lnTo>
                <a:lnTo>
                  <a:pt x="7382" y="3865"/>
                </a:lnTo>
                <a:lnTo>
                  <a:pt x="7375" y="3850"/>
                </a:lnTo>
                <a:lnTo>
                  <a:pt x="7368" y="3834"/>
                </a:lnTo>
                <a:lnTo>
                  <a:pt x="7388" y="3834"/>
                </a:lnTo>
                <a:lnTo>
                  <a:pt x="7371" y="3808"/>
                </a:lnTo>
                <a:lnTo>
                  <a:pt x="7356" y="3782"/>
                </a:lnTo>
                <a:lnTo>
                  <a:pt x="7342" y="3754"/>
                </a:lnTo>
                <a:lnTo>
                  <a:pt x="7332" y="3725"/>
                </a:lnTo>
                <a:lnTo>
                  <a:pt x="7356" y="3739"/>
                </a:lnTo>
                <a:lnTo>
                  <a:pt x="7346" y="3727"/>
                </a:lnTo>
                <a:lnTo>
                  <a:pt x="7330" y="3707"/>
                </a:lnTo>
                <a:lnTo>
                  <a:pt x="7323" y="3697"/>
                </a:lnTo>
                <a:lnTo>
                  <a:pt x="7317" y="3688"/>
                </a:lnTo>
                <a:lnTo>
                  <a:pt x="7315" y="3681"/>
                </a:lnTo>
                <a:lnTo>
                  <a:pt x="7314" y="3677"/>
                </a:lnTo>
                <a:lnTo>
                  <a:pt x="7315" y="3674"/>
                </a:lnTo>
                <a:lnTo>
                  <a:pt x="7317" y="3674"/>
                </a:lnTo>
                <a:lnTo>
                  <a:pt x="7321" y="3675"/>
                </a:lnTo>
                <a:lnTo>
                  <a:pt x="7332" y="3683"/>
                </a:lnTo>
                <a:lnTo>
                  <a:pt x="7348" y="3694"/>
                </a:lnTo>
                <a:lnTo>
                  <a:pt x="7365" y="3708"/>
                </a:lnTo>
                <a:lnTo>
                  <a:pt x="7399" y="3737"/>
                </a:lnTo>
                <a:lnTo>
                  <a:pt x="7420" y="3754"/>
                </a:lnTo>
                <a:lnTo>
                  <a:pt x="7417" y="3733"/>
                </a:lnTo>
                <a:lnTo>
                  <a:pt x="7438" y="3744"/>
                </a:lnTo>
                <a:lnTo>
                  <a:pt x="7465" y="3760"/>
                </a:lnTo>
                <a:lnTo>
                  <a:pt x="7490" y="3773"/>
                </a:lnTo>
                <a:lnTo>
                  <a:pt x="7499" y="3778"/>
                </a:lnTo>
                <a:lnTo>
                  <a:pt x="7505" y="3781"/>
                </a:lnTo>
                <a:lnTo>
                  <a:pt x="7495" y="3765"/>
                </a:lnTo>
                <a:lnTo>
                  <a:pt x="7523" y="3774"/>
                </a:lnTo>
                <a:lnTo>
                  <a:pt x="7551" y="3783"/>
                </a:lnTo>
                <a:lnTo>
                  <a:pt x="7580" y="3790"/>
                </a:lnTo>
                <a:lnTo>
                  <a:pt x="7607" y="3794"/>
                </a:lnTo>
                <a:lnTo>
                  <a:pt x="7599" y="3781"/>
                </a:lnTo>
                <a:lnTo>
                  <a:pt x="7628" y="3785"/>
                </a:lnTo>
                <a:lnTo>
                  <a:pt x="7658" y="3786"/>
                </a:lnTo>
                <a:lnTo>
                  <a:pt x="7688" y="3786"/>
                </a:lnTo>
                <a:lnTo>
                  <a:pt x="7717" y="3785"/>
                </a:lnTo>
                <a:lnTo>
                  <a:pt x="7696" y="3769"/>
                </a:lnTo>
                <a:lnTo>
                  <a:pt x="7754" y="3769"/>
                </a:lnTo>
                <a:lnTo>
                  <a:pt x="7811" y="3769"/>
                </a:lnTo>
                <a:lnTo>
                  <a:pt x="7807" y="3759"/>
                </a:lnTo>
                <a:lnTo>
                  <a:pt x="7826" y="3760"/>
                </a:lnTo>
                <a:lnTo>
                  <a:pt x="7844" y="3762"/>
                </a:lnTo>
                <a:lnTo>
                  <a:pt x="7863" y="3766"/>
                </a:lnTo>
                <a:lnTo>
                  <a:pt x="7881" y="3771"/>
                </a:lnTo>
                <a:lnTo>
                  <a:pt x="7898" y="3776"/>
                </a:lnTo>
                <a:lnTo>
                  <a:pt x="7916" y="3784"/>
                </a:lnTo>
                <a:lnTo>
                  <a:pt x="7952" y="3798"/>
                </a:lnTo>
                <a:lnTo>
                  <a:pt x="7938" y="3776"/>
                </a:lnTo>
                <a:lnTo>
                  <a:pt x="7953" y="3783"/>
                </a:lnTo>
                <a:lnTo>
                  <a:pt x="7968" y="3790"/>
                </a:lnTo>
                <a:lnTo>
                  <a:pt x="7997" y="3804"/>
                </a:lnTo>
                <a:lnTo>
                  <a:pt x="8025" y="3821"/>
                </a:lnTo>
                <a:lnTo>
                  <a:pt x="8052" y="3838"/>
                </a:lnTo>
                <a:lnTo>
                  <a:pt x="8040" y="3820"/>
                </a:lnTo>
                <a:lnTo>
                  <a:pt x="8067" y="3834"/>
                </a:lnTo>
                <a:lnTo>
                  <a:pt x="8092" y="3851"/>
                </a:lnTo>
                <a:lnTo>
                  <a:pt x="8116" y="3868"/>
                </a:lnTo>
                <a:lnTo>
                  <a:pt x="8138" y="3888"/>
                </a:lnTo>
                <a:lnTo>
                  <a:pt x="8140" y="3873"/>
                </a:lnTo>
                <a:lnTo>
                  <a:pt x="8162" y="3889"/>
                </a:lnTo>
                <a:lnTo>
                  <a:pt x="8172" y="3895"/>
                </a:lnTo>
                <a:lnTo>
                  <a:pt x="8183" y="3901"/>
                </a:lnTo>
                <a:lnTo>
                  <a:pt x="8193" y="3906"/>
                </a:lnTo>
                <a:lnTo>
                  <a:pt x="8204" y="3910"/>
                </a:lnTo>
                <a:lnTo>
                  <a:pt x="8218" y="3915"/>
                </a:lnTo>
                <a:lnTo>
                  <a:pt x="8231" y="3918"/>
                </a:lnTo>
                <a:lnTo>
                  <a:pt x="8225" y="3916"/>
                </a:lnTo>
                <a:lnTo>
                  <a:pt x="8219" y="3912"/>
                </a:lnTo>
                <a:lnTo>
                  <a:pt x="8206" y="3904"/>
                </a:lnTo>
                <a:lnTo>
                  <a:pt x="8194" y="3895"/>
                </a:lnTo>
                <a:lnTo>
                  <a:pt x="8182" y="3883"/>
                </a:lnTo>
                <a:lnTo>
                  <a:pt x="8157" y="3859"/>
                </a:lnTo>
                <a:lnTo>
                  <a:pt x="8146" y="3848"/>
                </a:lnTo>
                <a:lnTo>
                  <a:pt x="8135" y="3838"/>
                </a:lnTo>
                <a:lnTo>
                  <a:pt x="8162" y="3839"/>
                </a:lnTo>
                <a:lnTo>
                  <a:pt x="8130" y="3817"/>
                </a:lnTo>
                <a:lnTo>
                  <a:pt x="8099" y="3796"/>
                </a:lnTo>
                <a:lnTo>
                  <a:pt x="8035" y="3753"/>
                </a:lnTo>
                <a:lnTo>
                  <a:pt x="8063" y="3749"/>
                </a:lnTo>
                <a:lnTo>
                  <a:pt x="8052" y="3738"/>
                </a:lnTo>
                <a:lnTo>
                  <a:pt x="8040" y="3726"/>
                </a:lnTo>
                <a:lnTo>
                  <a:pt x="8019" y="3702"/>
                </a:lnTo>
                <a:lnTo>
                  <a:pt x="7997" y="3677"/>
                </a:lnTo>
                <a:lnTo>
                  <a:pt x="7987" y="3666"/>
                </a:lnTo>
                <a:lnTo>
                  <a:pt x="7974" y="3656"/>
                </a:lnTo>
                <a:lnTo>
                  <a:pt x="8007" y="3656"/>
                </a:lnTo>
                <a:lnTo>
                  <a:pt x="7987" y="3636"/>
                </a:lnTo>
                <a:lnTo>
                  <a:pt x="7965" y="3618"/>
                </a:lnTo>
                <a:lnTo>
                  <a:pt x="7942" y="3600"/>
                </a:lnTo>
                <a:lnTo>
                  <a:pt x="7919" y="3585"/>
                </a:lnTo>
                <a:lnTo>
                  <a:pt x="7944" y="3584"/>
                </a:lnTo>
                <a:lnTo>
                  <a:pt x="7900" y="3555"/>
                </a:lnTo>
                <a:lnTo>
                  <a:pt x="7856" y="3526"/>
                </a:lnTo>
                <a:lnTo>
                  <a:pt x="7882" y="3524"/>
                </a:lnTo>
                <a:lnTo>
                  <a:pt x="7867" y="3516"/>
                </a:lnTo>
                <a:lnTo>
                  <a:pt x="7851" y="3508"/>
                </a:lnTo>
                <a:lnTo>
                  <a:pt x="7815" y="3494"/>
                </a:lnTo>
                <a:lnTo>
                  <a:pt x="7797" y="3487"/>
                </a:lnTo>
                <a:lnTo>
                  <a:pt x="7782" y="3478"/>
                </a:lnTo>
                <a:lnTo>
                  <a:pt x="7773" y="3474"/>
                </a:lnTo>
                <a:lnTo>
                  <a:pt x="7766" y="3469"/>
                </a:lnTo>
                <a:lnTo>
                  <a:pt x="7760" y="3464"/>
                </a:lnTo>
                <a:lnTo>
                  <a:pt x="7755" y="3458"/>
                </a:lnTo>
                <a:lnTo>
                  <a:pt x="7754" y="3456"/>
                </a:lnTo>
                <a:lnTo>
                  <a:pt x="7753" y="3455"/>
                </a:lnTo>
                <a:lnTo>
                  <a:pt x="7754" y="3453"/>
                </a:lnTo>
                <a:lnTo>
                  <a:pt x="7755" y="3451"/>
                </a:lnTo>
                <a:lnTo>
                  <a:pt x="7759" y="3448"/>
                </a:lnTo>
                <a:lnTo>
                  <a:pt x="7765" y="3444"/>
                </a:lnTo>
                <a:lnTo>
                  <a:pt x="7772" y="3441"/>
                </a:lnTo>
                <a:lnTo>
                  <a:pt x="7783" y="3438"/>
                </a:lnTo>
                <a:lnTo>
                  <a:pt x="7804" y="3433"/>
                </a:lnTo>
                <a:lnTo>
                  <a:pt x="7829" y="3429"/>
                </a:lnTo>
                <a:lnTo>
                  <a:pt x="7852" y="3425"/>
                </a:lnTo>
                <a:lnTo>
                  <a:pt x="7871" y="3422"/>
                </a:lnTo>
                <a:lnTo>
                  <a:pt x="7884" y="3419"/>
                </a:lnTo>
                <a:lnTo>
                  <a:pt x="7859" y="3411"/>
                </a:lnTo>
                <a:lnTo>
                  <a:pt x="7893" y="3405"/>
                </a:lnTo>
                <a:lnTo>
                  <a:pt x="7926" y="3400"/>
                </a:lnTo>
                <a:lnTo>
                  <a:pt x="7960" y="3395"/>
                </a:lnTo>
                <a:lnTo>
                  <a:pt x="7994" y="3392"/>
                </a:lnTo>
                <a:lnTo>
                  <a:pt x="7974" y="3381"/>
                </a:lnTo>
                <a:lnTo>
                  <a:pt x="8007" y="3373"/>
                </a:lnTo>
                <a:lnTo>
                  <a:pt x="8040" y="3365"/>
                </a:lnTo>
                <a:lnTo>
                  <a:pt x="8072" y="3357"/>
                </a:lnTo>
                <a:lnTo>
                  <a:pt x="8105" y="3348"/>
                </a:lnTo>
                <a:lnTo>
                  <a:pt x="8076" y="3338"/>
                </a:lnTo>
                <a:lnTo>
                  <a:pt x="8107" y="3328"/>
                </a:lnTo>
                <a:lnTo>
                  <a:pt x="8137" y="3317"/>
                </a:lnTo>
                <a:lnTo>
                  <a:pt x="8168" y="3304"/>
                </a:lnTo>
                <a:lnTo>
                  <a:pt x="8197" y="3291"/>
                </a:lnTo>
                <a:lnTo>
                  <a:pt x="8169" y="3289"/>
                </a:lnTo>
                <a:lnTo>
                  <a:pt x="8216" y="3262"/>
                </a:lnTo>
                <a:lnTo>
                  <a:pt x="8260" y="3234"/>
                </a:lnTo>
                <a:lnTo>
                  <a:pt x="8236" y="3233"/>
                </a:lnTo>
                <a:lnTo>
                  <a:pt x="8245" y="3225"/>
                </a:lnTo>
                <a:lnTo>
                  <a:pt x="8255" y="3219"/>
                </a:lnTo>
                <a:lnTo>
                  <a:pt x="8264" y="3213"/>
                </a:lnTo>
                <a:lnTo>
                  <a:pt x="8274" y="3207"/>
                </a:lnTo>
                <a:lnTo>
                  <a:pt x="8295" y="3197"/>
                </a:lnTo>
                <a:lnTo>
                  <a:pt x="8316" y="3190"/>
                </a:lnTo>
                <a:lnTo>
                  <a:pt x="8360" y="3175"/>
                </a:lnTo>
                <a:lnTo>
                  <a:pt x="8381" y="3168"/>
                </a:lnTo>
                <a:lnTo>
                  <a:pt x="8403" y="3161"/>
                </a:lnTo>
                <a:lnTo>
                  <a:pt x="8368" y="3153"/>
                </a:lnTo>
                <a:lnTo>
                  <a:pt x="8395" y="3146"/>
                </a:lnTo>
                <a:lnTo>
                  <a:pt x="8421" y="3137"/>
                </a:lnTo>
                <a:lnTo>
                  <a:pt x="8446" y="3128"/>
                </a:lnTo>
                <a:lnTo>
                  <a:pt x="8472" y="3119"/>
                </a:lnTo>
                <a:lnTo>
                  <a:pt x="8467" y="3105"/>
                </a:lnTo>
                <a:lnTo>
                  <a:pt x="8578" y="3104"/>
                </a:lnTo>
                <a:lnTo>
                  <a:pt x="8557" y="3092"/>
                </a:lnTo>
                <a:lnTo>
                  <a:pt x="8573" y="3092"/>
                </a:lnTo>
                <a:lnTo>
                  <a:pt x="8591" y="3093"/>
                </a:lnTo>
                <a:lnTo>
                  <a:pt x="8625" y="3091"/>
                </a:lnTo>
                <a:lnTo>
                  <a:pt x="8660" y="3088"/>
                </a:lnTo>
                <a:lnTo>
                  <a:pt x="8694" y="3084"/>
                </a:lnTo>
                <a:lnTo>
                  <a:pt x="8652" y="3069"/>
                </a:lnTo>
                <a:lnTo>
                  <a:pt x="8615" y="3058"/>
                </a:lnTo>
                <a:lnTo>
                  <a:pt x="8599" y="3054"/>
                </a:lnTo>
                <a:lnTo>
                  <a:pt x="8586" y="3051"/>
                </a:lnTo>
                <a:close/>
                <a:moveTo>
                  <a:pt x="3431" y="5456"/>
                </a:moveTo>
                <a:lnTo>
                  <a:pt x="3415" y="5464"/>
                </a:lnTo>
                <a:lnTo>
                  <a:pt x="3424" y="5468"/>
                </a:lnTo>
                <a:lnTo>
                  <a:pt x="3433" y="5470"/>
                </a:lnTo>
                <a:lnTo>
                  <a:pt x="3443" y="5471"/>
                </a:lnTo>
                <a:lnTo>
                  <a:pt x="3453" y="5472"/>
                </a:lnTo>
                <a:lnTo>
                  <a:pt x="3464" y="5473"/>
                </a:lnTo>
                <a:lnTo>
                  <a:pt x="3474" y="5474"/>
                </a:lnTo>
                <a:lnTo>
                  <a:pt x="3483" y="5476"/>
                </a:lnTo>
                <a:lnTo>
                  <a:pt x="3494" y="5480"/>
                </a:lnTo>
                <a:lnTo>
                  <a:pt x="3457" y="5489"/>
                </a:lnTo>
                <a:lnTo>
                  <a:pt x="3430" y="5495"/>
                </a:lnTo>
                <a:lnTo>
                  <a:pt x="3412" y="5498"/>
                </a:lnTo>
                <a:lnTo>
                  <a:pt x="3412" y="5497"/>
                </a:lnTo>
                <a:lnTo>
                  <a:pt x="3401" y="5497"/>
                </a:lnTo>
                <a:lnTo>
                  <a:pt x="3390" y="5498"/>
                </a:lnTo>
                <a:lnTo>
                  <a:pt x="3379" y="5500"/>
                </a:lnTo>
                <a:lnTo>
                  <a:pt x="3370" y="5502"/>
                </a:lnTo>
                <a:lnTo>
                  <a:pt x="3354" y="5507"/>
                </a:lnTo>
                <a:lnTo>
                  <a:pt x="3349" y="5509"/>
                </a:lnTo>
                <a:lnTo>
                  <a:pt x="3367" y="5522"/>
                </a:lnTo>
                <a:lnTo>
                  <a:pt x="3356" y="5528"/>
                </a:lnTo>
                <a:lnTo>
                  <a:pt x="3345" y="5533"/>
                </a:lnTo>
                <a:lnTo>
                  <a:pt x="3335" y="5536"/>
                </a:lnTo>
                <a:lnTo>
                  <a:pt x="3325" y="5537"/>
                </a:lnTo>
                <a:lnTo>
                  <a:pt x="3315" y="5537"/>
                </a:lnTo>
                <a:lnTo>
                  <a:pt x="3306" y="5535"/>
                </a:lnTo>
                <a:lnTo>
                  <a:pt x="3297" y="5532"/>
                </a:lnTo>
                <a:lnTo>
                  <a:pt x="3287" y="5528"/>
                </a:lnTo>
                <a:lnTo>
                  <a:pt x="3279" y="5522"/>
                </a:lnTo>
                <a:lnTo>
                  <a:pt x="3272" y="5516"/>
                </a:lnTo>
                <a:lnTo>
                  <a:pt x="3264" y="5507"/>
                </a:lnTo>
                <a:lnTo>
                  <a:pt x="3257" y="5499"/>
                </a:lnTo>
                <a:lnTo>
                  <a:pt x="3250" y="5489"/>
                </a:lnTo>
                <a:lnTo>
                  <a:pt x="3243" y="5478"/>
                </a:lnTo>
                <a:lnTo>
                  <a:pt x="3232" y="5456"/>
                </a:lnTo>
                <a:lnTo>
                  <a:pt x="3222" y="5432"/>
                </a:lnTo>
                <a:lnTo>
                  <a:pt x="3212" y="5406"/>
                </a:lnTo>
                <a:lnTo>
                  <a:pt x="3205" y="5379"/>
                </a:lnTo>
                <a:lnTo>
                  <a:pt x="3200" y="5354"/>
                </a:lnTo>
                <a:lnTo>
                  <a:pt x="3196" y="5329"/>
                </a:lnTo>
                <a:lnTo>
                  <a:pt x="3194" y="5306"/>
                </a:lnTo>
                <a:lnTo>
                  <a:pt x="3194" y="5286"/>
                </a:lnTo>
                <a:lnTo>
                  <a:pt x="3196" y="5268"/>
                </a:lnTo>
                <a:lnTo>
                  <a:pt x="3216" y="5278"/>
                </a:lnTo>
                <a:lnTo>
                  <a:pt x="3198" y="5281"/>
                </a:lnTo>
                <a:lnTo>
                  <a:pt x="3216" y="5295"/>
                </a:lnTo>
                <a:lnTo>
                  <a:pt x="3228" y="5301"/>
                </a:lnTo>
                <a:lnTo>
                  <a:pt x="3217" y="5306"/>
                </a:lnTo>
                <a:lnTo>
                  <a:pt x="3224" y="5311"/>
                </a:lnTo>
                <a:lnTo>
                  <a:pt x="3230" y="5316"/>
                </a:lnTo>
                <a:lnTo>
                  <a:pt x="3243" y="5322"/>
                </a:lnTo>
                <a:lnTo>
                  <a:pt x="3253" y="5326"/>
                </a:lnTo>
                <a:lnTo>
                  <a:pt x="3259" y="5327"/>
                </a:lnTo>
                <a:lnTo>
                  <a:pt x="3245" y="5327"/>
                </a:lnTo>
                <a:lnTo>
                  <a:pt x="3257" y="5338"/>
                </a:lnTo>
                <a:lnTo>
                  <a:pt x="3269" y="5349"/>
                </a:lnTo>
                <a:lnTo>
                  <a:pt x="3283" y="5357"/>
                </a:lnTo>
                <a:lnTo>
                  <a:pt x="3299" y="5363"/>
                </a:lnTo>
                <a:lnTo>
                  <a:pt x="3287" y="5370"/>
                </a:lnTo>
                <a:lnTo>
                  <a:pt x="3293" y="5375"/>
                </a:lnTo>
                <a:lnTo>
                  <a:pt x="3300" y="5379"/>
                </a:lnTo>
                <a:lnTo>
                  <a:pt x="3315" y="5388"/>
                </a:lnTo>
                <a:lnTo>
                  <a:pt x="3329" y="5394"/>
                </a:lnTo>
                <a:lnTo>
                  <a:pt x="3335" y="5396"/>
                </a:lnTo>
                <a:lnTo>
                  <a:pt x="3325" y="5399"/>
                </a:lnTo>
                <a:lnTo>
                  <a:pt x="3333" y="5404"/>
                </a:lnTo>
                <a:lnTo>
                  <a:pt x="3342" y="5408"/>
                </a:lnTo>
                <a:lnTo>
                  <a:pt x="3360" y="5417"/>
                </a:lnTo>
                <a:lnTo>
                  <a:pt x="3379" y="5425"/>
                </a:lnTo>
                <a:lnTo>
                  <a:pt x="3364" y="5429"/>
                </a:lnTo>
                <a:lnTo>
                  <a:pt x="3371" y="5433"/>
                </a:lnTo>
                <a:lnTo>
                  <a:pt x="3381" y="5437"/>
                </a:lnTo>
                <a:lnTo>
                  <a:pt x="3403" y="5446"/>
                </a:lnTo>
                <a:lnTo>
                  <a:pt x="3431" y="5456"/>
                </a:lnTo>
                <a:close/>
                <a:moveTo>
                  <a:pt x="3297" y="5557"/>
                </a:moveTo>
                <a:lnTo>
                  <a:pt x="3297" y="5557"/>
                </a:lnTo>
                <a:lnTo>
                  <a:pt x="3291" y="5548"/>
                </a:lnTo>
                <a:lnTo>
                  <a:pt x="3319" y="5551"/>
                </a:lnTo>
                <a:lnTo>
                  <a:pt x="3313" y="5552"/>
                </a:lnTo>
                <a:lnTo>
                  <a:pt x="3306" y="5554"/>
                </a:lnTo>
                <a:lnTo>
                  <a:pt x="3297" y="5557"/>
                </a:lnTo>
                <a:close/>
                <a:moveTo>
                  <a:pt x="2171" y="5193"/>
                </a:moveTo>
                <a:lnTo>
                  <a:pt x="2171" y="5193"/>
                </a:lnTo>
                <a:lnTo>
                  <a:pt x="2171" y="5184"/>
                </a:lnTo>
                <a:lnTo>
                  <a:pt x="2172" y="5174"/>
                </a:lnTo>
                <a:lnTo>
                  <a:pt x="2176" y="5156"/>
                </a:lnTo>
                <a:lnTo>
                  <a:pt x="2181" y="5134"/>
                </a:lnTo>
                <a:lnTo>
                  <a:pt x="2178" y="5138"/>
                </a:lnTo>
                <a:lnTo>
                  <a:pt x="2175" y="5143"/>
                </a:lnTo>
                <a:lnTo>
                  <a:pt x="2169" y="5158"/>
                </a:lnTo>
                <a:lnTo>
                  <a:pt x="2164" y="5173"/>
                </a:lnTo>
                <a:lnTo>
                  <a:pt x="2161" y="5186"/>
                </a:lnTo>
                <a:lnTo>
                  <a:pt x="2136" y="5169"/>
                </a:lnTo>
                <a:lnTo>
                  <a:pt x="2112" y="5153"/>
                </a:lnTo>
                <a:lnTo>
                  <a:pt x="2092" y="5136"/>
                </a:lnTo>
                <a:lnTo>
                  <a:pt x="2072" y="5119"/>
                </a:lnTo>
                <a:lnTo>
                  <a:pt x="2055" y="5100"/>
                </a:lnTo>
                <a:lnTo>
                  <a:pt x="2038" y="5082"/>
                </a:lnTo>
                <a:lnTo>
                  <a:pt x="2022" y="5063"/>
                </a:lnTo>
                <a:lnTo>
                  <a:pt x="2007" y="5043"/>
                </a:lnTo>
                <a:lnTo>
                  <a:pt x="1994" y="5023"/>
                </a:lnTo>
                <a:lnTo>
                  <a:pt x="1980" y="5002"/>
                </a:lnTo>
                <a:lnTo>
                  <a:pt x="1954" y="4959"/>
                </a:lnTo>
                <a:lnTo>
                  <a:pt x="1900" y="4863"/>
                </a:lnTo>
                <a:lnTo>
                  <a:pt x="1894" y="4853"/>
                </a:lnTo>
                <a:lnTo>
                  <a:pt x="1890" y="4843"/>
                </a:lnTo>
                <a:lnTo>
                  <a:pt x="1887" y="4834"/>
                </a:lnTo>
                <a:lnTo>
                  <a:pt x="1885" y="4825"/>
                </a:lnTo>
                <a:lnTo>
                  <a:pt x="1884" y="4817"/>
                </a:lnTo>
                <a:lnTo>
                  <a:pt x="1884" y="4809"/>
                </a:lnTo>
                <a:lnTo>
                  <a:pt x="1884" y="4801"/>
                </a:lnTo>
                <a:lnTo>
                  <a:pt x="1886" y="4794"/>
                </a:lnTo>
                <a:lnTo>
                  <a:pt x="1888" y="4788"/>
                </a:lnTo>
                <a:lnTo>
                  <a:pt x="1891" y="4782"/>
                </a:lnTo>
                <a:lnTo>
                  <a:pt x="1895" y="4775"/>
                </a:lnTo>
                <a:lnTo>
                  <a:pt x="1899" y="4769"/>
                </a:lnTo>
                <a:lnTo>
                  <a:pt x="1910" y="4759"/>
                </a:lnTo>
                <a:lnTo>
                  <a:pt x="1923" y="4750"/>
                </a:lnTo>
                <a:lnTo>
                  <a:pt x="1937" y="4740"/>
                </a:lnTo>
                <a:lnTo>
                  <a:pt x="1954" y="4732"/>
                </a:lnTo>
                <a:lnTo>
                  <a:pt x="1970" y="4725"/>
                </a:lnTo>
                <a:lnTo>
                  <a:pt x="1987" y="4718"/>
                </a:lnTo>
                <a:lnTo>
                  <a:pt x="2021" y="4704"/>
                </a:lnTo>
                <a:lnTo>
                  <a:pt x="2036" y="4697"/>
                </a:lnTo>
                <a:lnTo>
                  <a:pt x="2051" y="4690"/>
                </a:lnTo>
                <a:lnTo>
                  <a:pt x="2047" y="4688"/>
                </a:lnTo>
                <a:lnTo>
                  <a:pt x="2043" y="4686"/>
                </a:lnTo>
                <a:lnTo>
                  <a:pt x="2032" y="4684"/>
                </a:lnTo>
                <a:lnTo>
                  <a:pt x="2019" y="4682"/>
                </a:lnTo>
                <a:lnTo>
                  <a:pt x="2038" y="4678"/>
                </a:lnTo>
                <a:lnTo>
                  <a:pt x="2057" y="4673"/>
                </a:lnTo>
                <a:lnTo>
                  <a:pt x="2075" y="4667"/>
                </a:lnTo>
                <a:lnTo>
                  <a:pt x="2093" y="4659"/>
                </a:lnTo>
                <a:lnTo>
                  <a:pt x="2109" y="4649"/>
                </a:lnTo>
                <a:lnTo>
                  <a:pt x="2125" y="4636"/>
                </a:lnTo>
                <a:lnTo>
                  <a:pt x="2138" y="4623"/>
                </a:lnTo>
                <a:lnTo>
                  <a:pt x="2152" y="4608"/>
                </a:lnTo>
                <a:lnTo>
                  <a:pt x="2117" y="4609"/>
                </a:lnTo>
                <a:lnTo>
                  <a:pt x="2138" y="4593"/>
                </a:lnTo>
                <a:lnTo>
                  <a:pt x="2158" y="4575"/>
                </a:lnTo>
                <a:lnTo>
                  <a:pt x="2175" y="4556"/>
                </a:lnTo>
                <a:lnTo>
                  <a:pt x="2192" y="4535"/>
                </a:lnTo>
                <a:lnTo>
                  <a:pt x="2155" y="4532"/>
                </a:lnTo>
                <a:lnTo>
                  <a:pt x="2183" y="4510"/>
                </a:lnTo>
                <a:lnTo>
                  <a:pt x="2210" y="4489"/>
                </a:lnTo>
                <a:lnTo>
                  <a:pt x="2238" y="4468"/>
                </a:lnTo>
                <a:lnTo>
                  <a:pt x="2265" y="4446"/>
                </a:lnTo>
                <a:lnTo>
                  <a:pt x="2242" y="4441"/>
                </a:lnTo>
                <a:lnTo>
                  <a:pt x="2251" y="4441"/>
                </a:lnTo>
                <a:lnTo>
                  <a:pt x="2260" y="4440"/>
                </a:lnTo>
                <a:lnTo>
                  <a:pt x="2279" y="4436"/>
                </a:lnTo>
                <a:lnTo>
                  <a:pt x="2302" y="4430"/>
                </a:lnTo>
                <a:lnTo>
                  <a:pt x="2326" y="4423"/>
                </a:lnTo>
                <a:lnTo>
                  <a:pt x="2351" y="4416"/>
                </a:lnTo>
                <a:lnTo>
                  <a:pt x="2376" y="4409"/>
                </a:lnTo>
                <a:lnTo>
                  <a:pt x="2390" y="4407"/>
                </a:lnTo>
                <a:lnTo>
                  <a:pt x="2403" y="4406"/>
                </a:lnTo>
                <a:lnTo>
                  <a:pt x="2415" y="4405"/>
                </a:lnTo>
                <a:lnTo>
                  <a:pt x="2428" y="4406"/>
                </a:lnTo>
                <a:lnTo>
                  <a:pt x="2413" y="4423"/>
                </a:lnTo>
                <a:lnTo>
                  <a:pt x="2438" y="4424"/>
                </a:lnTo>
                <a:lnTo>
                  <a:pt x="2463" y="4424"/>
                </a:lnTo>
                <a:lnTo>
                  <a:pt x="2490" y="4422"/>
                </a:lnTo>
                <a:lnTo>
                  <a:pt x="2513" y="4420"/>
                </a:lnTo>
                <a:lnTo>
                  <a:pt x="2553" y="4416"/>
                </a:lnTo>
                <a:lnTo>
                  <a:pt x="2568" y="4413"/>
                </a:lnTo>
                <a:lnTo>
                  <a:pt x="2546" y="4433"/>
                </a:lnTo>
                <a:lnTo>
                  <a:pt x="2563" y="4431"/>
                </a:lnTo>
                <a:lnTo>
                  <a:pt x="2580" y="4428"/>
                </a:lnTo>
                <a:lnTo>
                  <a:pt x="2596" y="4425"/>
                </a:lnTo>
                <a:lnTo>
                  <a:pt x="2610" y="4421"/>
                </a:lnTo>
                <a:lnTo>
                  <a:pt x="2632" y="4413"/>
                </a:lnTo>
                <a:lnTo>
                  <a:pt x="2641" y="4410"/>
                </a:lnTo>
                <a:lnTo>
                  <a:pt x="2631" y="4433"/>
                </a:lnTo>
                <a:lnTo>
                  <a:pt x="2639" y="4432"/>
                </a:lnTo>
                <a:lnTo>
                  <a:pt x="2649" y="4431"/>
                </a:lnTo>
                <a:lnTo>
                  <a:pt x="2664" y="4429"/>
                </a:lnTo>
                <a:lnTo>
                  <a:pt x="2664" y="4444"/>
                </a:lnTo>
                <a:lnTo>
                  <a:pt x="2666" y="4476"/>
                </a:lnTo>
                <a:lnTo>
                  <a:pt x="2668" y="4564"/>
                </a:lnTo>
                <a:lnTo>
                  <a:pt x="2669" y="4608"/>
                </a:lnTo>
                <a:lnTo>
                  <a:pt x="2668" y="4628"/>
                </a:lnTo>
                <a:lnTo>
                  <a:pt x="2667" y="4644"/>
                </a:lnTo>
                <a:lnTo>
                  <a:pt x="2666" y="4658"/>
                </a:lnTo>
                <a:lnTo>
                  <a:pt x="2664" y="4667"/>
                </a:lnTo>
                <a:lnTo>
                  <a:pt x="2663" y="4670"/>
                </a:lnTo>
                <a:lnTo>
                  <a:pt x="2661" y="4672"/>
                </a:lnTo>
                <a:lnTo>
                  <a:pt x="2659" y="4672"/>
                </a:lnTo>
                <a:lnTo>
                  <a:pt x="2657" y="4670"/>
                </a:lnTo>
                <a:lnTo>
                  <a:pt x="2659" y="4673"/>
                </a:lnTo>
                <a:lnTo>
                  <a:pt x="2661" y="4676"/>
                </a:lnTo>
                <a:lnTo>
                  <a:pt x="2663" y="4685"/>
                </a:lnTo>
                <a:lnTo>
                  <a:pt x="2663" y="4695"/>
                </a:lnTo>
                <a:lnTo>
                  <a:pt x="2662" y="4707"/>
                </a:lnTo>
                <a:lnTo>
                  <a:pt x="2659" y="4720"/>
                </a:lnTo>
                <a:lnTo>
                  <a:pt x="2656" y="4734"/>
                </a:lnTo>
                <a:lnTo>
                  <a:pt x="2650" y="4750"/>
                </a:lnTo>
                <a:lnTo>
                  <a:pt x="2645" y="4764"/>
                </a:lnTo>
                <a:lnTo>
                  <a:pt x="2633" y="4795"/>
                </a:lnTo>
                <a:lnTo>
                  <a:pt x="2620" y="4822"/>
                </a:lnTo>
                <a:lnTo>
                  <a:pt x="2607" y="4844"/>
                </a:lnTo>
                <a:lnTo>
                  <a:pt x="2602" y="4853"/>
                </a:lnTo>
                <a:lnTo>
                  <a:pt x="2598" y="4859"/>
                </a:lnTo>
                <a:lnTo>
                  <a:pt x="2620" y="4853"/>
                </a:lnTo>
                <a:lnTo>
                  <a:pt x="2589" y="4910"/>
                </a:lnTo>
                <a:lnTo>
                  <a:pt x="2556" y="4968"/>
                </a:lnTo>
                <a:lnTo>
                  <a:pt x="2523" y="5025"/>
                </a:lnTo>
                <a:lnTo>
                  <a:pt x="2488" y="5082"/>
                </a:lnTo>
                <a:lnTo>
                  <a:pt x="2494" y="5071"/>
                </a:lnTo>
                <a:lnTo>
                  <a:pt x="2501" y="5061"/>
                </a:lnTo>
                <a:lnTo>
                  <a:pt x="2509" y="5051"/>
                </a:lnTo>
                <a:lnTo>
                  <a:pt x="2517" y="5041"/>
                </a:lnTo>
                <a:lnTo>
                  <a:pt x="2535" y="5023"/>
                </a:lnTo>
                <a:lnTo>
                  <a:pt x="2553" y="5005"/>
                </a:lnTo>
                <a:lnTo>
                  <a:pt x="2571" y="4988"/>
                </a:lnTo>
                <a:lnTo>
                  <a:pt x="2590" y="4969"/>
                </a:lnTo>
                <a:lnTo>
                  <a:pt x="2598" y="4959"/>
                </a:lnTo>
                <a:lnTo>
                  <a:pt x="2606" y="4949"/>
                </a:lnTo>
                <a:lnTo>
                  <a:pt x="2613" y="4938"/>
                </a:lnTo>
                <a:lnTo>
                  <a:pt x="2620" y="4927"/>
                </a:lnTo>
                <a:lnTo>
                  <a:pt x="2624" y="4943"/>
                </a:lnTo>
                <a:lnTo>
                  <a:pt x="2632" y="4929"/>
                </a:lnTo>
                <a:lnTo>
                  <a:pt x="2644" y="4912"/>
                </a:lnTo>
                <a:lnTo>
                  <a:pt x="2671" y="4877"/>
                </a:lnTo>
                <a:lnTo>
                  <a:pt x="2704" y="4836"/>
                </a:lnTo>
                <a:lnTo>
                  <a:pt x="2716" y="4863"/>
                </a:lnTo>
                <a:lnTo>
                  <a:pt x="2794" y="4785"/>
                </a:lnTo>
                <a:lnTo>
                  <a:pt x="2788" y="4815"/>
                </a:lnTo>
                <a:lnTo>
                  <a:pt x="2809" y="4796"/>
                </a:lnTo>
                <a:lnTo>
                  <a:pt x="2825" y="4826"/>
                </a:lnTo>
                <a:lnTo>
                  <a:pt x="2842" y="4856"/>
                </a:lnTo>
                <a:lnTo>
                  <a:pt x="2861" y="4885"/>
                </a:lnTo>
                <a:lnTo>
                  <a:pt x="2880" y="4915"/>
                </a:lnTo>
                <a:lnTo>
                  <a:pt x="2923" y="4974"/>
                </a:lnTo>
                <a:lnTo>
                  <a:pt x="2964" y="5035"/>
                </a:lnTo>
                <a:lnTo>
                  <a:pt x="2984" y="5066"/>
                </a:lnTo>
                <a:lnTo>
                  <a:pt x="3004" y="5097"/>
                </a:lnTo>
                <a:lnTo>
                  <a:pt x="3023" y="5128"/>
                </a:lnTo>
                <a:lnTo>
                  <a:pt x="3039" y="5159"/>
                </a:lnTo>
                <a:lnTo>
                  <a:pt x="3053" y="5191"/>
                </a:lnTo>
                <a:lnTo>
                  <a:pt x="3060" y="5206"/>
                </a:lnTo>
                <a:lnTo>
                  <a:pt x="3066" y="5223"/>
                </a:lnTo>
                <a:lnTo>
                  <a:pt x="3071" y="5239"/>
                </a:lnTo>
                <a:lnTo>
                  <a:pt x="3075" y="5255"/>
                </a:lnTo>
                <a:lnTo>
                  <a:pt x="3078" y="5271"/>
                </a:lnTo>
                <a:lnTo>
                  <a:pt x="3081" y="5288"/>
                </a:lnTo>
                <a:lnTo>
                  <a:pt x="3028" y="5287"/>
                </a:lnTo>
                <a:lnTo>
                  <a:pt x="2972" y="5287"/>
                </a:lnTo>
                <a:lnTo>
                  <a:pt x="2857" y="5290"/>
                </a:lnTo>
                <a:lnTo>
                  <a:pt x="2737" y="5292"/>
                </a:lnTo>
                <a:lnTo>
                  <a:pt x="2676" y="5293"/>
                </a:lnTo>
                <a:lnTo>
                  <a:pt x="2615" y="5292"/>
                </a:lnTo>
                <a:lnTo>
                  <a:pt x="2556" y="5289"/>
                </a:lnTo>
                <a:lnTo>
                  <a:pt x="2496" y="5285"/>
                </a:lnTo>
                <a:lnTo>
                  <a:pt x="2467" y="5281"/>
                </a:lnTo>
                <a:lnTo>
                  <a:pt x="2437" y="5277"/>
                </a:lnTo>
                <a:lnTo>
                  <a:pt x="2408" y="5273"/>
                </a:lnTo>
                <a:lnTo>
                  <a:pt x="2380" y="5268"/>
                </a:lnTo>
                <a:lnTo>
                  <a:pt x="2353" y="5262"/>
                </a:lnTo>
                <a:lnTo>
                  <a:pt x="2325" y="5255"/>
                </a:lnTo>
                <a:lnTo>
                  <a:pt x="2298" y="5247"/>
                </a:lnTo>
                <a:lnTo>
                  <a:pt x="2271" y="5238"/>
                </a:lnTo>
                <a:lnTo>
                  <a:pt x="2245" y="5229"/>
                </a:lnTo>
                <a:lnTo>
                  <a:pt x="2220" y="5218"/>
                </a:lnTo>
                <a:lnTo>
                  <a:pt x="2195" y="5205"/>
                </a:lnTo>
                <a:lnTo>
                  <a:pt x="2171" y="5193"/>
                </a:lnTo>
                <a:close/>
                <a:moveTo>
                  <a:pt x="2184" y="5219"/>
                </a:moveTo>
                <a:lnTo>
                  <a:pt x="2179" y="5231"/>
                </a:lnTo>
                <a:lnTo>
                  <a:pt x="2178" y="5227"/>
                </a:lnTo>
                <a:lnTo>
                  <a:pt x="2175" y="5214"/>
                </a:lnTo>
                <a:lnTo>
                  <a:pt x="2184" y="5219"/>
                </a:lnTo>
                <a:close/>
                <a:moveTo>
                  <a:pt x="1871" y="5389"/>
                </a:moveTo>
                <a:lnTo>
                  <a:pt x="1871" y="5389"/>
                </a:lnTo>
                <a:lnTo>
                  <a:pt x="1864" y="5386"/>
                </a:lnTo>
                <a:lnTo>
                  <a:pt x="1858" y="5380"/>
                </a:lnTo>
                <a:lnTo>
                  <a:pt x="1854" y="5374"/>
                </a:lnTo>
                <a:lnTo>
                  <a:pt x="1851" y="5366"/>
                </a:lnTo>
                <a:lnTo>
                  <a:pt x="1862" y="5376"/>
                </a:lnTo>
                <a:lnTo>
                  <a:pt x="1871" y="5389"/>
                </a:lnTo>
                <a:close/>
                <a:moveTo>
                  <a:pt x="2532" y="2985"/>
                </a:moveTo>
                <a:lnTo>
                  <a:pt x="2548" y="2979"/>
                </a:lnTo>
                <a:lnTo>
                  <a:pt x="2544" y="2985"/>
                </a:lnTo>
                <a:lnTo>
                  <a:pt x="2542" y="2987"/>
                </a:lnTo>
                <a:lnTo>
                  <a:pt x="2541" y="2988"/>
                </a:lnTo>
                <a:lnTo>
                  <a:pt x="2539" y="2989"/>
                </a:lnTo>
                <a:lnTo>
                  <a:pt x="2536" y="2988"/>
                </a:lnTo>
                <a:lnTo>
                  <a:pt x="2534" y="2987"/>
                </a:lnTo>
                <a:lnTo>
                  <a:pt x="2532" y="2985"/>
                </a:lnTo>
                <a:close/>
                <a:moveTo>
                  <a:pt x="1998" y="4369"/>
                </a:moveTo>
                <a:lnTo>
                  <a:pt x="1998" y="4369"/>
                </a:lnTo>
                <a:lnTo>
                  <a:pt x="1997" y="4366"/>
                </a:lnTo>
                <a:lnTo>
                  <a:pt x="1997" y="4363"/>
                </a:lnTo>
                <a:lnTo>
                  <a:pt x="1998" y="4360"/>
                </a:lnTo>
                <a:lnTo>
                  <a:pt x="2000" y="4358"/>
                </a:lnTo>
                <a:lnTo>
                  <a:pt x="2002" y="4357"/>
                </a:lnTo>
                <a:lnTo>
                  <a:pt x="2005" y="4357"/>
                </a:lnTo>
                <a:lnTo>
                  <a:pt x="2014" y="4358"/>
                </a:lnTo>
                <a:lnTo>
                  <a:pt x="1998" y="4369"/>
                </a:lnTo>
                <a:close/>
                <a:moveTo>
                  <a:pt x="1949" y="4451"/>
                </a:moveTo>
                <a:lnTo>
                  <a:pt x="1949" y="4451"/>
                </a:lnTo>
                <a:lnTo>
                  <a:pt x="1947" y="4433"/>
                </a:lnTo>
                <a:lnTo>
                  <a:pt x="1947" y="4417"/>
                </a:lnTo>
                <a:lnTo>
                  <a:pt x="1950" y="4402"/>
                </a:lnTo>
                <a:lnTo>
                  <a:pt x="1952" y="4395"/>
                </a:lnTo>
                <a:lnTo>
                  <a:pt x="1954" y="4389"/>
                </a:lnTo>
                <a:lnTo>
                  <a:pt x="1957" y="4384"/>
                </a:lnTo>
                <a:lnTo>
                  <a:pt x="1960" y="4378"/>
                </a:lnTo>
                <a:lnTo>
                  <a:pt x="1965" y="4374"/>
                </a:lnTo>
                <a:lnTo>
                  <a:pt x="1969" y="4370"/>
                </a:lnTo>
                <a:lnTo>
                  <a:pt x="1975" y="4367"/>
                </a:lnTo>
                <a:lnTo>
                  <a:pt x="1982" y="4364"/>
                </a:lnTo>
                <a:lnTo>
                  <a:pt x="1988" y="4362"/>
                </a:lnTo>
                <a:lnTo>
                  <a:pt x="1996" y="4361"/>
                </a:lnTo>
                <a:lnTo>
                  <a:pt x="1983" y="4385"/>
                </a:lnTo>
                <a:lnTo>
                  <a:pt x="1967" y="4415"/>
                </a:lnTo>
                <a:lnTo>
                  <a:pt x="1949" y="4451"/>
                </a:lnTo>
                <a:close/>
                <a:moveTo>
                  <a:pt x="2804" y="4375"/>
                </a:moveTo>
                <a:lnTo>
                  <a:pt x="2804" y="4375"/>
                </a:lnTo>
                <a:lnTo>
                  <a:pt x="2783" y="4406"/>
                </a:lnTo>
                <a:lnTo>
                  <a:pt x="2762" y="4436"/>
                </a:lnTo>
                <a:lnTo>
                  <a:pt x="2740" y="4466"/>
                </a:lnTo>
                <a:lnTo>
                  <a:pt x="2720" y="4498"/>
                </a:lnTo>
                <a:lnTo>
                  <a:pt x="2711" y="4478"/>
                </a:lnTo>
                <a:lnTo>
                  <a:pt x="2703" y="4461"/>
                </a:lnTo>
                <a:lnTo>
                  <a:pt x="2696" y="4442"/>
                </a:lnTo>
                <a:lnTo>
                  <a:pt x="2693" y="4433"/>
                </a:lnTo>
                <a:lnTo>
                  <a:pt x="2690" y="4423"/>
                </a:lnTo>
                <a:lnTo>
                  <a:pt x="2705" y="4420"/>
                </a:lnTo>
                <a:lnTo>
                  <a:pt x="2721" y="4416"/>
                </a:lnTo>
                <a:lnTo>
                  <a:pt x="2735" y="4411"/>
                </a:lnTo>
                <a:lnTo>
                  <a:pt x="2749" y="4405"/>
                </a:lnTo>
                <a:lnTo>
                  <a:pt x="2764" y="4399"/>
                </a:lnTo>
                <a:lnTo>
                  <a:pt x="2777" y="4393"/>
                </a:lnTo>
                <a:lnTo>
                  <a:pt x="2791" y="4385"/>
                </a:lnTo>
                <a:lnTo>
                  <a:pt x="2804" y="4375"/>
                </a:lnTo>
                <a:close/>
                <a:moveTo>
                  <a:pt x="3060" y="5149"/>
                </a:moveTo>
                <a:lnTo>
                  <a:pt x="3060" y="5149"/>
                </a:lnTo>
                <a:lnTo>
                  <a:pt x="3067" y="5153"/>
                </a:lnTo>
                <a:lnTo>
                  <a:pt x="3071" y="5157"/>
                </a:lnTo>
                <a:lnTo>
                  <a:pt x="3074" y="5160"/>
                </a:lnTo>
                <a:lnTo>
                  <a:pt x="3072" y="5162"/>
                </a:lnTo>
                <a:lnTo>
                  <a:pt x="3069" y="5162"/>
                </a:lnTo>
                <a:lnTo>
                  <a:pt x="3067" y="5162"/>
                </a:lnTo>
                <a:lnTo>
                  <a:pt x="3065" y="5161"/>
                </a:lnTo>
                <a:lnTo>
                  <a:pt x="3063" y="5159"/>
                </a:lnTo>
                <a:lnTo>
                  <a:pt x="3062" y="5156"/>
                </a:lnTo>
                <a:lnTo>
                  <a:pt x="3060" y="5149"/>
                </a:lnTo>
                <a:close/>
                <a:moveTo>
                  <a:pt x="3073" y="5168"/>
                </a:moveTo>
                <a:lnTo>
                  <a:pt x="3073" y="5168"/>
                </a:lnTo>
                <a:lnTo>
                  <a:pt x="3110" y="5192"/>
                </a:lnTo>
                <a:lnTo>
                  <a:pt x="3100" y="5197"/>
                </a:lnTo>
                <a:lnTo>
                  <a:pt x="3124" y="5203"/>
                </a:lnTo>
                <a:lnTo>
                  <a:pt x="3138" y="5207"/>
                </a:lnTo>
                <a:lnTo>
                  <a:pt x="3122" y="5210"/>
                </a:lnTo>
                <a:lnTo>
                  <a:pt x="3138" y="5214"/>
                </a:lnTo>
                <a:lnTo>
                  <a:pt x="3143" y="5217"/>
                </a:lnTo>
                <a:lnTo>
                  <a:pt x="3148" y="5219"/>
                </a:lnTo>
                <a:lnTo>
                  <a:pt x="3152" y="5222"/>
                </a:lnTo>
                <a:lnTo>
                  <a:pt x="3156" y="5225"/>
                </a:lnTo>
                <a:lnTo>
                  <a:pt x="3158" y="5228"/>
                </a:lnTo>
                <a:lnTo>
                  <a:pt x="3159" y="5231"/>
                </a:lnTo>
                <a:lnTo>
                  <a:pt x="3159" y="5235"/>
                </a:lnTo>
                <a:lnTo>
                  <a:pt x="3159" y="5239"/>
                </a:lnTo>
                <a:lnTo>
                  <a:pt x="3157" y="5249"/>
                </a:lnTo>
                <a:lnTo>
                  <a:pt x="3152" y="5260"/>
                </a:lnTo>
                <a:lnTo>
                  <a:pt x="3147" y="5273"/>
                </a:lnTo>
                <a:lnTo>
                  <a:pt x="3137" y="5263"/>
                </a:lnTo>
                <a:lnTo>
                  <a:pt x="3127" y="5252"/>
                </a:lnTo>
                <a:lnTo>
                  <a:pt x="3116" y="5238"/>
                </a:lnTo>
                <a:lnTo>
                  <a:pt x="3106" y="5224"/>
                </a:lnTo>
                <a:lnTo>
                  <a:pt x="3089" y="5194"/>
                </a:lnTo>
                <a:lnTo>
                  <a:pt x="3073" y="5168"/>
                </a:lnTo>
                <a:close/>
                <a:moveTo>
                  <a:pt x="3226" y="5172"/>
                </a:moveTo>
                <a:lnTo>
                  <a:pt x="3232" y="5179"/>
                </a:lnTo>
                <a:lnTo>
                  <a:pt x="3224" y="5177"/>
                </a:lnTo>
                <a:lnTo>
                  <a:pt x="3226" y="5172"/>
                </a:lnTo>
                <a:close/>
                <a:moveTo>
                  <a:pt x="3287" y="4949"/>
                </a:moveTo>
                <a:lnTo>
                  <a:pt x="3276" y="4952"/>
                </a:lnTo>
                <a:lnTo>
                  <a:pt x="3277" y="4960"/>
                </a:lnTo>
                <a:lnTo>
                  <a:pt x="3279" y="4968"/>
                </a:lnTo>
                <a:lnTo>
                  <a:pt x="3281" y="4976"/>
                </a:lnTo>
                <a:lnTo>
                  <a:pt x="3284" y="4984"/>
                </a:lnTo>
                <a:lnTo>
                  <a:pt x="3290" y="4996"/>
                </a:lnTo>
                <a:lnTo>
                  <a:pt x="3293" y="5000"/>
                </a:lnTo>
                <a:lnTo>
                  <a:pt x="3279" y="4996"/>
                </a:lnTo>
                <a:lnTo>
                  <a:pt x="3302" y="5035"/>
                </a:lnTo>
                <a:lnTo>
                  <a:pt x="3319" y="5065"/>
                </a:lnTo>
                <a:lnTo>
                  <a:pt x="3304" y="5063"/>
                </a:lnTo>
                <a:lnTo>
                  <a:pt x="3305" y="5069"/>
                </a:lnTo>
                <a:lnTo>
                  <a:pt x="3307" y="5074"/>
                </a:lnTo>
                <a:lnTo>
                  <a:pt x="3313" y="5084"/>
                </a:lnTo>
                <a:lnTo>
                  <a:pt x="3319" y="5093"/>
                </a:lnTo>
                <a:lnTo>
                  <a:pt x="3327" y="5100"/>
                </a:lnTo>
                <a:lnTo>
                  <a:pt x="3333" y="5105"/>
                </a:lnTo>
                <a:lnTo>
                  <a:pt x="3338" y="5109"/>
                </a:lnTo>
                <a:lnTo>
                  <a:pt x="3344" y="5113"/>
                </a:lnTo>
                <a:lnTo>
                  <a:pt x="3331" y="5118"/>
                </a:lnTo>
                <a:lnTo>
                  <a:pt x="3346" y="5135"/>
                </a:lnTo>
                <a:lnTo>
                  <a:pt x="3364" y="5154"/>
                </a:lnTo>
                <a:lnTo>
                  <a:pt x="3372" y="5163"/>
                </a:lnTo>
                <a:lnTo>
                  <a:pt x="3379" y="5172"/>
                </a:lnTo>
                <a:lnTo>
                  <a:pt x="3386" y="5181"/>
                </a:lnTo>
                <a:lnTo>
                  <a:pt x="3392" y="5192"/>
                </a:lnTo>
                <a:lnTo>
                  <a:pt x="3393" y="5193"/>
                </a:lnTo>
                <a:lnTo>
                  <a:pt x="3392" y="5193"/>
                </a:lnTo>
                <a:lnTo>
                  <a:pt x="3388" y="5193"/>
                </a:lnTo>
                <a:lnTo>
                  <a:pt x="3378" y="5187"/>
                </a:lnTo>
                <a:lnTo>
                  <a:pt x="3358" y="5174"/>
                </a:lnTo>
                <a:lnTo>
                  <a:pt x="3370" y="5196"/>
                </a:lnTo>
                <a:lnTo>
                  <a:pt x="3359" y="5195"/>
                </a:lnTo>
                <a:lnTo>
                  <a:pt x="3347" y="5192"/>
                </a:lnTo>
                <a:lnTo>
                  <a:pt x="3327" y="5186"/>
                </a:lnTo>
                <a:lnTo>
                  <a:pt x="3305" y="5179"/>
                </a:lnTo>
                <a:lnTo>
                  <a:pt x="3294" y="5177"/>
                </a:lnTo>
                <a:lnTo>
                  <a:pt x="3282" y="5176"/>
                </a:lnTo>
                <a:lnTo>
                  <a:pt x="3290" y="5197"/>
                </a:lnTo>
                <a:lnTo>
                  <a:pt x="3280" y="5189"/>
                </a:lnTo>
                <a:lnTo>
                  <a:pt x="3271" y="5183"/>
                </a:lnTo>
                <a:lnTo>
                  <a:pt x="3264" y="5178"/>
                </a:lnTo>
                <a:lnTo>
                  <a:pt x="3257" y="5176"/>
                </a:lnTo>
                <a:lnTo>
                  <a:pt x="3250" y="5175"/>
                </a:lnTo>
                <a:lnTo>
                  <a:pt x="3245" y="5174"/>
                </a:lnTo>
                <a:lnTo>
                  <a:pt x="3237" y="5173"/>
                </a:lnTo>
                <a:lnTo>
                  <a:pt x="3234" y="5171"/>
                </a:lnTo>
                <a:lnTo>
                  <a:pt x="3232" y="5169"/>
                </a:lnTo>
                <a:lnTo>
                  <a:pt x="3231" y="5165"/>
                </a:lnTo>
                <a:lnTo>
                  <a:pt x="3231" y="5160"/>
                </a:lnTo>
                <a:lnTo>
                  <a:pt x="3232" y="5141"/>
                </a:lnTo>
                <a:lnTo>
                  <a:pt x="3237" y="5109"/>
                </a:lnTo>
                <a:lnTo>
                  <a:pt x="3244" y="5057"/>
                </a:lnTo>
                <a:lnTo>
                  <a:pt x="3252" y="5003"/>
                </a:lnTo>
                <a:lnTo>
                  <a:pt x="3259" y="4949"/>
                </a:lnTo>
                <a:lnTo>
                  <a:pt x="3264" y="4895"/>
                </a:lnTo>
                <a:lnTo>
                  <a:pt x="3271" y="4915"/>
                </a:lnTo>
                <a:lnTo>
                  <a:pt x="3278" y="4932"/>
                </a:lnTo>
                <a:lnTo>
                  <a:pt x="3287" y="4949"/>
                </a:lnTo>
                <a:close/>
                <a:moveTo>
                  <a:pt x="3175" y="4492"/>
                </a:moveTo>
                <a:lnTo>
                  <a:pt x="3175" y="4492"/>
                </a:lnTo>
                <a:lnTo>
                  <a:pt x="3161" y="4471"/>
                </a:lnTo>
                <a:lnTo>
                  <a:pt x="3152" y="4458"/>
                </a:lnTo>
                <a:lnTo>
                  <a:pt x="3147" y="4450"/>
                </a:lnTo>
                <a:lnTo>
                  <a:pt x="3145" y="4445"/>
                </a:lnTo>
                <a:lnTo>
                  <a:pt x="3145" y="4442"/>
                </a:lnTo>
                <a:lnTo>
                  <a:pt x="3146" y="4439"/>
                </a:lnTo>
                <a:lnTo>
                  <a:pt x="3147" y="4435"/>
                </a:lnTo>
                <a:lnTo>
                  <a:pt x="3152" y="4423"/>
                </a:lnTo>
                <a:lnTo>
                  <a:pt x="3159" y="4405"/>
                </a:lnTo>
                <a:lnTo>
                  <a:pt x="3168" y="4377"/>
                </a:lnTo>
                <a:lnTo>
                  <a:pt x="3174" y="4356"/>
                </a:lnTo>
                <a:lnTo>
                  <a:pt x="3177" y="4333"/>
                </a:lnTo>
                <a:lnTo>
                  <a:pt x="3182" y="4286"/>
                </a:lnTo>
                <a:lnTo>
                  <a:pt x="3184" y="4263"/>
                </a:lnTo>
                <a:lnTo>
                  <a:pt x="3189" y="4240"/>
                </a:lnTo>
                <a:lnTo>
                  <a:pt x="3192" y="4229"/>
                </a:lnTo>
                <a:lnTo>
                  <a:pt x="3195" y="4219"/>
                </a:lnTo>
                <a:lnTo>
                  <a:pt x="3199" y="4207"/>
                </a:lnTo>
                <a:lnTo>
                  <a:pt x="3203" y="4197"/>
                </a:lnTo>
                <a:lnTo>
                  <a:pt x="3208" y="4202"/>
                </a:lnTo>
                <a:lnTo>
                  <a:pt x="3212" y="4208"/>
                </a:lnTo>
                <a:lnTo>
                  <a:pt x="3215" y="4216"/>
                </a:lnTo>
                <a:lnTo>
                  <a:pt x="3218" y="4224"/>
                </a:lnTo>
                <a:lnTo>
                  <a:pt x="3225" y="4241"/>
                </a:lnTo>
                <a:lnTo>
                  <a:pt x="3228" y="4263"/>
                </a:lnTo>
                <a:lnTo>
                  <a:pt x="3231" y="4286"/>
                </a:lnTo>
                <a:lnTo>
                  <a:pt x="3232" y="4310"/>
                </a:lnTo>
                <a:lnTo>
                  <a:pt x="3232" y="4337"/>
                </a:lnTo>
                <a:lnTo>
                  <a:pt x="3232" y="4364"/>
                </a:lnTo>
                <a:lnTo>
                  <a:pt x="3229" y="4418"/>
                </a:lnTo>
                <a:lnTo>
                  <a:pt x="3225" y="4469"/>
                </a:lnTo>
                <a:lnTo>
                  <a:pt x="3222" y="4515"/>
                </a:lnTo>
                <a:lnTo>
                  <a:pt x="3219" y="4549"/>
                </a:lnTo>
                <a:lnTo>
                  <a:pt x="3215" y="4538"/>
                </a:lnTo>
                <a:lnTo>
                  <a:pt x="3209" y="4526"/>
                </a:lnTo>
                <a:lnTo>
                  <a:pt x="3201" y="4513"/>
                </a:lnTo>
                <a:lnTo>
                  <a:pt x="3192" y="4500"/>
                </a:lnTo>
                <a:lnTo>
                  <a:pt x="3175" y="4478"/>
                </a:lnTo>
                <a:lnTo>
                  <a:pt x="3168" y="4470"/>
                </a:lnTo>
                <a:lnTo>
                  <a:pt x="3175" y="4492"/>
                </a:lnTo>
                <a:close/>
                <a:moveTo>
                  <a:pt x="3104" y="4459"/>
                </a:moveTo>
                <a:lnTo>
                  <a:pt x="3107" y="4485"/>
                </a:lnTo>
                <a:lnTo>
                  <a:pt x="3110" y="4483"/>
                </a:lnTo>
                <a:lnTo>
                  <a:pt x="3118" y="4472"/>
                </a:lnTo>
                <a:lnTo>
                  <a:pt x="3120" y="4477"/>
                </a:lnTo>
                <a:lnTo>
                  <a:pt x="3124" y="4483"/>
                </a:lnTo>
                <a:lnTo>
                  <a:pt x="3128" y="4488"/>
                </a:lnTo>
                <a:lnTo>
                  <a:pt x="3133" y="4493"/>
                </a:lnTo>
                <a:lnTo>
                  <a:pt x="3145" y="4503"/>
                </a:lnTo>
                <a:lnTo>
                  <a:pt x="3156" y="4510"/>
                </a:lnTo>
                <a:lnTo>
                  <a:pt x="3139" y="4520"/>
                </a:lnTo>
                <a:lnTo>
                  <a:pt x="3150" y="4526"/>
                </a:lnTo>
                <a:lnTo>
                  <a:pt x="3161" y="4533"/>
                </a:lnTo>
                <a:lnTo>
                  <a:pt x="3170" y="4540"/>
                </a:lnTo>
                <a:lnTo>
                  <a:pt x="3178" y="4549"/>
                </a:lnTo>
                <a:lnTo>
                  <a:pt x="3185" y="4559"/>
                </a:lnTo>
                <a:lnTo>
                  <a:pt x="3192" y="4568"/>
                </a:lnTo>
                <a:lnTo>
                  <a:pt x="3197" y="4579"/>
                </a:lnTo>
                <a:lnTo>
                  <a:pt x="3201" y="4591"/>
                </a:lnTo>
                <a:lnTo>
                  <a:pt x="3179" y="4585"/>
                </a:lnTo>
                <a:lnTo>
                  <a:pt x="3194" y="4601"/>
                </a:lnTo>
                <a:lnTo>
                  <a:pt x="3212" y="4623"/>
                </a:lnTo>
                <a:lnTo>
                  <a:pt x="3222" y="4635"/>
                </a:lnTo>
                <a:lnTo>
                  <a:pt x="3229" y="4645"/>
                </a:lnTo>
                <a:lnTo>
                  <a:pt x="3234" y="4655"/>
                </a:lnTo>
                <a:lnTo>
                  <a:pt x="3235" y="4658"/>
                </a:lnTo>
                <a:lnTo>
                  <a:pt x="3236" y="4661"/>
                </a:lnTo>
                <a:lnTo>
                  <a:pt x="3218" y="4652"/>
                </a:lnTo>
                <a:lnTo>
                  <a:pt x="3224" y="4662"/>
                </a:lnTo>
                <a:lnTo>
                  <a:pt x="3229" y="4672"/>
                </a:lnTo>
                <a:lnTo>
                  <a:pt x="3233" y="4683"/>
                </a:lnTo>
                <a:lnTo>
                  <a:pt x="3235" y="4693"/>
                </a:lnTo>
                <a:lnTo>
                  <a:pt x="3238" y="4703"/>
                </a:lnTo>
                <a:lnTo>
                  <a:pt x="3239" y="4713"/>
                </a:lnTo>
                <a:lnTo>
                  <a:pt x="3242" y="4736"/>
                </a:lnTo>
                <a:lnTo>
                  <a:pt x="3236" y="4734"/>
                </a:lnTo>
                <a:lnTo>
                  <a:pt x="3239" y="4743"/>
                </a:lnTo>
                <a:lnTo>
                  <a:pt x="3241" y="4754"/>
                </a:lnTo>
                <a:lnTo>
                  <a:pt x="3245" y="4778"/>
                </a:lnTo>
                <a:lnTo>
                  <a:pt x="3247" y="4806"/>
                </a:lnTo>
                <a:lnTo>
                  <a:pt x="3248" y="4837"/>
                </a:lnTo>
                <a:lnTo>
                  <a:pt x="3248" y="4870"/>
                </a:lnTo>
                <a:lnTo>
                  <a:pt x="3246" y="4905"/>
                </a:lnTo>
                <a:lnTo>
                  <a:pt x="3243" y="4940"/>
                </a:lnTo>
                <a:lnTo>
                  <a:pt x="3238" y="4975"/>
                </a:lnTo>
                <a:lnTo>
                  <a:pt x="3232" y="5009"/>
                </a:lnTo>
                <a:lnTo>
                  <a:pt x="3224" y="5042"/>
                </a:lnTo>
                <a:lnTo>
                  <a:pt x="3215" y="5072"/>
                </a:lnTo>
                <a:lnTo>
                  <a:pt x="3210" y="5087"/>
                </a:lnTo>
                <a:lnTo>
                  <a:pt x="3205" y="5100"/>
                </a:lnTo>
                <a:lnTo>
                  <a:pt x="3199" y="5111"/>
                </a:lnTo>
                <a:lnTo>
                  <a:pt x="3193" y="5123"/>
                </a:lnTo>
                <a:lnTo>
                  <a:pt x="3186" y="5133"/>
                </a:lnTo>
                <a:lnTo>
                  <a:pt x="3180" y="5141"/>
                </a:lnTo>
                <a:lnTo>
                  <a:pt x="3173" y="5149"/>
                </a:lnTo>
                <a:lnTo>
                  <a:pt x="3166" y="5155"/>
                </a:lnTo>
                <a:lnTo>
                  <a:pt x="3158" y="5159"/>
                </a:lnTo>
                <a:lnTo>
                  <a:pt x="3149" y="5161"/>
                </a:lnTo>
                <a:lnTo>
                  <a:pt x="3160" y="5172"/>
                </a:lnTo>
                <a:lnTo>
                  <a:pt x="3125" y="5156"/>
                </a:lnTo>
                <a:lnTo>
                  <a:pt x="3090" y="5140"/>
                </a:lnTo>
                <a:lnTo>
                  <a:pt x="3099" y="5155"/>
                </a:lnTo>
                <a:lnTo>
                  <a:pt x="3081" y="5146"/>
                </a:lnTo>
                <a:lnTo>
                  <a:pt x="3066" y="5136"/>
                </a:lnTo>
                <a:lnTo>
                  <a:pt x="3050" y="5124"/>
                </a:lnTo>
                <a:lnTo>
                  <a:pt x="3036" y="5109"/>
                </a:lnTo>
                <a:lnTo>
                  <a:pt x="3023" y="5095"/>
                </a:lnTo>
                <a:lnTo>
                  <a:pt x="3010" y="5078"/>
                </a:lnTo>
                <a:lnTo>
                  <a:pt x="2998" y="5061"/>
                </a:lnTo>
                <a:lnTo>
                  <a:pt x="2986" y="5043"/>
                </a:lnTo>
                <a:lnTo>
                  <a:pt x="2965" y="5006"/>
                </a:lnTo>
                <a:lnTo>
                  <a:pt x="2945" y="4968"/>
                </a:lnTo>
                <a:lnTo>
                  <a:pt x="2926" y="4931"/>
                </a:lnTo>
                <a:lnTo>
                  <a:pt x="2907" y="4897"/>
                </a:lnTo>
                <a:lnTo>
                  <a:pt x="2881" y="4852"/>
                </a:lnTo>
                <a:lnTo>
                  <a:pt x="2871" y="4833"/>
                </a:lnTo>
                <a:lnTo>
                  <a:pt x="2864" y="4818"/>
                </a:lnTo>
                <a:lnTo>
                  <a:pt x="2859" y="4804"/>
                </a:lnTo>
                <a:lnTo>
                  <a:pt x="2857" y="4793"/>
                </a:lnTo>
                <a:lnTo>
                  <a:pt x="2856" y="4783"/>
                </a:lnTo>
                <a:lnTo>
                  <a:pt x="2857" y="4772"/>
                </a:lnTo>
                <a:lnTo>
                  <a:pt x="2860" y="4762"/>
                </a:lnTo>
                <a:lnTo>
                  <a:pt x="2864" y="4752"/>
                </a:lnTo>
                <a:lnTo>
                  <a:pt x="2871" y="4740"/>
                </a:lnTo>
                <a:lnTo>
                  <a:pt x="2879" y="4728"/>
                </a:lnTo>
                <a:lnTo>
                  <a:pt x="2901" y="4697"/>
                </a:lnTo>
                <a:lnTo>
                  <a:pt x="2914" y="4678"/>
                </a:lnTo>
                <a:lnTo>
                  <a:pt x="2930" y="4656"/>
                </a:lnTo>
                <a:lnTo>
                  <a:pt x="2933" y="4678"/>
                </a:lnTo>
                <a:lnTo>
                  <a:pt x="2955" y="4651"/>
                </a:lnTo>
                <a:lnTo>
                  <a:pt x="2973" y="4625"/>
                </a:lnTo>
                <a:lnTo>
                  <a:pt x="2991" y="4598"/>
                </a:lnTo>
                <a:lnTo>
                  <a:pt x="3001" y="4615"/>
                </a:lnTo>
                <a:lnTo>
                  <a:pt x="3013" y="4598"/>
                </a:lnTo>
                <a:lnTo>
                  <a:pt x="3024" y="4583"/>
                </a:lnTo>
                <a:lnTo>
                  <a:pt x="3033" y="4568"/>
                </a:lnTo>
                <a:lnTo>
                  <a:pt x="3040" y="4555"/>
                </a:lnTo>
                <a:lnTo>
                  <a:pt x="3049" y="4535"/>
                </a:lnTo>
                <a:lnTo>
                  <a:pt x="3052" y="4527"/>
                </a:lnTo>
                <a:lnTo>
                  <a:pt x="3059" y="4556"/>
                </a:lnTo>
                <a:lnTo>
                  <a:pt x="3070" y="4540"/>
                </a:lnTo>
                <a:lnTo>
                  <a:pt x="3079" y="4525"/>
                </a:lnTo>
                <a:lnTo>
                  <a:pt x="3086" y="4508"/>
                </a:lnTo>
                <a:lnTo>
                  <a:pt x="3093" y="4493"/>
                </a:lnTo>
                <a:lnTo>
                  <a:pt x="3098" y="4479"/>
                </a:lnTo>
                <a:lnTo>
                  <a:pt x="3101" y="4469"/>
                </a:lnTo>
                <a:lnTo>
                  <a:pt x="3104" y="4459"/>
                </a:lnTo>
                <a:close/>
                <a:moveTo>
                  <a:pt x="2612" y="3000"/>
                </a:moveTo>
                <a:lnTo>
                  <a:pt x="2602" y="3023"/>
                </a:lnTo>
                <a:lnTo>
                  <a:pt x="2625" y="3011"/>
                </a:lnTo>
                <a:lnTo>
                  <a:pt x="2645" y="2999"/>
                </a:lnTo>
                <a:lnTo>
                  <a:pt x="2666" y="2985"/>
                </a:lnTo>
                <a:lnTo>
                  <a:pt x="2686" y="2970"/>
                </a:lnTo>
                <a:lnTo>
                  <a:pt x="2676" y="2995"/>
                </a:lnTo>
                <a:lnTo>
                  <a:pt x="2686" y="2989"/>
                </a:lnTo>
                <a:lnTo>
                  <a:pt x="2695" y="2983"/>
                </a:lnTo>
                <a:lnTo>
                  <a:pt x="2710" y="2968"/>
                </a:lnTo>
                <a:lnTo>
                  <a:pt x="2726" y="2954"/>
                </a:lnTo>
                <a:lnTo>
                  <a:pt x="2742" y="2939"/>
                </a:lnTo>
                <a:lnTo>
                  <a:pt x="2748" y="2955"/>
                </a:lnTo>
                <a:lnTo>
                  <a:pt x="2753" y="2963"/>
                </a:lnTo>
                <a:lnTo>
                  <a:pt x="2756" y="2969"/>
                </a:lnTo>
                <a:lnTo>
                  <a:pt x="2736" y="2972"/>
                </a:lnTo>
                <a:lnTo>
                  <a:pt x="2742" y="2992"/>
                </a:lnTo>
                <a:lnTo>
                  <a:pt x="2749" y="3013"/>
                </a:lnTo>
                <a:lnTo>
                  <a:pt x="2758" y="3036"/>
                </a:lnTo>
                <a:lnTo>
                  <a:pt x="2766" y="3060"/>
                </a:lnTo>
                <a:lnTo>
                  <a:pt x="2772" y="3084"/>
                </a:lnTo>
                <a:lnTo>
                  <a:pt x="2777" y="3107"/>
                </a:lnTo>
                <a:lnTo>
                  <a:pt x="2778" y="3118"/>
                </a:lnTo>
                <a:lnTo>
                  <a:pt x="2778" y="3129"/>
                </a:lnTo>
                <a:lnTo>
                  <a:pt x="2778" y="3139"/>
                </a:lnTo>
                <a:lnTo>
                  <a:pt x="2776" y="3149"/>
                </a:lnTo>
                <a:lnTo>
                  <a:pt x="2776" y="3146"/>
                </a:lnTo>
                <a:lnTo>
                  <a:pt x="2776" y="3143"/>
                </a:lnTo>
                <a:lnTo>
                  <a:pt x="2772" y="3136"/>
                </a:lnTo>
                <a:lnTo>
                  <a:pt x="2766" y="3129"/>
                </a:lnTo>
                <a:lnTo>
                  <a:pt x="2758" y="3121"/>
                </a:lnTo>
                <a:lnTo>
                  <a:pt x="2747" y="3111"/>
                </a:lnTo>
                <a:lnTo>
                  <a:pt x="2735" y="3102"/>
                </a:lnTo>
                <a:lnTo>
                  <a:pt x="2708" y="3083"/>
                </a:lnTo>
                <a:lnTo>
                  <a:pt x="2680" y="3065"/>
                </a:lnTo>
                <a:lnTo>
                  <a:pt x="2655" y="3049"/>
                </a:lnTo>
                <a:lnTo>
                  <a:pt x="2620" y="3027"/>
                </a:lnTo>
                <a:lnTo>
                  <a:pt x="2611" y="3057"/>
                </a:lnTo>
                <a:lnTo>
                  <a:pt x="2610" y="3052"/>
                </a:lnTo>
                <a:lnTo>
                  <a:pt x="2609" y="3049"/>
                </a:lnTo>
                <a:lnTo>
                  <a:pt x="2606" y="3044"/>
                </a:lnTo>
                <a:lnTo>
                  <a:pt x="2603" y="3039"/>
                </a:lnTo>
                <a:lnTo>
                  <a:pt x="2598" y="3033"/>
                </a:lnTo>
                <a:lnTo>
                  <a:pt x="2591" y="3027"/>
                </a:lnTo>
                <a:lnTo>
                  <a:pt x="2581" y="3020"/>
                </a:lnTo>
                <a:lnTo>
                  <a:pt x="2588" y="3015"/>
                </a:lnTo>
                <a:lnTo>
                  <a:pt x="2593" y="3010"/>
                </a:lnTo>
                <a:lnTo>
                  <a:pt x="2603" y="3005"/>
                </a:lnTo>
                <a:lnTo>
                  <a:pt x="2610" y="3001"/>
                </a:lnTo>
                <a:lnTo>
                  <a:pt x="2612" y="3000"/>
                </a:lnTo>
                <a:close/>
                <a:moveTo>
                  <a:pt x="2222" y="2836"/>
                </a:moveTo>
                <a:lnTo>
                  <a:pt x="2222" y="2836"/>
                </a:lnTo>
                <a:lnTo>
                  <a:pt x="2232" y="2837"/>
                </a:lnTo>
                <a:lnTo>
                  <a:pt x="2236" y="2838"/>
                </a:lnTo>
                <a:lnTo>
                  <a:pt x="2231" y="2842"/>
                </a:lnTo>
                <a:lnTo>
                  <a:pt x="2229" y="2843"/>
                </a:lnTo>
                <a:lnTo>
                  <a:pt x="2227" y="2843"/>
                </a:lnTo>
                <a:lnTo>
                  <a:pt x="2226" y="2842"/>
                </a:lnTo>
                <a:lnTo>
                  <a:pt x="2224" y="2841"/>
                </a:lnTo>
                <a:lnTo>
                  <a:pt x="2222" y="2836"/>
                </a:lnTo>
                <a:close/>
                <a:moveTo>
                  <a:pt x="2143" y="2760"/>
                </a:moveTo>
                <a:lnTo>
                  <a:pt x="2145" y="2767"/>
                </a:lnTo>
                <a:lnTo>
                  <a:pt x="2138" y="2760"/>
                </a:lnTo>
                <a:lnTo>
                  <a:pt x="2143" y="2760"/>
                </a:lnTo>
                <a:close/>
                <a:moveTo>
                  <a:pt x="2231" y="2849"/>
                </a:moveTo>
                <a:lnTo>
                  <a:pt x="2231" y="2849"/>
                </a:lnTo>
                <a:lnTo>
                  <a:pt x="2246" y="2849"/>
                </a:lnTo>
                <a:lnTo>
                  <a:pt x="2240" y="2862"/>
                </a:lnTo>
                <a:lnTo>
                  <a:pt x="2231" y="2849"/>
                </a:lnTo>
                <a:close/>
                <a:moveTo>
                  <a:pt x="2324" y="2881"/>
                </a:moveTo>
                <a:lnTo>
                  <a:pt x="2318" y="2906"/>
                </a:lnTo>
                <a:lnTo>
                  <a:pt x="2307" y="2899"/>
                </a:lnTo>
                <a:lnTo>
                  <a:pt x="2298" y="2891"/>
                </a:lnTo>
                <a:lnTo>
                  <a:pt x="2279" y="2874"/>
                </a:lnTo>
                <a:lnTo>
                  <a:pt x="2265" y="2860"/>
                </a:lnTo>
                <a:lnTo>
                  <a:pt x="2254" y="2848"/>
                </a:lnTo>
                <a:lnTo>
                  <a:pt x="2286" y="2847"/>
                </a:lnTo>
                <a:lnTo>
                  <a:pt x="2301" y="2847"/>
                </a:lnTo>
                <a:lnTo>
                  <a:pt x="2316" y="2849"/>
                </a:lnTo>
                <a:lnTo>
                  <a:pt x="2291" y="2859"/>
                </a:lnTo>
                <a:lnTo>
                  <a:pt x="2318" y="2863"/>
                </a:lnTo>
                <a:lnTo>
                  <a:pt x="2346" y="2866"/>
                </a:lnTo>
                <a:lnTo>
                  <a:pt x="2374" y="2868"/>
                </a:lnTo>
                <a:lnTo>
                  <a:pt x="2402" y="2869"/>
                </a:lnTo>
                <a:lnTo>
                  <a:pt x="2372" y="2877"/>
                </a:lnTo>
                <a:lnTo>
                  <a:pt x="2466" y="2902"/>
                </a:lnTo>
                <a:lnTo>
                  <a:pt x="2450" y="2910"/>
                </a:lnTo>
                <a:lnTo>
                  <a:pt x="2459" y="2912"/>
                </a:lnTo>
                <a:lnTo>
                  <a:pt x="2467" y="2910"/>
                </a:lnTo>
                <a:lnTo>
                  <a:pt x="2485" y="2908"/>
                </a:lnTo>
                <a:lnTo>
                  <a:pt x="2503" y="2904"/>
                </a:lnTo>
                <a:lnTo>
                  <a:pt x="2522" y="2900"/>
                </a:lnTo>
                <a:lnTo>
                  <a:pt x="2541" y="2896"/>
                </a:lnTo>
                <a:lnTo>
                  <a:pt x="2559" y="2893"/>
                </a:lnTo>
                <a:lnTo>
                  <a:pt x="2567" y="2892"/>
                </a:lnTo>
                <a:lnTo>
                  <a:pt x="2574" y="2892"/>
                </a:lnTo>
                <a:lnTo>
                  <a:pt x="2581" y="2893"/>
                </a:lnTo>
                <a:lnTo>
                  <a:pt x="2588" y="2894"/>
                </a:lnTo>
                <a:lnTo>
                  <a:pt x="2588" y="2901"/>
                </a:lnTo>
                <a:lnTo>
                  <a:pt x="2586" y="2907"/>
                </a:lnTo>
                <a:lnTo>
                  <a:pt x="2583" y="2914"/>
                </a:lnTo>
                <a:lnTo>
                  <a:pt x="2579" y="2919"/>
                </a:lnTo>
                <a:lnTo>
                  <a:pt x="2574" y="2924"/>
                </a:lnTo>
                <a:lnTo>
                  <a:pt x="2569" y="2928"/>
                </a:lnTo>
                <a:lnTo>
                  <a:pt x="2562" y="2931"/>
                </a:lnTo>
                <a:lnTo>
                  <a:pt x="2554" y="2935"/>
                </a:lnTo>
                <a:lnTo>
                  <a:pt x="2581" y="2926"/>
                </a:lnTo>
                <a:lnTo>
                  <a:pt x="2567" y="2936"/>
                </a:lnTo>
                <a:lnTo>
                  <a:pt x="2559" y="2942"/>
                </a:lnTo>
                <a:lnTo>
                  <a:pt x="2550" y="2951"/>
                </a:lnTo>
                <a:lnTo>
                  <a:pt x="2543" y="2959"/>
                </a:lnTo>
                <a:lnTo>
                  <a:pt x="2537" y="2967"/>
                </a:lnTo>
                <a:lnTo>
                  <a:pt x="2533" y="2975"/>
                </a:lnTo>
                <a:lnTo>
                  <a:pt x="2532" y="2981"/>
                </a:lnTo>
                <a:lnTo>
                  <a:pt x="2532" y="2985"/>
                </a:lnTo>
                <a:lnTo>
                  <a:pt x="2507" y="2968"/>
                </a:lnTo>
                <a:lnTo>
                  <a:pt x="2498" y="2963"/>
                </a:lnTo>
                <a:lnTo>
                  <a:pt x="2491" y="2992"/>
                </a:lnTo>
                <a:lnTo>
                  <a:pt x="2482" y="2983"/>
                </a:lnTo>
                <a:lnTo>
                  <a:pt x="2472" y="2973"/>
                </a:lnTo>
                <a:lnTo>
                  <a:pt x="2460" y="2964"/>
                </a:lnTo>
                <a:lnTo>
                  <a:pt x="2447" y="2954"/>
                </a:lnTo>
                <a:lnTo>
                  <a:pt x="2420" y="2935"/>
                </a:lnTo>
                <a:lnTo>
                  <a:pt x="2392" y="2918"/>
                </a:lnTo>
                <a:lnTo>
                  <a:pt x="2365" y="2903"/>
                </a:lnTo>
                <a:lnTo>
                  <a:pt x="2343" y="2891"/>
                </a:lnTo>
                <a:lnTo>
                  <a:pt x="2324" y="2881"/>
                </a:lnTo>
                <a:close/>
                <a:moveTo>
                  <a:pt x="1741" y="3383"/>
                </a:moveTo>
                <a:lnTo>
                  <a:pt x="1741" y="3383"/>
                </a:lnTo>
                <a:lnTo>
                  <a:pt x="1739" y="3353"/>
                </a:lnTo>
                <a:lnTo>
                  <a:pt x="1746" y="3362"/>
                </a:lnTo>
                <a:lnTo>
                  <a:pt x="1750" y="3365"/>
                </a:lnTo>
                <a:lnTo>
                  <a:pt x="1752" y="3368"/>
                </a:lnTo>
                <a:lnTo>
                  <a:pt x="1752" y="3371"/>
                </a:lnTo>
                <a:lnTo>
                  <a:pt x="1751" y="3375"/>
                </a:lnTo>
                <a:lnTo>
                  <a:pt x="1748" y="3378"/>
                </a:lnTo>
                <a:lnTo>
                  <a:pt x="1741" y="3383"/>
                </a:lnTo>
                <a:close/>
                <a:moveTo>
                  <a:pt x="1753" y="3455"/>
                </a:moveTo>
                <a:lnTo>
                  <a:pt x="1753" y="3455"/>
                </a:lnTo>
                <a:lnTo>
                  <a:pt x="1755" y="3370"/>
                </a:lnTo>
                <a:lnTo>
                  <a:pt x="1769" y="3382"/>
                </a:lnTo>
                <a:lnTo>
                  <a:pt x="1782" y="3391"/>
                </a:lnTo>
                <a:lnTo>
                  <a:pt x="1795" y="3398"/>
                </a:lnTo>
                <a:lnTo>
                  <a:pt x="1775" y="3402"/>
                </a:lnTo>
                <a:lnTo>
                  <a:pt x="1778" y="3407"/>
                </a:lnTo>
                <a:lnTo>
                  <a:pt x="1784" y="3411"/>
                </a:lnTo>
                <a:lnTo>
                  <a:pt x="1795" y="3421"/>
                </a:lnTo>
                <a:lnTo>
                  <a:pt x="1808" y="3430"/>
                </a:lnTo>
                <a:lnTo>
                  <a:pt x="1823" y="3437"/>
                </a:lnTo>
                <a:lnTo>
                  <a:pt x="1846" y="3449"/>
                </a:lnTo>
                <a:lnTo>
                  <a:pt x="1858" y="3453"/>
                </a:lnTo>
                <a:lnTo>
                  <a:pt x="1835" y="3458"/>
                </a:lnTo>
                <a:lnTo>
                  <a:pt x="1845" y="3464"/>
                </a:lnTo>
                <a:lnTo>
                  <a:pt x="1860" y="3472"/>
                </a:lnTo>
                <a:lnTo>
                  <a:pt x="1894" y="3490"/>
                </a:lnTo>
                <a:lnTo>
                  <a:pt x="1937" y="3510"/>
                </a:lnTo>
                <a:lnTo>
                  <a:pt x="1912" y="3521"/>
                </a:lnTo>
                <a:lnTo>
                  <a:pt x="1980" y="3584"/>
                </a:lnTo>
                <a:lnTo>
                  <a:pt x="1966" y="3593"/>
                </a:lnTo>
                <a:lnTo>
                  <a:pt x="1985" y="3611"/>
                </a:lnTo>
                <a:lnTo>
                  <a:pt x="2003" y="3631"/>
                </a:lnTo>
                <a:lnTo>
                  <a:pt x="2022" y="3654"/>
                </a:lnTo>
                <a:lnTo>
                  <a:pt x="2007" y="3659"/>
                </a:lnTo>
                <a:lnTo>
                  <a:pt x="2021" y="3676"/>
                </a:lnTo>
                <a:lnTo>
                  <a:pt x="2036" y="3693"/>
                </a:lnTo>
                <a:lnTo>
                  <a:pt x="2053" y="3709"/>
                </a:lnTo>
                <a:lnTo>
                  <a:pt x="2069" y="3724"/>
                </a:lnTo>
                <a:lnTo>
                  <a:pt x="2096" y="3747"/>
                </a:lnTo>
                <a:lnTo>
                  <a:pt x="2106" y="3756"/>
                </a:lnTo>
                <a:lnTo>
                  <a:pt x="2083" y="3758"/>
                </a:lnTo>
                <a:lnTo>
                  <a:pt x="2098" y="3773"/>
                </a:lnTo>
                <a:lnTo>
                  <a:pt x="2117" y="3790"/>
                </a:lnTo>
                <a:lnTo>
                  <a:pt x="2136" y="3804"/>
                </a:lnTo>
                <a:lnTo>
                  <a:pt x="2157" y="3819"/>
                </a:lnTo>
                <a:lnTo>
                  <a:pt x="2190" y="3841"/>
                </a:lnTo>
                <a:lnTo>
                  <a:pt x="2203" y="3850"/>
                </a:lnTo>
                <a:lnTo>
                  <a:pt x="2176" y="3855"/>
                </a:lnTo>
                <a:lnTo>
                  <a:pt x="2198" y="3869"/>
                </a:lnTo>
                <a:lnTo>
                  <a:pt x="2220" y="3882"/>
                </a:lnTo>
                <a:lnTo>
                  <a:pt x="2241" y="3892"/>
                </a:lnTo>
                <a:lnTo>
                  <a:pt x="2261" y="3901"/>
                </a:lnTo>
                <a:lnTo>
                  <a:pt x="2291" y="3914"/>
                </a:lnTo>
                <a:lnTo>
                  <a:pt x="2302" y="3918"/>
                </a:lnTo>
                <a:lnTo>
                  <a:pt x="2286" y="3934"/>
                </a:lnTo>
                <a:lnTo>
                  <a:pt x="2303" y="3945"/>
                </a:lnTo>
                <a:lnTo>
                  <a:pt x="2323" y="3956"/>
                </a:lnTo>
                <a:lnTo>
                  <a:pt x="2342" y="3965"/>
                </a:lnTo>
                <a:lnTo>
                  <a:pt x="2361" y="3973"/>
                </a:lnTo>
                <a:lnTo>
                  <a:pt x="2392" y="3984"/>
                </a:lnTo>
                <a:lnTo>
                  <a:pt x="2404" y="3988"/>
                </a:lnTo>
                <a:lnTo>
                  <a:pt x="2392" y="3999"/>
                </a:lnTo>
                <a:lnTo>
                  <a:pt x="2429" y="4019"/>
                </a:lnTo>
                <a:lnTo>
                  <a:pt x="2447" y="4028"/>
                </a:lnTo>
                <a:lnTo>
                  <a:pt x="2467" y="4036"/>
                </a:lnTo>
                <a:lnTo>
                  <a:pt x="2468" y="4037"/>
                </a:lnTo>
                <a:lnTo>
                  <a:pt x="2469" y="4038"/>
                </a:lnTo>
                <a:lnTo>
                  <a:pt x="2469" y="4040"/>
                </a:lnTo>
                <a:lnTo>
                  <a:pt x="2468" y="4042"/>
                </a:lnTo>
                <a:lnTo>
                  <a:pt x="2464" y="4045"/>
                </a:lnTo>
                <a:lnTo>
                  <a:pt x="2458" y="4050"/>
                </a:lnTo>
                <a:lnTo>
                  <a:pt x="2449" y="4055"/>
                </a:lnTo>
                <a:lnTo>
                  <a:pt x="2439" y="4059"/>
                </a:lnTo>
                <a:lnTo>
                  <a:pt x="2415" y="4068"/>
                </a:lnTo>
                <a:lnTo>
                  <a:pt x="2390" y="4076"/>
                </a:lnTo>
                <a:lnTo>
                  <a:pt x="2365" y="4083"/>
                </a:lnTo>
                <a:lnTo>
                  <a:pt x="2345" y="4088"/>
                </a:lnTo>
                <a:lnTo>
                  <a:pt x="2338" y="4089"/>
                </a:lnTo>
                <a:lnTo>
                  <a:pt x="2334" y="4089"/>
                </a:lnTo>
                <a:lnTo>
                  <a:pt x="2345" y="4099"/>
                </a:lnTo>
                <a:lnTo>
                  <a:pt x="2354" y="4105"/>
                </a:lnTo>
                <a:lnTo>
                  <a:pt x="2357" y="4106"/>
                </a:lnTo>
                <a:lnTo>
                  <a:pt x="2359" y="4105"/>
                </a:lnTo>
                <a:lnTo>
                  <a:pt x="2356" y="4108"/>
                </a:lnTo>
                <a:lnTo>
                  <a:pt x="2352" y="4110"/>
                </a:lnTo>
                <a:lnTo>
                  <a:pt x="2338" y="4116"/>
                </a:lnTo>
                <a:lnTo>
                  <a:pt x="2321" y="4120"/>
                </a:lnTo>
                <a:lnTo>
                  <a:pt x="2300" y="4125"/>
                </a:lnTo>
                <a:lnTo>
                  <a:pt x="2260" y="4133"/>
                </a:lnTo>
                <a:lnTo>
                  <a:pt x="2243" y="4136"/>
                </a:lnTo>
                <a:lnTo>
                  <a:pt x="2232" y="4140"/>
                </a:lnTo>
                <a:lnTo>
                  <a:pt x="2257" y="4159"/>
                </a:lnTo>
                <a:lnTo>
                  <a:pt x="2236" y="4161"/>
                </a:lnTo>
                <a:lnTo>
                  <a:pt x="2215" y="4163"/>
                </a:lnTo>
                <a:lnTo>
                  <a:pt x="2196" y="4166"/>
                </a:lnTo>
                <a:lnTo>
                  <a:pt x="2176" y="4170"/>
                </a:lnTo>
                <a:lnTo>
                  <a:pt x="2157" y="4175"/>
                </a:lnTo>
                <a:lnTo>
                  <a:pt x="2137" y="4181"/>
                </a:lnTo>
                <a:lnTo>
                  <a:pt x="2118" y="4188"/>
                </a:lnTo>
                <a:lnTo>
                  <a:pt x="2099" y="4196"/>
                </a:lnTo>
                <a:lnTo>
                  <a:pt x="2133" y="4202"/>
                </a:lnTo>
                <a:lnTo>
                  <a:pt x="2114" y="4208"/>
                </a:lnTo>
                <a:lnTo>
                  <a:pt x="2095" y="4214"/>
                </a:lnTo>
                <a:lnTo>
                  <a:pt x="2056" y="4222"/>
                </a:lnTo>
                <a:lnTo>
                  <a:pt x="2018" y="4230"/>
                </a:lnTo>
                <a:lnTo>
                  <a:pt x="1978" y="4239"/>
                </a:lnTo>
                <a:lnTo>
                  <a:pt x="1982" y="4224"/>
                </a:lnTo>
                <a:lnTo>
                  <a:pt x="1983" y="4211"/>
                </a:lnTo>
                <a:lnTo>
                  <a:pt x="1983" y="4202"/>
                </a:lnTo>
                <a:lnTo>
                  <a:pt x="1983" y="4196"/>
                </a:lnTo>
                <a:lnTo>
                  <a:pt x="1982" y="4192"/>
                </a:lnTo>
                <a:lnTo>
                  <a:pt x="1980" y="4189"/>
                </a:lnTo>
                <a:lnTo>
                  <a:pt x="1978" y="4188"/>
                </a:lnTo>
                <a:lnTo>
                  <a:pt x="1960" y="4203"/>
                </a:lnTo>
                <a:lnTo>
                  <a:pt x="1964" y="4190"/>
                </a:lnTo>
                <a:lnTo>
                  <a:pt x="1968" y="4175"/>
                </a:lnTo>
                <a:lnTo>
                  <a:pt x="1970" y="4162"/>
                </a:lnTo>
                <a:lnTo>
                  <a:pt x="1971" y="4148"/>
                </a:lnTo>
                <a:lnTo>
                  <a:pt x="1971" y="4134"/>
                </a:lnTo>
                <a:lnTo>
                  <a:pt x="1970" y="4120"/>
                </a:lnTo>
                <a:lnTo>
                  <a:pt x="1967" y="4105"/>
                </a:lnTo>
                <a:lnTo>
                  <a:pt x="1964" y="4092"/>
                </a:lnTo>
                <a:lnTo>
                  <a:pt x="1950" y="4134"/>
                </a:lnTo>
                <a:lnTo>
                  <a:pt x="1953" y="4117"/>
                </a:lnTo>
                <a:lnTo>
                  <a:pt x="1955" y="4098"/>
                </a:lnTo>
                <a:lnTo>
                  <a:pt x="1956" y="4079"/>
                </a:lnTo>
                <a:lnTo>
                  <a:pt x="1955" y="4061"/>
                </a:lnTo>
                <a:lnTo>
                  <a:pt x="1953" y="4042"/>
                </a:lnTo>
                <a:lnTo>
                  <a:pt x="1951" y="4024"/>
                </a:lnTo>
                <a:lnTo>
                  <a:pt x="1947" y="4006"/>
                </a:lnTo>
                <a:lnTo>
                  <a:pt x="1943" y="3989"/>
                </a:lnTo>
                <a:lnTo>
                  <a:pt x="1931" y="4019"/>
                </a:lnTo>
                <a:lnTo>
                  <a:pt x="1930" y="3999"/>
                </a:lnTo>
                <a:lnTo>
                  <a:pt x="1927" y="3981"/>
                </a:lnTo>
                <a:lnTo>
                  <a:pt x="1924" y="3963"/>
                </a:lnTo>
                <a:lnTo>
                  <a:pt x="1921" y="3948"/>
                </a:lnTo>
                <a:lnTo>
                  <a:pt x="1915" y="3925"/>
                </a:lnTo>
                <a:lnTo>
                  <a:pt x="1912" y="3917"/>
                </a:lnTo>
                <a:lnTo>
                  <a:pt x="1898" y="3940"/>
                </a:lnTo>
                <a:lnTo>
                  <a:pt x="1895" y="3900"/>
                </a:lnTo>
                <a:lnTo>
                  <a:pt x="1891" y="3860"/>
                </a:lnTo>
                <a:lnTo>
                  <a:pt x="1869" y="3871"/>
                </a:lnTo>
                <a:lnTo>
                  <a:pt x="1870" y="3860"/>
                </a:lnTo>
                <a:lnTo>
                  <a:pt x="1870" y="3849"/>
                </a:lnTo>
                <a:lnTo>
                  <a:pt x="1870" y="3836"/>
                </a:lnTo>
                <a:lnTo>
                  <a:pt x="1868" y="3825"/>
                </a:lnTo>
                <a:lnTo>
                  <a:pt x="1866" y="3814"/>
                </a:lnTo>
                <a:lnTo>
                  <a:pt x="1863" y="3802"/>
                </a:lnTo>
                <a:lnTo>
                  <a:pt x="1860" y="3791"/>
                </a:lnTo>
                <a:lnTo>
                  <a:pt x="1855" y="3781"/>
                </a:lnTo>
                <a:lnTo>
                  <a:pt x="1842" y="3811"/>
                </a:lnTo>
                <a:lnTo>
                  <a:pt x="1838" y="3787"/>
                </a:lnTo>
                <a:lnTo>
                  <a:pt x="1833" y="3762"/>
                </a:lnTo>
                <a:lnTo>
                  <a:pt x="1827" y="3738"/>
                </a:lnTo>
                <a:lnTo>
                  <a:pt x="1818" y="3715"/>
                </a:lnTo>
                <a:lnTo>
                  <a:pt x="1811" y="3737"/>
                </a:lnTo>
                <a:lnTo>
                  <a:pt x="1806" y="3708"/>
                </a:lnTo>
                <a:lnTo>
                  <a:pt x="1802" y="3675"/>
                </a:lnTo>
                <a:lnTo>
                  <a:pt x="1798" y="3639"/>
                </a:lnTo>
                <a:lnTo>
                  <a:pt x="1796" y="3643"/>
                </a:lnTo>
                <a:lnTo>
                  <a:pt x="1793" y="3649"/>
                </a:lnTo>
                <a:lnTo>
                  <a:pt x="1787" y="3656"/>
                </a:lnTo>
                <a:lnTo>
                  <a:pt x="1782" y="3660"/>
                </a:lnTo>
                <a:lnTo>
                  <a:pt x="1778" y="3662"/>
                </a:lnTo>
                <a:lnTo>
                  <a:pt x="1783" y="3643"/>
                </a:lnTo>
                <a:lnTo>
                  <a:pt x="1785" y="3624"/>
                </a:lnTo>
                <a:lnTo>
                  <a:pt x="1786" y="3604"/>
                </a:lnTo>
                <a:lnTo>
                  <a:pt x="1785" y="3585"/>
                </a:lnTo>
                <a:lnTo>
                  <a:pt x="1783" y="3566"/>
                </a:lnTo>
                <a:lnTo>
                  <a:pt x="1778" y="3547"/>
                </a:lnTo>
                <a:lnTo>
                  <a:pt x="1772" y="3528"/>
                </a:lnTo>
                <a:lnTo>
                  <a:pt x="1765" y="3510"/>
                </a:lnTo>
                <a:lnTo>
                  <a:pt x="1752" y="3547"/>
                </a:lnTo>
                <a:lnTo>
                  <a:pt x="1753" y="3455"/>
                </a:lnTo>
                <a:close/>
                <a:moveTo>
                  <a:pt x="1949" y="5712"/>
                </a:moveTo>
                <a:lnTo>
                  <a:pt x="1949" y="5712"/>
                </a:lnTo>
                <a:lnTo>
                  <a:pt x="1934" y="5709"/>
                </a:lnTo>
                <a:lnTo>
                  <a:pt x="1922" y="5706"/>
                </a:lnTo>
                <a:lnTo>
                  <a:pt x="1909" y="5702"/>
                </a:lnTo>
                <a:lnTo>
                  <a:pt x="1927" y="5718"/>
                </a:lnTo>
                <a:lnTo>
                  <a:pt x="1913" y="5718"/>
                </a:lnTo>
                <a:lnTo>
                  <a:pt x="1901" y="5715"/>
                </a:lnTo>
                <a:lnTo>
                  <a:pt x="1874" y="5711"/>
                </a:lnTo>
                <a:lnTo>
                  <a:pt x="1849" y="5707"/>
                </a:lnTo>
                <a:lnTo>
                  <a:pt x="1836" y="5705"/>
                </a:lnTo>
                <a:lnTo>
                  <a:pt x="1823" y="5704"/>
                </a:lnTo>
                <a:lnTo>
                  <a:pt x="1841" y="5717"/>
                </a:lnTo>
                <a:lnTo>
                  <a:pt x="1832" y="5717"/>
                </a:lnTo>
                <a:lnTo>
                  <a:pt x="1810" y="5718"/>
                </a:lnTo>
                <a:lnTo>
                  <a:pt x="1812" y="5708"/>
                </a:lnTo>
                <a:lnTo>
                  <a:pt x="1813" y="5699"/>
                </a:lnTo>
                <a:lnTo>
                  <a:pt x="1815" y="5680"/>
                </a:lnTo>
                <a:lnTo>
                  <a:pt x="1813" y="5643"/>
                </a:lnTo>
                <a:lnTo>
                  <a:pt x="1821" y="5652"/>
                </a:lnTo>
                <a:lnTo>
                  <a:pt x="1824" y="5654"/>
                </a:lnTo>
                <a:lnTo>
                  <a:pt x="1826" y="5656"/>
                </a:lnTo>
                <a:lnTo>
                  <a:pt x="1829" y="5657"/>
                </a:lnTo>
                <a:lnTo>
                  <a:pt x="1831" y="5656"/>
                </a:lnTo>
                <a:lnTo>
                  <a:pt x="1833" y="5656"/>
                </a:lnTo>
                <a:lnTo>
                  <a:pt x="1834" y="5654"/>
                </a:lnTo>
                <a:lnTo>
                  <a:pt x="1837" y="5647"/>
                </a:lnTo>
                <a:lnTo>
                  <a:pt x="1838" y="5640"/>
                </a:lnTo>
                <a:lnTo>
                  <a:pt x="1839" y="5630"/>
                </a:lnTo>
                <a:lnTo>
                  <a:pt x="1839" y="5619"/>
                </a:lnTo>
                <a:lnTo>
                  <a:pt x="1838" y="5593"/>
                </a:lnTo>
                <a:lnTo>
                  <a:pt x="1835" y="5566"/>
                </a:lnTo>
                <a:lnTo>
                  <a:pt x="1831" y="5541"/>
                </a:lnTo>
                <a:lnTo>
                  <a:pt x="1827" y="5524"/>
                </a:lnTo>
                <a:lnTo>
                  <a:pt x="1846" y="5564"/>
                </a:lnTo>
                <a:lnTo>
                  <a:pt x="1848" y="5545"/>
                </a:lnTo>
                <a:lnTo>
                  <a:pt x="1851" y="5526"/>
                </a:lnTo>
                <a:lnTo>
                  <a:pt x="1857" y="5487"/>
                </a:lnTo>
                <a:lnTo>
                  <a:pt x="1860" y="5466"/>
                </a:lnTo>
                <a:lnTo>
                  <a:pt x="1863" y="5446"/>
                </a:lnTo>
                <a:lnTo>
                  <a:pt x="1864" y="5428"/>
                </a:lnTo>
                <a:lnTo>
                  <a:pt x="1864" y="5410"/>
                </a:lnTo>
                <a:lnTo>
                  <a:pt x="1871" y="5423"/>
                </a:lnTo>
                <a:lnTo>
                  <a:pt x="1879" y="5435"/>
                </a:lnTo>
                <a:lnTo>
                  <a:pt x="1890" y="5451"/>
                </a:lnTo>
                <a:lnTo>
                  <a:pt x="1862" y="5440"/>
                </a:lnTo>
                <a:lnTo>
                  <a:pt x="1875" y="5459"/>
                </a:lnTo>
                <a:lnTo>
                  <a:pt x="1888" y="5478"/>
                </a:lnTo>
                <a:lnTo>
                  <a:pt x="1899" y="5499"/>
                </a:lnTo>
                <a:lnTo>
                  <a:pt x="1907" y="5521"/>
                </a:lnTo>
                <a:lnTo>
                  <a:pt x="1888" y="5500"/>
                </a:lnTo>
                <a:lnTo>
                  <a:pt x="1891" y="5511"/>
                </a:lnTo>
                <a:lnTo>
                  <a:pt x="1894" y="5522"/>
                </a:lnTo>
                <a:lnTo>
                  <a:pt x="1898" y="5533"/>
                </a:lnTo>
                <a:lnTo>
                  <a:pt x="1903" y="5543"/>
                </a:lnTo>
                <a:lnTo>
                  <a:pt x="1909" y="5553"/>
                </a:lnTo>
                <a:lnTo>
                  <a:pt x="1916" y="5562"/>
                </a:lnTo>
                <a:lnTo>
                  <a:pt x="1923" y="5571"/>
                </a:lnTo>
                <a:lnTo>
                  <a:pt x="1931" y="5579"/>
                </a:lnTo>
                <a:lnTo>
                  <a:pt x="1909" y="5573"/>
                </a:lnTo>
                <a:lnTo>
                  <a:pt x="1934" y="5606"/>
                </a:lnTo>
                <a:lnTo>
                  <a:pt x="1959" y="5640"/>
                </a:lnTo>
                <a:lnTo>
                  <a:pt x="1938" y="5633"/>
                </a:lnTo>
                <a:lnTo>
                  <a:pt x="1950" y="5646"/>
                </a:lnTo>
                <a:lnTo>
                  <a:pt x="1960" y="5661"/>
                </a:lnTo>
                <a:lnTo>
                  <a:pt x="1971" y="5676"/>
                </a:lnTo>
                <a:lnTo>
                  <a:pt x="1982" y="5692"/>
                </a:lnTo>
                <a:lnTo>
                  <a:pt x="1986" y="5699"/>
                </a:lnTo>
                <a:lnTo>
                  <a:pt x="1988" y="5706"/>
                </a:lnTo>
                <a:lnTo>
                  <a:pt x="1989" y="5711"/>
                </a:lnTo>
                <a:lnTo>
                  <a:pt x="1989" y="5715"/>
                </a:lnTo>
                <a:lnTo>
                  <a:pt x="1988" y="5718"/>
                </a:lnTo>
                <a:lnTo>
                  <a:pt x="1986" y="5719"/>
                </a:lnTo>
                <a:lnTo>
                  <a:pt x="1980" y="5720"/>
                </a:lnTo>
                <a:lnTo>
                  <a:pt x="1949" y="5712"/>
                </a:lnTo>
                <a:close/>
                <a:moveTo>
                  <a:pt x="2226" y="5453"/>
                </a:moveTo>
                <a:lnTo>
                  <a:pt x="2226" y="5453"/>
                </a:lnTo>
                <a:lnTo>
                  <a:pt x="2217" y="5447"/>
                </a:lnTo>
                <a:lnTo>
                  <a:pt x="2208" y="5442"/>
                </a:lnTo>
                <a:lnTo>
                  <a:pt x="2201" y="5437"/>
                </a:lnTo>
                <a:lnTo>
                  <a:pt x="2193" y="5431"/>
                </a:lnTo>
                <a:lnTo>
                  <a:pt x="2187" y="5424"/>
                </a:lnTo>
                <a:lnTo>
                  <a:pt x="2179" y="5417"/>
                </a:lnTo>
                <a:lnTo>
                  <a:pt x="2173" y="5409"/>
                </a:lnTo>
                <a:lnTo>
                  <a:pt x="2168" y="5401"/>
                </a:lnTo>
                <a:lnTo>
                  <a:pt x="2172" y="5419"/>
                </a:lnTo>
                <a:lnTo>
                  <a:pt x="2156" y="5409"/>
                </a:lnTo>
                <a:lnTo>
                  <a:pt x="2139" y="5399"/>
                </a:lnTo>
                <a:lnTo>
                  <a:pt x="2124" y="5387"/>
                </a:lnTo>
                <a:lnTo>
                  <a:pt x="2109" y="5374"/>
                </a:lnTo>
                <a:lnTo>
                  <a:pt x="2121" y="5399"/>
                </a:lnTo>
                <a:lnTo>
                  <a:pt x="2105" y="5387"/>
                </a:lnTo>
                <a:lnTo>
                  <a:pt x="2090" y="5374"/>
                </a:lnTo>
                <a:lnTo>
                  <a:pt x="2074" y="5364"/>
                </a:lnTo>
                <a:lnTo>
                  <a:pt x="2058" y="5354"/>
                </a:lnTo>
                <a:lnTo>
                  <a:pt x="2065" y="5373"/>
                </a:lnTo>
                <a:lnTo>
                  <a:pt x="2052" y="5360"/>
                </a:lnTo>
                <a:lnTo>
                  <a:pt x="2038" y="5347"/>
                </a:lnTo>
                <a:lnTo>
                  <a:pt x="2023" y="5337"/>
                </a:lnTo>
                <a:lnTo>
                  <a:pt x="2007" y="5328"/>
                </a:lnTo>
                <a:lnTo>
                  <a:pt x="2011" y="5342"/>
                </a:lnTo>
                <a:lnTo>
                  <a:pt x="2004" y="5338"/>
                </a:lnTo>
                <a:lnTo>
                  <a:pt x="1996" y="5334"/>
                </a:lnTo>
                <a:lnTo>
                  <a:pt x="1989" y="5329"/>
                </a:lnTo>
                <a:lnTo>
                  <a:pt x="1983" y="5323"/>
                </a:lnTo>
                <a:lnTo>
                  <a:pt x="1970" y="5310"/>
                </a:lnTo>
                <a:lnTo>
                  <a:pt x="1960" y="5296"/>
                </a:lnTo>
                <a:lnTo>
                  <a:pt x="1966" y="5318"/>
                </a:lnTo>
                <a:lnTo>
                  <a:pt x="1939" y="5294"/>
                </a:lnTo>
                <a:lnTo>
                  <a:pt x="1913" y="5269"/>
                </a:lnTo>
                <a:lnTo>
                  <a:pt x="1916" y="5290"/>
                </a:lnTo>
                <a:lnTo>
                  <a:pt x="1913" y="5277"/>
                </a:lnTo>
                <a:lnTo>
                  <a:pt x="1911" y="5263"/>
                </a:lnTo>
                <a:lnTo>
                  <a:pt x="1908" y="5232"/>
                </a:lnTo>
                <a:lnTo>
                  <a:pt x="1907" y="5217"/>
                </a:lnTo>
                <a:lnTo>
                  <a:pt x="1905" y="5201"/>
                </a:lnTo>
                <a:lnTo>
                  <a:pt x="1902" y="5187"/>
                </a:lnTo>
                <a:lnTo>
                  <a:pt x="1898" y="5173"/>
                </a:lnTo>
                <a:lnTo>
                  <a:pt x="1921" y="5198"/>
                </a:lnTo>
                <a:lnTo>
                  <a:pt x="1920" y="5172"/>
                </a:lnTo>
                <a:lnTo>
                  <a:pt x="1921" y="5144"/>
                </a:lnTo>
                <a:lnTo>
                  <a:pt x="1923" y="5121"/>
                </a:lnTo>
                <a:lnTo>
                  <a:pt x="1926" y="5105"/>
                </a:lnTo>
                <a:lnTo>
                  <a:pt x="1903" y="5058"/>
                </a:lnTo>
                <a:lnTo>
                  <a:pt x="1888" y="5024"/>
                </a:lnTo>
                <a:lnTo>
                  <a:pt x="1873" y="4987"/>
                </a:lnTo>
                <a:lnTo>
                  <a:pt x="1866" y="4968"/>
                </a:lnTo>
                <a:lnTo>
                  <a:pt x="1860" y="4950"/>
                </a:lnTo>
                <a:lnTo>
                  <a:pt x="1856" y="4933"/>
                </a:lnTo>
                <a:lnTo>
                  <a:pt x="1853" y="4917"/>
                </a:lnTo>
                <a:lnTo>
                  <a:pt x="1851" y="4902"/>
                </a:lnTo>
                <a:lnTo>
                  <a:pt x="1851" y="4890"/>
                </a:lnTo>
                <a:lnTo>
                  <a:pt x="1852" y="4885"/>
                </a:lnTo>
                <a:lnTo>
                  <a:pt x="1853" y="4880"/>
                </a:lnTo>
                <a:lnTo>
                  <a:pt x="1855" y="4876"/>
                </a:lnTo>
                <a:lnTo>
                  <a:pt x="1858" y="4873"/>
                </a:lnTo>
                <a:lnTo>
                  <a:pt x="1856" y="4875"/>
                </a:lnTo>
                <a:lnTo>
                  <a:pt x="1854" y="4878"/>
                </a:lnTo>
                <a:lnTo>
                  <a:pt x="1853" y="4885"/>
                </a:lnTo>
                <a:lnTo>
                  <a:pt x="1854" y="4893"/>
                </a:lnTo>
                <a:lnTo>
                  <a:pt x="1857" y="4902"/>
                </a:lnTo>
                <a:lnTo>
                  <a:pt x="1862" y="4912"/>
                </a:lnTo>
                <a:lnTo>
                  <a:pt x="1868" y="4924"/>
                </a:lnTo>
                <a:lnTo>
                  <a:pt x="1876" y="4936"/>
                </a:lnTo>
                <a:lnTo>
                  <a:pt x="1887" y="4950"/>
                </a:lnTo>
                <a:lnTo>
                  <a:pt x="1909" y="4979"/>
                </a:lnTo>
                <a:lnTo>
                  <a:pt x="1937" y="5010"/>
                </a:lnTo>
                <a:lnTo>
                  <a:pt x="1967" y="5043"/>
                </a:lnTo>
                <a:lnTo>
                  <a:pt x="1999" y="5077"/>
                </a:lnTo>
                <a:lnTo>
                  <a:pt x="2064" y="5144"/>
                </a:lnTo>
                <a:lnTo>
                  <a:pt x="2094" y="5176"/>
                </a:lnTo>
                <a:lnTo>
                  <a:pt x="2122" y="5206"/>
                </a:lnTo>
                <a:lnTo>
                  <a:pt x="2146" y="5233"/>
                </a:lnTo>
                <a:lnTo>
                  <a:pt x="2165" y="5257"/>
                </a:lnTo>
                <a:lnTo>
                  <a:pt x="2172" y="5267"/>
                </a:lnTo>
                <a:lnTo>
                  <a:pt x="2177" y="5276"/>
                </a:lnTo>
                <a:lnTo>
                  <a:pt x="2181" y="5284"/>
                </a:lnTo>
                <a:lnTo>
                  <a:pt x="2183" y="5291"/>
                </a:lnTo>
                <a:lnTo>
                  <a:pt x="2169" y="5276"/>
                </a:lnTo>
                <a:lnTo>
                  <a:pt x="2177" y="5299"/>
                </a:lnTo>
                <a:lnTo>
                  <a:pt x="2188" y="5322"/>
                </a:lnTo>
                <a:lnTo>
                  <a:pt x="2198" y="5344"/>
                </a:lnTo>
                <a:lnTo>
                  <a:pt x="2209" y="5367"/>
                </a:lnTo>
                <a:lnTo>
                  <a:pt x="2197" y="5355"/>
                </a:lnTo>
                <a:lnTo>
                  <a:pt x="2212" y="5404"/>
                </a:lnTo>
                <a:lnTo>
                  <a:pt x="2226" y="5453"/>
                </a:lnTo>
                <a:close/>
                <a:moveTo>
                  <a:pt x="3421" y="6024"/>
                </a:moveTo>
                <a:lnTo>
                  <a:pt x="3421" y="6024"/>
                </a:lnTo>
                <a:lnTo>
                  <a:pt x="3424" y="6040"/>
                </a:lnTo>
                <a:lnTo>
                  <a:pt x="3405" y="6035"/>
                </a:lnTo>
                <a:lnTo>
                  <a:pt x="3386" y="6030"/>
                </a:lnTo>
                <a:lnTo>
                  <a:pt x="3368" y="6026"/>
                </a:lnTo>
                <a:lnTo>
                  <a:pt x="3349" y="6023"/>
                </a:lnTo>
                <a:lnTo>
                  <a:pt x="3330" y="6020"/>
                </a:lnTo>
                <a:lnTo>
                  <a:pt x="3310" y="6018"/>
                </a:lnTo>
                <a:lnTo>
                  <a:pt x="3272" y="6015"/>
                </a:lnTo>
                <a:lnTo>
                  <a:pt x="3232" y="6014"/>
                </a:lnTo>
                <a:lnTo>
                  <a:pt x="3192" y="6015"/>
                </a:lnTo>
                <a:lnTo>
                  <a:pt x="3151" y="6017"/>
                </a:lnTo>
                <a:lnTo>
                  <a:pt x="3110" y="6020"/>
                </a:lnTo>
                <a:lnTo>
                  <a:pt x="3029" y="6024"/>
                </a:lnTo>
                <a:lnTo>
                  <a:pt x="2989" y="6026"/>
                </a:lnTo>
                <a:lnTo>
                  <a:pt x="2948" y="6027"/>
                </a:lnTo>
                <a:lnTo>
                  <a:pt x="2908" y="6026"/>
                </a:lnTo>
                <a:lnTo>
                  <a:pt x="2869" y="6023"/>
                </a:lnTo>
                <a:lnTo>
                  <a:pt x="2849" y="6021"/>
                </a:lnTo>
                <a:lnTo>
                  <a:pt x="2830" y="6019"/>
                </a:lnTo>
                <a:lnTo>
                  <a:pt x="2810" y="6014"/>
                </a:lnTo>
                <a:lnTo>
                  <a:pt x="2792" y="6010"/>
                </a:lnTo>
                <a:lnTo>
                  <a:pt x="2770" y="6005"/>
                </a:lnTo>
                <a:lnTo>
                  <a:pt x="2750" y="6000"/>
                </a:lnTo>
                <a:lnTo>
                  <a:pt x="2734" y="5994"/>
                </a:lnTo>
                <a:lnTo>
                  <a:pt x="2718" y="5987"/>
                </a:lnTo>
                <a:lnTo>
                  <a:pt x="2706" y="5980"/>
                </a:lnTo>
                <a:lnTo>
                  <a:pt x="2695" y="5973"/>
                </a:lnTo>
                <a:lnTo>
                  <a:pt x="2686" y="5965"/>
                </a:lnTo>
                <a:lnTo>
                  <a:pt x="2677" y="5957"/>
                </a:lnTo>
                <a:lnTo>
                  <a:pt x="2671" y="5948"/>
                </a:lnTo>
                <a:lnTo>
                  <a:pt x="2666" y="5940"/>
                </a:lnTo>
                <a:lnTo>
                  <a:pt x="2663" y="5931"/>
                </a:lnTo>
                <a:lnTo>
                  <a:pt x="2660" y="5922"/>
                </a:lnTo>
                <a:lnTo>
                  <a:pt x="2659" y="5911"/>
                </a:lnTo>
                <a:lnTo>
                  <a:pt x="2658" y="5901"/>
                </a:lnTo>
                <a:lnTo>
                  <a:pt x="2659" y="5891"/>
                </a:lnTo>
                <a:lnTo>
                  <a:pt x="2660" y="5879"/>
                </a:lnTo>
                <a:lnTo>
                  <a:pt x="2664" y="5856"/>
                </a:lnTo>
                <a:lnTo>
                  <a:pt x="2669" y="5831"/>
                </a:lnTo>
                <a:lnTo>
                  <a:pt x="2675" y="5804"/>
                </a:lnTo>
                <a:lnTo>
                  <a:pt x="2681" y="5776"/>
                </a:lnTo>
                <a:lnTo>
                  <a:pt x="2687" y="5745"/>
                </a:lnTo>
                <a:lnTo>
                  <a:pt x="2689" y="5730"/>
                </a:lnTo>
                <a:lnTo>
                  <a:pt x="2690" y="5713"/>
                </a:lnTo>
                <a:lnTo>
                  <a:pt x="2691" y="5697"/>
                </a:lnTo>
                <a:lnTo>
                  <a:pt x="2691" y="5679"/>
                </a:lnTo>
                <a:lnTo>
                  <a:pt x="2690" y="5662"/>
                </a:lnTo>
                <a:lnTo>
                  <a:pt x="2687" y="5644"/>
                </a:lnTo>
                <a:lnTo>
                  <a:pt x="2679" y="5656"/>
                </a:lnTo>
                <a:lnTo>
                  <a:pt x="2679" y="5639"/>
                </a:lnTo>
                <a:lnTo>
                  <a:pt x="2678" y="5623"/>
                </a:lnTo>
                <a:lnTo>
                  <a:pt x="2676" y="5606"/>
                </a:lnTo>
                <a:lnTo>
                  <a:pt x="2674" y="5591"/>
                </a:lnTo>
                <a:lnTo>
                  <a:pt x="2668" y="5607"/>
                </a:lnTo>
                <a:lnTo>
                  <a:pt x="2667" y="5573"/>
                </a:lnTo>
                <a:lnTo>
                  <a:pt x="2665" y="5539"/>
                </a:lnTo>
                <a:lnTo>
                  <a:pt x="2654" y="5556"/>
                </a:lnTo>
                <a:lnTo>
                  <a:pt x="2656" y="5541"/>
                </a:lnTo>
                <a:lnTo>
                  <a:pt x="2657" y="5527"/>
                </a:lnTo>
                <a:lnTo>
                  <a:pt x="2657" y="5511"/>
                </a:lnTo>
                <a:lnTo>
                  <a:pt x="2656" y="5497"/>
                </a:lnTo>
                <a:lnTo>
                  <a:pt x="2649" y="5508"/>
                </a:lnTo>
                <a:lnTo>
                  <a:pt x="2650" y="5496"/>
                </a:lnTo>
                <a:lnTo>
                  <a:pt x="2654" y="5484"/>
                </a:lnTo>
                <a:lnTo>
                  <a:pt x="2658" y="5473"/>
                </a:lnTo>
                <a:lnTo>
                  <a:pt x="2664" y="5463"/>
                </a:lnTo>
                <a:lnTo>
                  <a:pt x="2671" y="5454"/>
                </a:lnTo>
                <a:lnTo>
                  <a:pt x="2679" y="5445"/>
                </a:lnTo>
                <a:lnTo>
                  <a:pt x="2689" y="5437"/>
                </a:lnTo>
                <a:lnTo>
                  <a:pt x="2700" y="5430"/>
                </a:lnTo>
                <a:lnTo>
                  <a:pt x="2686" y="5440"/>
                </a:lnTo>
                <a:lnTo>
                  <a:pt x="2672" y="5448"/>
                </a:lnTo>
                <a:lnTo>
                  <a:pt x="2660" y="5457"/>
                </a:lnTo>
                <a:lnTo>
                  <a:pt x="2648" y="5465"/>
                </a:lnTo>
                <a:lnTo>
                  <a:pt x="2639" y="5475"/>
                </a:lnTo>
                <a:lnTo>
                  <a:pt x="2635" y="5480"/>
                </a:lnTo>
                <a:lnTo>
                  <a:pt x="2631" y="5487"/>
                </a:lnTo>
                <a:lnTo>
                  <a:pt x="2628" y="5494"/>
                </a:lnTo>
                <a:lnTo>
                  <a:pt x="2626" y="5501"/>
                </a:lnTo>
                <a:lnTo>
                  <a:pt x="2624" y="5510"/>
                </a:lnTo>
                <a:lnTo>
                  <a:pt x="2622" y="5520"/>
                </a:lnTo>
                <a:lnTo>
                  <a:pt x="2619" y="5499"/>
                </a:lnTo>
                <a:lnTo>
                  <a:pt x="2614" y="5513"/>
                </a:lnTo>
                <a:lnTo>
                  <a:pt x="2609" y="5528"/>
                </a:lnTo>
                <a:lnTo>
                  <a:pt x="2603" y="5541"/>
                </a:lnTo>
                <a:lnTo>
                  <a:pt x="2598" y="5551"/>
                </a:lnTo>
                <a:lnTo>
                  <a:pt x="2597" y="5565"/>
                </a:lnTo>
                <a:lnTo>
                  <a:pt x="2594" y="5579"/>
                </a:lnTo>
                <a:lnTo>
                  <a:pt x="2589" y="5593"/>
                </a:lnTo>
                <a:lnTo>
                  <a:pt x="2581" y="5605"/>
                </a:lnTo>
                <a:lnTo>
                  <a:pt x="2579" y="5596"/>
                </a:lnTo>
                <a:lnTo>
                  <a:pt x="2574" y="5605"/>
                </a:lnTo>
                <a:lnTo>
                  <a:pt x="2566" y="5620"/>
                </a:lnTo>
                <a:lnTo>
                  <a:pt x="2561" y="5626"/>
                </a:lnTo>
                <a:lnTo>
                  <a:pt x="2556" y="5632"/>
                </a:lnTo>
                <a:lnTo>
                  <a:pt x="2552" y="5635"/>
                </a:lnTo>
                <a:lnTo>
                  <a:pt x="2549" y="5636"/>
                </a:lnTo>
                <a:lnTo>
                  <a:pt x="2547" y="5636"/>
                </a:lnTo>
                <a:lnTo>
                  <a:pt x="2544" y="5634"/>
                </a:lnTo>
                <a:lnTo>
                  <a:pt x="2541" y="5631"/>
                </a:lnTo>
                <a:lnTo>
                  <a:pt x="2536" y="5624"/>
                </a:lnTo>
                <a:lnTo>
                  <a:pt x="2532" y="5614"/>
                </a:lnTo>
                <a:lnTo>
                  <a:pt x="2529" y="5604"/>
                </a:lnTo>
                <a:lnTo>
                  <a:pt x="2527" y="5593"/>
                </a:lnTo>
                <a:lnTo>
                  <a:pt x="2525" y="5581"/>
                </a:lnTo>
                <a:lnTo>
                  <a:pt x="2523" y="5565"/>
                </a:lnTo>
                <a:lnTo>
                  <a:pt x="2515" y="5588"/>
                </a:lnTo>
                <a:lnTo>
                  <a:pt x="2509" y="5569"/>
                </a:lnTo>
                <a:lnTo>
                  <a:pt x="2504" y="5551"/>
                </a:lnTo>
                <a:lnTo>
                  <a:pt x="2497" y="5532"/>
                </a:lnTo>
                <a:lnTo>
                  <a:pt x="2490" y="5514"/>
                </a:lnTo>
                <a:lnTo>
                  <a:pt x="2487" y="5539"/>
                </a:lnTo>
                <a:lnTo>
                  <a:pt x="2477" y="5521"/>
                </a:lnTo>
                <a:lnTo>
                  <a:pt x="2467" y="5504"/>
                </a:lnTo>
                <a:lnTo>
                  <a:pt x="2456" y="5488"/>
                </a:lnTo>
                <a:lnTo>
                  <a:pt x="2443" y="5473"/>
                </a:lnTo>
                <a:lnTo>
                  <a:pt x="2441" y="5494"/>
                </a:lnTo>
                <a:lnTo>
                  <a:pt x="2432" y="5476"/>
                </a:lnTo>
                <a:lnTo>
                  <a:pt x="2421" y="5460"/>
                </a:lnTo>
                <a:lnTo>
                  <a:pt x="2407" y="5445"/>
                </a:lnTo>
                <a:lnTo>
                  <a:pt x="2393" y="5432"/>
                </a:lnTo>
                <a:lnTo>
                  <a:pt x="2396" y="5460"/>
                </a:lnTo>
                <a:lnTo>
                  <a:pt x="2375" y="5436"/>
                </a:lnTo>
                <a:lnTo>
                  <a:pt x="2354" y="5413"/>
                </a:lnTo>
                <a:lnTo>
                  <a:pt x="2351" y="5432"/>
                </a:lnTo>
                <a:lnTo>
                  <a:pt x="2341" y="5416"/>
                </a:lnTo>
                <a:lnTo>
                  <a:pt x="2330" y="5399"/>
                </a:lnTo>
                <a:lnTo>
                  <a:pt x="2318" y="5384"/>
                </a:lnTo>
                <a:lnTo>
                  <a:pt x="2304" y="5370"/>
                </a:lnTo>
                <a:lnTo>
                  <a:pt x="2307" y="5405"/>
                </a:lnTo>
                <a:lnTo>
                  <a:pt x="2296" y="5388"/>
                </a:lnTo>
                <a:lnTo>
                  <a:pt x="2284" y="5371"/>
                </a:lnTo>
                <a:lnTo>
                  <a:pt x="2269" y="5356"/>
                </a:lnTo>
                <a:lnTo>
                  <a:pt x="2254" y="5342"/>
                </a:lnTo>
                <a:lnTo>
                  <a:pt x="2253" y="5360"/>
                </a:lnTo>
                <a:lnTo>
                  <a:pt x="2241" y="5341"/>
                </a:lnTo>
                <a:lnTo>
                  <a:pt x="2230" y="5322"/>
                </a:lnTo>
                <a:lnTo>
                  <a:pt x="2220" y="5301"/>
                </a:lnTo>
                <a:lnTo>
                  <a:pt x="2210" y="5281"/>
                </a:lnTo>
                <a:lnTo>
                  <a:pt x="2205" y="5298"/>
                </a:lnTo>
                <a:lnTo>
                  <a:pt x="2199" y="5279"/>
                </a:lnTo>
                <a:lnTo>
                  <a:pt x="2194" y="5260"/>
                </a:lnTo>
                <a:lnTo>
                  <a:pt x="2191" y="5240"/>
                </a:lnTo>
                <a:lnTo>
                  <a:pt x="2188" y="5221"/>
                </a:lnTo>
                <a:lnTo>
                  <a:pt x="2207" y="5230"/>
                </a:lnTo>
                <a:lnTo>
                  <a:pt x="2228" y="5238"/>
                </a:lnTo>
                <a:lnTo>
                  <a:pt x="2248" y="5246"/>
                </a:lnTo>
                <a:lnTo>
                  <a:pt x="2268" y="5253"/>
                </a:lnTo>
                <a:lnTo>
                  <a:pt x="2310" y="5266"/>
                </a:lnTo>
                <a:lnTo>
                  <a:pt x="2352" y="5276"/>
                </a:lnTo>
                <a:lnTo>
                  <a:pt x="2394" y="5285"/>
                </a:lnTo>
                <a:lnTo>
                  <a:pt x="2437" y="5292"/>
                </a:lnTo>
                <a:lnTo>
                  <a:pt x="2480" y="5298"/>
                </a:lnTo>
                <a:lnTo>
                  <a:pt x="2524" y="5302"/>
                </a:lnTo>
                <a:lnTo>
                  <a:pt x="2567" y="5306"/>
                </a:lnTo>
                <a:lnTo>
                  <a:pt x="2611" y="5309"/>
                </a:lnTo>
                <a:lnTo>
                  <a:pt x="2698" y="5316"/>
                </a:lnTo>
                <a:lnTo>
                  <a:pt x="2785" y="5323"/>
                </a:lnTo>
                <a:lnTo>
                  <a:pt x="2829" y="5328"/>
                </a:lnTo>
                <a:lnTo>
                  <a:pt x="2871" y="5333"/>
                </a:lnTo>
                <a:lnTo>
                  <a:pt x="2887" y="5335"/>
                </a:lnTo>
                <a:lnTo>
                  <a:pt x="2903" y="5336"/>
                </a:lnTo>
                <a:lnTo>
                  <a:pt x="2937" y="5335"/>
                </a:lnTo>
                <a:lnTo>
                  <a:pt x="2973" y="5333"/>
                </a:lnTo>
                <a:lnTo>
                  <a:pt x="2991" y="5333"/>
                </a:lnTo>
                <a:lnTo>
                  <a:pt x="3008" y="5334"/>
                </a:lnTo>
                <a:lnTo>
                  <a:pt x="3025" y="5335"/>
                </a:lnTo>
                <a:lnTo>
                  <a:pt x="3041" y="5338"/>
                </a:lnTo>
                <a:lnTo>
                  <a:pt x="3057" y="5342"/>
                </a:lnTo>
                <a:lnTo>
                  <a:pt x="3071" y="5347"/>
                </a:lnTo>
                <a:lnTo>
                  <a:pt x="3078" y="5352"/>
                </a:lnTo>
                <a:lnTo>
                  <a:pt x="3084" y="5356"/>
                </a:lnTo>
                <a:lnTo>
                  <a:pt x="3091" y="5361"/>
                </a:lnTo>
                <a:lnTo>
                  <a:pt x="3096" y="5366"/>
                </a:lnTo>
                <a:lnTo>
                  <a:pt x="3101" y="5372"/>
                </a:lnTo>
                <a:lnTo>
                  <a:pt x="3105" y="5378"/>
                </a:lnTo>
                <a:lnTo>
                  <a:pt x="3110" y="5387"/>
                </a:lnTo>
                <a:lnTo>
                  <a:pt x="3113" y="5395"/>
                </a:lnTo>
                <a:lnTo>
                  <a:pt x="3117" y="5404"/>
                </a:lnTo>
                <a:lnTo>
                  <a:pt x="3124" y="5414"/>
                </a:lnTo>
                <a:lnTo>
                  <a:pt x="3131" y="5425"/>
                </a:lnTo>
                <a:lnTo>
                  <a:pt x="3139" y="5437"/>
                </a:lnTo>
                <a:lnTo>
                  <a:pt x="3159" y="5461"/>
                </a:lnTo>
                <a:lnTo>
                  <a:pt x="3179" y="5486"/>
                </a:lnTo>
                <a:lnTo>
                  <a:pt x="3223" y="5534"/>
                </a:lnTo>
                <a:lnTo>
                  <a:pt x="3241" y="5557"/>
                </a:lnTo>
                <a:lnTo>
                  <a:pt x="3248" y="5567"/>
                </a:lnTo>
                <a:lnTo>
                  <a:pt x="3254" y="5576"/>
                </a:lnTo>
                <a:lnTo>
                  <a:pt x="3231" y="5589"/>
                </a:lnTo>
                <a:lnTo>
                  <a:pt x="3238" y="5590"/>
                </a:lnTo>
                <a:lnTo>
                  <a:pt x="3244" y="5593"/>
                </a:lnTo>
                <a:lnTo>
                  <a:pt x="3257" y="5599"/>
                </a:lnTo>
                <a:lnTo>
                  <a:pt x="3269" y="5607"/>
                </a:lnTo>
                <a:lnTo>
                  <a:pt x="3280" y="5619"/>
                </a:lnTo>
                <a:lnTo>
                  <a:pt x="3292" y="5630"/>
                </a:lnTo>
                <a:lnTo>
                  <a:pt x="3302" y="5643"/>
                </a:lnTo>
                <a:lnTo>
                  <a:pt x="3312" y="5659"/>
                </a:lnTo>
                <a:lnTo>
                  <a:pt x="3323" y="5674"/>
                </a:lnTo>
                <a:lnTo>
                  <a:pt x="3332" y="5691"/>
                </a:lnTo>
                <a:lnTo>
                  <a:pt x="3340" y="5707"/>
                </a:lnTo>
                <a:lnTo>
                  <a:pt x="3357" y="5740"/>
                </a:lnTo>
                <a:lnTo>
                  <a:pt x="3384" y="5800"/>
                </a:lnTo>
                <a:lnTo>
                  <a:pt x="3423" y="5869"/>
                </a:lnTo>
                <a:lnTo>
                  <a:pt x="3441" y="5903"/>
                </a:lnTo>
                <a:lnTo>
                  <a:pt x="3460" y="5938"/>
                </a:lnTo>
                <a:lnTo>
                  <a:pt x="3444" y="5957"/>
                </a:lnTo>
                <a:lnTo>
                  <a:pt x="3437" y="5967"/>
                </a:lnTo>
                <a:lnTo>
                  <a:pt x="3431" y="5977"/>
                </a:lnTo>
                <a:lnTo>
                  <a:pt x="3426" y="5989"/>
                </a:lnTo>
                <a:lnTo>
                  <a:pt x="3423" y="6000"/>
                </a:lnTo>
                <a:lnTo>
                  <a:pt x="3420" y="6012"/>
                </a:lnTo>
                <a:lnTo>
                  <a:pt x="3421" y="6024"/>
                </a:lnTo>
                <a:close/>
                <a:moveTo>
                  <a:pt x="3502" y="6075"/>
                </a:moveTo>
                <a:lnTo>
                  <a:pt x="3502" y="6075"/>
                </a:lnTo>
                <a:lnTo>
                  <a:pt x="3492" y="6070"/>
                </a:lnTo>
                <a:lnTo>
                  <a:pt x="3482" y="6065"/>
                </a:lnTo>
                <a:lnTo>
                  <a:pt x="3474" y="6059"/>
                </a:lnTo>
                <a:lnTo>
                  <a:pt x="3467" y="6054"/>
                </a:lnTo>
                <a:lnTo>
                  <a:pt x="3461" y="6047"/>
                </a:lnTo>
                <a:lnTo>
                  <a:pt x="3455" y="6041"/>
                </a:lnTo>
                <a:lnTo>
                  <a:pt x="3452" y="6035"/>
                </a:lnTo>
                <a:lnTo>
                  <a:pt x="3450" y="6028"/>
                </a:lnTo>
                <a:lnTo>
                  <a:pt x="3448" y="6022"/>
                </a:lnTo>
                <a:lnTo>
                  <a:pt x="3448" y="6014"/>
                </a:lnTo>
                <a:lnTo>
                  <a:pt x="3449" y="6006"/>
                </a:lnTo>
                <a:lnTo>
                  <a:pt x="3451" y="5998"/>
                </a:lnTo>
                <a:lnTo>
                  <a:pt x="3454" y="5990"/>
                </a:lnTo>
                <a:lnTo>
                  <a:pt x="3459" y="5981"/>
                </a:lnTo>
                <a:lnTo>
                  <a:pt x="3464" y="5972"/>
                </a:lnTo>
                <a:lnTo>
                  <a:pt x="3470" y="5962"/>
                </a:lnTo>
                <a:lnTo>
                  <a:pt x="3482" y="5988"/>
                </a:lnTo>
                <a:lnTo>
                  <a:pt x="3487" y="6002"/>
                </a:lnTo>
                <a:lnTo>
                  <a:pt x="3493" y="6017"/>
                </a:lnTo>
                <a:lnTo>
                  <a:pt x="3497" y="6032"/>
                </a:lnTo>
                <a:lnTo>
                  <a:pt x="3500" y="6047"/>
                </a:lnTo>
                <a:lnTo>
                  <a:pt x="3502" y="6062"/>
                </a:lnTo>
                <a:lnTo>
                  <a:pt x="3502" y="6075"/>
                </a:lnTo>
                <a:close/>
                <a:moveTo>
                  <a:pt x="3498" y="5894"/>
                </a:moveTo>
                <a:lnTo>
                  <a:pt x="3498" y="5894"/>
                </a:lnTo>
                <a:lnTo>
                  <a:pt x="3476" y="5856"/>
                </a:lnTo>
                <a:lnTo>
                  <a:pt x="3454" y="5819"/>
                </a:lnTo>
                <a:lnTo>
                  <a:pt x="3411" y="5741"/>
                </a:lnTo>
                <a:lnTo>
                  <a:pt x="3367" y="5666"/>
                </a:lnTo>
                <a:lnTo>
                  <a:pt x="3344" y="5629"/>
                </a:lnTo>
                <a:lnTo>
                  <a:pt x="3320" y="5592"/>
                </a:lnTo>
                <a:lnTo>
                  <a:pt x="3336" y="5585"/>
                </a:lnTo>
                <a:lnTo>
                  <a:pt x="3351" y="5578"/>
                </a:lnTo>
                <a:lnTo>
                  <a:pt x="3360" y="5575"/>
                </a:lnTo>
                <a:lnTo>
                  <a:pt x="3368" y="5573"/>
                </a:lnTo>
                <a:lnTo>
                  <a:pt x="3376" y="5572"/>
                </a:lnTo>
                <a:lnTo>
                  <a:pt x="3385" y="5572"/>
                </a:lnTo>
                <a:lnTo>
                  <a:pt x="3364" y="5583"/>
                </a:lnTo>
                <a:lnTo>
                  <a:pt x="3391" y="5584"/>
                </a:lnTo>
                <a:lnTo>
                  <a:pt x="3417" y="5584"/>
                </a:lnTo>
                <a:lnTo>
                  <a:pt x="3444" y="5581"/>
                </a:lnTo>
                <a:lnTo>
                  <a:pt x="3470" y="5577"/>
                </a:lnTo>
                <a:lnTo>
                  <a:pt x="3455" y="5591"/>
                </a:lnTo>
                <a:lnTo>
                  <a:pt x="3483" y="5588"/>
                </a:lnTo>
                <a:lnTo>
                  <a:pt x="3511" y="5585"/>
                </a:lnTo>
                <a:lnTo>
                  <a:pt x="3539" y="5583"/>
                </a:lnTo>
                <a:lnTo>
                  <a:pt x="3567" y="5580"/>
                </a:lnTo>
                <a:lnTo>
                  <a:pt x="3546" y="5594"/>
                </a:lnTo>
                <a:lnTo>
                  <a:pt x="3564" y="5593"/>
                </a:lnTo>
                <a:lnTo>
                  <a:pt x="3580" y="5591"/>
                </a:lnTo>
                <a:lnTo>
                  <a:pt x="3597" y="5588"/>
                </a:lnTo>
                <a:lnTo>
                  <a:pt x="3613" y="5584"/>
                </a:lnTo>
                <a:lnTo>
                  <a:pt x="3647" y="5576"/>
                </a:lnTo>
                <a:lnTo>
                  <a:pt x="3664" y="5574"/>
                </a:lnTo>
                <a:lnTo>
                  <a:pt x="3679" y="5573"/>
                </a:lnTo>
                <a:lnTo>
                  <a:pt x="3672" y="5596"/>
                </a:lnTo>
                <a:lnTo>
                  <a:pt x="3664" y="5618"/>
                </a:lnTo>
                <a:lnTo>
                  <a:pt x="3655" y="5639"/>
                </a:lnTo>
                <a:lnTo>
                  <a:pt x="3646" y="5661"/>
                </a:lnTo>
                <a:lnTo>
                  <a:pt x="3636" y="5681"/>
                </a:lnTo>
                <a:lnTo>
                  <a:pt x="3626" y="5702"/>
                </a:lnTo>
                <a:lnTo>
                  <a:pt x="3603" y="5741"/>
                </a:lnTo>
                <a:lnTo>
                  <a:pt x="3579" y="5780"/>
                </a:lnTo>
                <a:lnTo>
                  <a:pt x="3553" y="5819"/>
                </a:lnTo>
                <a:lnTo>
                  <a:pt x="3527" y="5856"/>
                </a:lnTo>
                <a:lnTo>
                  <a:pt x="3498" y="5894"/>
                </a:lnTo>
                <a:close/>
                <a:moveTo>
                  <a:pt x="6997" y="3717"/>
                </a:moveTo>
                <a:lnTo>
                  <a:pt x="6997" y="3717"/>
                </a:lnTo>
                <a:lnTo>
                  <a:pt x="6985" y="3727"/>
                </a:lnTo>
                <a:lnTo>
                  <a:pt x="6971" y="3736"/>
                </a:lnTo>
                <a:lnTo>
                  <a:pt x="6957" y="3745"/>
                </a:lnTo>
                <a:lnTo>
                  <a:pt x="6968" y="3727"/>
                </a:lnTo>
                <a:lnTo>
                  <a:pt x="6953" y="3733"/>
                </a:lnTo>
                <a:lnTo>
                  <a:pt x="6931" y="3741"/>
                </a:lnTo>
                <a:lnTo>
                  <a:pt x="6905" y="3754"/>
                </a:lnTo>
                <a:lnTo>
                  <a:pt x="6919" y="3731"/>
                </a:lnTo>
                <a:lnTo>
                  <a:pt x="6897" y="3737"/>
                </a:lnTo>
                <a:lnTo>
                  <a:pt x="6876" y="3745"/>
                </a:lnTo>
                <a:lnTo>
                  <a:pt x="6855" y="3755"/>
                </a:lnTo>
                <a:lnTo>
                  <a:pt x="6835" y="3766"/>
                </a:lnTo>
                <a:lnTo>
                  <a:pt x="6850" y="3745"/>
                </a:lnTo>
                <a:lnTo>
                  <a:pt x="6836" y="3757"/>
                </a:lnTo>
                <a:lnTo>
                  <a:pt x="6821" y="3768"/>
                </a:lnTo>
                <a:lnTo>
                  <a:pt x="6804" y="3780"/>
                </a:lnTo>
                <a:lnTo>
                  <a:pt x="6789" y="3792"/>
                </a:lnTo>
                <a:lnTo>
                  <a:pt x="6798" y="3776"/>
                </a:lnTo>
                <a:lnTo>
                  <a:pt x="6808" y="3761"/>
                </a:lnTo>
                <a:lnTo>
                  <a:pt x="6779" y="3788"/>
                </a:lnTo>
                <a:lnTo>
                  <a:pt x="6758" y="3806"/>
                </a:lnTo>
                <a:lnTo>
                  <a:pt x="6760" y="3803"/>
                </a:lnTo>
                <a:lnTo>
                  <a:pt x="6762" y="3800"/>
                </a:lnTo>
                <a:lnTo>
                  <a:pt x="6763" y="3794"/>
                </a:lnTo>
                <a:lnTo>
                  <a:pt x="6763" y="3789"/>
                </a:lnTo>
                <a:lnTo>
                  <a:pt x="6763" y="3787"/>
                </a:lnTo>
                <a:lnTo>
                  <a:pt x="6752" y="3795"/>
                </a:lnTo>
                <a:lnTo>
                  <a:pt x="6741" y="3803"/>
                </a:lnTo>
                <a:lnTo>
                  <a:pt x="6720" y="3822"/>
                </a:lnTo>
                <a:lnTo>
                  <a:pt x="6698" y="3841"/>
                </a:lnTo>
                <a:lnTo>
                  <a:pt x="6698" y="3829"/>
                </a:lnTo>
                <a:lnTo>
                  <a:pt x="6698" y="3817"/>
                </a:lnTo>
                <a:lnTo>
                  <a:pt x="6699" y="3792"/>
                </a:lnTo>
                <a:lnTo>
                  <a:pt x="6703" y="3767"/>
                </a:lnTo>
                <a:lnTo>
                  <a:pt x="6710" y="3743"/>
                </a:lnTo>
                <a:lnTo>
                  <a:pt x="6690" y="3769"/>
                </a:lnTo>
                <a:lnTo>
                  <a:pt x="6694" y="3727"/>
                </a:lnTo>
                <a:lnTo>
                  <a:pt x="6700" y="3685"/>
                </a:lnTo>
                <a:lnTo>
                  <a:pt x="6686" y="3710"/>
                </a:lnTo>
                <a:lnTo>
                  <a:pt x="6687" y="3700"/>
                </a:lnTo>
                <a:lnTo>
                  <a:pt x="6688" y="3688"/>
                </a:lnTo>
                <a:lnTo>
                  <a:pt x="6688" y="3661"/>
                </a:lnTo>
                <a:lnTo>
                  <a:pt x="6686" y="3639"/>
                </a:lnTo>
                <a:lnTo>
                  <a:pt x="6685" y="3630"/>
                </a:lnTo>
                <a:lnTo>
                  <a:pt x="6678" y="3636"/>
                </a:lnTo>
                <a:lnTo>
                  <a:pt x="6671" y="3643"/>
                </a:lnTo>
                <a:lnTo>
                  <a:pt x="6665" y="3651"/>
                </a:lnTo>
                <a:lnTo>
                  <a:pt x="6665" y="3638"/>
                </a:lnTo>
                <a:lnTo>
                  <a:pt x="6664" y="3624"/>
                </a:lnTo>
                <a:lnTo>
                  <a:pt x="6661" y="3609"/>
                </a:lnTo>
                <a:lnTo>
                  <a:pt x="6657" y="3595"/>
                </a:lnTo>
                <a:lnTo>
                  <a:pt x="6650" y="3572"/>
                </a:lnTo>
                <a:lnTo>
                  <a:pt x="6647" y="3562"/>
                </a:lnTo>
                <a:lnTo>
                  <a:pt x="6640" y="3581"/>
                </a:lnTo>
                <a:lnTo>
                  <a:pt x="6643" y="3573"/>
                </a:lnTo>
                <a:lnTo>
                  <a:pt x="6647" y="3567"/>
                </a:lnTo>
                <a:lnTo>
                  <a:pt x="6651" y="3560"/>
                </a:lnTo>
                <a:lnTo>
                  <a:pt x="6657" y="3554"/>
                </a:lnTo>
                <a:lnTo>
                  <a:pt x="6669" y="3540"/>
                </a:lnTo>
                <a:lnTo>
                  <a:pt x="6685" y="3528"/>
                </a:lnTo>
                <a:lnTo>
                  <a:pt x="6703" y="3516"/>
                </a:lnTo>
                <a:lnTo>
                  <a:pt x="6723" y="3504"/>
                </a:lnTo>
                <a:lnTo>
                  <a:pt x="6744" y="3493"/>
                </a:lnTo>
                <a:lnTo>
                  <a:pt x="6765" y="3482"/>
                </a:lnTo>
                <a:lnTo>
                  <a:pt x="6812" y="3461"/>
                </a:lnTo>
                <a:lnTo>
                  <a:pt x="6858" y="3441"/>
                </a:lnTo>
                <a:lnTo>
                  <a:pt x="6939" y="3409"/>
                </a:lnTo>
                <a:lnTo>
                  <a:pt x="6947" y="3421"/>
                </a:lnTo>
                <a:lnTo>
                  <a:pt x="6954" y="3433"/>
                </a:lnTo>
                <a:lnTo>
                  <a:pt x="6959" y="3447"/>
                </a:lnTo>
                <a:lnTo>
                  <a:pt x="6964" y="3460"/>
                </a:lnTo>
                <a:lnTo>
                  <a:pt x="6973" y="3488"/>
                </a:lnTo>
                <a:lnTo>
                  <a:pt x="6981" y="3517"/>
                </a:lnTo>
                <a:lnTo>
                  <a:pt x="6988" y="3547"/>
                </a:lnTo>
                <a:lnTo>
                  <a:pt x="6996" y="3575"/>
                </a:lnTo>
                <a:lnTo>
                  <a:pt x="7000" y="3590"/>
                </a:lnTo>
                <a:lnTo>
                  <a:pt x="7005" y="3604"/>
                </a:lnTo>
                <a:lnTo>
                  <a:pt x="7012" y="3618"/>
                </a:lnTo>
                <a:lnTo>
                  <a:pt x="7019" y="3631"/>
                </a:lnTo>
                <a:lnTo>
                  <a:pt x="7022" y="3589"/>
                </a:lnTo>
                <a:lnTo>
                  <a:pt x="7034" y="3605"/>
                </a:lnTo>
                <a:lnTo>
                  <a:pt x="7043" y="3622"/>
                </a:lnTo>
                <a:lnTo>
                  <a:pt x="7047" y="3630"/>
                </a:lnTo>
                <a:lnTo>
                  <a:pt x="7049" y="3637"/>
                </a:lnTo>
                <a:lnTo>
                  <a:pt x="7051" y="3645"/>
                </a:lnTo>
                <a:lnTo>
                  <a:pt x="7052" y="3653"/>
                </a:lnTo>
                <a:lnTo>
                  <a:pt x="7052" y="3660"/>
                </a:lnTo>
                <a:lnTo>
                  <a:pt x="7051" y="3667"/>
                </a:lnTo>
                <a:lnTo>
                  <a:pt x="7049" y="3674"/>
                </a:lnTo>
                <a:lnTo>
                  <a:pt x="7047" y="3682"/>
                </a:lnTo>
                <a:lnTo>
                  <a:pt x="7043" y="3689"/>
                </a:lnTo>
                <a:lnTo>
                  <a:pt x="7037" y="3695"/>
                </a:lnTo>
                <a:lnTo>
                  <a:pt x="7032" y="3701"/>
                </a:lnTo>
                <a:lnTo>
                  <a:pt x="7025" y="3707"/>
                </a:lnTo>
                <a:lnTo>
                  <a:pt x="7025" y="3694"/>
                </a:lnTo>
                <a:lnTo>
                  <a:pt x="7017" y="3699"/>
                </a:lnTo>
                <a:lnTo>
                  <a:pt x="7009" y="3706"/>
                </a:lnTo>
                <a:lnTo>
                  <a:pt x="6997" y="3717"/>
                </a:lnTo>
                <a:close/>
                <a:moveTo>
                  <a:pt x="6950" y="4643"/>
                </a:moveTo>
                <a:lnTo>
                  <a:pt x="6950" y="4643"/>
                </a:lnTo>
                <a:lnTo>
                  <a:pt x="6958" y="4641"/>
                </a:lnTo>
                <a:lnTo>
                  <a:pt x="6957" y="4644"/>
                </a:lnTo>
                <a:lnTo>
                  <a:pt x="6955" y="4645"/>
                </a:lnTo>
                <a:lnTo>
                  <a:pt x="6953" y="4645"/>
                </a:lnTo>
                <a:lnTo>
                  <a:pt x="6950" y="4643"/>
                </a:lnTo>
                <a:close/>
                <a:moveTo>
                  <a:pt x="7166" y="5886"/>
                </a:moveTo>
                <a:lnTo>
                  <a:pt x="7156" y="5890"/>
                </a:lnTo>
                <a:lnTo>
                  <a:pt x="7159" y="5886"/>
                </a:lnTo>
                <a:lnTo>
                  <a:pt x="7161" y="5884"/>
                </a:lnTo>
                <a:lnTo>
                  <a:pt x="7163" y="5884"/>
                </a:lnTo>
                <a:lnTo>
                  <a:pt x="7166" y="5886"/>
                </a:lnTo>
                <a:close/>
                <a:moveTo>
                  <a:pt x="6970" y="5892"/>
                </a:moveTo>
                <a:lnTo>
                  <a:pt x="6984" y="5900"/>
                </a:lnTo>
                <a:lnTo>
                  <a:pt x="6971" y="5910"/>
                </a:lnTo>
                <a:lnTo>
                  <a:pt x="6970" y="5892"/>
                </a:lnTo>
                <a:close/>
                <a:moveTo>
                  <a:pt x="5740" y="4512"/>
                </a:moveTo>
                <a:lnTo>
                  <a:pt x="5740" y="4512"/>
                </a:lnTo>
                <a:lnTo>
                  <a:pt x="5719" y="4509"/>
                </a:lnTo>
                <a:lnTo>
                  <a:pt x="5696" y="4507"/>
                </a:lnTo>
                <a:lnTo>
                  <a:pt x="5675" y="4507"/>
                </a:lnTo>
                <a:lnTo>
                  <a:pt x="5653" y="4509"/>
                </a:lnTo>
                <a:lnTo>
                  <a:pt x="5671" y="4520"/>
                </a:lnTo>
                <a:lnTo>
                  <a:pt x="5643" y="4521"/>
                </a:lnTo>
                <a:lnTo>
                  <a:pt x="5616" y="4523"/>
                </a:lnTo>
                <a:lnTo>
                  <a:pt x="5588" y="4526"/>
                </a:lnTo>
                <a:lnTo>
                  <a:pt x="5561" y="4530"/>
                </a:lnTo>
                <a:lnTo>
                  <a:pt x="5587" y="4539"/>
                </a:lnTo>
                <a:lnTo>
                  <a:pt x="5572" y="4543"/>
                </a:lnTo>
                <a:lnTo>
                  <a:pt x="5556" y="4545"/>
                </a:lnTo>
                <a:lnTo>
                  <a:pt x="5541" y="4546"/>
                </a:lnTo>
                <a:lnTo>
                  <a:pt x="5525" y="4545"/>
                </a:lnTo>
                <a:lnTo>
                  <a:pt x="5549" y="4478"/>
                </a:lnTo>
                <a:lnTo>
                  <a:pt x="5571" y="4411"/>
                </a:lnTo>
                <a:lnTo>
                  <a:pt x="5590" y="4344"/>
                </a:lnTo>
                <a:lnTo>
                  <a:pt x="5610" y="4276"/>
                </a:lnTo>
                <a:lnTo>
                  <a:pt x="5625" y="4289"/>
                </a:lnTo>
                <a:lnTo>
                  <a:pt x="5640" y="4302"/>
                </a:lnTo>
                <a:lnTo>
                  <a:pt x="5653" y="4316"/>
                </a:lnTo>
                <a:lnTo>
                  <a:pt x="5659" y="4324"/>
                </a:lnTo>
                <a:lnTo>
                  <a:pt x="5664" y="4332"/>
                </a:lnTo>
                <a:lnTo>
                  <a:pt x="5642" y="4322"/>
                </a:lnTo>
                <a:lnTo>
                  <a:pt x="5716" y="4391"/>
                </a:lnTo>
                <a:lnTo>
                  <a:pt x="5691" y="4386"/>
                </a:lnTo>
                <a:lnTo>
                  <a:pt x="5703" y="4397"/>
                </a:lnTo>
                <a:lnTo>
                  <a:pt x="5714" y="4406"/>
                </a:lnTo>
                <a:lnTo>
                  <a:pt x="5736" y="4424"/>
                </a:lnTo>
                <a:lnTo>
                  <a:pt x="5746" y="4432"/>
                </a:lnTo>
                <a:lnTo>
                  <a:pt x="5756" y="4440"/>
                </a:lnTo>
                <a:lnTo>
                  <a:pt x="5765" y="4451"/>
                </a:lnTo>
                <a:lnTo>
                  <a:pt x="5775" y="4463"/>
                </a:lnTo>
                <a:lnTo>
                  <a:pt x="5756" y="4460"/>
                </a:lnTo>
                <a:lnTo>
                  <a:pt x="5770" y="4469"/>
                </a:lnTo>
                <a:lnTo>
                  <a:pt x="5783" y="4479"/>
                </a:lnTo>
                <a:lnTo>
                  <a:pt x="5795" y="4491"/>
                </a:lnTo>
                <a:lnTo>
                  <a:pt x="5807" y="4502"/>
                </a:lnTo>
                <a:lnTo>
                  <a:pt x="5797" y="4504"/>
                </a:lnTo>
                <a:lnTo>
                  <a:pt x="5788" y="4506"/>
                </a:lnTo>
                <a:lnTo>
                  <a:pt x="5779" y="4507"/>
                </a:lnTo>
                <a:lnTo>
                  <a:pt x="5769" y="4507"/>
                </a:lnTo>
                <a:lnTo>
                  <a:pt x="5759" y="4507"/>
                </a:lnTo>
                <a:lnTo>
                  <a:pt x="5750" y="4505"/>
                </a:lnTo>
                <a:lnTo>
                  <a:pt x="5741" y="4503"/>
                </a:lnTo>
                <a:lnTo>
                  <a:pt x="5731" y="4501"/>
                </a:lnTo>
                <a:lnTo>
                  <a:pt x="5740" y="4512"/>
                </a:lnTo>
                <a:close/>
                <a:moveTo>
                  <a:pt x="5468" y="4095"/>
                </a:moveTo>
                <a:lnTo>
                  <a:pt x="5468" y="4095"/>
                </a:lnTo>
                <a:lnTo>
                  <a:pt x="5475" y="4100"/>
                </a:lnTo>
                <a:lnTo>
                  <a:pt x="5482" y="4104"/>
                </a:lnTo>
                <a:lnTo>
                  <a:pt x="5487" y="4109"/>
                </a:lnTo>
                <a:lnTo>
                  <a:pt x="5492" y="4115"/>
                </a:lnTo>
                <a:lnTo>
                  <a:pt x="5498" y="4122"/>
                </a:lnTo>
                <a:lnTo>
                  <a:pt x="5501" y="4125"/>
                </a:lnTo>
                <a:lnTo>
                  <a:pt x="5475" y="4123"/>
                </a:lnTo>
                <a:lnTo>
                  <a:pt x="5491" y="4134"/>
                </a:lnTo>
                <a:lnTo>
                  <a:pt x="5508" y="4146"/>
                </a:lnTo>
                <a:lnTo>
                  <a:pt x="5524" y="4159"/>
                </a:lnTo>
                <a:lnTo>
                  <a:pt x="5539" y="4173"/>
                </a:lnTo>
                <a:lnTo>
                  <a:pt x="5522" y="4173"/>
                </a:lnTo>
                <a:lnTo>
                  <a:pt x="5527" y="4178"/>
                </a:lnTo>
                <a:lnTo>
                  <a:pt x="5532" y="4186"/>
                </a:lnTo>
                <a:lnTo>
                  <a:pt x="5537" y="4194"/>
                </a:lnTo>
                <a:lnTo>
                  <a:pt x="5540" y="4203"/>
                </a:lnTo>
                <a:lnTo>
                  <a:pt x="5542" y="4214"/>
                </a:lnTo>
                <a:lnTo>
                  <a:pt x="5543" y="4226"/>
                </a:lnTo>
                <a:lnTo>
                  <a:pt x="5544" y="4238"/>
                </a:lnTo>
                <a:lnTo>
                  <a:pt x="5544" y="4252"/>
                </a:lnTo>
                <a:lnTo>
                  <a:pt x="5542" y="4281"/>
                </a:lnTo>
                <a:lnTo>
                  <a:pt x="5538" y="4312"/>
                </a:lnTo>
                <a:lnTo>
                  <a:pt x="5531" y="4344"/>
                </a:lnTo>
                <a:lnTo>
                  <a:pt x="5522" y="4377"/>
                </a:lnTo>
                <a:lnTo>
                  <a:pt x="5512" y="4409"/>
                </a:lnTo>
                <a:lnTo>
                  <a:pt x="5499" y="4440"/>
                </a:lnTo>
                <a:lnTo>
                  <a:pt x="5487" y="4468"/>
                </a:lnTo>
                <a:lnTo>
                  <a:pt x="5480" y="4482"/>
                </a:lnTo>
                <a:lnTo>
                  <a:pt x="5473" y="4494"/>
                </a:lnTo>
                <a:lnTo>
                  <a:pt x="5465" y="4505"/>
                </a:lnTo>
                <a:lnTo>
                  <a:pt x="5457" y="4516"/>
                </a:lnTo>
                <a:lnTo>
                  <a:pt x="5450" y="4524"/>
                </a:lnTo>
                <a:lnTo>
                  <a:pt x="5442" y="4531"/>
                </a:lnTo>
                <a:lnTo>
                  <a:pt x="5434" y="4537"/>
                </a:lnTo>
                <a:lnTo>
                  <a:pt x="5425" y="4541"/>
                </a:lnTo>
                <a:lnTo>
                  <a:pt x="5418" y="4544"/>
                </a:lnTo>
                <a:lnTo>
                  <a:pt x="5410" y="4545"/>
                </a:lnTo>
                <a:lnTo>
                  <a:pt x="5432" y="4558"/>
                </a:lnTo>
                <a:lnTo>
                  <a:pt x="5427" y="4557"/>
                </a:lnTo>
                <a:lnTo>
                  <a:pt x="5422" y="4555"/>
                </a:lnTo>
                <a:lnTo>
                  <a:pt x="5413" y="4550"/>
                </a:lnTo>
                <a:lnTo>
                  <a:pt x="5405" y="4542"/>
                </a:lnTo>
                <a:lnTo>
                  <a:pt x="5397" y="4533"/>
                </a:lnTo>
                <a:lnTo>
                  <a:pt x="5390" y="4522"/>
                </a:lnTo>
                <a:lnTo>
                  <a:pt x="5384" y="4509"/>
                </a:lnTo>
                <a:lnTo>
                  <a:pt x="5379" y="4495"/>
                </a:lnTo>
                <a:lnTo>
                  <a:pt x="5374" y="4478"/>
                </a:lnTo>
                <a:lnTo>
                  <a:pt x="5370" y="4461"/>
                </a:lnTo>
                <a:lnTo>
                  <a:pt x="5367" y="4442"/>
                </a:lnTo>
                <a:lnTo>
                  <a:pt x="5363" y="4423"/>
                </a:lnTo>
                <a:lnTo>
                  <a:pt x="5360" y="4403"/>
                </a:lnTo>
                <a:lnTo>
                  <a:pt x="5356" y="4360"/>
                </a:lnTo>
                <a:lnTo>
                  <a:pt x="5354" y="4315"/>
                </a:lnTo>
                <a:lnTo>
                  <a:pt x="5353" y="4268"/>
                </a:lnTo>
                <a:lnTo>
                  <a:pt x="5353" y="4223"/>
                </a:lnTo>
                <a:lnTo>
                  <a:pt x="5354" y="4136"/>
                </a:lnTo>
                <a:lnTo>
                  <a:pt x="5355" y="4063"/>
                </a:lnTo>
                <a:lnTo>
                  <a:pt x="5355" y="4035"/>
                </a:lnTo>
                <a:lnTo>
                  <a:pt x="5355" y="4014"/>
                </a:lnTo>
                <a:lnTo>
                  <a:pt x="5380" y="4024"/>
                </a:lnTo>
                <a:lnTo>
                  <a:pt x="5403" y="4034"/>
                </a:lnTo>
                <a:lnTo>
                  <a:pt x="5414" y="4040"/>
                </a:lnTo>
                <a:lnTo>
                  <a:pt x="5425" y="4048"/>
                </a:lnTo>
                <a:lnTo>
                  <a:pt x="5436" y="4056"/>
                </a:lnTo>
                <a:lnTo>
                  <a:pt x="5446" y="4064"/>
                </a:lnTo>
                <a:lnTo>
                  <a:pt x="5427" y="4067"/>
                </a:lnTo>
                <a:lnTo>
                  <a:pt x="5430" y="4070"/>
                </a:lnTo>
                <a:lnTo>
                  <a:pt x="5439" y="4077"/>
                </a:lnTo>
                <a:lnTo>
                  <a:pt x="5452" y="4087"/>
                </a:lnTo>
                <a:lnTo>
                  <a:pt x="5459" y="4091"/>
                </a:lnTo>
                <a:lnTo>
                  <a:pt x="5468" y="4095"/>
                </a:lnTo>
                <a:close/>
                <a:moveTo>
                  <a:pt x="5622" y="4265"/>
                </a:moveTo>
                <a:lnTo>
                  <a:pt x="5614" y="4263"/>
                </a:lnTo>
                <a:lnTo>
                  <a:pt x="5615" y="4260"/>
                </a:lnTo>
                <a:lnTo>
                  <a:pt x="5622" y="4265"/>
                </a:lnTo>
                <a:close/>
                <a:moveTo>
                  <a:pt x="5779" y="3985"/>
                </a:moveTo>
                <a:lnTo>
                  <a:pt x="5779" y="3985"/>
                </a:lnTo>
                <a:lnTo>
                  <a:pt x="5771" y="3981"/>
                </a:lnTo>
                <a:lnTo>
                  <a:pt x="5755" y="3973"/>
                </a:lnTo>
                <a:lnTo>
                  <a:pt x="5713" y="3958"/>
                </a:lnTo>
                <a:lnTo>
                  <a:pt x="5718" y="3947"/>
                </a:lnTo>
                <a:lnTo>
                  <a:pt x="5724" y="3935"/>
                </a:lnTo>
                <a:lnTo>
                  <a:pt x="5739" y="3911"/>
                </a:lnTo>
                <a:lnTo>
                  <a:pt x="5755" y="3888"/>
                </a:lnTo>
                <a:lnTo>
                  <a:pt x="5773" y="3863"/>
                </a:lnTo>
                <a:lnTo>
                  <a:pt x="5789" y="3839"/>
                </a:lnTo>
                <a:lnTo>
                  <a:pt x="5804" y="3816"/>
                </a:lnTo>
                <a:lnTo>
                  <a:pt x="5810" y="3803"/>
                </a:lnTo>
                <a:lnTo>
                  <a:pt x="5815" y="3792"/>
                </a:lnTo>
                <a:lnTo>
                  <a:pt x="5819" y="3780"/>
                </a:lnTo>
                <a:lnTo>
                  <a:pt x="5821" y="3768"/>
                </a:lnTo>
                <a:lnTo>
                  <a:pt x="5823" y="3783"/>
                </a:lnTo>
                <a:lnTo>
                  <a:pt x="5825" y="3797"/>
                </a:lnTo>
                <a:lnTo>
                  <a:pt x="5825" y="3812"/>
                </a:lnTo>
                <a:lnTo>
                  <a:pt x="5825" y="3827"/>
                </a:lnTo>
                <a:lnTo>
                  <a:pt x="5812" y="3817"/>
                </a:lnTo>
                <a:lnTo>
                  <a:pt x="5812" y="3840"/>
                </a:lnTo>
                <a:lnTo>
                  <a:pt x="5815" y="3863"/>
                </a:lnTo>
                <a:lnTo>
                  <a:pt x="5819" y="3887"/>
                </a:lnTo>
                <a:lnTo>
                  <a:pt x="5825" y="3908"/>
                </a:lnTo>
                <a:lnTo>
                  <a:pt x="5812" y="3901"/>
                </a:lnTo>
                <a:lnTo>
                  <a:pt x="5818" y="3919"/>
                </a:lnTo>
                <a:lnTo>
                  <a:pt x="5823" y="3934"/>
                </a:lnTo>
                <a:lnTo>
                  <a:pt x="5827" y="3951"/>
                </a:lnTo>
                <a:lnTo>
                  <a:pt x="5830" y="3968"/>
                </a:lnTo>
                <a:lnTo>
                  <a:pt x="5832" y="3983"/>
                </a:lnTo>
                <a:lnTo>
                  <a:pt x="5832" y="3989"/>
                </a:lnTo>
                <a:lnTo>
                  <a:pt x="5831" y="3993"/>
                </a:lnTo>
                <a:lnTo>
                  <a:pt x="5829" y="3997"/>
                </a:lnTo>
                <a:lnTo>
                  <a:pt x="5827" y="3999"/>
                </a:lnTo>
                <a:lnTo>
                  <a:pt x="5779" y="3985"/>
                </a:lnTo>
                <a:close/>
                <a:moveTo>
                  <a:pt x="5911" y="3448"/>
                </a:moveTo>
                <a:lnTo>
                  <a:pt x="5911" y="3448"/>
                </a:lnTo>
                <a:lnTo>
                  <a:pt x="5911" y="3455"/>
                </a:lnTo>
                <a:lnTo>
                  <a:pt x="5911" y="3463"/>
                </a:lnTo>
                <a:lnTo>
                  <a:pt x="5908" y="3480"/>
                </a:lnTo>
                <a:lnTo>
                  <a:pt x="5904" y="3492"/>
                </a:lnTo>
                <a:lnTo>
                  <a:pt x="5903" y="3496"/>
                </a:lnTo>
                <a:lnTo>
                  <a:pt x="5895" y="3493"/>
                </a:lnTo>
                <a:lnTo>
                  <a:pt x="5891" y="3488"/>
                </a:lnTo>
                <a:lnTo>
                  <a:pt x="5889" y="3483"/>
                </a:lnTo>
                <a:lnTo>
                  <a:pt x="5889" y="3477"/>
                </a:lnTo>
                <a:lnTo>
                  <a:pt x="5891" y="3471"/>
                </a:lnTo>
                <a:lnTo>
                  <a:pt x="5896" y="3464"/>
                </a:lnTo>
                <a:lnTo>
                  <a:pt x="5903" y="3456"/>
                </a:lnTo>
                <a:lnTo>
                  <a:pt x="5911" y="3448"/>
                </a:lnTo>
                <a:close/>
                <a:moveTo>
                  <a:pt x="5886" y="3506"/>
                </a:moveTo>
                <a:lnTo>
                  <a:pt x="5886" y="3506"/>
                </a:lnTo>
                <a:lnTo>
                  <a:pt x="5888" y="3522"/>
                </a:lnTo>
                <a:lnTo>
                  <a:pt x="5889" y="3536"/>
                </a:lnTo>
                <a:lnTo>
                  <a:pt x="5889" y="3543"/>
                </a:lnTo>
                <a:lnTo>
                  <a:pt x="5888" y="3550"/>
                </a:lnTo>
                <a:lnTo>
                  <a:pt x="5886" y="3557"/>
                </a:lnTo>
                <a:lnTo>
                  <a:pt x="5882" y="3565"/>
                </a:lnTo>
                <a:lnTo>
                  <a:pt x="5866" y="3551"/>
                </a:lnTo>
                <a:lnTo>
                  <a:pt x="5867" y="3570"/>
                </a:lnTo>
                <a:lnTo>
                  <a:pt x="5867" y="3590"/>
                </a:lnTo>
                <a:lnTo>
                  <a:pt x="5864" y="3609"/>
                </a:lnTo>
                <a:lnTo>
                  <a:pt x="5860" y="3629"/>
                </a:lnTo>
                <a:lnTo>
                  <a:pt x="5848" y="3619"/>
                </a:lnTo>
                <a:lnTo>
                  <a:pt x="5847" y="3655"/>
                </a:lnTo>
                <a:lnTo>
                  <a:pt x="5846" y="3691"/>
                </a:lnTo>
                <a:lnTo>
                  <a:pt x="5830" y="3688"/>
                </a:lnTo>
                <a:lnTo>
                  <a:pt x="5830" y="3692"/>
                </a:lnTo>
                <a:lnTo>
                  <a:pt x="5829" y="3696"/>
                </a:lnTo>
                <a:lnTo>
                  <a:pt x="5825" y="3703"/>
                </a:lnTo>
                <a:lnTo>
                  <a:pt x="5820" y="3710"/>
                </a:lnTo>
                <a:lnTo>
                  <a:pt x="5813" y="3716"/>
                </a:lnTo>
                <a:lnTo>
                  <a:pt x="5806" y="3720"/>
                </a:lnTo>
                <a:lnTo>
                  <a:pt x="5797" y="3722"/>
                </a:lnTo>
                <a:lnTo>
                  <a:pt x="5789" y="3723"/>
                </a:lnTo>
                <a:lnTo>
                  <a:pt x="5782" y="3721"/>
                </a:lnTo>
                <a:lnTo>
                  <a:pt x="5793" y="3693"/>
                </a:lnTo>
                <a:lnTo>
                  <a:pt x="5806" y="3666"/>
                </a:lnTo>
                <a:lnTo>
                  <a:pt x="5819" y="3639"/>
                </a:lnTo>
                <a:lnTo>
                  <a:pt x="5832" y="3613"/>
                </a:lnTo>
                <a:lnTo>
                  <a:pt x="5860" y="3560"/>
                </a:lnTo>
                <a:lnTo>
                  <a:pt x="5874" y="3533"/>
                </a:lnTo>
                <a:lnTo>
                  <a:pt x="5886" y="3506"/>
                </a:lnTo>
                <a:close/>
                <a:moveTo>
                  <a:pt x="6230" y="3715"/>
                </a:moveTo>
                <a:lnTo>
                  <a:pt x="6230" y="3715"/>
                </a:lnTo>
                <a:lnTo>
                  <a:pt x="6225" y="3700"/>
                </a:lnTo>
                <a:lnTo>
                  <a:pt x="6219" y="3686"/>
                </a:lnTo>
                <a:lnTo>
                  <a:pt x="6212" y="3670"/>
                </a:lnTo>
                <a:lnTo>
                  <a:pt x="6208" y="3692"/>
                </a:lnTo>
                <a:lnTo>
                  <a:pt x="6198" y="3674"/>
                </a:lnTo>
                <a:lnTo>
                  <a:pt x="6191" y="3656"/>
                </a:lnTo>
                <a:lnTo>
                  <a:pt x="6243" y="3647"/>
                </a:lnTo>
                <a:lnTo>
                  <a:pt x="6287" y="3637"/>
                </a:lnTo>
                <a:lnTo>
                  <a:pt x="6288" y="3636"/>
                </a:lnTo>
                <a:lnTo>
                  <a:pt x="6288" y="3640"/>
                </a:lnTo>
                <a:lnTo>
                  <a:pt x="6284" y="3655"/>
                </a:lnTo>
                <a:lnTo>
                  <a:pt x="6279" y="3676"/>
                </a:lnTo>
                <a:lnTo>
                  <a:pt x="6270" y="3700"/>
                </a:lnTo>
                <a:lnTo>
                  <a:pt x="6265" y="3710"/>
                </a:lnTo>
                <a:lnTo>
                  <a:pt x="6261" y="3721"/>
                </a:lnTo>
                <a:lnTo>
                  <a:pt x="6256" y="3728"/>
                </a:lnTo>
                <a:lnTo>
                  <a:pt x="6251" y="3733"/>
                </a:lnTo>
                <a:lnTo>
                  <a:pt x="6248" y="3734"/>
                </a:lnTo>
                <a:lnTo>
                  <a:pt x="6246" y="3735"/>
                </a:lnTo>
                <a:lnTo>
                  <a:pt x="6243" y="3734"/>
                </a:lnTo>
                <a:lnTo>
                  <a:pt x="6241" y="3733"/>
                </a:lnTo>
                <a:lnTo>
                  <a:pt x="6238" y="3730"/>
                </a:lnTo>
                <a:lnTo>
                  <a:pt x="6235" y="3726"/>
                </a:lnTo>
                <a:lnTo>
                  <a:pt x="6230" y="3715"/>
                </a:lnTo>
                <a:close/>
                <a:moveTo>
                  <a:pt x="6614" y="3220"/>
                </a:moveTo>
                <a:lnTo>
                  <a:pt x="6591" y="3223"/>
                </a:lnTo>
                <a:lnTo>
                  <a:pt x="6593" y="3210"/>
                </a:lnTo>
                <a:lnTo>
                  <a:pt x="6614" y="3220"/>
                </a:lnTo>
                <a:close/>
                <a:moveTo>
                  <a:pt x="6604" y="3449"/>
                </a:moveTo>
                <a:lnTo>
                  <a:pt x="6587" y="3486"/>
                </a:lnTo>
                <a:lnTo>
                  <a:pt x="6585" y="3471"/>
                </a:lnTo>
                <a:lnTo>
                  <a:pt x="6584" y="3458"/>
                </a:lnTo>
                <a:lnTo>
                  <a:pt x="6583" y="3443"/>
                </a:lnTo>
                <a:lnTo>
                  <a:pt x="6583" y="3430"/>
                </a:lnTo>
                <a:lnTo>
                  <a:pt x="6584" y="3416"/>
                </a:lnTo>
                <a:lnTo>
                  <a:pt x="6585" y="3401"/>
                </a:lnTo>
                <a:lnTo>
                  <a:pt x="6587" y="3388"/>
                </a:lnTo>
                <a:lnTo>
                  <a:pt x="6589" y="3373"/>
                </a:lnTo>
                <a:lnTo>
                  <a:pt x="6567" y="3388"/>
                </a:lnTo>
                <a:lnTo>
                  <a:pt x="6575" y="3358"/>
                </a:lnTo>
                <a:lnTo>
                  <a:pt x="6582" y="3328"/>
                </a:lnTo>
                <a:lnTo>
                  <a:pt x="6588" y="3297"/>
                </a:lnTo>
                <a:lnTo>
                  <a:pt x="6593" y="3266"/>
                </a:lnTo>
                <a:lnTo>
                  <a:pt x="6577" y="3285"/>
                </a:lnTo>
                <a:lnTo>
                  <a:pt x="6580" y="3276"/>
                </a:lnTo>
                <a:lnTo>
                  <a:pt x="6583" y="3265"/>
                </a:lnTo>
                <a:lnTo>
                  <a:pt x="6589" y="3237"/>
                </a:lnTo>
                <a:lnTo>
                  <a:pt x="6625" y="3253"/>
                </a:lnTo>
                <a:lnTo>
                  <a:pt x="6662" y="3265"/>
                </a:lnTo>
                <a:lnTo>
                  <a:pt x="6700" y="3277"/>
                </a:lnTo>
                <a:lnTo>
                  <a:pt x="6738" y="3287"/>
                </a:lnTo>
                <a:lnTo>
                  <a:pt x="6698" y="3294"/>
                </a:lnTo>
                <a:lnTo>
                  <a:pt x="6711" y="3299"/>
                </a:lnTo>
                <a:lnTo>
                  <a:pt x="6725" y="3304"/>
                </a:lnTo>
                <a:lnTo>
                  <a:pt x="6753" y="3311"/>
                </a:lnTo>
                <a:lnTo>
                  <a:pt x="6783" y="3319"/>
                </a:lnTo>
                <a:lnTo>
                  <a:pt x="6812" y="3327"/>
                </a:lnTo>
                <a:lnTo>
                  <a:pt x="6825" y="3331"/>
                </a:lnTo>
                <a:lnTo>
                  <a:pt x="6838" y="3336"/>
                </a:lnTo>
                <a:lnTo>
                  <a:pt x="6850" y="3341"/>
                </a:lnTo>
                <a:lnTo>
                  <a:pt x="6861" y="3348"/>
                </a:lnTo>
                <a:lnTo>
                  <a:pt x="6870" y="3355"/>
                </a:lnTo>
                <a:lnTo>
                  <a:pt x="6879" y="3363"/>
                </a:lnTo>
                <a:lnTo>
                  <a:pt x="6885" y="3373"/>
                </a:lnTo>
                <a:lnTo>
                  <a:pt x="6890" y="3385"/>
                </a:lnTo>
                <a:lnTo>
                  <a:pt x="6890" y="3389"/>
                </a:lnTo>
                <a:lnTo>
                  <a:pt x="6889" y="3394"/>
                </a:lnTo>
                <a:lnTo>
                  <a:pt x="6887" y="3399"/>
                </a:lnTo>
                <a:lnTo>
                  <a:pt x="6884" y="3404"/>
                </a:lnTo>
                <a:lnTo>
                  <a:pt x="6880" y="3409"/>
                </a:lnTo>
                <a:lnTo>
                  <a:pt x="6873" y="3415"/>
                </a:lnTo>
                <a:lnTo>
                  <a:pt x="6859" y="3425"/>
                </a:lnTo>
                <a:lnTo>
                  <a:pt x="6843" y="3436"/>
                </a:lnTo>
                <a:lnTo>
                  <a:pt x="6822" y="3447"/>
                </a:lnTo>
                <a:lnTo>
                  <a:pt x="6800" y="3458"/>
                </a:lnTo>
                <a:lnTo>
                  <a:pt x="6778" y="3468"/>
                </a:lnTo>
                <a:lnTo>
                  <a:pt x="6731" y="3488"/>
                </a:lnTo>
                <a:lnTo>
                  <a:pt x="6688" y="3504"/>
                </a:lnTo>
                <a:lnTo>
                  <a:pt x="6653" y="3517"/>
                </a:lnTo>
                <a:lnTo>
                  <a:pt x="6632" y="3523"/>
                </a:lnTo>
                <a:lnTo>
                  <a:pt x="6628" y="3507"/>
                </a:lnTo>
                <a:lnTo>
                  <a:pt x="6622" y="3519"/>
                </a:lnTo>
                <a:lnTo>
                  <a:pt x="6619" y="3525"/>
                </a:lnTo>
                <a:lnTo>
                  <a:pt x="6615" y="3528"/>
                </a:lnTo>
                <a:lnTo>
                  <a:pt x="6612" y="3507"/>
                </a:lnTo>
                <a:lnTo>
                  <a:pt x="6608" y="3482"/>
                </a:lnTo>
                <a:lnTo>
                  <a:pt x="6604" y="3449"/>
                </a:lnTo>
                <a:close/>
                <a:moveTo>
                  <a:pt x="6887" y="2309"/>
                </a:moveTo>
                <a:lnTo>
                  <a:pt x="6882" y="2291"/>
                </a:lnTo>
                <a:lnTo>
                  <a:pt x="6887" y="2294"/>
                </a:lnTo>
                <a:lnTo>
                  <a:pt x="6889" y="2296"/>
                </a:lnTo>
                <a:lnTo>
                  <a:pt x="6890" y="2298"/>
                </a:lnTo>
                <a:lnTo>
                  <a:pt x="6890" y="2301"/>
                </a:lnTo>
                <a:lnTo>
                  <a:pt x="6890" y="2303"/>
                </a:lnTo>
                <a:lnTo>
                  <a:pt x="6887" y="2309"/>
                </a:lnTo>
                <a:close/>
                <a:moveTo>
                  <a:pt x="6886" y="2315"/>
                </a:moveTo>
                <a:lnTo>
                  <a:pt x="6886" y="2315"/>
                </a:lnTo>
                <a:lnTo>
                  <a:pt x="6884" y="2323"/>
                </a:lnTo>
                <a:lnTo>
                  <a:pt x="6876" y="2311"/>
                </a:lnTo>
                <a:lnTo>
                  <a:pt x="6886" y="2315"/>
                </a:lnTo>
                <a:close/>
                <a:moveTo>
                  <a:pt x="6971" y="4670"/>
                </a:moveTo>
                <a:lnTo>
                  <a:pt x="6971" y="4670"/>
                </a:lnTo>
                <a:lnTo>
                  <a:pt x="6967" y="4659"/>
                </a:lnTo>
                <a:lnTo>
                  <a:pt x="6966" y="4648"/>
                </a:lnTo>
                <a:lnTo>
                  <a:pt x="6963" y="4644"/>
                </a:lnTo>
                <a:lnTo>
                  <a:pt x="6962" y="4642"/>
                </a:lnTo>
                <a:lnTo>
                  <a:pt x="6962" y="4640"/>
                </a:lnTo>
                <a:lnTo>
                  <a:pt x="6964" y="4639"/>
                </a:lnTo>
                <a:lnTo>
                  <a:pt x="6970" y="4637"/>
                </a:lnTo>
                <a:lnTo>
                  <a:pt x="6979" y="4634"/>
                </a:lnTo>
                <a:lnTo>
                  <a:pt x="6974" y="4655"/>
                </a:lnTo>
                <a:lnTo>
                  <a:pt x="6971" y="4670"/>
                </a:lnTo>
                <a:close/>
                <a:moveTo>
                  <a:pt x="6939" y="4683"/>
                </a:moveTo>
                <a:lnTo>
                  <a:pt x="6939" y="4683"/>
                </a:lnTo>
                <a:lnTo>
                  <a:pt x="6934" y="4699"/>
                </a:lnTo>
                <a:lnTo>
                  <a:pt x="6930" y="4712"/>
                </a:lnTo>
                <a:lnTo>
                  <a:pt x="6929" y="4720"/>
                </a:lnTo>
                <a:lnTo>
                  <a:pt x="6928" y="4727"/>
                </a:lnTo>
                <a:lnTo>
                  <a:pt x="6929" y="4735"/>
                </a:lnTo>
                <a:lnTo>
                  <a:pt x="6929" y="4743"/>
                </a:lnTo>
                <a:lnTo>
                  <a:pt x="6920" y="4713"/>
                </a:lnTo>
                <a:lnTo>
                  <a:pt x="6910" y="4735"/>
                </a:lnTo>
                <a:lnTo>
                  <a:pt x="6901" y="4756"/>
                </a:lnTo>
                <a:lnTo>
                  <a:pt x="6895" y="4777"/>
                </a:lnTo>
                <a:lnTo>
                  <a:pt x="6888" y="4799"/>
                </a:lnTo>
                <a:lnTo>
                  <a:pt x="6878" y="4779"/>
                </a:lnTo>
                <a:lnTo>
                  <a:pt x="6871" y="4802"/>
                </a:lnTo>
                <a:lnTo>
                  <a:pt x="6866" y="4822"/>
                </a:lnTo>
                <a:lnTo>
                  <a:pt x="6859" y="4838"/>
                </a:lnTo>
                <a:lnTo>
                  <a:pt x="6851" y="4851"/>
                </a:lnTo>
                <a:lnTo>
                  <a:pt x="6847" y="4856"/>
                </a:lnTo>
                <a:lnTo>
                  <a:pt x="6843" y="4860"/>
                </a:lnTo>
                <a:lnTo>
                  <a:pt x="6838" y="4863"/>
                </a:lnTo>
                <a:lnTo>
                  <a:pt x="6834" y="4866"/>
                </a:lnTo>
                <a:lnTo>
                  <a:pt x="6829" y="4868"/>
                </a:lnTo>
                <a:lnTo>
                  <a:pt x="6825" y="4869"/>
                </a:lnTo>
                <a:lnTo>
                  <a:pt x="6820" y="4870"/>
                </a:lnTo>
                <a:lnTo>
                  <a:pt x="6815" y="4870"/>
                </a:lnTo>
                <a:lnTo>
                  <a:pt x="6811" y="4869"/>
                </a:lnTo>
                <a:lnTo>
                  <a:pt x="6805" y="4867"/>
                </a:lnTo>
                <a:lnTo>
                  <a:pt x="6795" y="4863"/>
                </a:lnTo>
                <a:lnTo>
                  <a:pt x="6786" y="4856"/>
                </a:lnTo>
                <a:lnTo>
                  <a:pt x="6776" y="4845"/>
                </a:lnTo>
                <a:lnTo>
                  <a:pt x="6766" y="4834"/>
                </a:lnTo>
                <a:lnTo>
                  <a:pt x="6757" y="4820"/>
                </a:lnTo>
                <a:lnTo>
                  <a:pt x="6748" y="4804"/>
                </a:lnTo>
                <a:lnTo>
                  <a:pt x="6739" y="4787"/>
                </a:lnTo>
                <a:lnTo>
                  <a:pt x="6729" y="4806"/>
                </a:lnTo>
                <a:lnTo>
                  <a:pt x="6722" y="4791"/>
                </a:lnTo>
                <a:lnTo>
                  <a:pt x="6706" y="4755"/>
                </a:lnTo>
                <a:lnTo>
                  <a:pt x="6737" y="4747"/>
                </a:lnTo>
                <a:lnTo>
                  <a:pt x="6725" y="4735"/>
                </a:lnTo>
                <a:lnTo>
                  <a:pt x="6751" y="4736"/>
                </a:lnTo>
                <a:lnTo>
                  <a:pt x="6777" y="4735"/>
                </a:lnTo>
                <a:lnTo>
                  <a:pt x="6801" y="4732"/>
                </a:lnTo>
                <a:lnTo>
                  <a:pt x="6814" y="4729"/>
                </a:lnTo>
                <a:lnTo>
                  <a:pt x="6826" y="4726"/>
                </a:lnTo>
                <a:lnTo>
                  <a:pt x="6809" y="4716"/>
                </a:lnTo>
                <a:lnTo>
                  <a:pt x="6821" y="4715"/>
                </a:lnTo>
                <a:lnTo>
                  <a:pt x="6832" y="4712"/>
                </a:lnTo>
                <a:lnTo>
                  <a:pt x="6844" y="4710"/>
                </a:lnTo>
                <a:lnTo>
                  <a:pt x="6856" y="4707"/>
                </a:lnTo>
                <a:lnTo>
                  <a:pt x="6867" y="4703"/>
                </a:lnTo>
                <a:lnTo>
                  <a:pt x="6878" y="4699"/>
                </a:lnTo>
                <a:lnTo>
                  <a:pt x="6889" y="4694"/>
                </a:lnTo>
                <a:lnTo>
                  <a:pt x="6899" y="4688"/>
                </a:lnTo>
                <a:lnTo>
                  <a:pt x="6876" y="4678"/>
                </a:lnTo>
                <a:lnTo>
                  <a:pt x="6894" y="4676"/>
                </a:lnTo>
                <a:lnTo>
                  <a:pt x="6914" y="4673"/>
                </a:lnTo>
                <a:lnTo>
                  <a:pt x="6931" y="4667"/>
                </a:lnTo>
                <a:lnTo>
                  <a:pt x="6949" y="4659"/>
                </a:lnTo>
                <a:lnTo>
                  <a:pt x="6945" y="4670"/>
                </a:lnTo>
                <a:lnTo>
                  <a:pt x="6939" y="4683"/>
                </a:lnTo>
                <a:close/>
                <a:moveTo>
                  <a:pt x="6802" y="2011"/>
                </a:moveTo>
                <a:lnTo>
                  <a:pt x="6802" y="2011"/>
                </a:lnTo>
                <a:lnTo>
                  <a:pt x="6877" y="2001"/>
                </a:lnTo>
                <a:lnTo>
                  <a:pt x="6843" y="1982"/>
                </a:lnTo>
                <a:lnTo>
                  <a:pt x="6862" y="1983"/>
                </a:lnTo>
                <a:lnTo>
                  <a:pt x="6882" y="1984"/>
                </a:lnTo>
                <a:lnTo>
                  <a:pt x="6901" y="1983"/>
                </a:lnTo>
                <a:lnTo>
                  <a:pt x="6921" y="1982"/>
                </a:lnTo>
                <a:lnTo>
                  <a:pt x="6940" y="1979"/>
                </a:lnTo>
                <a:lnTo>
                  <a:pt x="6959" y="1974"/>
                </a:lnTo>
                <a:lnTo>
                  <a:pt x="6978" y="1969"/>
                </a:lnTo>
                <a:lnTo>
                  <a:pt x="6995" y="1962"/>
                </a:lnTo>
                <a:lnTo>
                  <a:pt x="6973" y="1948"/>
                </a:lnTo>
                <a:lnTo>
                  <a:pt x="6995" y="1948"/>
                </a:lnTo>
                <a:lnTo>
                  <a:pt x="7006" y="1947"/>
                </a:lnTo>
                <a:lnTo>
                  <a:pt x="7018" y="1945"/>
                </a:lnTo>
                <a:lnTo>
                  <a:pt x="7029" y="1942"/>
                </a:lnTo>
                <a:lnTo>
                  <a:pt x="7039" y="1939"/>
                </a:lnTo>
                <a:lnTo>
                  <a:pt x="7050" y="1935"/>
                </a:lnTo>
                <a:lnTo>
                  <a:pt x="7060" y="1930"/>
                </a:lnTo>
                <a:lnTo>
                  <a:pt x="7059" y="1947"/>
                </a:lnTo>
                <a:lnTo>
                  <a:pt x="7056" y="1963"/>
                </a:lnTo>
                <a:lnTo>
                  <a:pt x="7052" y="1980"/>
                </a:lnTo>
                <a:lnTo>
                  <a:pt x="7047" y="1995"/>
                </a:lnTo>
                <a:lnTo>
                  <a:pt x="7040" y="2011"/>
                </a:lnTo>
                <a:lnTo>
                  <a:pt x="7032" y="2025"/>
                </a:lnTo>
                <a:lnTo>
                  <a:pt x="7024" y="2039"/>
                </a:lnTo>
                <a:lnTo>
                  <a:pt x="7015" y="2052"/>
                </a:lnTo>
                <a:lnTo>
                  <a:pt x="7012" y="2028"/>
                </a:lnTo>
                <a:lnTo>
                  <a:pt x="7009" y="2037"/>
                </a:lnTo>
                <a:lnTo>
                  <a:pt x="7004" y="2047"/>
                </a:lnTo>
                <a:lnTo>
                  <a:pt x="7000" y="2054"/>
                </a:lnTo>
                <a:lnTo>
                  <a:pt x="6996" y="2061"/>
                </a:lnTo>
                <a:lnTo>
                  <a:pt x="6991" y="2067"/>
                </a:lnTo>
                <a:lnTo>
                  <a:pt x="6985" y="2071"/>
                </a:lnTo>
                <a:lnTo>
                  <a:pt x="6979" y="2075"/>
                </a:lnTo>
                <a:lnTo>
                  <a:pt x="6972" y="2078"/>
                </a:lnTo>
                <a:lnTo>
                  <a:pt x="6965" y="2080"/>
                </a:lnTo>
                <a:lnTo>
                  <a:pt x="6958" y="2080"/>
                </a:lnTo>
                <a:lnTo>
                  <a:pt x="6950" y="2080"/>
                </a:lnTo>
                <a:lnTo>
                  <a:pt x="6943" y="2079"/>
                </a:lnTo>
                <a:lnTo>
                  <a:pt x="6933" y="2076"/>
                </a:lnTo>
                <a:lnTo>
                  <a:pt x="6925" y="2072"/>
                </a:lnTo>
                <a:lnTo>
                  <a:pt x="6916" y="2068"/>
                </a:lnTo>
                <a:lnTo>
                  <a:pt x="6905" y="2064"/>
                </a:lnTo>
                <a:lnTo>
                  <a:pt x="6928" y="2041"/>
                </a:lnTo>
                <a:lnTo>
                  <a:pt x="6913" y="2040"/>
                </a:lnTo>
                <a:lnTo>
                  <a:pt x="6894" y="2038"/>
                </a:lnTo>
                <a:lnTo>
                  <a:pt x="6854" y="2036"/>
                </a:lnTo>
                <a:lnTo>
                  <a:pt x="6806" y="2034"/>
                </a:lnTo>
                <a:lnTo>
                  <a:pt x="6831" y="2020"/>
                </a:lnTo>
                <a:lnTo>
                  <a:pt x="6819" y="2020"/>
                </a:lnTo>
                <a:lnTo>
                  <a:pt x="6802" y="2020"/>
                </a:lnTo>
                <a:lnTo>
                  <a:pt x="6765" y="2021"/>
                </a:lnTo>
                <a:lnTo>
                  <a:pt x="6720" y="2023"/>
                </a:lnTo>
                <a:lnTo>
                  <a:pt x="6747" y="2019"/>
                </a:lnTo>
                <a:lnTo>
                  <a:pt x="6802" y="2011"/>
                </a:lnTo>
                <a:close/>
                <a:moveTo>
                  <a:pt x="6335" y="2097"/>
                </a:moveTo>
                <a:lnTo>
                  <a:pt x="6335" y="2097"/>
                </a:lnTo>
                <a:lnTo>
                  <a:pt x="6344" y="2107"/>
                </a:lnTo>
                <a:lnTo>
                  <a:pt x="6354" y="2118"/>
                </a:lnTo>
                <a:lnTo>
                  <a:pt x="6365" y="2128"/>
                </a:lnTo>
                <a:lnTo>
                  <a:pt x="6379" y="2138"/>
                </a:lnTo>
                <a:lnTo>
                  <a:pt x="6407" y="2158"/>
                </a:lnTo>
                <a:lnTo>
                  <a:pt x="6436" y="2176"/>
                </a:lnTo>
                <a:lnTo>
                  <a:pt x="6498" y="2212"/>
                </a:lnTo>
                <a:lnTo>
                  <a:pt x="6526" y="2228"/>
                </a:lnTo>
                <a:lnTo>
                  <a:pt x="6551" y="2242"/>
                </a:lnTo>
                <a:lnTo>
                  <a:pt x="6551" y="2238"/>
                </a:lnTo>
                <a:lnTo>
                  <a:pt x="6550" y="2233"/>
                </a:lnTo>
                <a:lnTo>
                  <a:pt x="6547" y="2222"/>
                </a:lnTo>
                <a:lnTo>
                  <a:pt x="6541" y="2209"/>
                </a:lnTo>
                <a:lnTo>
                  <a:pt x="6554" y="2225"/>
                </a:lnTo>
                <a:lnTo>
                  <a:pt x="6568" y="2240"/>
                </a:lnTo>
                <a:lnTo>
                  <a:pt x="6584" y="2254"/>
                </a:lnTo>
                <a:lnTo>
                  <a:pt x="6601" y="2265"/>
                </a:lnTo>
                <a:lnTo>
                  <a:pt x="6619" y="2275"/>
                </a:lnTo>
                <a:lnTo>
                  <a:pt x="6638" y="2284"/>
                </a:lnTo>
                <a:lnTo>
                  <a:pt x="6658" y="2290"/>
                </a:lnTo>
                <a:lnTo>
                  <a:pt x="6679" y="2293"/>
                </a:lnTo>
                <a:lnTo>
                  <a:pt x="6659" y="2262"/>
                </a:lnTo>
                <a:lnTo>
                  <a:pt x="6685" y="2273"/>
                </a:lnTo>
                <a:lnTo>
                  <a:pt x="6712" y="2283"/>
                </a:lnTo>
                <a:lnTo>
                  <a:pt x="6739" y="2289"/>
                </a:lnTo>
                <a:lnTo>
                  <a:pt x="6767" y="2293"/>
                </a:lnTo>
                <a:lnTo>
                  <a:pt x="6751" y="2257"/>
                </a:lnTo>
                <a:lnTo>
                  <a:pt x="6790" y="2272"/>
                </a:lnTo>
                <a:lnTo>
                  <a:pt x="6805" y="2280"/>
                </a:lnTo>
                <a:lnTo>
                  <a:pt x="6820" y="2287"/>
                </a:lnTo>
                <a:lnTo>
                  <a:pt x="6831" y="2294"/>
                </a:lnTo>
                <a:lnTo>
                  <a:pt x="6842" y="2301"/>
                </a:lnTo>
                <a:lnTo>
                  <a:pt x="6850" y="2309"/>
                </a:lnTo>
                <a:lnTo>
                  <a:pt x="6856" y="2319"/>
                </a:lnTo>
                <a:lnTo>
                  <a:pt x="6861" y="2329"/>
                </a:lnTo>
                <a:lnTo>
                  <a:pt x="6864" y="2340"/>
                </a:lnTo>
                <a:lnTo>
                  <a:pt x="6866" y="2353"/>
                </a:lnTo>
                <a:lnTo>
                  <a:pt x="6867" y="2366"/>
                </a:lnTo>
                <a:lnTo>
                  <a:pt x="6867" y="2382"/>
                </a:lnTo>
                <a:lnTo>
                  <a:pt x="6865" y="2399"/>
                </a:lnTo>
                <a:lnTo>
                  <a:pt x="6861" y="2440"/>
                </a:lnTo>
                <a:lnTo>
                  <a:pt x="6852" y="2416"/>
                </a:lnTo>
                <a:lnTo>
                  <a:pt x="6850" y="2428"/>
                </a:lnTo>
                <a:lnTo>
                  <a:pt x="6848" y="2448"/>
                </a:lnTo>
                <a:lnTo>
                  <a:pt x="6846" y="2471"/>
                </a:lnTo>
                <a:lnTo>
                  <a:pt x="6843" y="2496"/>
                </a:lnTo>
                <a:lnTo>
                  <a:pt x="6839" y="2519"/>
                </a:lnTo>
                <a:lnTo>
                  <a:pt x="6836" y="2528"/>
                </a:lnTo>
                <a:lnTo>
                  <a:pt x="6834" y="2536"/>
                </a:lnTo>
                <a:lnTo>
                  <a:pt x="6831" y="2542"/>
                </a:lnTo>
                <a:lnTo>
                  <a:pt x="6828" y="2548"/>
                </a:lnTo>
                <a:lnTo>
                  <a:pt x="6827" y="2549"/>
                </a:lnTo>
                <a:lnTo>
                  <a:pt x="6825" y="2549"/>
                </a:lnTo>
                <a:lnTo>
                  <a:pt x="6823" y="2549"/>
                </a:lnTo>
                <a:lnTo>
                  <a:pt x="6821" y="2548"/>
                </a:lnTo>
                <a:lnTo>
                  <a:pt x="6815" y="2542"/>
                </a:lnTo>
                <a:lnTo>
                  <a:pt x="6810" y="2536"/>
                </a:lnTo>
                <a:lnTo>
                  <a:pt x="6804" y="2529"/>
                </a:lnTo>
                <a:lnTo>
                  <a:pt x="6799" y="2522"/>
                </a:lnTo>
                <a:lnTo>
                  <a:pt x="6790" y="2506"/>
                </a:lnTo>
                <a:lnTo>
                  <a:pt x="6781" y="2490"/>
                </a:lnTo>
                <a:lnTo>
                  <a:pt x="6764" y="2455"/>
                </a:lnTo>
                <a:lnTo>
                  <a:pt x="6756" y="2439"/>
                </a:lnTo>
                <a:lnTo>
                  <a:pt x="6747" y="2425"/>
                </a:lnTo>
                <a:lnTo>
                  <a:pt x="6747" y="2451"/>
                </a:lnTo>
                <a:lnTo>
                  <a:pt x="6716" y="2408"/>
                </a:lnTo>
                <a:lnTo>
                  <a:pt x="6683" y="2366"/>
                </a:lnTo>
                <a:lnTo>
                  <a:pt x="6685" y="2392"/>
                </a:lnTo>
                <a:lnTo>
                  <a:pt x="6667" y="2369"/>
                </a:lnTo>
                <a:lnTo>
                  <a:pt x="6649" y="2348"/>
                </a:lnTo>
                <a:lnTo>
                  <a:pt x="6628" y="2327"/>
                </a:lnTo>
                <a:lnTo>
                  <a:pt x="6607" y="2308"/>
                </a:lnTo>
                <a:lnTo>
                  <a:pt x="6610" y="2340"/>
                </a:lnTo>
                <a:lnTo>
                  <a:pt x="6598" y="2330"/>
                </a:lnTo>
                <a:lnTo>
                  <a:pt x="6586" y="2320"/>
                </a:lnTo>
                <a:lnTo>
                  <a:pt x="6560" y="2300"/>
                </a:lnTo>
                <a:lnTo>
                  <a:pt x="6534" y="2281"/>
                </a:lnTo>
                <a:lnTo>
                  <a:pt x="6522" y="2269"/>
                </a:lnTo>
                <a:lnTo>
                  <a:pt x="6511" y="2258"/>
                </a:lnTo>
                <a:lnTo>
                  <a:pt x="6509" y="2288"/>
                </a:lnTo>
                <a:lnTo>
                  <a:pt x="6462" y="2227"/>
                </a:lnTo>
                <a:lnTo>
                  <a:pt x="6439" y="2196"/>
                </a:lnTo>
                <a:lnTo>
                  <a:pt x="6414" y="2166"/>
                </a:lnTo>
                <a:lnTo>
                  <a:pt x="6417" y="2193"/>
                </a:lnTo>
                <a:lnTo>
                  <a:pt x="6407" y="2183"/>
                </a:lnTo>
                <a:lnTo>
                  <a:pt x="6395" y="2172"/>
                </a:lnTo>
                <a:lnTo>
                  <a:pt x="6368" y="2150"/>
                </a:lnTo>
                <a:lnTo>
                  <a:pt x="6356" y="2137"/>
                </a:lnTo>
                <a:lnTo>
                  <a:pt x="6345" y="2126"/>
                </a:lnTo>
                <a:lnTo>
                  <a:pt x="6336" y="2114"/>
                </a:lnTo>
                <a:lnTo>
                  <a:pt x="6333" y="2108"/>
                </a:lnTo>
                <a:lnTo>
                  <a:pt x="6331" y="2102"/>
                </a:lnTo>
                <a:lnTo>
                  <a:pt x="6335" y="2116"/>
                </a:lnTo>
                <a:lnTo>
                  <a:pt x="6340" y="2128"/>
                </a:lnTo>
                <a:lnTo>
                  <a:pt x="6345" y="2139"/>
                </a:lnTo>
                <a:lnTo>
                  <a:pt x="6351" y="2150"/>
                </a:lnTo>
                <a:lnTo>
                  <a:pt x="6357" y="2160"/>
                </a:lnTo>
                <a:lnTo>
                  <a:pt x="6364" y="2169"/>
                </a:lnTo>
                <a:lnTo>
                  <a:pt x="6381" y="2190"/>
                </a:lnTo>
                <a:lnTo>
                  <a:pt x="6367" y="2193"/>
                </a:lnTo>
                <a:lnTo>
                  <a:pt x="6388" y="2215"/>
                </a:lnTo>
                <a:lnTo>
                  <a:pt x="6408" y="2237"/>
                </a:lnTo>
                <a:lnTo>
                  <a:pt x="6425" y="2261"/>
                </a:lnTo>
                <a:lnTo>
                  <a:pt x="6441" y="2287"/>
                </a:lnTo>
                <a:lnTo>
                  <a:pt x="6422" y="2276"/>
                </a:lnTo>
                <a:lnTo>
                  <a:pt x="6442" y="2302"/>
                </a:lnTo>
                <a:lnTo>
                  <a:pt x="6460" y="2329"/>
                </a:lnTo>
                <a:lnTo>
                  <a:pt x="6477" y="2357"/>
                </a:lnTo>
                <a:lnTo>
                  <a:pt x="6484" y="2371"/>
                </a:lnTo>
                <a:lnTo>
                  <a:pt x="6491" y="2386"/>
                </a:lnTo>
                <a:lnTo>
                  <a:pt x="6468" y="2374"/>
                </a:lnTo>
                <a:lnTo>
                  <a:pt x="6486" y="2408"/>
                </a:lnTo>
                <a:lnTo>
                  <a:pt x="6493" y="2425"/>
                </a:lnTo>
                <a:lnTo>
                  <a:pt x="6500" y="2442"/>
                </a:lnTo>
                <a:lnTo>
                  <a:pt x="6507" y="2460"/>
                </a:lnTo>
                <a:lnTo>
                  <a:pt x="6512" y="2478"/>
                </a:lnTo>
                <a:lnTo>
                  <a:pt x="6515" y="2496"/>
                </a:lnTo>
                <a:lnTo>
                  <a:pt x="6518" y="2515"/>
                </a:lnTo>
                <a:lnTo>
                  <a:pt x="6507" y="2512"/>
                </a:lnTo>
                <a:lnTo>
                  <a:pt x="6511" y="2568"/>
                </a:lnTo>
                <a:lnTo>
                  <a:pt x="6514" y="2626"/>
                </a:lnTo>
                <a:lnTo>
                  <a:pt x="6498" y="2606"/>
                </a:lnTo>
                <a:lnTo>
                  <a:pt x="6498" y="2636"/>
                </a:lnTo>
                <a:lnTo>
                  <a:pt x="6500" y="2666"/>
                </a:lnTo>
                <a:lnTo>
                  <a:pt x="6503" y="2695"/>
                </a:lnTo>
                <a:lnTo>
                  <a:pt x="6510" y="2725"/>
                </a:lnTo>
                <a:lnTo>
                  <a:pt x="6495" y="2716"/>
                </a:lnTo>
                <a:lnTo>
                  <a:pt x="6501" y="2745"/>
                </a:lnTo>
                <a:lnTo>
                  <a:pt x="6511" y="2772"/>
                </a:lnTo>
                <a:lnTo>
                  <a:pt x="6521" y="2800"/>
                </a:lnTo>
                <a:lnTo>
                  <a:pt x="6532" y="2827"/>
                </a:lnTo>
                <a:lnTo>
                  <a:pt x="6516" y="2818"/>
                </a:lnTo>
                <a:lnTo>
                  <a:pt x="6519" y="2824"/>
                </a:lnTo>
                <a:lnTo>
                  <a:pt x="6524" y="2833"/>
                </a:lnTo>
                <a:lnTo>
                  <a:pt x="6540" y="2857"/>
                </a:lnTo>
                <a:lnTo>
                  <a:pt x="6556" y="2883"/>
                </a:lnTo>
                <a:lnTo>
                  <a:pt x="6569" y="2903"/>
                </a:lnTo>
                <a:lnTo>
                  <a:pt x="6549" y="2901"/>
                </a:lnTo>
                <a:lnTo>
                  <a:pt x="6567" y="2921"/>
                </a:lnTo>
                <a:lnTo>
                  <a:pt x="6597" y="2953"/>
                </a:lnTo>
                <a:lnTo>
                  <a:pt x="6613" y="2969"/>
                </a:lnTo>
                <a:lnTo>
                  <a:pt x="6625" y="2984"/>
                </a:lnTo>
                <a:lnTo>
                  <a:pt x="6633" y="2995"/>
                </a:lnTo>
                <a:lnTo>
                  <a:pt x="6634" y="2998"/>
                </a:lnTo>
                <a:lnTo>
                  <a:pt x="6634" y="3001"/>
                </a:lnTo>
                <a:lnTo>
                  <a:pt x="6631" y="3002"/>
                </a:lnTo>
                <a:lnTo>
                  <a:pt x="6628" y="3002"/>
                </a:lnTo>
                <a:lnTo>
                  <a:pt x="6621" y="2999"/>
                </a:lnTo>
                <a:lnTo>
                  <a:pt x="6611" y="2994"/>
                </a:lnTo>
                <a:lnTo>
                  <a:pt x="6600" y="2988"/>
                </a:lnTo>
                <a:lnTo>
                  <a:pt x="6580" y="2973"/>
                </a:lnTo>
                <a:lnTo>
                  <a:pt x="6566" y="2964"/>
                </a:lnTo>
                <a:lnTo>
                  <a:pt x="6583" y="2987"/>
                </a:lnTo>
                <a:lnTo>
                  <a:pt x="6553" y="2979"/>
                </a:lnTo>
                <a:lnTo>
                  <a:pt x="6525" y="2967"/>
                </a:lnTo>
                <a:lnTo>
                  <a:pt x="6497" y="2954"/>
                </a:lnTo>
                <a:lnTo>
                  <a:pt x="6470" y="2938"/>
                </a:lnTo>
                <a:lnTo>
                  <a:pt x="6473" y="2958"/>
                </a:lnTo>
                <a:lnTo>
                  <a:pt x="6456" y="2952"/>
                </a:lnTo>
                <a:lnTo>
                  <a:pt x="6440" y="2947"/>
                </a:lnTo>
                <a:lnTo>
                  <a:pt x="6423" y="2941"/>
                </a:lnTo>
                <a:lnTo>
                  <a:pt x="6407" y="2938"/>
                </a:lnTo>
                <a:lnTo>
                  <a:pt x="6390" y="2934"/>
                </a:lnTo>
                <a:lnTo>
                  <a:pt x="6373" y="2932"/>
                </a:lnTo>
                <a:lnTo>
                  <a:pt x="6339" y="2928"/>
                </a:lnTo>
                <a:lnTo>
                  <a:pt x="6351" y="2941"/>
                </a:lnTo>
                <a:lnTo>
                  <a:pt x="6335" y="2936"/>
                </a:lnTo>
                <a:lnTo>
                  <a:pt x="6319" y="2930"/>
                </a:lnTo>
                <a:lnTo>
                  <a:pt x="6288" y="2917"/>
                </a:lnTo>
                <a:lnTo>
                  <a:pt x="6257" y="2901"/>
                </a:lnTo>
                <a:lnTo>
                  <a:pt x="6225" y="2887"/>
                </a:lnTo>
                <a:lnTo>
                  <a:pt x="6238" y="2894"/>
                </a:lnTo>
                <a:lnTo>
                  <a:pt x="6252" y="2904"/>
                </a:lnTo>
                <a:lnTo>
                  <a:pt x="6265" y="2916"/>
                </a:lnTo>
                <a:lnTo>
                  <a:pt x="6279" y="2928"/>
                </a:lnTo>
                <a:lnTo>
                  <a:pt x="6300" y="2949"/>
                </a:lnTo>
                <a:lnTo>
                  <a:pt x="6310" y="2958"/>
                </a:lnTo>
                <a:lnTo>
                  <a:pt x="6289" y="2963"/>
                </a:lnTo>
                <a:lnTo>
                  <a:pt x="6303" y="2976"/>
                </a:lnTo>
                <a:lnTo>
                  <a:pt x="6319" y="2990"/>
                </a:lnTo>
                <a:lnTo>
                  <a:pt x="6334" y="3001"/>
                </a:lnTo>
                <a:lnTo>
                  <a:pt x="6352" y="3011"/>
                </a:lnTo>
                <a:lnTo>
                  <a:pt x="6369" y="3020"/>
                </a:lnTo>
                <a:lnTo>
                  <a:pt x="6388" y="3028"/>
                </a:lnTo>
                <a:lnTo>
                  <a:pt x="6407" y="3034"/>
                </a:lnTo>
                <a:lnTo>
                  <a:pt x="6426" y="3040"/>
                </a:lnTo>
                <a:lnTo>
                  <a:pt x="6392" y="3054"/>
                </a:lnTo>
                <a:lnTo>
                  <a:pt x="6409" y="3065"/>
                </a:lnTo>
                <a:lnTo>
                  <a:pt x="6425" y="3074"/>
                </a:lnTo>
                <a:lnTo>
                  <a:pt x="6458" y="3093"/>
                </a:lnTo>
                <a:lnTo>
                  <a:pt x="6475" y="3103"/>
                </a:lnTo>
                <a:lnTo>
                  <a:pt x="6490" y="3114"/>
                </a:lnTo>
                <a:lnTo>
                  <a:pt x="6504" y="3125"/>
                </a:lnTo>
                <a:lnTo>
                  <a:pt x="6519" y="3138"/>
                </a:lnTo>
                <a:lnTo>
                  <a:pt x="6483" y="3138"/>
                </a:lnTo>
                <a:lnTo>
                  <a:pt x="6493" y="3148"/>
                </a:lnTo>
                <a:lnTo>
                  <a:pt x="6503" y="3157"/>
                </a:lnTo>
                <a:lnTo>
                  <a:pt x="6515" y="3166"/>
                </a:lnTo>
                <a:lnTo>
                  <a:pt x="6526" y="3173"/>
                </a:lnTo>
                <a:lnTo>
                  <a:pt x="6550" y="3188"/>
                </a:lnTo>
                <a:lnTo>
                  <a:pt x="6575" y="3201"/>
                </a:lnTo>
                <a:lnTo>
                  <a:pt x="6569" y="3210"/>
                </a:lnTo>
                <a:lnTo>
                  <a:pt x="6564" y="3220"/>
                </a:lnTo>
                <a:lnTo>
                  <a:pt x="6555" y="3239"/>
                </a:lnTo>
                <a:lnTo>
                  <a:pt x="6548" y="3260"/>
                </a:lnTo>
                <a:lnTo>
                  <a:pt x="6543" y="3281"/>
                </a:lnTo>
                <a:lnTo>
                  <a:pt x="6534" y="3262"/>
                </a:lnTo>
                <a:lnTo>
                  <a:pt x="6526" y="3288"/>
                </a:lnTo>
                <a:lnTo>
                  <a:pt x="6519" y="3313"/>
                </a:lnTo>
                <a:lnTo>
                  <a:pt x="6513" y="3338"/>
                </a:lnTo>
                <a:lnTo>
                  <a:pt x="6508" y="3364"/>
                </a:lnTo>
                <a:lnTo>
                  <a:pt x="6493" y="3352"/>
                </a:lnTo>
                <a:lnTo>
                  <a:pt x="6488" y="3376"/>
                </a:lnTo>
                <a:lnTo>
                  <a:pt x="6482" y="3403"/>
                </a:lnTo>
                <a:lnTo>
                  <a:pt x="6477" y="3434"/>
                </a:lnTo>
                <a:lnTo>
                  <a:pt x="6469" y="3410"/>
                </a:lnTo>
                <a:lnTo>
                  <a:pt x="6456" y="3436"/>
                </a:lnTo>
                <a:lnTo>
                  <a:pt x="6442" y="3461"/>
                </a:lnTo>
                <a:lnTo>
                  <a:pt x="6425" y="3486"/>
                </a:lnTo>
                <a:lnTo>
                  <a:pt x="6409" y="3509"/>
                </a:lnTo>
                <a:lnTo>
                  <a:pt x="6401" y="3489"/>
                </a:lnTo>
                <a:lnTo>
                  <a:pt x="6369" y="3536"/>
                </a:lnTo>
                <a:lnTo>
                  <a:pt x="6349" y="3567"/>
                </a:lnTo>
                <a:lnTo>
                  <a:pt x="6348" y="3548"/>
                </a:lnTo>
                <a:lnTo>
                  <a:pt x="6329" y="3569"/>
                </a:lnTo>
                <a:lnTo>
                  <a:pt x="6320" y="3580"/>
                </a:lnTo>
                <a:lnTo>
                  <a:pt x="6310" y="3589"/>
                </a:lnTo>
                <a:lnTo>
                  <a:pt x="6299" y="3598"/>
                </a:lnTo>
                <a:lnTo>
                  <a:pt x="6289" y="3605"/>
                </a:lnTo>
                <a:lnTo>
                  <a:pt x="6279" y="3613"/>
                </a:lnTo>
                <a:lnTo>
                  <a:pt x="6267" y="3619"/>
                </a:lnTo>
                <a:lnTo>
                  <a:pt x="6256" y="3623"/>
                </a:lnTo>
                <a:lnTo>
                  <a:pt x="6245" y="3626"/>
                </a:lnTo>
                <a:lnTo>
                  <a:pt x="6233" y="3628"/>
                </a:lnTo>
                <a:lnTo>
                  <a:pt x="6221" y="3629"/>
                </a:lnTo>
                <a:lnTo>
                  <a:pt x="6210" y="3627"/>
                </a:lnTo>
                <a:lnTo>
                  <a:pt x="6197" y="3624"/>
                </a:lnTo>
                <a:lnTo>
                  <a:pt x="6184" y="3620"/>
                </a:lnTo>
                <a:lnTo>
                  <a:pt x="6172" y="3613"/>
                </a:lnTo>
                <a:lnTo>
                  <a:pt x="6167" y="3624"/>
                </a:lnTo>
                <a:lnTo>
                  <a:pt x="6139" y="3591"/>
                </a:lnTo>
                <a:lnTo>
                  <a:pt x="6112" y="3556"/>
                </a:lnTo>
                <a:lnTo>
                  <a:pt x="6110" y="3573"/>
                </a:lnTo>
                <a:lnTo>
                  <a:pt x="6099" y="3558"/>
                </a:lnTo>
                <a:lnTo>
                  <a:pt x="6088" y="3543"/>
                </a:lnTo>
                <a:lnTo>
                  <a:pt x="6076" y="3529"/>
                </a:lnTo>
                <a:lnTo>
                  <a:pt x="6063" y="3516"/>
                </a:lnTo>
                <a:lnTo>
                  <a:pt x="6059" y="3533"/>
                </a:lnTo>
                <a:lnTo>
                  <a:pt x="6050" y="3522"/>
                </a:lnTo>
                <a:lnTo>
                  <a:pt x="6041" y="3509"/>
                </a:lnTo>
                <a:lnTo>
                  <a:pt x="6034" y="3495"/>
                </a:lnTo>
                <a:lnTo>
                  <a:pt x="6028" y="3481"/>
                </a:lnTo>
                <a:lnTo>
                  <a:pt x="6025" y="3511"/>
                </a:lnTo>
                <a:lnTo>
                  <a:pt x="6015" y="3490"/>
                </a:lnTo>
                <a:lnTo>
                  <a:pt x="6007" y="3468"/>
                </a:lnTo>
                <a:lnTo>
                  <a:pt x="5999" y="3445"/>
                </a:lnTo>
                <a:lnTo>
                  <a:pt x="5994" y="3422"/>
                </a:lnTo>
                <a:lnTo>
                  <a:pt x="5984" y="3442"/>
                </a:lnTo>
                <a:lnTo>
                  <a:pt x="5978" y="3427"/>
                </a:lnTo>
                <a:lnTo>
                  <a:pt x="5976" y="3420"/>
                </a:lnTo>
                <a:lnTo>
                  <a:pt x="5975" y="3414"/>
                </a:lnTo>
                <a:lnTo>
                  <a:pt x="5975" y="3407"/>
                </a:lnTo>
                <a:lnTo>
                  <a:pt x="5976" y="3402"/>
                </a:lnTo>
                <a:lnTo>
                  <a:pt x="5977" y="3397"/>
                </a:lnTo>
                <a:lnTo>
                  <a:pt x="5979" y="3392"/>
                </a:lnTo>
                <a:lnTo>
                  <a:pt x="5982" y="3388"/>
                </a:lnTo>
                <a:lnTo>
                  <a:pt x="5986" y="3384"/>
                </a:lnTo>
                <a:lnTo>
                  <a:pt x="5990" y="3381"/>
                </a:lnTo>
                <a:lnTo>
                  <a:pt x="5995" y="3377"/>
                </a:lnTo>
                <a:lnTo>
                  <a:pt x="6001" y="3375"/>
                </a:lnTo>
                <a:lnTo>
                  <a:pt x="6009" y="3373"/>
                </a:lnTo>
                <a:lnTo>
                  <a:pt x="6025" y="3370"/>
                </a:lnTo>
                <a:lnTo>
                  <a:pt x="6001" y="3367"/>
                </a:lnTo>
                <a:lnTo>
                  <a:pt x="6016" y="3360"/>
                </a:lnTo>
                <a:lnTo>
                  <a:pt x="6031" y="3355"/>
                </a:lnTo>
                <a:lnTo>
                  <a:pt x="6047" y="3351"/>
                </a:lnTo>
                <a:lnTo>
                  <a:pt x="6062" y="3348"/>
                </a:lnTo>
                <a:lnTo>
                  <a:pt x="6079" y="3347"/>
                </a:lnTo>
                <a:lnTo>
                  <a:pt x="6095" y="3347"/>
                </a:lnTo>
                <a:lnTo>
                  <a:pt x="6111" y="3348"/>
                </a:lnTo>
                <a:lnTo>
                  <a:pt x="6127" y="3351"/>
                </a:lnTo>
                <a:lnTo>
                  <a:pt x="6111" y="3341"/>
                </a:lnTo>
                <a:lnTo>
                  <a:pt x="6121" y="3341"/>
                </a:lnTo>
                <a:lnTo>
                  <a:pt x="6134" y="3343"/>
                </a:lnTo>
                <a:lnTo>
                  <a:pt x="6165" y="3350"/>
                </a:lnTo>
                <a:lnTo>
                  <a:pt x="6207" y="3359"/>
                </a:lnTo>
                <a:lnTo>
                  <a:pt x="6195" y="3344"/>
                </a:lnTo>
                <a:lnTo>
                  <a:pt x="6232" y="3358"/>
                </a:lnTo>
                <a:lnTo>
                  <a:pt x="6269" y="3371"/>
                </a:lnTo>
                <a:lnTo>
                  <a:pt x="6288" y="3376"/>
                </a:lnTo>
                <a:lnTo>
                  <a:pt x="6308" y="3382"/>
                </a:lnTo>
                <a:lnTo>
                  <a:pt x="6326" y="3387"/>
                </a:lnTo>
                <a:lnTo>
                  <a:pt x="6346" y="3390"/>
                </a:lnTo>
                <a:lnTo>
                  <a:pt x="6324" y="3378"/>
                </a:lnTo>
                <a:lnTo>
                  <a:pt x="6303" y="3366"/>
                </a:lnTo>
                <a:lnTo>
                  <a:pt x="6260" y="3343"/>
                </a:lnTo>
                <a:lnTo>
                  <a:pt x="6239" y="3332"/>
                </a:lnTo>
                <a:lnTo>
                  <a:pt x="6217" y="3323"/>
                </a:lnTo>
                <a:lnTo>
                  <a:pt x="6193" y="3315"/>
                </a:lnTo>
                <a:lnTo>
                  <a:pt x="6182" y="3311"/>
                </a:lnTo>
                <a:lnTo>
                  <a:pt x="6169" y="3308"/>
                </a:lnTo>
                <a:lnTo>
                  <a:pt x="6190" y="3302"/>
                </a:lnTo>
                <a:lnTo>
                  <a:pt x="6156" y="3295"/>
                </a:lnTo>
                <a:lnTo>
                  <a:pt x="6122" y="3290"/>
                </a:lnTo>
                <a:lnTo>
                  <a:pt x="6087" y="3285"/>
                </a:lnTo>
                <a:lnTo>
                  <a:pt x="6053" y="3282"/>
                </a:lnTo>
                <a:lnTo>
                  <a:pt x="6062" y="3280"/>
                </a:lnTo>
                <a:lnTo>
                  <a:pt x="6073" y="3275"/>
                </a:lnTo>
                <a:lnTo>
                  <a:pt x="6082" y="3271"/>
                </a:lnTo>
                <a:lnTo>
                  <a:pt x="6037" y="3259"/>
                </a:lnTo>
                <a:lnTo>
                  <a:pt x="6013" y="3253"/>
                </a:lnTo>
                <a:lnTo>
                  <a:pt x="5990" y="3248"/>
                </a:lnTo>
                <a:lnTo>
                  <a:pt x="6039" y="3118"/>
                </a:lnTo>
                <a:lnTo>
                  <a:pt x="6088" y="2988"/>
                </a:lnTo>
                <a:lnTo>
                  <a:pt x="6112" y="2923"/>
                </a:lnTo>
                <a:lnTo>
                  <a:pt x="6135" y="2858"/>
                </a:lnTo>
                <a:lnTo>
                  <a:pt x="6157" y="2792"/>
                </a:lnTo>
                <a:lnTo>
                  <a:pt x="6179" y="2726"/>
                </a:lnTo>
                <a:lnTo>
                  <a:pt x="6201" y="2652"/>
                </a:lnTo>
                <a:lnTo>
                  <a:pt x="6223" y="2577"/>
                </a:lnTo>
                <a:lnTo>
                  <a:pt x="6244" y="2502"/>
                </a:lnTo>
                <a:lnTo>
                  <a:pt x="6252" y="2464"/>
                </a:lnTo>
                <a:lnTo>
                  <a:pt x="6261" y="2426"/>
                </a:lnTo>
                <a:lnTo>
                  <a:pt x="6265" y="2403"/>
                </a:lnTo>
                <a:lnTo>
                  <a:pt x="6267" y="2381"/>
                </a:lnTo>
                <a:lnTo>
                  <a:pt x="6269" y="2358"/>
                </a:lnTo>
                <a:lnTo>
                  <a:pt x="6270" y="2336"/>
                </a:lnTo>
                <a:lnTo>
                  <a:pt x="6270" y="2314"/>
                </a:lnTo>
                <a:lnTo>
                  <a:pt x="6269" y="2291"/>
                </a:lnTo>
                <a:lnTo>
                  <a:pt x="6267" y="2246"/>
                </a:lnTo>
                <a:lnTo>
                  <a:pt x="6264" y="2200"/>
                </a:lnTo>
                <a:lnTo>
                  <a:pt x="6262" y="2156"/>
                </a:lnTo>
                <a:lnTo>
                  <a:pt x="6262" y="2133"/>
                </a:lnTo>
                <a:lnTo>
                  <a:pt x="6263" y="2111"/>
                </a:lnTo>
                <a:lnTo>
                  <a:pt x="6264" y="2089"/>
                </a:lnTo>
                <a:lnTo>
                  <a:pt x="6266" y="2066"/>
                </a:lnTo>
                <a:lnTo>
                  <a:pt x="6273" y="2066"/>
                </a:lnTo>
                <a:lnTo>
                  <a:pt x="6279" y="2067"/>
                </a:lnTo>
                <a:lnTo>
                  <a:pt x="6291" y="2071"/>
                </a:lnTo>
                <a:lnTo>
                  <a:pt x="6303" y="2076"/>
                </a:lnTo>
                <a:lnTo>
                  <a:pt x="6314" y="2082"/>
                </a:lnTo>
                <a:lnTo>
                  <a:pt x="6322" y="2088"/>
                </a:lnTo>
                <a:lnTo>
                  <a:pt x="6329" y="2093"/>
                </a:lnTo>
                <a:lnTo>
                  <a:pt x="6335" y="2097"/>
                </a:lnTo>
                <a:close/>
                <a:moveTo>
                  <a:pt x="5822" y="2267"/>
                </a:moveTo>
                <a:lnTo>
                  <a:pt x="5815" y="2282"/>
                </a:lnTo>
                <a:lnTo>
                  <a:pt x="5829" y="2280"/>
                </a:lnTo>
                <a:lnTo>
                  <a:pt x="5845" y="2278"/>
                </a:lnTo>
                <a:lnTo>
                  <a:pt x="5864" y="2274"/>
                </a:lnTo>
                <a:lnTo>
                  <a:pt x="5885" y="2270"/>
                </a:lnTo>
                <a:lnTo>
                  <a:pt x="5907" y="2264"/>
                </a:lnTo>
                <a:lnTo>
                  <a:pt x="5927" y="2257"/>
                </a:lnTo>
                <a:lnTo>
                  <a:pt x="5937" y="2253"/>
                </a:lnTo>
                <a:lnTo>
                  <a:pt x="5946" y="2248"/>
                </a:lnTo>
                <a:lnTo>
                  <a:pt x="5924" y="2276"/>
                </a:lnTo>
                <a:lnTo>
                  <a:pt x="5941" y="2271"/>
                </a:lnTo>
                <a:lnTo>
                  <a:pt x="5958" y="2264"/>
                </a:lnTo>
                <a:lnTo>
                  <a:pt x="5994" y="2248"/>
                </a:lnTo>
                <a:lnTo>
                  <a:pt x="6026" y="2233"/>
                </a:lnTo>
                <a:lnTo>
                  <a:pt x="6040" y="2228"/>
                </a:lnTo>
                <a:lnTo>
                  <a:pt x="6050" y="2226"/>
                </a:lnTo>
                <a:lnTo>
                  <a:pt x="6089" y="2188"/>
                </a:lnTo>
                <a:lnTo>
                  <a:pt x="6111" y="2168"/>
                </a:lnTo>
                <a:lnTo>
                  <a:pt x="6132" y="2150"/>
                </a:lnTo>
                <a:lnTo>
                  <a:pt x="6154" y="2131"/>
                </a:lnTo>
                <a:lnTo>
                  <a:pt x="6177" y="2114"/>
                </a:lnTo>
                <a:lnTo>
                  <a:pt x="6199" y="2097"/>
                </a:lnTo>
                <a:lnTo>
                  <a:pt x="6222" y="2083"/>
                </a:lnTo>
                <a:lnTo>
                  <a:pt x="6227" y="2100"/>
                </a:lnTo>
                <a:lnTo>
                  <a:pt x="6231" y="2119"/>
                </a:lnTo>
                <a:lnTo>
                  <a:pt x="6235" y="2137"/>
                </a:lnTo>
                <a:lnTo>
                  <a:pt x="6239" y="2156"/>
                </a:lnTo>
                <a:lnTo>
                  <a:pt x="6244" y="2194"/>
                </a:lnTo>
                <a:lnTo>
                  <a:pt x="6247" y="2232"/>
                </a:lnTo>
                <a:lnTo>
                  <a:pt x="6247" y="2270"/>
                </a:lnTo>
                <a:lnTo>
                  <a:pt x="6246" y="2309"/>
                </a:lnTo>
                <a:lnTo>
                  <a:pt x="6243" y="2349"/>
                </a:lnTo>
                <a:lnTo>
                  <a:pt x="6238" y="2387"/>
                </a:lnTo>
                <a:lnTo>
                  <a:pt x="6231" y="2426"/>
                </a:lnTo>
                <a:lnTo>
                  <a:pt x="6223" y="2465"/>
                </a:lnTo>
                <a:lnTo>
                  <a:pt x="6215" y="2504"/>
                </a:lnTo>
                <a:lnTo>
                  <a:pt x="6205" y="2543"/>
                </a:lnTo>
                <a:lnTo>
                  <a:pt x="6193" y="2583"/>
                </a:lnTo>
                <a:lnTo>
                  <a:pt x="6181" y="2622"/>
                </a:lnTo>
                <a:lnTo>
                  <a:pt x="6167" y="2660"/>
                </a:lnTo>
                <a:lnTo>
                  <a:pt x="6154" y="2699"/>
                </a:lnTo>
                <a:lnTo>
                  <a:pt x="6125" y="2774"/>
                </a:lnTo>
                <a:lnTo>
                  <a:pt x="6094" y="2849"/>
                </a:lnTo>
                <a:lnTo>
                  <a:pt x="6035" y="2989"/>
                </a:lnTo>
                <a:lnTo>
                  <a:pt x="6009" y="3055"/>
                </a:lnTo>
                <a:lnTo>
                  <a:pt x="5985" y="3118"/>
                </a:lnTo>
                <a:lnTo>
                  <a:pt x="5975" y="3148"/>
                </a:lnTo>
                <a:lnTo>
                  <a:pt x="5965" y="3176"/>
                </a:lnTo>
                <a:lnTo>
                  <a:pt x="5958" y="3204"/>
                </a:lnTo>
                <a:lnTo>
                  <a:pt x="5951" y="3231"/>
                </a:lnTo>
                <a:lnTo>
                  <a:pt x="5943" y="3232"/>
                </a:lnTo>
                <a:lnTo>
                  <a:pt x="5937" y="3232"/>
                </a:lnTo>
                <a:lnTo>
                  <a:pt x="5931" y="3231"/>
                </a:lnTo>
                <a:lnTo>
                  <a:pt x="5927" y="3228"/>
                </a:lnTo>
                <a:lnTo>
                  <a:pt x="5924" y="3224"/>
                </a:lnTo>
                <a:lnTo>
                  <a:pt x="5922" y="3219"/>
                </a:lnTo>
                <a:lnTo>
                  <a:pt x="5922" y="3213"/>
                </a:lnTo>
                <a:lnTo>
                  <a:pt x="5924" y="3204"/>
                </a:lnTo>
                <a:lnTo>
                  <a:pt x="5916" y="3226"/>
                </a:lnTo>
                <a:lnTo>
                  <a:pt x="5914" y="3201"/>
                </a:lnTo>
                <a:lnTo>
                  <a:pt x="5911" y="3177"/>
                </a:lnTo>
                <a:lnTo>
                  <a:pt x="5907" y="3154"/>
                </a:lnTo>
                <a:lnTo>
                  <a:pt x="5900" y="3131"/>
                </a:lnTo>
                <a:lnTo>
                  <a:pt x="5895" y="3141"/>
                </a:lnTo>
                <a:lnTo>
                  <a:pt x="5891" y="3152"/>
                </a:lnTo>
                <a:lnTo>
                  <a:pt x="5887" y="3162"/>
                </a:lnTo>
                <a:lnTo>
                  <a:pt x="5885" y="3173"/>
                </a:lnTo>
                <a:lnTo>
                  <a:pt x="5884" y="3185"/>
                </a:lnTo>
                <a:lnTo>
                  <a:pt x="5883" y="3196"/>
                </a:lnTo>
                <a:lnTo>
                  <a:pt x="5882" y="3219"/>
                </a:lnTo>
                <a:lnTo>
                  <a:pt x="5871" y="3214"/>
                </a:lnTo>
                <a:lnTo>
                  <a:pt x="5875" y="3223"/>
                </a:lnTo>
                <a:lnTo>
                  <a:pt x="5839" y="3220"/>
                </a:lnTo>
                <a:lnTo>
                  <a:pt x="5859" y="3205"/>
                </a:lnTo>
                <a:lnTo>
                  <a:pt x="5848" y="3204"/>
                </a:lnTo>
                <a:lnTo>
                  <a:pt x="5831" y="3205"/>
                </a:lnTo>
                <a:lnTo>
                  <a:pt x="5813" y="3206"/>
                </a:lnTo>
                <a:lnTo>
                  <a:pt x="5793" y="3208"/>
                </a:lnTo>
                <a:lnTo>
                  <a:pt x="5758" y="3214"/>
                </a:lnTo>
                <a:lnTo>
                  <a:pt x="5744" y="3216"/>
                </a:lnTo>
                <a:lnTo>
                  <a:pt x="5754" y="3196"/>
                </a:lnTo>
                <a:lnTo>
                  <a:pt x="5741" y="3199"/>
                </a:lnTo>
                <a:lnTo>
                  <a:pt x="5729" y="3202"/>
                </a:lnTo>
                <a:lnTo>
                  <a:pt x="5717" y="3204"/>
                </a:lnTo>
                <a:lnTo>
                  <a:pt x="5705" y="3205"/>
                </a:lnTo>
                <a:lnTo>
                  <a:pt x="5699" y="3204"/>
                </a:lnTo>
                <a:lnTo>
                  <a:pt x="5694" y="3203"/>
                </a:lnTo>
                <a:lnTo>
                  <a:pt x="5691" y="3201"/>
                </a:lnTo>
                <a:lnTo>
                  <a:pt x="5689" y="3198"/>
                </a:lnTo>
                <a:lnTo>
                  <a:pt x="5687" y="3194"/>
                </a:lnTo>
                <a:lnTo>
                  <a:pt x="5688" y="3189"/>
                </a:lnTo>
                <a:lnTo>
                  <a:pt x="5690" y="3183"/>
                </a:lnTo>
                <a:lnTo>
                  <a:pt x="5693" y="3176"/>
                </a:lnTo>
                <a:lnTo>
                  <a:pt x="5697" y="3169"/>
                </a:lnTo>
                <a:lnTo>
                  <a:pt x="5703" y="3163"/>
                </a:lnTo>
                <a:lnTo>
                  <a:pt x="5716" y="3149"/>
                </a:lnTo>
                <a:lnTo>
                  <a:pt x="5731" y="3134"/>
                </a:lnTo>
                <a:lnTo>
                  <a:pt x="5747" y="3120"/>
                </a:lnTo>
                <a:lnTo>
                  <a:pt x="5763" y="3107"/>
                </a:lnTo>
                <a:lnTo>
                  <a:pt x="5788" y="3089"/>
                </a:lnTo>
                <a:lnTo>
                  <a:pt x="5770" y="3085"/>
                </a:lnTo>
                <a:lnTo>
                  <a:pt x="5782" y="3077"/>
                </a:lnTo>
                <a:lnTo>
                  <a:pt x="5793" y="3069"/>
                </a:lnTo>
                <a:lnTo>
                  <a:pt x="5806" y="3061"/>
                </a:lnTo>
                <a:lnTo>
                  <a:pt x="5816" y="3052"/>
                </a:lnTo>
                <a:lnTo>
                  <a:pt x="5827" y="3042"/>
                </a:lnTo>
                <a:lnTo>
                  <a:pt x="5838" y="3032"/>
                </a:lnTo>
                <a:lnTo>
                  <a:pt x="5847" y="3021"/>
                </a:lnTo>
                <a:lnTo>
                  <a:pt x="5856" y="3010"/>
                </a:lnTo>
                <a:lnTo>
                  <a:pt x="5833" y="3013"/>
                </a:lnTo>
                <a:lnTo>
                  <a:pt x="5844" y="3003"/>
                </a:lnTo>
                <a:lnTo>
                  <a:pt x="5853" y="2994"/>
                </a:lnTo>
                <a:lnTo>
                  <a:pt x="5862" y="2984"/>
                </a:lnTo>
                <a:lnTo>
                  <a:pt x="5871" y="2973"/>
                </a:lnTo>
                <a:lnTo>
                  <a:pt x="5879" y="2963"/>
                </a:lnTo>
                <a:lnTo>
                  <a:pt x="5886" y="2952"/>
                </a:lnTo>
                <a:lnTo>
                  <a:pt x="5893" y="2940"/>
                </a:lnTo>
                <a:lnTo>
                  <a:pt x="5899" y="2928"/>
                </a:lnTo>
                <a:lnTo>
                  <a:pt x="5871" y="2935"/>
                </a:lnTo>
                <a:lnTo>
                  <a:pt x="5882" y="2926"/>
                </a:lnTo>
                <a:lnTo>
                  <a:pt x="5892" y="2917"/>
                </a:lnTo>
                <a:lnTo>
                  <a:pt x="5901" y="2906"/>
                </a:lnTo>
                <a:lnTo>
                  <a:pt x="5910" y="2896"/>
                </a:lnTo>
                <a:lnTo>
                  <a:pt x="5917" y="2885"/>
                </a:lnTo>
                <a:lnTo>
                  <a:pt x="5924" y="2873"/>
                </a:lnTo>
                <a:lnTo>
                  <a:pt x="5930" y="2861"/>
                </a:lnTo>
                <a:lnTo>
                  <a:pt x="5935" y="2848"/>
                </a:lnTo>
                <a:lnTo>
                  <a:pt x="5916" y="2855"/>
                </a:lnTo>
                <a:lnTo>
                  <a:pt x="5924" y="2843"/>
                </a:lnTo>
                <a:lnTo>
                  <a:pt x="5932" y="2833"/>
                </a:lnTo>
                <a:lnTo>
                  <a:pt x="5940" y="2822"/>
                </a:lnTo>
                <a:lnTo>
                  <a:pt x="5947" y="2810"/>
                </a:lnTo>
                <a:lnTo>
                  <a:pt x="5953" y="2798"/>
                </a:lnTo>
                <a:lnTo>
                  <a:pt x="5959" y="2786"/>
                </a:lnTo>
                <a:lnTo>
                  <a:pt x="5964" y="2773"/>
                </a:lnTo>
                <a:lnTo>
                  <a:pt x="5970" y="2760"/>
                </a:lnTo>
                <a:lnTo>
                  <a:pt x="5948" y="2773"/>
                </a:lnTo>
                <a:lnTo>
                  <a:pt x="5964" y="2749"/>
                </a:lnTo>
                <a:lnTo>
                  <a:pt x="5979" y="2724"/>
                </a:lnTo>
                <a:lnTo>
                  <a:pt x="5993" y="2698"/>
                </a:lnTo>
                <a:lnTo>
                  <a:pt x="6007" y="2671"/>
                </a:lnTo>
                <a:lnTo>
                  <a:pt x="5984" y="2680"/>
                </a:lnTo>
                <a:lnTo>
                  <a:pt x="6011" y="2637"/>
                </a:lnTo>
                <a:lnTo>
                  <a:pt x="6035" y="2594"/>
                </a:lnTo>
                <a:lnTo>
                  <a:pt x="6010" y="2605"/>
                </a:lnTo>
                <a:lnTo>
                  <a:pt x="6042" y="2562"/>
                </a:lnTo>
                <a:lnTo>
                  <a:pt x="6073" y="2517"/>
                </a:lnTo>
                <a:lnTo>
                  <a:pt x="6045" y="2527"/>
                </a:lnTo>
                <a:lnTo>
                  <a:pt x="6063" y="2509"/>
                </a:lnTo>
                <a:lnTo>
                  <a:pt x="6080" y="2491"/>
                </a:lnTo>
                <a:lnTo>
                  <a:pt x="6096" y="2472"/>
                </a:lnTo>
                <a:lnTo>
                  <a:pt x="6111" y="2453"/>
                </a:lnTo>
                <a:lnTo>
                  <a:pt x="6087" y="2457"/>
                </a:lnTo>
                <a:lnTo>
                  <a:pt x="6111" y="2435"/>
                </a:lnTo>
                <a:lnTo>
                  <a:pt x="6133" y="2412"/>
                </a:lnTo>
                <a:lnTo>
                  <a:pt x="6155" y="2388"/>
                </a:lnTo>
                <a:lnTo>
                  <a:pt x="6176" y="2362"/>
                </a:lnTo>
                <a:lnTo>
                  <a:pt x="6145" y="2370"/>
                </a:lnTo>
                <a:lnTo>
                  <a:pt x="6159" y="2345"/>
                </a:lnTo>
                <a:lnTo>
                  <a:pt x="6174" y="2320"/>
                </a:lnTo>
                <a:lnTo>
                  <a:pt x="6186" y="2293"/>
                </a:lnTo>
                <a:lnTo>
                  <a:pt x="6198" y="2267"/>
                </a:lnTo>
                <a:lnTo>
                  <a:pt x="6182" y="2279"/>
                </a:lnTo>
                <a:lnTo>
                  <a:pt x="6185" y="2270"/>
                </a:lnTo>
                <a:lnTo>
                  <a:pt x="6190" y="2260"/>
                </a:lnTo>
                <a:lnTo>
                  <a:pt x="6197" y="2249"/>
                </a:lnTo>
                <a:lnTo>
                  <a:pt x="6205" y="2237"/>
                </a:lnTo>
                <a:lnTo>
                  <a:pt x="6219" y="2218"/>
                </a:lnTo>
                <a:lnTo>
                  <a:pt x="6225" y="2209"/>
                </a:lnTo>
                <a:lnTo>
                  <a:pt x="6216" y="2216"/>
                </a:lnTo>
                <a:lnTo>
                  <a:pt x="6207" y="2222"/>
                </a:lnTo>
                <a:lnTo>
                  <a:pt x="6197" y="2229"/>
                </a:lnTo>
                <a:lnTo>
                  <a:pt x="6189" y="2237"/>
                </a:lnTo>
                <a:lnTo>
                  <a:pt x="6181" y="2246"/>
                </a:lnTo>
                <a:lnTo>
                  <a:pt x="6174" y="2255"/>
                </a:lnTo>
                <a:lnTo>
                  <a:pt x="6167" y="2264"/>
                </a:lnTo>
                <a:lnTo>
                  <a:pt x="6161" y="2273"/>
                </a:lnTo>
                <a:lnTo>
                  <a:pt x="6154" y="2256"/>
                </a:lnTo>
                <a:lnTo>
                  <a:pt x="6145" y="2282"/>
                </a:lnTo>
                <a:lnTo>
                  <a:pt x="6134" y="2306"/>
                </a:lnTo>
                <a:lnTo>
                  <a:pt x="6122" y="2331"/>
                </a:lnTo>
                <a:lnTo>
                  <a:pt x="6110" y="2356"/>
                </a:lnTo>
                <a:lnTo>
                  <a:pt x="6101" y="2341"/>
                </a:lnTo>
                <a:lnTo>
                  <a:pt x="6084" y="2359"/>
                </a:lnTo>
                <a:lnTo>
                  <a:pt x="6066" y="2376"/>
                </a:lnTo>
                <a:lnTo>
                  <a:pt x="6048" y="2393"/>
                </a:lnTo>
                <a:lnTo>
                  <a:pt x="6028" y="2409"/>
                </a:lnTo>
                <a:lnTo>
                  <a:pt x="6022" y="2396"/>
                </a:lnTo>
                <a:lnTo>
                  <a:pt x="6017" y="2405"/>
                </a:lnTo>
                <a:lnTo>
                  <a:pt x="6010" y="2414"/>
                </a:lnTo>
                <a:lnTo>
                  <a:pt x="6002" y="2421"/>
                </a:lnTo>
                <a:lnTo>
                  <a:pt x="5994" y="2427"/>
                </a:lnTo>
                <a:lnTo>
                  <a:pt x="5985" y="2432"/>
                </a:lnTo>
                <a:lnTo>
                  <a:pt x="5976" y="2436"/>
                </a:lnTo>
                <a:lnTo>
                  <a:pt x="5965" y="2439"/>
                </a:lnTo>
                <a:lnTo>
                  <a:pt x="5955" y="2441"/>
                </a:lnTo>
                <a:lnTo>
                  <a:pt x="5959" y="2430"/>
                </a:lnTo>
                <a:lnTo>
                  <a:pt x="5937" y="2438"/>
                </a:lnTo>
                <a:lnTo>
                  <a:pt x="5915" y="2446"/>
                </a:lnTo>
                <a:lnTo>
                  <a:pt x="5892" y="2452"/>
                </a:lnTo>
                <a:lnTo>
                  <a:pt x="5868" y="2457"/>
                </a:lnTo>
                <a:lnTo>
                  <a:pt x="5871" y="2438"/>
                </a:lnTo>
                <a:lnTo>
                  <a:pt x="5788" y="2508"/>
                </a:lnTo>
                <a:lnTo>
                  <a:pt x="5793" y="2490"/>
                </a:lnTo>
                <a:lnTo>
                  <a:pt x="5752" y="2525"/>
                </a:lnTo>
                <a:lnTo>
                  <a:pt x="5711" y="2561"/>
                </a:lnTo>
                <a:lnTo>
                  <a:pt x="5710" y="2546"/>
                </a:lnTo>
                <a:lnTo>
                  <a:pt x="5702" y="2554"/>
                </a:lnTo>
                <a:lnTo>
                  <a:pt x="5684" y="2570"/>
                </a:lnTo>
                <a:lnTo>
                  <a:pt x="5675" y="2577"/>
                </a:lnTo>
                <a:lnTo>
                  <a:pt x="5665" y="2583"/>
                </a:lnTo>
                <a:lnTo>
                  <a:pt x="5662" y="2585"/>
                </a:lnTo>
                <a:lnTo>
                  <a:pt x="5659" y="2585"/>
                </a:lnTo>
                <a:lnTo>
                  <a:pt x="5657" y="2583"/>
                </a:lnTo>
                <a:lnTo>
                  <a:pt x="5656" y="2581"/>
                </a:lnTo>
                <a:lnTo>
                  <a:pt x="5655" y="2568"/>
                </a:lnTo>
                <a:lnTo>
                  <a:pt x="5655" y="2554"/>
                </a:lnTo>
                <a:lnTo>
                  <a:pt x="5656" y="2538"/>
                </a:lnTo>
                <a:lnTo>
                  <a:pt x="5658" y="2523"/>
                </a:lnTo>
                <a:lnTo>
                  <a:pt x="5663" y="2491"/>
                </a:lnTo>
                <a:lnTo>
                  <a:pt x="5670" y="2465"/>
                </a:lnTo>
                <a:lnTo>
                  <a:pt x="5651" y="2485"/>
                </a:lnTo>
                <a:lnTo>
                  <a:pt x="5657" y="2445"/>
                </a:lnTo>
                <a:lnTo>
                  <a:pt x="5662" y="2404"/>
                </a:lnTo>
                <a:lnTo>
                  <a:pt x="5664" y="2363"/>
                </a:lnTo>
                <a:lnTo>
                  <a:pt x="5665" y="2323"/>
                </a:lnTo>
                <a:lnTo>
                  <a:pt x="5644" y="2368"/>
                </a:lnTo>
                <a:lnTo>
                  <a:pt x="5641" y="2355"/>
                </a:lnTo>
                <a:lnTo>
                  <a:pt x="5640" y="2341"/>
                </a:lnTo>
                <a:lnTo>
                  <a:pt x="5640" y="2328"/>
                </a:lnTo>
                <a:lnTo>
                  <a:pt x="5641" y="2317"/>
                </a:lnTo>
                <a:lnTo>
                  <a:pt x="5643" y="2305"/>
                </a:lnTo>
                <a:lnTo>
                  <a:pt x="5646" y="2295"/>
                </a:lnTo>
                <a:lnTo>
                  <a:pt x="5650" y="2286"/>
                </a:lnTo>
                <a:lnTo>
                  <a:pt x="5655" y="2278"/>
                </a:lnTo>
                <a:lnTo>
                  <a:pt x="5661" y="2269"/>
                </a:lnTo>
                <a:lnTo>
                  <a:pt x="5670" y="2263"/>
                </a:lnTo>
                <a:lnTo>
                  <a:pt x="5678" y="2257"/>
                </a:lnTo>
                <a:lnTo>
                  <a:pt x="5687" y="2252"/>
                </a:lnTo>
                <a:lnTo>
                  <a:pt x="5697" y="2248"/>
                </a:lnTo>
                <a:lnTo>
                  <a:pt x="5708" y="2245"/>
                </a:lnTo>
                <a:lnTo>
                  <a:pt x="5720" y="2241"/>
                </a:lnTo>
                <a:lnTo>
                  <a:pt x="5732" y="2240"/>
                </a:lnTo>
                <a:lnTo>
                  <a:pt x="5709" y="2279"/>
                </a:lnTo>
                <a:lnTo>
                  <a:pt x="5721" y="2281"/>
                </a:lnTo>
                <a:lnTo>
                  <a:pt x="5734" y="2281"/>
                </a:lnTo>
                <a:lnTo>
                  <a:pt x="5752" y="2282"/>
                </a:lnTo>
                <a:lnTo>
                  <a:pt x="5771" y="2281"/>
                </a:lnTo>
                <a:lnTo>
                  <a:pt x="5789" y="2279"/>
                </a:lnTo>
                <a:lnTo>
                  <a:pt x="5798" y="2276"/>
                </a:lnTo>
                <a:lnTo>
                  <a:pt x="5807" y="2273"/>
                </a:lnTo>
                <a:lnTo>
                  <a:pt x="5815" y="2270"/>
                </a:lnTo>
                <a:lnTo>
                  <a:pt x="5822" y="2267"/>
                </a:lnTo>
                <a:close/>
                <a:moveTo>
                  <a:pt x="5725" y="2008"/>
                </a:moveTo>
                <a:lnTo>
                  <a:pt x="5725" y="2008"/>
                </a:lnTo>
                <a:lnTo>
                  <a:pt x="5728" y="2008"/>
                </a:lnTo>
                <a:lnTo>
                  <a:pt x="5732" y="2011"/>
                </a:lnTo>
                <a:lnTo>
                  <a:pt x="5740" y="2016"/>
                </a:lnTo>
                <a:lnTo>
                  <a:pt x="5748" y="2023"/>
                </a:lnTo>
                <a:lnTo>
                  <a:pt x="5737" y="2024"/>
                </a:lnTo>
                <a:lnTo>
                  <a:pt x="5712" y="2028"/>
                </a:lnTo>
                <a:lnTo>
                  <a:pt x="5697" y="2032"/>
                </a:lnTo>
                <a:lnTo>
                  <a:pt x="5683" y="2036"/>
                </a:lnTo>
                <a:lnTo>
                  <a:pt x="5671" y="2040"/>
                </a:lnTo>
                <a:lnTo>
                  <a:pt x="5664" y="2044"/>
                </a:lnTo>
                <a:lnTo>
                  <a:pt x="5660" y="2047"/>
                </a:lnTo>
                <a:lnTo>
                  <a:pt x="5677" y="2064"/>
                </a:lnTo>
                <a:lnTo>
                  <a:pt x="5669" y="2068"/>
                </a:lnTo>
                <a:lnTo>
                  <a:pt x="5660" y="2071"/>
                </a:lnTo>
                <a:lnTo>
                  <a:pt x="5653" y="2073"/>
                </a:lnTo>
                <a:lnTo>
                  <a:pt x="5647" y="2074"/>
                </a:lnTo>
                <a:lnTo>
                  <a:pt x="5641" y="2074"/>
                </a:lnTo>
                <a:lnTo>
                  <a:pt x="5635" y="2073"/>
                </a:lnTo>
                <a:lnTo>
                  <a:pt x="5630" y="2071"/>
                </a:lnTo>
                <a:lnTo>
                  <a:pt x="5625" y="2068"/>
                </a:lnTo>
                <a:lnTo>
                  <a:pt x="5621" y="2064"/>
                </a:lnTo>
                <a:lnTo>
                  <a:pt x="5618" y="2060"/>
                </a:lnTo>
                <a:lnTo>
                  <a:pt x="5615" y="2054"/>
                </a:lnTo>
                <a:lnTo>
                  <a:pt x="5612" y="2048"/>
                </a:lnTo>
                <a:lnTo>
                  <a:pt x="5608" y="2033"/>
                </a:lnTo>
                <a:lnTo>
                  <a:pt x="5605" y="2016"/>
                </a:lnTo>
                <a:lnTo>
                  <a:pt x="5584" y="2057"/>
                </a:lnTo>
                <a:lnTo>
                  <a:pt x="5580" y="2035"/>
                </a:lnTo>
                <a:lnTo>
                  <a:pt x="5579" y="2026"/>
                </a:lnTo>
                <a:lnTo>
                  <a:pt x="5579" y="2018"/>
                </a:lnTo>
                <a:lnTo>
                  <a:pt x="5580" y="2011"/>
                </a:lnTo>
                <a:lnTo>
                  <a:pt x="5581" y="2004"/>
                </a:lnTo>
                <a:lnTo>
                  <a:pt x="5583" y="1999"/>
                </a:lnTo>
                <a:lnTo>
                  <a:pt x="5585" y="1994"/>
                </a:lnTo>
                <a:lnTo>
                  <a:pt x="5588" y="1991"/>
                </a:lnTo>
                <a:lnTo>
                  <a:pt x="5591" y="1988"/>
                </a:lnTo>
                <a:lnTo>
                  <a:pt x="5595" y="1986"/>
                </a:lnTo>
                <a:lnTo>
                  <a:pt x="5599" y="1984"/>
                </a:lnTo>
                <a:lnTo>
                  <a:pt x="5609" y="1983"/>
                </a:lnTo>
                <a:lnTo>
                  <a:pt x="5620" y="1984"/>
                </a:lnTo>
                <a:lnTo>
                  <a:pt x="5632" y="1986"/>
                </a:lnTo>
                <a:lnTo>
                  <a:pt x="5645" y="1989"/>
                </a:lnTo>
                <a:lnTo>
                  <a:pt x="5673" y="1997"/>
                </a:lnTo>
                <a:lnTo>
                  <a:pt x="5686" y="2001"/>
                </a:lnTo>
                <a:lnTo>
                  <a:pt x="5699" y="2004"/>
                </a:lnTo>
                <a:lnTo>
                  <a:pt x="5713" y="2007"/>
                </a:lnTo>
                <a:lnTo>
                  <a:pt x="5725" y="2008"/>
                </a:lnTo>
                <a:close/>
                <a:moveTo>
                  <a:pt x="5450" y="1886"/>
                </a:moveTo>
                <a:lnTo>
                  <a:pt x="5450" y="1886"/>
                </a:lnTo>
                <a:lnTo>
                  <a:pt x="5444" y="1896"/>
                </a:lnTo>
                <a:lnTo>
                  <a:pt x="5446" y="1884"/>
                </a:lnTo>
                <a:lnTo>
                  <a:pt x="5450" y="1886"/>
                </a:lnTo>
                <a:close/>
                <a:moveTo>
                  <a:pt x="5348" y="3922"/>
                </a:moveTo>
                <a:lnTo>
                  <a:pt x="5348" y="3922"/>
                </a:lnTo>
                <a:lnTo>
                  <a:pt x="5342" y="3857"/>
                </a:lnTo>
                <a:lnTo>
                  <a:pt x="5334" y="3791"/>
                </a:lnTo>
                <a:lnTo>
                  <a:pt x="5325" y="3725"/>
                </a:lnTo>
                <a:lnTo>
                  <a:pt x="5316" y="3659"/>
                </a:lnTo>
                <a:lnTo>
                  <a:pt x="5306" y="3593"/>
                </a:lnTo>
                <a:lnTo>
                  <a:pt x="5294" y="3527"/>
                </a:lnTo>
                <a:lnTo>
                  <a:pt x="5282" y="3462"/>
                </a:lnTo>
                <a:lnTo>
                  <a:pt x="5268" y="3398"/>
                </a:lnTo>
                <a:lnTo>
                  <a:pt x="5274" y="3398"/>
                </a:lnTo>
                <a:lnTo>
                  <a:pt x="5281" y="3398"/>
                </a:lnTo>
                <a:lnTo>
                  <a:pt x="5294" y="3401"/>
                </a:lnTo>
                <a:lnTo>
                  <a:pt x="5309" y="3406"/>
                </a:lnTo>
                <a:lnTo>
                  <a:pt x="5324" y="3415"/>
                </a:lnTo>
                <a:lnTo>
                  <a:pt x="5341" y="3423"/>
                </a:lnTo>
                <a:lnTo>
                  <a:pt x="5357" y="3434"/>
                </a:lnTo>
                <a:lnTo>
                  <a:pt x="5390" y="3458"/>
                </a:lnTo>
                <a:lnTo>
                  <a:pt x="5423" y="3484"/>
                </a:lnTo>
                <a:lnTo>
                  <a:pt x="5454" y="3508"/>
                </a:lnTo>
                <a:lnTo>
                  <a:pt x="5482" y="3529"/>
                </a:lnTo>
                <a:lnTo>
                  <a:pt x="5494" y="3537"/>
                </a:lnTo>
                <a:lnTo>
                  <a:pt x="5505" y="3543"/>
                </a:lnTo>
                <a:lnTo>
                  <a:pt x="5499" y="3523"/>
                </a:lnTo>
                <a:lnTo>
                  <a:pt x="5512" y="3534"/>
                </a:lnTo>
                <a:lnTo>
                  <a:pt x="5524" y="3543"/>
                </a:lnTo>
                <a:lnTo>
                  <a:pt x="5538" y="3551"/>
                </a:lnTo>
                <a:lnTo>
                  <a:pt x="5552" y="3556"/>
                </a:lnTo>
                <a:lnTo>
                  <a:pt x="5568" y="3560"/>
                </a:lnTo>
                <a:lnTo>
                  <a:pt x="5583" y="3561"/>
                </a:lnTo>
                <a:lnTo>
                  <a:pt x="5599" y="3561"/>
                </a:lnTo>
                <a:lnTo>
                  <a:pt x="5616" y="3559"/>
                </a:lnTo>
                <a:lnTo>
                  <a:pt x="5599" y="3544"/>
                </a:lnTo>
                <a:lnTo>
                  <a:pt x="5610" y="3548"/>
                </a:lnTo>
                <a:lnTo>
                  <a:pt x="5620" y="3551"/>
                </a:lnTo>
                <a:lnTo>
                  <a:pt x="5630" y="3553"/>
                </a:lnTo>
                <a:lnTo>
                  <a:pt x="5642" y="3554"/>
                </a:lnTo>
                <a:lnTo>
                  <a:pt x="5652" y="3554"/>
                </a:lnTo>
                <a:lnTo>
                  <a:pt x="5662" y="3554"/>
                </a:lnTo>
                <a:lnTo>
                  <a:pt x="5674" y="3552"/>
                </a:lnTo>
                <a:lnTo>
                  <a:pt x="5684" y="3549"/>
                </a:lnTo>
                <a:lnTo>
                  <a:pt x="5664" y="3536"/>
                </a:lnTo>
                <a:lnTo>
                  <a:pt x="5678" y="3538"/>
                </a:lnTo>
                <a:lnTo>
                  <a:pt x="5690" y="3539"/>
                </a:lnTo>
                <a:lnTo>
                  <a:pt x="5704" y="3538"/>
                </a:lnTo>
                <a:lnTo>
                  <a:pt x="5716" y="3537"/>
                </a:lnTo>
                <a:lnTo>
                  <a:pt x="5728" y="3534"/>
                </a:lnTo>
                <a:lnTo>
                  <a:pt x="5741" y="3531"/>
                </a:lnTo>
                <a:lnTo>
                  <a:pt x="5753" y="3526"/>
                </a:lnTo>
                <a:lnTo>
                  <a:pt x="5764" y="3520"/>
                </a:lnTo>
                <a:lnTo>
                  <a:pt x="5745" y="3514"/>
                </a:lnTo>
                <a:lnTo>
                  <a:pt x="5789" y="3498"/>
                </a:lnTo>
                <a:lnTo>
                  <a:pt x="5832" y="3482"/>
                </a:lnTo>
                <a:lnTo>
                  <a:pt x="5813" y="3471"/>
                </a:lnTo>
                <a:lnTo>
                  <a:pt x="5826" y="3471"/>
                </a:lnTo>
                <a:lnTo>
                  <a:pt x="5841" y="3469"/>
                </a:lnTo>
                <a:lnTo>
                  <a:pt x="5854" y="3467"/>
                </a:lnTo>
                <a:lnTo>
                  <a:pt x="5867" y="3463"/>
                </a:lnTo>
                <a:lnTo>
                  <a:pt x="5854" y="3498"/>
                </a:lnTo>
                <a:lnTo>
                  <a:pt x="5841" y="3535"/>
                </a:lnTo>
                <a:lnTo>
                  <a:pt x="5816" y="3610"/>
                </a:lnTo>
                <a:lnTo>
                  <a:pt x="5794" y="3676"/>
                </a:lnTo>
                <a:lnTo>
                  <a:pt x="5781" y="3721"/>
                </a:lnTo>
                <a:lnTo>
                  <a:pt x="5771" y="3715"/>
                </a:lnTo>
                <a:lnTo>
                  <a:pt x="5761" y="3710"/>
                </a:lnTo>
                <a:lnTo>
                  <a:pt x="5753" y="3708"/>
                </a:lnTo>
                <a:lnTo>
                  <a:pt x="5745" y="3706"/>
                </a:lnTo>
                <a:lnTo>
                  <a:pt x="5737" y="3706"/>
                </a:lnTo>
                <a:lnTo>
                  <a:pt x="5730" y="3707"/>
                </a:lnTo>
                <a:lnTo>
                  <a:pt x="5723" y="3710"/>
                </a:lnTo>
                <a:lnTo>
                  <a:pt x="5718" y="3714"/>
                </a:lnTo>
                <a:lnTo>
                  <a:pt x="5712" y="3718"/>
                </a:lnTo>
                <a:lnTo>
                  <a:pt x="5707" y="3724"/>
                </a:lnTo>
                <a:lnTo>
                  <a:pt x="5703" y="3730"/>
                </a:lnTo>
                <a:lnTo>
                  <a:pt x="5698" y="3737"/>
                </a:lnTo>
                <a:lnTo>
                  <a:pt x="5691" y="3753"/>
                </a:lnTo>
                <a:lnTo>
                  <a:pt x="5685" y="3771"/>
                </a:lnTo>
                <a:lnTo>
                  <a:pt x="5680" y="3792"/>
                </a:lnTo>
                <a:lnTo>
                  <a:pt x="5676" y="3814"/>
                </a:lnTo>
                <a:lnTo>
                  <a:pt x="5669" y="3858"/>
                </a:lnTo>
                <a:lnTo>
                  <a:pt x="5661" y="3901"/>
                </a:lnTo>
                <a:lnTo>
                  <a:pt x="5657" y="3920"/>
                </a:lnTo>
                <a:lnTo>
                  <a:pt x="5652" y="3937"/>
                </a:lnTo>
                <a:lnTo>
                  <a:pt x="5643" y="3934"/>
                </a:lnTo>
                <a:lnTo>
                  <a:pt x="5644" y="3952"/>
                </a:lnTo>
                <a:lnTo>
                  <a:pt x="5632" y="3949"/>
                </a:lnTo>
                <a:lnTo>
                  <a:pt x="5620" y="3947"/>
                </a:lnTo>
                <a:lnTo>
                  <a:pt x="5609" y="3944"/>
                </a:lnTo>
                <a:lnTo>
                  <a:pt x="5596" y="3942"/>
                </a:lnTo>
                <a:lnTo>
                  <a:pt x="5584" y="3942"/>
                </a:lnTo>
                <a:lnTo>
                  <a:pt x="5573" y="3942"/>
                </a:lnTo>
                <a:lnTo>
                  <a:pt x="5560" y="3942"/>
                </a:lnTo>
                <a:lnTo>
                  <a:pt x="5548" y="3943"/>
                </a:lnTo>
                <a:lnTo>
                  <a:pt x="5565" y="3959"/>
                </a:lnTo>
                <a:lnTo>
                  <a:pt x="5554" y="3960"/>
                </a:lnTo>
                <a:lnTo>
                  <a:pt x="5542" y="3961"/>
                </a:lnTo>
                <a:lnTo>
                  <a:pt x="5530" y="3962"/>
                </a:lnTo>
                <a:lnTo>
                  <a:pt x="5518" y="3961"/>
                </a:lnTo>
                <a:lnTo>
                  <a:pt x="5507" y="3960"/>
                </a:lnTo>
                <a:lnTo>
                  <a:pt x="5494" y="3958"/>
                </a:lnTo>
                <a:lnTo>
                  <a:pt x="5483" y="3955"/>
                </a:lnTo>
                <a:lnTo>
                  <a:pt x="5472" y="3952"/>
                </a:lnTo>
                <a:lnTo>
                  <a:pt x="5489" y="3968"/>
                </a:lnTo>
                <a:lnTo>
                  <a:pt x="5473" y="3966"/>
                </a:lnTo>
                <a:lnTo>
                  <a:pt x="5456" y="3963"/>
                </a:lnTo>
                <a:lnTo>
                  <a:pt x="5440" y="3959"/>
                </a:lnTo>
                <a:lnTo>
                  <a:pt x="5424" y="3955"/>
                </a:lnTo>
                <a:lnTo>
                  <a:pt x="5408" y="3950"/>
                </a:lnTo>
                <a:lnTo>
                  <a:pt x="5392" y="3944"/>
                </a:lnTo>
                <a:lnTo>
                  <a:pt x="5377" y="3937"/>
                </a:lnTo>
                <a:lnTo>
                  <a:pt x="5361" y="3930"/>
                </a:lnTo>
                <a:lnTo>
                  <a:pt x="5379" y="3961"/>
                </a:lnTo>
                <a:lnTo>
                  <a:pt x="5371" y="3959"/>
                </a:lnTo>
                <a:lnTo>
                  <a:pt x="5363" y="3957"/>
                </a:lnTo>
                <a:lnTo>
                  <a:pt x="5358" y="3953"/>
                </a:lnTo>
                <a:lnTo>
                  <a:pt x="5355" y="3949"/>
                </a:lnTo>
                <a:lnTo>
                  <a:pt x="5352" y="3942"/>
                </a:lnTo>
                <a:lnTo>
                  <a:pt x="5351" y="3936"/>
                </a:lnTo>
                <a:lnTo>
                  <a:pt x="5348" y="3922"/>
                </a:lnTo>
                <a:close/>
                <a:moveTo>
                  <a:pt x="5644" y="5528"/>
                </a:moveTo>
                <a:lnTo>
                  <a:pt x="5644" y="5528"/>
                </a:lnTo>
                <a:lnTo>
                  <a:pt x="5629" y="5532"/>
                </a:lnTo>
                <a:lnTo>
                  <a:pt x="5612" y="5538"/>
                </a:lnTo>
                <a:lnTo>
                  <a:pt x="5572" y="5555"/>
                </a:lnTo>
                <a:lnTo>
                  <a:pt x="5524" y="5574"/>
                </a:lnTo>
                <a:lnTo>
                  <a:pt x="5475" y="5594"/>
                </a:lnTo>
                <a:lnTo>
                  <a:pt x="5450" y="5603"/>
                </a:lnTo>
                <a:lnTo>
                  <a:pt x="5425" y="5611"/>
                </a:lnTo>
                <a:lnTo>
                  <a:pt x="5402" y="5618"/>
                </a:lnTo>
                <a:lnTo>
                  <a:pt x="5378" y="5623"/>
                </a:lnTo>
                <a:lnTo>
                  <a:pt x="5356" y="5625"/>
                </a:lnTo>
                <a:lnTo>
                  <a:pt x="5347" y="5626"/>
                </a:lnTo>
                <a:lnTo>
                  <a:pt x="5337" y="5625"/>
                </a:lnTo>
                <a:lnTo>
                  <a:pt x="5328" y="5625"/>
                </a:lnTo>
                <a:lnTo>
                  <a:pt x="5320" y="5623"/>
                </a:lnTo>
                <a:lnTo>
                  <a:pt x="5312" y="5620"/>
                </a:lnTo>
                <a:lnTo>
                  <a:pt x="5305" y="5617"/>
                </a:lnTo>
                <a:lnTo>
                  <a:pt x="5301" y="5613"/>
                </a:lnTo>
                <a:lnTo>
                  <a:pt x="5296" y="5609"/>
                </a:lnTo>
                <a:lnTo>
                  <a:pt x="5293" y="5603"/>
                </a:lnTo>
                <a:lnTo>
                  <a:pt x="5291" y="5597"/>
                </a:lnTo>
                <a:lnTo>
                  <a:pt x="5289" y="5590"/>
                </a:lnTo>
                <a:lnTo>
                  <a:pt x="5287" y="5581"/>
                </a:lnTo>
                <a:lnTo>
                  <a:pt x="5285" y="5563"/>
                </a:lnTo>
                <a:lnTo>
                  <a:pt x="5285" y="5542"/>
                </a:lnTo>
                <a:lnTo>
                  <a:pt x="5286" y="5520"/>
                </a:lnTo>
                <a:lnTo>
                  <a:pt x="5289" y="5495"/>
                </a:lnTo>
                <a:lnTo>
                  <a:pt x="5292" y="5470"/>
                </a:lnTo>
                <a:lnTo>
                  <a:pt x="5300" y="5421"/>
                </a:lnTo>
                <a:lnTo>
                  <a:pt x="5309" y="5375"/>
                </a:lnTo>
                <a:lnTo>
                  <a:pt x="5316" y="5338"/>
                </a:lnTo>
                <a:lnTo>
                  <a:pt x="5320" y="5314"/>
                </a:lnTo>
                <a:lnTo>
                  <a:pt x="5328" y="5258"/>
                </a:lnTo>
                <a:lnTo>
                  <a:pt x="5338" y="5201"/>
                </a:lnTo>
                <a:lnTo>
                  <a:pt x="5348" y="5145"/>
                </a:lnTo>
                <a:lnTo>
                  <a:pt x="5359" y="5089"/>
                </a:lnTo>
                <a:lnTo>
                  <a:pt x="5382" y="4977"/>
                </a:lnTo>
                <a:lnTo>
                  <a:pt x="5405" y="4865"/>
                </a:lnTo>
                <a:lnTo>
                  <a:pt x="5409" y="4843"/>
                </a:lnTo>
                <a:lnTo>
                  <a:pt x="5413" y="4825"/>
                </a:lnTo>
                <a:lnTo>
                  <a:pt x="5418" y="4806"/>
                </a:lnTo>
                <a:lnTo>
                  <a:pt x="5424" y="4790"/>
                </a:lnTo>
                <a:lnTo>
                  <a:pt x="5436" y="4758"/>
                </a:lnTo>
                <a:lnTo>
                  <a:pt x="5449" y="4728"/>
                </a:lnTo>
                <a:lnTo>
                  <a:pt x="5478" y="4667"/>
                </a:lnTo>
                <a:lnTo>
                  <a:pt x="5492" y="4634"/>
                </a:lnTo>
                <a:lnTo>
                  <a:pt x="5508" y="4595"/>
                </a:lnTo>
                <a:lnTo>
                  <a:pt x="5515" y="4601"/>
                </a:lnTo>
                <a:lnTo>
                  <a:pt x="5525" y="4607"/>
                </a:lnTo>
                <a:lnTo>
                  <a:pt x="5531" y="4609"/>
                </a:lnTo>
                <a:lnTo>
                  <a:pt x="5539" y="4611"/>
                </a:lnTo>
                <a:lnTo>
                  <a:pt x="5546" y="4611"/>
                </a:lnTo>
                <a:lnTo>
                  <a:pt x="5555" y="4611"/>
                </a:lnTo>
                <a:lnTo>
                  <a:pt x="5539" y="4618"/>
                </a:lnTo>
                <a:lnTo>
                  <a:pt x="5559" y="4626"/>
                </a:lnTo>
                <a:lnTo>
                  <a:pt x="5580" y="4633"/>
                </a:lnTo>
                <a:lnTo>
                  <a:pt x="5602" y="4637"/>
                </a:lnTo>
                <a:lnTo>
                  <a:pt x="5624" y="4640"/>
                </a:lnTo>
                <a:lnTo>
                  <a:pt x="5605" y="4644"/>
                </a:lnTo>
                <a:lnTo>
                  <a:pt x="5647" y="4659"/>
                </a:lnTo>
                <a:lnTo>
                  <a:pt x="5687" y="4674"/>
                </a:lnTo>
                <a:lnTo>
                  <a:pt x="5667" y="4679"/>
                </a:lnTo>
                <a:lnTo>
                  <a:pt x="5692" y="4694"/>
                </a:lnTo>
                <a:lnTo>
                  <a:pt x="5719" y="4706"/>
                </a:lnTo>
                <a:lnTo>
                  <a:pt x="5746" y="4716"/>
                </a:lnTo>
                <a:lnTo>
                  <a:pt x="5774" y="4723"/>
                </a:lnTo>
                <a:lnTo>
                  <a:pt x="5742" y="4727"/>
                </a:lnTo>
                <a:lnTo>
                  <a:pt x="5792" y="4743"/>
                </a:lnTo>
                <a:lnTo>
                  <a:pt x="5843" y="4759"/>
                </a:lnTo>
                <a:lnTo>
                  <a:pt x="5823" y="4765"/>
                </a:lnTo>
                <a:lnTo>
                  <a:pt x="5840" y="4770"/>
                </a:lnTo>
                <a:lnTo>
                  <a:pt x="5857" y="4775"/>
                </a:lnTo>
                <a:lnTo>
                  <a:pt x="5875" y="4778"/>
                </a:lnTo>
                <a:lnTo>
                  <a:pt x="5891" y="4780"/>
                </a:lnTo>
                <a:lnTo>
                  <a:pt x="5910" y="4782"/>
                </a:lnTo>
                <a:lnTo>
                  <a:pt x="5927" y="4780"/>
                </a:lnTo>
                <a:lnTo>
                  <a:pt x="5945" y="4779"/>
                </a:lnTo>
                <a:lnTo>
                  <a:pt x="5962" y="4777"/>
                </a:lnTo>
                <a:lnTo>
                  <a:pt x="5945" y="4791"/>
                </a:lnTo>
                <a:lnTo>
                  <a:pt x="5959" y="4790"/>
                </a:lnTo>
                <a:lnTo>
                  <a:pt x="5974" y="4788"/>
                </a:lnTo>
                <a:lnTo>
                  <a:pt x="5988" y="4785"/>
                </a:lnTo>
                <a:lnTo>
                  <a:pt x="5999" y="4780"/>
                </a:lnTo>
                <a:lnTo>
                  <a:pt x="6018" y="4773"/>
                </a:lnTo>
                <a:lnTo>
                  <a:pt x="6025" y="4770"/>
                </a:lnTo>
                <a:lnTo>
                  <a:pt x="6014" y="4792"/>
                </a:lnTo>
                <a:lnTo>
                  <a:pt x="6022" y="4788"/>
                </a:lnTo>
                <a:lnTo>
                  <a:pt x="6033" y="4782"/>
                </a:lnTo>
                <a:lnTo>
                  <a:pt x="6061" y="4763"/>
                </a:lnTo>
                <a:lnTo>
                  <a:pt x="6096" y="4738"/>
                </a:lnTo>
                <a:lnTo>
                  <a:pt x="6082" y="4762"/>
                </a:lnTo>
                <a:lnTo>
                  <a:pt x="6093" y="4757"/>
                </a:lnTo>
                <a:lnTo>
                  <a:pt x="6105" y="4751"/>
                </a:lnTo>
                <a:lnTo>
                  <a:pt x="6115" y="4743"/>
                </a:lnTo>
                <a:lnTo>
                  <a:pt x="6124" y="4736"/>
                </a:lnTo>
                <a:lnTo>
                  <a:pt x="6133" y="4728"/>
                </a:lnTo>
                <a:lnTo>
                  <a:pt x="6144" y="4720"/>
                </a:lnTo>
                <a:lnTo>
                  <a:pt x="6154" y="4713"/>
                </a:lnTo>
                <a:lnTo>
                  <a:pt x="6165" y="4708"/>
                </a:lnTo>
                <a:lnTo>
                  <a:pt x="6169" y="4720"/>
                </a:lnTo>
                <a:lnTo>
                  <a:pt x="6173" y="4733"/>
                </a:lnTo>
                <a:lnTo>
                  <a:pt x="6175" y="4747"/>
                </a:lnTo>
                <a:lnTo>
                  <a:pt x="6177" y="4762"/>
                </a:lnTo>
                <a:lnTo>
                  <a:pt x="6177" y="4777"/>
                </a:lnTo>
                <a:lnTo>
                  <a:pt x="6177" y="4795"/>
                </a:lnTo>
                <a:lnTo>
                  <a:pt x="6175" y="4830"/>
                </a:lnTo>
                <a:lnTo>
                  <a:pt x="6171" y="4867"/>
                </a:lnTo>
                <a:lnTo>
                  <a:pt x="6164" y="4906"/>
                </a:lnTo>
                <a:lnTo>
                  <a:pt x="6156" y="4946"/>
                </a:lnTo>
                <a:lnTo>
                  <a:pt x="6147" y="4987"/>
                </a:lnTo>
                <a:lnTo>
                  <a:pt x="6136" y="5028"/>
                </a:lnTo>
                <a:lnTo>
                  <a:pt x="6125" y="5068"/>
                </a:lnTo>
                <a:lnTo>
                  <a:pt x="6105" y="5145"/>
                </a:lnTo>
                <a:lnTo>
                  <a:pt x="6085" y="5214"/>
                </a:lnTo>
                <a:lnTo>
                  <a:pt x="6077" y="5244"/>
                </a:lnTo>
                <a:lnTo>
                  <a:pt x="6071" y="5271"/>
                </a:lnTo>
                <a:lnTo>
                  <a:pt x="6065" y="5292"/>
                </a:lnTo>
                <a:lnTo>
                  <a:pt x="6060" y="5311"/>
                </a:lnTo>
                <a:lnTo>
                  <a:pt x="6053" y="5329"/>
                </a:lnTo>
                <a:lnTo>
                  <a:pt x="6046" y="5346"/>
                </a:lnTo>
                <a:lnTo>
                  <a:pt x="6039" y="5362"/>
                </a:lnTo>
                <a:lnTo>
                  <a:pt x="6029" y="5376"/>
                </a:lnTo>
                <a:lnTo>
                  <a:pt x="6020" y="5389"/>
                </a:lnTo>
                <a:lnTo>
                  <a:pt x="6011" y="5401"/>
                </a:lnTo>
                <a:lnTo>
                  <a:pt x="6000" y="5412"/>
                </a:lnTo>
                <a:lnTo>
                  <a:pt x="5989" y="5423"/>
                </a:lnTo>
                <a:lnTo>
                  <a:pt x="5978" y="5432"/>
                </a:lnTo>
                <a:lnTo>
                  <a:pt x="5965" y="5440"/>
                </a:lnTo>
                <a:lnTo>
                  <a:pt x="5953" y="5447"/>
                </a:lnTo>
                <a:lnTo>
                  <a:pt x="5940" y="5455"/>
                </a:lnTo>
                <a:lnTo>
                  <a:pt x="5926" y="5461"/>
                </a:lnTo>
                <a:lnTo>
                  <a:pt x="5913" y="5466"/>
                </a:lnTo>
                <a:lnTo>
                  <a:pt x="5883" y="5476"/>
                </a:lnTo>
                <a:lnTo>
                  <a:pt x="5852" y="5485"/>
                </a:lnTo>
                <a:lnTo>
                  <a:pt x="5820" y="5492"/>
                </a:lnTo>
                <a:lnTo>
                  <a:pt x="5786" y="5498"/>
                </a:lnTo>
                <a:lnTo>
                  <a:pt x="5716" y="5511"/>
                </a:lnTo>
                <a:lnTo>
                  <a:pt x="5680" y="5519"/>
                </a:lnTo>
                <a:lnTo>
                  <a:pt x="5644" y="5528"/>
                </a:lnTo>
                <a:close/>
                <a:moveTo>
                  <a:pt x="5903" y="5603"/>
                </a:moveTo>
                <a:lnTo>
                  <a:pt x="5903" y="5603"/>
                </a:lnTo>
                <a:lnTo>
                  <a:pt x="5880" y="5601"/>
                </a:lnTo>
                <a:lnTo>
                  <a:pt x="5856" y="5598"/>
                </a:lnTo>
                <a:lnTo>
                  <a:pt x="5830" y="5594"/>
                </a:lnTo>
                <a:lnTo>
                  <a:pt x="5804" y="5589"/>
                </a:lnTo>
                <a:lnTo>
                  <a:pt x="5752" y="5576"/>
                </a:lnTo>
                <a:lnTo>
                  <a:pt x="5705" y="5565"/>
                </a:lnTo>
                <a:lnTo>
                  <a:pt x="5769" y="5550"/>
                </a:lnTo>
                <a:lnTo>
                  <a:pt x="5799" y="5543"/>
                </a:lnTo>
                <a:lnTo>
                  <a:pt x="5831" y="5537"/>
                </a:lnTo>
                <a:lnTo>
                  <a:pt x="5862" y="5532"/>
                </a:lnTo>
                <a:lnTo>
                  <a:pt x="5893" y="5529"/>
                </a:lnTo>
                <a:lnTo>
                  <a:pt x="5923" y="5527"/>
                </a:lnTo>
                <a:lnTo>
                  <a:pt x="5954" y="5526"/>
                </a:lnTo>
                <a:lnTo>
                  <a:pt x="5984" y="5527"/>
                </a:lnTo>
                <a:lnTo>
                  <a:pt x="6014" y="5531"/>
                </a:lnTo>
                <a:lnTo>
                  <a:pt x="6028" y="5533"/>
                </a:lnTo>
                <a:lnTo>
                  <a:pt x="6043" y="5537"/>
                </a:lnTo>
                <a:lnTo>
                  <a:pt x="6057" y="5540"/>
                </a:lnTo>
                <a:lnTo>
                  <a:pt x="6072" y="5545"/>
                </a:lnTo>
                <a:lnTo>
                  <a:pt x="6086" y="5551"/>
                </a:lnTo>
                <a:lnTo>
                  <a:pt x="6099" y="5557"/>
                </a:lnTo>
                <a:lnTo>
                  <a:pt x="6114" y="5563"/>
                </a:lnTo>
                <a:lnTo>
                  <a:pt x="6127" y="5571"/>
                </a:lnTo>
                <a:lnTo>
                  <a:pt x="6142" y="5579"/>
                </a:lnTo>
                <a:lnTo>
                  <a:pt x="6155" y="5589"/>
                </a:lnTo>
                <a:lnTo>
                  <a:pt x="6168" y="5598"/>
                </a:lnTo>
                <a:lnTo>
                  <a:pt x="6182" y="5609"/>
                </a:lnTo>
                <a:lnTo>
                  <a:pt x="6135" y="5611"/>
                </a:lnTo>
                <a:lnTo>
                  <a:pt x="6092" y="5612"/>
                </a:lnTo>
                <a:lnTo>
                  <a:pt x="6053" y="5611"/>
                </a:lnTo>
                <a:lnTo>
                  <a:pt x="6017" y="5610"/>
                </a:lnTo>
                <a:lnTo>
                  <a:pt x="5954" y="5606"/>
                </a:lnTo>
                <a:lnTo>
                  <a:pt x="5926" y="5604"/>
                </a:lnTo>
                <a:lnTo>
                  <a:pt x="5903" y="5603"/>
                </a:lnTo>
                <a:close/>
                <a:moveTo>
                  <a:pt x="6216" y="5607"/>
                </a:moveTo>
                <a:lnTo>
                  <a:pt x="6216" y="5607"/>
                </a:lnTo>
                <a:lnTo>
                  <a:pt x="6205" y="5599"/>
                </a:lnTo>
                <a:lnTo>
                  <a:pt x="6192" y="5592"/>
                </a:lnTo>
                <a:lnTo>
                  <a:pt x="6164" y="5577"/>
                </a:lnTo>
                <a:lnTo>
                  <a:pt x="6136" y="5563"/>
                </a:lnTo>
                <a:lnTo>
                  <a:pt x="6107" y="5548"/>
                </a:lnTo>
                <a:lnTo>
                  <a:pt x="6078" y="5535"/>
                </a:lnTo>
                <a:lnTo>
                  <a:pt x="6050" y="5521"/>
                </a:lnTo>
                <a:lnTo>
                  <a:pt x="6024" y="5505"/>
                </a:lnTo>
                <a:lnTo>
                  <a:pt x="6014" y="5498"/>
                </a:lnTo>
                <a:lnTo>
                  <a:pt x="6004" y="5490"/>
                </a:lnTo>
                <a:lnTo>
                  <a:pt x="6005" y="5490"/>
                </a:lnTo>
                <a:lnTo>
                  <a:pt x="6006" y="5489"/>
                </a:lnTo>
                <a:lnTo>
                  <a:pt x="6009" y="5484"/>
                </a:lnTo>
                <a:lnTo>
                  <a:pt x="6012" y="5475"/>
                </a:lnTo>
                <a:lnTo>
                  <a:pt x="6016" y="5462"/>
                </a:lnTo>
                <a:lnTo>
                  <a:pt x="6026" y="5427"/>
                </a:lnTo>
                <a:lnTo>
                  <a:pt x="6039" y="5380"/>
                </a:lnTo>
                <a:lnTo>
                  <a:pt x="6068" y="5261"/>
                </a:lnTo>
                <a:lnTo>
                  <a:pt x="6101" y="5122"/>
                </a:lnTo>
                <a:lnTo>
                  <a:pt x="6135" y="4980"/>
                </a:lnTo>
                <a:lnTo>
                  <a:pt x="6152" y="4916"/>
                </a:lnTo>
                <a:lnTo>
                  <a:pt x="6167" y="4856"/>
                </a:lnTo>
                <a:lnTo>
                  <a:pt x="6182" y="4805"/>
                </a:lnTo>
                <a:lnTo>
                  <a:pt x="6195" y="4765"/>
                </a:lnTo>
                <a:lnTo>
                  <a:pt x="6201" y="4751"/>
                </a:lnTo>
                <a:lnTo>
                  <a:pt x="6207" y="4738"/>
                </a:lnTo>
                <a:lnTo>
                  <a:pt x="6212" y="4730"/>
                </a:lnTo>
                <a:lnTo>
                  <a:pt x="6214" y="4728"/>
                </a:lnTo>
                <a:lnTo>
                  <a:pt x="6216" y="4727"/>
                </a:lnTo>
                <a:lnTo>
                  <a:pt x="6235" y="4778"/>
                </a:lnTo>
                <a:lnTo>
                  <a:pt x="6255" y="4831"/>
                </a:lnTo>
                <a:lnTo>
                  <a:pt x="6265" y="4857"/>
                </a:lnTo>
                <a:lnTo>
                  <a:pt x="6276" y="4883"/>
                </a:lnTo>
                <a:lnTo>
                  <a:pt x="6288" y="4907"/>
                </a:lnTo>
                <a:lnTo>
                  <a:pt x="6300" y="4932"/>
                </a:lnTo>
                <a:lnTo>
                  <a:pt x="6307" y="4917"/>
                </a:lnTo>
                <a:lnTo>
                  <a:pt x="6310" y="4930"/>
                </a:lnTo>
                <a:lnTo>
                  <a:pt x="6315" y="4943"/>
                </a:lnTo>
                <a:lnTo>
                  <a:pt x="6321" y="4956"/>
                </a:lnTo>
                <a:lnTo>
                  <a:pt x="6328" y="4967"/>
                </a:lnTo>
                <a:lnTo>
                  <a:pt x="6337" y="4976"/>
                </a:lnTo>
                <a:lnTo>
                  <a:pt x="6348" y="4986"/>
                </a:lnTo>
                <a:lnTo>
                  <a:pt x="6360" y="4994"/>
                </a:lnTo>
                <a:lnTo>
                  <a:pt x="6373" y="5001"/>
                </a:lnTo>
                <a:lnTo>
                  <a:pt x="6368" y="4983"/>
                </a:lnTo>
                <a:lnTo>
                  <a:pt x="6374" y="4990"/>
                </a:lnTo>
                <a:lnTo>
                  <a:pt x="6380" y="4997"/>
                </a:lnTo>
                <a:lnTo>
                  <a:pt x="6387" y="5004"/>
                </a:lnTo>
                <a:lnTo>
                  <a:pt x="6394" y="5010"/>
                </a:lnTo>
                <a:lnTo>
                  <a:pt x="6401" y="5016"/>
                </a:lnTo>
                <a:lnTo>
                  <a:pt x="6410" y="5021"/>
                </a:lnTo>
                <a:lnTo>
                  <a:pt x="6418" y="5025"/>
                </a:lnTo>
                <a:lnTo>
                  <a:pt x="6427" y="5029"/>
                </a:lnTo>
                <a:lnTo>
                  <a:pt x="6420" y="5009"/>
                </a:lnTo>
                <a:lnTo>
                  <a:pt x="6428" y="5018"/>
                </a:lnTo>
                <a:lnTo>
                  <a:pt x="6436" y="5025"/>
                </a:lnTo>
                <a:lnTo>
                  <a:pt x="6447" y="5031"/>
                </a:lnTo>
                <a:lnTo>
                  <a:pt x="6456" y="5036"/>
                </a:lnTo>
                <a:lnTo>
                  <a:pt x="6466" y="5041"/>
                </a:lnTo>
                <a:lnTo>
                  <a:pt x="6478" y="5044"/>
                </a:lnTo>
                <a:lnTo>
                  <a:pt x="6489" y="5046"/>
                </a:lnTo>
                <a:lnTo>
                  <a:pt x="6500" y="5049"/>
                </a:lnTo>
                <a:lnTo>
                  <a:pt x="6489" y="5034"/>
                </a:lnTo>
                <a:lnTo>
                  <a:pt x="6502" y="5035"/>
                </a:lnTo>
                <a:lnTo>
                  <a:pt x="6514" y="5037"/>
                </a:lnTo>
                <a:lnTo>
                  <a:pt x="6525" y="5041"/>
                </a:lnTo>
                <a:lnTo>
                  <a:pt x="6536" y="5045"/>
                </a:lnTo>
                <a:lnTo>
                  <a:pt x="6546" y="5052"/>
                </a:lnTo>
                <a:lnTo>
                  <a:pt x="6555" y="5058"/>
                </a:lnTo>
                <a:lnTo>
                  <a:pt x="6563" y="5065"/>
                </a:lnTo>
                <a:lnTo>
                  <a:pt x="6571" y="5073"/>
                </a:lnTo>
                <a:lnTo>
                  <a:pt x="6551" y="5063"/>
                </a:lnTo>
                <a:lnTo>
                  <a:pt x="6571" y="5093"/>
                </a:lnTo>
                <a:lnTo>
                  <a:pt x="6593" y="5123"/>
                </a:lnTo>
                <a:lnTo>
                  <a:pt x="6603" y="5137"/>
                </a:lnTo>
                <a:lnTo>
                  <a:pt x="6613" y="5153"/>
                </a:lnTo>
                <a:lnTo>
                  <a:pt x="6621" y="5169"/>
                </a:lnTo>
                <a:lnTo>
                  <a:pt x="6629" y="5186"/>
                </a:lnTo>
                <a:lnTo>
                  <a:pt x="6625" y="5180"/>
                </a:lnTo>
                <a:lnTo>
                  <a:pt x="6615" y="5166"/>
                </a:lnTo>
                <a:lnTo>
                  <a:pt x="6609" y="5158"/>
                </a:lnTo>
                <a:lnTo>
                  <a:pt x="6600" y="5150"/>
                </a:lnTo>
                <a:lnTo>
                  <a:pt x="6591" y="5140"/>
                </a:lnTo>
                <a:lnTo>
                  <a:pt x="6581" y="5133"/>
                </a:lnTo>
                <a:lnTo>
                  <a:pt x="6579" y="5149"/>
                </a:lnTo>
                <a:lnTo>
                  <a:pt x="6575" y="5142"/>
                </a:lnTo>
                <a:lnTo>
                  <a:pt x="6562" y="5130"/>
                </a:lnTo>
                <a:lnTo>
                  <a:pt x="6553" y="5122"/>
                </a:lnTo>
                <a:lnTo>
                  <a:pt x="6544" y="5114"/>
                </a:lnTo>
                <a:lnTo>
                  <a:pt x="6531" y="5107"/>
                </a:lnTo>
                <a:lnTo>
                  <a:pt x="6519" y="5102"/>
                </a:lnTo>
                <a:lnTo>
                  <a:pt x="6518" y="5117"/>
                </a:lnTo>
                <a:lnTo>
                  <a:pt x="6514" y="5112"/>
                </a:lnTo>
                <a:lnTo>
                  <a:pt x="6501" y="5102"/>
                </a:lnTo>
                <a:lnTo>
                  <a:pt x="6493" y="5097"/>
                </a:lnTo>
                <a:lnTo>
                  <a:pt x="6483" y="5092"/>
                </a:lnTo>
                <a:lnTo>
                  <a:pt x="6471" y="5088"/>
                </a:lnTo>
                <a:lnTo>
                  <a:pt x="6460" y="5085"/>
                </a:lnTo>
                <a:lnTo>
                  <a:pt x="6461" y="5095"/>
                </a:lnTo>
                <a:lnTo>
                  <a:pt x="6455" y="5091"/>
                </a:lnTo>
                <a:lnTo>
                  <a:pt x="6440" y="5083"/>
                </a:lnTo>
                <a:lnTo>
                  <a:pt x="6430" y="5078"/>
                </a:lnTo>
                <a:lnTo>
                  <a:pt x="6420" y="5074"/>
                </a:lnTo>
                <a:lnTo>
                  <a:pt x="6411" y="5071"/>
                </a:lnTo>
                <a:lnTo>
                  <a:pt x="6402" y="5070"/>
                </a:lnTo>
                <a:lnTo>
                  <a:pt x="6406" y="5083"/>
                </a:lnTo>
                <a:lnTo>
                  <a:pt x="6397" y="5076"/>
                </a:lnTo>
                <a:lnTo>
                  <a:pt x="6387" y="5071"/>
                </a:lnTo>
                <a:lnTo>
                  <a:pt x="6378" y="5066"/>
                </a:lnTo>
                <a:lnTo>
                  <a:pt x="6367" y="5062"/>
                </a:lnTo>
                <a:lnTo>
                  <a:pt x="6357" y="5059"/>
                </a:lnTo>
                <a:lnTo>
                  <a:pt x="6347" y="5056"/>
                </a:lnTo>
                <a:lnTo>
                  <a:pt x="6336" y="5054"/>
                </a:lnTo>
                <a:lnTo>
                  <a:pt x="6325" y="5052"/>
                </a:lnTo>
                <a:lnTo>
                  <a:pt x="6331" y="5061"/>
                </a:lnTo>
                <a:lnTo>
                  <a:pt x="6339" y="5069"/>
                </a:lnTo>
                <a:lnTo>
                  <a:pt x="6347" y="5076"/>
                </a:lnTo>
                <a:lnTo>
                  <a:pt x="6356" y="5084"/>
                </a:lnTo>
                <a:lnTo>
                  <a:pt x="6365" y="5090"/>
                </a:lnTo>
                <a:lnTo>
                  <a:pt x="6376" y="5095"/>
                </a:lnTo>
                <a:lnTo>
                  <a:pt x="6386" y="5099"/>
                </a:lnTo>
                <a:lnTo>
                  <a:pt x="6397" y="5102"/>
                </a:lnTo>
                <a:lnTo>
                  <a:pt x="6380" y="5106"/>
                </a:lnTo>
                <a:lnTo>
                  <a:pt x="6387" y="5110"/>
                </a:lnTo>
                <a:lnTo>
                  <a:pt x="6404" y="5121"/>
                </a:lnTo>
                <a:lnTo>
                  <a:pt x="6425" y="5130"/>
                </a:lnTo>
                <a:lnTo>
                  <a:pt x="6434" y="5133"/>
                </a:lnTo>
                <a:lnTo>
                  <a:pt x="6442" y="5135"/>
                </a:lnTo>
                <a:lnTo>
                  <a:pt x="6430" y="5144"/>
                </a:lnTo>
                <a:lnTo>
                  <a:pt x="6440" y="5145"/>
                </a:lnTo>
                <a:lnTo>
                  <a:pt x="6449" y="5149"/>
                </a:lnTo>
                <a:lnTo>
                  <a:pt x="6457" y="5153"/>
                </a:lnTo>
                <a:lnTo>
                  <a:pt x="6465" y="5158"/>
                </a:lnTo>
                <a:lnTo>
                  <a:pt x="6473" y="5164"/>
                </a:lnTo>
                <a:lnTo>
                  <a:pt x="6479" y="5171"/>
                </a:lnTo>
                <a:lnTo>
                  <a:pt x="6484" y="5179"/>
                </a:lnTo>
                <a:lnTo>
                  <a:pt x="6489" y="5189"/>
                </a:lnTo>
                <a:lnTo>
                  <a:pt x="6469" y="5192"/>
                </a:lnTo>
                <a:lnTo>
                  <a:pt x="6481" y="5208"/>
                </a:lnTo>
                <a:lnTo>
                  <a:pt x="6493" y="5225"/>
                </a:lnTo>
                <a:lnTo>
                  <a:pt x="6508" y="5240"/>
                </a:lnTo>
                <a:lnTo>
                  <a:pt x="6522" y="5255"/>
                </a:lnTo>
                <a:lnTo>
                  <a:pt x="6509" y="5256"/>
                </a:lnTo>
                <a:lnTo>
                  <a:pt x="6533" y="5278"/>
                </a:lnTo>
                <a:lnTo>
                  <a:pt x="6561" y="5305"/>
                </a:lnTo>
                <a:lnTo>
                  <a:pt x="6589" y="5334"/>
                </a:lnTo>
                <a:lnTo>
                  <a:pt x="6618" y="5365"/>
                </a:lnTo>
                <a:lnTo>
                  <a:pt x="6646" y="5396"/>
                </a:lnTo>
                <a:lnTo>
                  <a:pt x="6672" y="5428"/>
                </a:lnTo>
                <a:lnTo>
                  <a:pt x="6695" y="5460"/>
                </a:lnTo>
                <a:lnTo>
                  <a:pt x="6706" y="5475"/>
                </a:lnTo>
                <a:lnTo>
                  <a:pt x="6716" y="5490"/>
                </a:lnTo>
                <a:lnTo>
                  <a:pt x="6704" y="5500"/>
                </a:lnTo>
                <a:lnTo>
                  <a:pt x="6693" y="5509"/>
                </a:lnTo>
                <a:lnTo>
                  <a:pt x="6681" y="5519"/>
                </a:lnTo>
                <a:lnTo>
                  <a:pt x="6667" y="5527"/>
                </a:lnTo>
                <a:lnTo>
                  <a:pt x="6654" y="5534"/>
                </a:lnTo>
                <a:lnTo>
                  <a:pt x="6641" y="5540"/>
                </a:lnTo>
                <a:lnTo>
                  <a:pt x="6625" y="5546"/>
                </a:lnTo>
                <a:lnTo>
                  <a:pt x="6611" y="5553"/>
                </a:lnTo>
                <a:lnTo>
                  <a:pt x="6579" y="5563"/>
                </a:lnTo>
                <a:lnTo>
                  <a:pt x="6546" y="5570"/>
                </a:lnTo>
                <a:lnTo>
                  <a:pt x="6512" y="5577"/>
                </a:lnTo>
                <a:lnTo>
                  <a:pt x="6478" y="5583"/>
                </a:lnTo>
                <a:lnTo>
                  <a:pt x="6443" y="5587"/>
                </a:lnTo>
                <a:lnTo>
                  <a:pt x="6408" y="5590"/>
                </a:lnTo>
                <a:lnTo>
                  <a:pt x="6339" y="5595"/>
                </a:lnTo>
                <a:lnTo>
                  <a:pt x="6274" y="5600"/>
                </a:lnTo>
                <a:lnTo>
                  <a:pt x="6244" y="5603"/>
                </a:lnTo>
                <a:lnTo>
                  <a:pt x="6216" y="5607"/>
                </a:lnTo>
                <a:close/>
                <a:moveTo>
                  <a:pt x="6888" y="5946"/>
                </a:moveTo>
                <a:lnTo>
                  <a:pt x="6888" y="5946"/>
                </a:lnTo>
                <a:lnTo>
                  <a:pt x="6879" y="5956"/>
                </a:lnTo>
                <a:lnTo>
                  <a:pt x="6869" y="5964"/>
                </a:lnTo>
                <a:lnTo>
                  <a:pt x="6861" y="5970"/>
                </a:lnTo>
                <a:lnTo>
                  <a:pt x="6853" y="5976"/>
                </a:lnTo>
                <a:lnTo>
                  <a:pt x="6845" y="5981"/>
                </a:lnTo>
                <a:lnTo>
                  <a:pt x="6836" y="5986"/>
                </a:lnTo>
                <a:lnTo>
                  <a:pt x="6828" y="5989"/>
                </a:lnTo>
                <a:lnTo>
                  <a:pt x="6820" y="5991"/>
                </a:lnTo>
                <a:lnTo>
                  <a:pt x="6812" y="5992"/>
                </a:lnTo>
                <a:lnTo>
                  <a:pt x="6803" y="5992"/>
                </a:lnTo>
                <a:lnTo>
                  <a:pt x="6796" y="5992"/>
                </a:lnTo>
                <a:lnTo>
                  <a:pt x="6788" y="5991"/>
                </a:lnTo>
                <a:lnTo>
                  <a:pt x="6781" y="5989"/>
                </a:lnTo>
                <a:lnTo>
                  <a:pt x="6772" y="5987"/>
                </a:lnTo>
                <a:lnTo>
                  <a:pt x="6758" y="5980"/>
                </a:lnTo>
                <a:lnTo>
                  <a:pt x="6743" y="5971"/>
                </a:lnTo>
                <a:lnTo>
                  <a:pt x="6727" y="5961"/>
                </a:lnTo>
                <a:lnTo>
                  <a:pt x="6712" y="5950"/>
                </a:lnTo>
                <a:lnTo>
                  <a:pt x="6696" y="5937"/>
                </a:lnTo>
                <a:lnTo>
                  <a:pt x="6665" y="5909"/>
                </a:lnTo>
                <a:lnTo>
                  <a:pt x="6648" y="5896"/>
                </a:lnTo>
                <a:lnTo>
                  <a:pt x="6631" y="5882"/>
                </a:lnTo>
                <a:lnTo>
                  <a:pt x="6584" y="5848"/>
                </a:lnTo>
                <a:lnTo>
                  <a:pt x="6536" y="5815"/>
                </a:lnTo>
                <a:lnTo>
                  <a:pt x="6487" y="5783"/>
                </a:lnTo>
                <a:lnTo>
                  <a:pt x="6439" y="5752"/>
                </a:lnTo>
                <a:lnTo>
                  <a:pt x="6341" y="5689"/>
                </a:lnTo>
                <a:lnTo>
                  <a:pt x="6291" y="5657"/>
                </a:lnTo>
                <a:lnTo>
                  <a:pt x="6243" y="5625"/>
                </a:lnTo>
                <a:lnTo>
                  <a:pt x="6275" y="5622"/>
                </a:lnTo>
                <a:lnTo>
                  <a:pt x="6307" y="5618"/>
                </a:lnTo>
                <a:lnTo>
                  <a:pt x="6337" y="5612"/>
                </a:lnTo>
                <a:lnTo>
                  <a:pt x="6368" y="5607"/>
                </a:lnTo>
                <a:lnTo>
                  <a:pt x="6429" y="5596"/>
                </a:lnTo>
                <a:lnTo>
                  <a:pt x="6489" y="5583"/>
                </a:lnTo>
                <a:lnTo>
                  <a:pt x="6549" y="5567"/>
                </a:lnTo>
                <a:lnTo>
                  <a:pt x="6609" y="5552"/>
                </a:lnTo>
                <a:lnTo>
                  <a:pt x="6730" y="5519"/>
                </a:lnTo>
                <a:lnTo>
                  <a:pt x="6735" y="5530"/>
                </a:lnTo>
                <a:lnTo>
                  <a:pt x="6739" y="5542"/>
                </a:lnTo>
                <a:lnTo>
                  <a:pt x="6746" y="5566"/>
                </a:lnTo>
                <a:lnTo>
                  <a:pt x="6752" y="5591"/>
                </a:lnTo>
                <a:lnTo>
                  <a:pt x="6756" y="5615"/>
                </a:lnTo>
                <a:lnTo>
                  <a:pt x="6761" y="5640"/>
                </a:lnTo>
                <a:lnTo>
                  <a:pt x="6767" y="5665"/>
                </a:lnTo>
                <a:lnTo>
                  <a:pt x="6775" y="5689"/>
                </a:lnTo>
                <a:lnTo>
                  <a:pt x="6779" y="5701"/>
                </a:lnTo>
                <a:lnTo>
                  <a:pt x="6784" y="5712"/>
                </a:lnTo>
                <a:lnTo>
                  <a:pt x="6789" y="5680"/>
                </a:lnTo>
                <a:lnTo>
                  <a:pt x="6796" y="5697"/>
                </a:lnTo>
                <a:lnTo>
                  <a:pt x="6803" y="5714"/>
                </a:lnTo>
                <a:lnTo>
                  <a:pt x="6815" y="5750"/>
                </a:lnTo>
                <a:lnTo>
                  <a:pt x="6826" y="5786"/>
                </a:lnTo>
                <a:lnTo>
                  <a:pt x="6837" y="5821"/>
                </a:lnTo>
                <a:lnTo>
                  <a:pt x="6846" y="5796"/>
                </a:lnTo>
                <a:lnTo>
                  <a:pt x="6851" y="5813"/>
                </a:lnTo>
                <a:lnTo>
                  <a:pt x="6855" y="5831"/>
                </a:lnTo>
                <a:lnTo>
                  <a:pt x="6861" y="5847"/>
                </a:lnTo>
                <a:lnTo>
                  <a:pt x="6867" y="5864"/>
                </a:lnTo>
                <a:lnTo>
                  <a:pt x="6873" y="5880"/>
                </a:lnTo>
                <a:lnTo>
                  <a:pt x="6882" y="5897"/>
                </a:lnTo>
                <a:lnTo>
                  <a:pt x="6889" y="5912"/>
                </a:lnTo>
                <a:lnTo>
                  <a:pt x="6898" y="5928"/>
                </a:lnTo>
                <a:lnTo>
                  <a:pt x="6898" y="5896"/>
                </a:lnTo>
                <a:lnTo>
                  <a:pt x="6905" y="5905"/>
                </a:lnTo>
                <a:lnTo>
                  <a:pt x="6909" y="5912"/>
                </a:lnTo>
                <a:lnTo>
                  <a:pt x="6910" y="5919"/>
                </a:lnTo>
                <a:lnTo>
                  <a:pt x="6909" y="5924"/>
                </a:lnTo>
                <a:lnTo>
                  <a:pt x="6905" y="5929"/>
                </a:lnTo>
                <a:lnTo>
                  <a:pt x="6900" y="5934"/>
                </a:lnTo>
                <a:lnTo>
                  <a:pt x="6894" y="5939"/>
                </a:lnTo>
                <a:lnTo>
                  <a:pt x="6888" y="5946"/>
                </a:lnTo>
                <a:close/>
                <a:moveTo>
                  <a:pt x="7068" y="5870"/>
                </a:moveTo>
                <a:lnTo>
                  <a:pt x="7068" y="5870"/>
                </a:lnTo>
                <a:lnTo>
                  <a:pt x="7055" y="5879"/>
                </a:lnTo>
                <a:lnTo>
                  <a:pt x="7046" y="5885"/>
                </a:lnTo>
                <a:lnTo>
                  <a:pt x="7040" y="5888"/>
                </a:lnTo>
                <a:lnTo>
                  <a:pt x="7039" y="5888"/>
                </a:lnTo>
                <a:lnTo>
                  <a:pt x="7049" y="5868"/>
                </a:lnTo>
                <a:lnTo>
                  <a:pt x="7030" y="5879"/>
                </a:lnTo>
                <a:lnTo>
                  <a:pt x="7012" y="5892"/>
                </a:lnTo>
                <a:lnTo>
                  <a:pt x="6994" y="5905"/>
                </a:lnTo>
                <a:lnTo>
                  <a:pt x="6978" y="5920"/>
                </a:lnTo>
                <a:lnTo>
                  <a:pt x="6985" y="5901"/>
                </a:lnTo>
                <a:lnTo>
                  <a:pt x="6994" y="5906"/>
                </a:lnTo>
                <a:lnTo>
                  <a:pt x="6994" y="5898"/>
                </a:lnTo>
                <a:lnTo>
                  <a:pt x="6991" y="5877"/>
                </a:lnTo>
                <a:lnTo>
                  <a:pt x="6989" y="5864"/>
                </a:lnTo>
                <a:lnTo>
                  <a:pt x="6986" y="5851"/>
                </a:lnTo>
                <a:lnTo>
                  <a:pt x="6981" y="5836"/>
                </a:lnTo>
                <a:lnTo>
                  <a:pt x="6974" y="5823"/>
                </a:lnTo>
                <a:lnTo>
                  <a:pt x="6973" y="5823"/>
                </a:lnTo>
                <a:lnTo>
                  <a:pt x="6971" y="5813"/>
                </a:lnTo>
                <a:lnTo>
                  <a:pt x="6968" y="5799"/>
                </a:lnTo>
                <a:lnTo>
                  <a:pt x="6963" y="5765"/>
                </a:lnTo>
                <a:lnTo>
                  <a:pt x="6961" y="5747"/>
                </a:lnTo>
                <a:lnTo>
                  <a:pt x="6958" y="5733"/>
                </a:lnTo>
                <a:lnTo>
                  <a:pt x="6955" y="5722"/>
                </a:lnTo>
                <a:lnTo>
                  <a:pt x="6953" y="5718"/>
                </a:lnTo>
                <a:lnTo>
                  <a:pt x="6951" y="5715"/>
                </a:lnTo>
                <a:lnTo>
                  <a:pt x="6956" y="5720"/>
                </a:lnTo>
                <a:lnTo>
                  <a:pt x="6961" y="5725"/>
                </a:lnTo>
                <a:lnTo>
                  <a:pt x="6969" y="5735"/>
                </a:lnTo>
                <a:lnTo>
                  <a:pt x="6977" y="5747"/>
                </a:lnTo>
                <a:lnTo>
                  <a:pt x="6983" y="5759"/>
                </a:lnTo>
                <a:lnTo>
                  <a:pt x="6989" y="5771"/>
                </a:lnTo>
                <a:lnTo>
                  <a:pt x="6996" y="5783"/>
                </a:lnTo>
                <a:lnTo>
                  <a:pt x="7004" y="5793"/>
                </a:lnTo>
                <a:lnTo>
                  <a:pt x="7010" y="5797"/>
                </a:lnTo>
                <a:lnTo>
                  <a:pt x="7015" y="5801"/>
                </a:lnTo>
                <a:lnTo>
                  <a:pt x="7015" y="5778"/>
                </a:lnTo>
                <a:lnTo>
                  <a:pt x="7041" y="5806"/>
                </a:lnTo>
                <a:lnTo>
                  <a:pt x="7065" y="5828"/>
                </a:lnTo>
                <a:lnTo>
                  <a:pt x="7076" y="5837"/>
                </a:lnTo>
                <a:lnTo>
                  <a:pt x="7085" y="5844"/>
                </a:lnTo>
                <a:lnTo>
                  <a:pt x="7081" y="5823"/>
                </a:lnTo>
                <a:lnTo>
                  <a:pt x="7089" y="5831"/>
                </a:lnTo>
                <a:lnTo>
                  <a:pt x="7108" y="5850"/>
                </a:lnTo>
                <a:lnTo>
                  <a:pt x="7101" y="5852"/>
                </a:lnTo>
                <a:lnTo>
                  <a:pt x="7091" y="5856"/>
                </a:lnTo>
                <a:lnTo>
                  <a:pt x="7080" y="5862"/>
                </a:lnTo>
                <a:lnTo>
                  <a:pt x="7068" y="5870"/>
                </a:lnTo>
                <a:close/>
                <a:moveTo>
                  <a:pt x="7103" y="5866"/>
                </a:moveTo>
                <a:lnTo>
                  <a:pt x="7111" y="5852"/>
                </a:lnTo>
                <a:lnTo>
                  <a:pt x="7120" y="5859"/>
                </a:lnTo>
                <a:lnTo>
                  <a:pt x="7114" y="5862"/>
                </a:lnTo>
                <a:lnTo>
                  <a:pt x="7108" y="5865"/>
                </a:lnTo>
                <a:lnTo>
                  <a:pt x="7103" y="5866"/>
                </a:lnTo>
                <a:close/>
                <a:moveTo>
                  <a:pt x="7495" y="6021"/>
                </a:moveTo>
                <a:lnTo>
                  <a:pt x="7495" y="6021"/>
                </a:lnTo>
                <a:lnTo>
                  <a:pt x="7495" y="6022"/>
                </a:lnTo>
                <a:lnTo>
                  <a:pt x="7494" y="6022"/>
                </a:lnTo>
                <a:lnTo>
                  <a:pt x="7495" y="6021"/>
                </a:lnTo>
                <a:close/>
                <a:moveTo>
                  <a:pt x="7490" y="6014"/>
                </a:moveTo>
                <a:lnTo>
                  <a:pt x="7490" y="6014"/>
                </a:lnTo>
                <a:lnTo>
                  <a:pt x="7481" y="6018"/>
                </a:lnTo>
                <a:lnTo>
                  <a:pt x="7476" y="5998"/>
                </a:lnTo>
                <a:lnTo>
                  <a:pt x="7490" y="6014"/>
                </a:lnTo>
                <a:close/>
                <a:moveTo>
                  <a:pt x="7354" y="5965"/>
                </a:moveTo>
                <a:lnTo>
                  <a:pt x="7348" y="5941"/>
                </a:lnTo>
                <a:lnTo>
                  <a:pt x="7356" y="5948"/>
                </a:lnTo>
                <a:lnTo>
                  <a:pt x="7374" y="5963"/>
                </a:lnTo>
                <a:lnTo>
                  <a:pt x="7385" y="5971"/>
                </a:lnTo>
                <a:lnTo>
                  <a:pt x="7395" y="5977"/>
                </a:lnTo>
                <a:lnTo>
                  <a:pt x="7404" y="5982"/>
                </a:lnTo>
                <a:lnTo>
                  <a:pt x="7407" y="5984"/>
                </a:lnTo>
                <a:lnTo>
                  <a:pt x="7411" y="5984"/>
                </a:lnTo>
                <a:lnTo>
                  <a:pt x="7404" y="5971"/>
                </a:lnTo>
                <a:lnTo>
                  <a:pt x="7416" y="5974"/>
                </a:lnTo>
                <a:lnTo>
                  <a:pt x="7426" y="5978"/>
                </a:lnTo>
                <a:lnTo>
                  <a:pt x="7436" y="5982"/>
                </a:lnTo>
                <a:lnTo>
                  <a:pt x="7446" y="5988"/>
                </a:lnTo>
                <a:lnTo>
                  <a:pt x="7455" y="5995"/>
                </a:lnTo>
                <a:lnTo>
                  <a:pt x="7463" y="6001"/>
                </a:lnTo>
                <a:lnTo>
                  <a:pt x="7471" y="6009"/>
                </a:lnTo>
                <a:lnTo>
                  <a:pt x="7480" y="6018"/>
                </a:lnTo>
                <a:lnTo>
                  <a:pt x="7471" y="6022"/>
                </a:lnTo>
                <a:lnTo>
                  <a:pt x="7463" y="6025"/>
                </a:lnTo>
                <a:lnTo>
                  <a:pt x="7455" y="6027"/>
                </a:lnTo>
                <a:lnTo>
                  <a:pt x="7447" y="6028"/>
                </a:lnTo>
                <a:lnTo>
                  <a:pt x="7438" y="6029"/>
                </a:lnTo>
                <a:lnTo>
                  <a:pt x="7430" y="6029"/>
                </a:lnTo>
                <a:lnTo>
                  <a:pt x="7421" y="6028"/>
                </a:lnTo>
                <a:lnTo>
                  <a:pt x="7413" y="6026"/>
                </a:lnTo>
                <a:lnTo>
                  <a:pt x="7434" y="6019"/>
                </a:lnTo>
                <a:lnTo>
                  <a:pt x="7412" y="6019"/>
                </a:lnTo>
                <a:lnTo>
                  <a:pt x="7389" y="6018"/>
                </a:lnTo>
                <a:lnTo>
                  <a:pt x="7367" y="6015"/>
                </a:lnTo>
                <a:lnTo>
                  <a:pt x="7345" y="6012"/>
                </a:lnTo>
                <a:lnTo>
                  <a:pt x="7367" y="6005"/>
                </a:lnTo>
                <a:lnTo>
                  <a:pt x="7345" y="6000"/>
                </a:lnTo>
                <a:lnTo>
                  <a:pt x="7321" y="5996"/>
                </a:lnTo>
                <a:lnTo>
                  <a:pt x="7297" y="5993"/>
                </a:lnTo>
                <a:lnTo>
                  <a:pt x="7273" y="5990"/>
                </a:lnTo>
                <a:lnTo>
                  <a:pt x="7300" y="5985"/>
                </a:lnTo>
                <a:lnTo>
                  <a:pt x="7260" y="5972"/>
                </a:lnTo>
                <a:lnTo>
                  <a:pt x="7221" y="5958"/>
                </a:lnTo>
                <a:lnTo>
                  <a:pt x="7234" y="5952"/>
                </a:lnTo>
                <a:lnTo>
                  <a:pt x="7222" y="5952"/>
                </a:lnTo>
                <a:lnTo>
                  <a:pt x="7206" y="5953"/>
                </a:lnTo>
                <a:lnTo>
                  <a:pt x="7173" y="5958"/>
                </a:lnTo>
                <a:lnTo>
                  <a:pt x="7157" y="5960"/>
                </a:lnTo>
                <a:lnTo>
                  <a:pt x="7141" y="5961"/>
                </a:lnTo>
                <a:lnTo>
                  <a:pt x="7128" y="5961"/>
                </a:lnTo>
                <a:lnTo>
                  <a:pt x="7123" y="5960"/>
                </a:lnTo>
                <a:lnTo>
                  <a:pt x="7118" y="5958"/>
                </a:lnTo>
                <a:lnTo>
                  <a:pt x="7119" y="5953"/>
                </a:lnTo>
                <a:lnTo>
                  <a:pt x="7121" y="5946"/>
                </a:lnTo>
                <a:lnTo>
                  <a:pt x="7123" y="5942"/>
                </a:lnTo>
                <a:lnTo>
                  <a:pt x="7126" y="5938"/>
                </a:lnTo>
                <a:lnTo>
                  <a:pt x="7131" y="5934"/>
                </a:lnTo>
                <a:lnTo>
                  <a:pt x="7136" y="5931"/>
                </a:lnTo>
                <a:lnTo>
                  <a:pt x="7141" y="5928"/>
                </a:lnTo>
                <a:lnTo>
                  <a:pt x="7149" y="5926"/>
                </a:lnTo>
                <a:lnTo>
                  <a:pt x="7125" y="5932"/>
                </a:lnTo>
                <a:lnTo>
                  <a:pt x="7134" y="5920"/>
                </a:lnTo>
                <a:lnTo>
                  <a:pt x="7143" y="5911"/>
                </a:lnTo>
                <a:lnTo>
                  <a:pt x="7150" y="5905"/>
                </a:lnTo>
                <a:lnTo>
                  <a:pt x="7158" y="5901"/>
                </a:lnTo>
                <a:lnTo>
                  <a:pt x="7167" y="5900"/>
                </a:lnTo>
                <a:lnTo>
                  <a:pt x="7175" y="5900"/>
                </a:lnTo>
                <a:lnTo>
                  <a:pt x="7186" y="5902"/>
                </a:lnTo>
                <a:lnTo>
                  <a:pt x="7197" y="5905"/>
                </a:lnTo>
                <a:lnTo>
                  <a:pt x="7200" y="5888"/>
                </a:lnTo>
                <a:lnTo>
                  <a:pt x="7207" y="5896"/>
                </a:lnTo>
                <a:lnTo>
                  <a:pt x="7216" y="5903"/>
                </a:lnTo>
                <a:lnTo>
                  <a:pt x="7224" y="5909"/>
                </a:lnTo>
                <a:lnTo>
                  <a:pt x="7233" y="5915"/>
                </a:lnTo>
                <a:lnTo>
                  <a:pt x="7242" y="5921"/>
                </a:lnTo>
                <a:lnTo>
                  <a:pt x="7253" y="5926"/>
                </a:lnTo>
                <a:lnTo>
                  <a:pt x="7262" y="5930"/>
                </a:lnTo>
                <a:lnTo>
                  <a:pt x="7272" y="5933"/>
                </a:lnTo>
                <a:lnTo>
                  <a:pt x="7265" y="5917"/>
                </a:lnTo>
                <a:lnTo>
                  <a:pt x="7269" y="5922"/>
                </a:lnTo>
                <a:lnTo>
                  <a:pt x="7281" y="5932"/>
                </a:lnTo>
                <a:lnTo>
                  <a:pt x="7288" y="5939"/>
                </a:lnTo>
                <a:lnTo>
                  <a:pt x="7295" y="5945"/>
                </a:lnTo>
                <a:lnTo>
                  <a:pt x="7304" y="5951"/>
                </a:lnTo>
                <a:lnTo>
                  <a:pt x="7313" y="5956"/>
                </a:lnTo>
                <a:lnTo>
                  <a:pt x="7314" y="5941"/>
                </a:lnTo>
                <a:lnTo>
                  <a:pt x="7328" y="5950"/>
                </a:lnTo>
                <a:lnTo>
                  <a:pt x="7354" y="5965"/>
                </a:lnTo>
                <a:close/>
                <a:moveTo>
                  <a:pt x="7327" y="3964"/>
                </a:moveTo>
                <a:lnTo>
                  <a:pt x="7327" y="3964"/>
                </a:lnTo>
                <a:lnTo>
                  <a:pt x="7340" y="3987"/>
                </a:lnTo>
                <a:lnTo>
                  <a:pt x="7348" y="4002"/>
                </a:lnTo>
                <a:lnTo>
                  <a:pt x="7350" y="4006"/>
                </a:lnTo>
                <a:lnTo>
                  <a:pt x="7350" y="4010"/>
                </a:lnTo>
                <a:lnTo>
                  <a:pt x="7350" y="4014"/>
                </a:lnTo>
                <a:lnTo>
                  <a:pt x="7349" y="4017"/>
                </a:lnTo>
                <a:lnTo>
                  <a:pt x="7345" y="4023"/>
                </a:lnTo>
                <a:lnTo>
                  <a:pt x="7340" y="4032"/>
                </a:lnTo>
                <a:lnTo>
                  <a:pt x="7338" y="4038"/>
                </a:lnTo>
                <a:lnTo>
                  <a:pt x="7336" y="4047"/>
                </a:lnTo>
                <a:lnTo>
                  <a:pt x="7334" y="4057"/>
                </a:lnTo>
                <a:lnTo>
                  <a:pt x="7334" y="4069"/>
                </a:lnTo>
                <a:lnTo>
                  <a:pt x="7328" y="4037"/>
                </a:lnTo>
                <a:lnTo>
                  <a:pt x="7323" y="4060"/>
                </a:lnTo>
                <a:lnTo>
                  <a:pt x="7319" y="4084"/>
                </a:lnTo>
                <a:lnTo>
                  <a:pt x="7317" y="4107"/>
                </a:lnTo>
                <a:lnTo>
                  <a:pt x="7317" y="4129"/>
                </a:lnTo>
                <a:lnTo>
                  <a:pt x="7301" y="4096"/>
                </a:lnTo>
                <a:lnTo>
                  <a:pt x="7299" y="4121"/>
                </a:lnTo>
                <a:lnTo>
                  <a:pt x="7297" y="4144"/>
                </a:lnTo>
                <a:lnTo>
                  <a:pt x="7296" y="4169"/>
                </a:lnTo>
                <a:lnTo>
                  <a:pt x="7295" y="4193"/>
                </a:lnTo>
                <a:lnTo>
                  <a:pt x="7281" y="4160"/>
                </a:lnTo>
                <a:lnTo>
                  <a:pt x="7275" y="4251"/>
                </a:lnTo>
                <a:lnTo>
                  <a:pt x="7268" y="4219"/>
                </a:lnTo>
                <a:lnTo>
                  <a:pt x="7262" y="4248"/>
                </a:lnTo>
                <a:lnTo>
                  <a:pt x="7254" y="4275"/>
                </a:lnTo>
                <a:lnTo>
                  <a:pt x="7246" y="4302"/>
                </a:lnTo>
                <a:lnTo>
                  <a:pt x="7235" y="4329"/>
                </a:lnTo>
                <a:lnTo>
                  <a:pt x="7227" y="4304"/>
                </a:lnTo>
                <a:lnTo>
                  <a:pt x="7220" y="4322"/>
                </a:lnTo>
                <a:lnTo>
                  <a:pt x="7210" y="4338"/>
                </a:lnTo>
                <a:lnTo>
                  <a:pt x="7198" y="4353"/>
                </a:lnTo>
                <a:lnTo>
                  <a:pt x="7193" y="4359"/>
                </a:lnTo>
                <a:lnTo>
                  <a:pt x="7188" y="4363"/>
                </a:lnTo>
                <a:lnTo>
                  <a:pt x="7197" y="4358"/>
                </a:lnTo>
                <a:lnTo>
                  <a:pt x="7177" y="4352"/>
                </a:lnTo>
                <a:lnTo>
                  <a:pt x="7157" y="4345"/>
                </a:lnTo>
                <a:lnTo>
                  <a:pt x="7137" y="4339"/>
                </a:lnTo>
                <a:lnTo>
                  <a:pt x="7118" y="4332"/>
                </a:lnTo>
                <a:lnTo>
                  <a:pt x="7128" y="4318"/>
                </a:lnTo>
                <a:lnTo>
                  <a:pt x="7081" y="4324"/>
                </a:lnTo>
                <a:lnTo>
                  <a:pt x="7032" y="4328"/>
                </a:lnTo>
                <a:lnTo>
                  <a:pt x="7046" y="4317"/>
                </a:lnTo>
                <a:lnTo>
                  <a:pt x="6951" y="4326"/>
                </a:lnTo>
                <a:lnTo>
                  <a:pt x="6956" y="4315"/>
                </a:lnTo>
                <a:lnTo>
                  <a:pt x="6947" y="4317"/>
                </a:lnTo>
                <a:lnTo>
                  <a:pt x="6925" y="4319"/>
                </a:lnTo>
                <a:lnTo>
                  <a:pt x="6915" y="4320"/>
                </a:lnTo>
                <a:lnTo>
                  <a:pt x="6905" y="4319"/>
                </a:lnTo>
                <a:lnTo>
                  <a:pt x="6902" y="4318"/>
                </a:lnTo>
                <a:lnTo>
                  <a:pt x="6900" y="4317"/>
                </a:lnTo>
                <a:lnTo>
                  <a:pt x="6899" y="4315"/>
                </a:lnTo>
                <a:lnTo>
                  <a:pt x="6900" y="4312"/>
                </a:lnTo>
                <a:lnTo>
                  <a:pt x="6906" y="4302"/>
                </a:lnTo>
                <a:lnTo>
                  <a:pt x="6914" y="4293"/>
                </a:lnTo>
                <a:lnTo>
                  <a:pt x="6922" y="4282"/>
                </a:lnTo>
                <a:lnTo>
                  <a:pt x="6931" y="4271"/>
                </a:lnTo>
                <a:lnTo>
                  <a:pt x="6951" y="4252"/>
                </a:lnTo>
                <a:lnTo>
                  <a:pt x="6969" y="4236"/>
                </a:lnTo>
                <a:lnTo>
                  <a:pt x="6946" y="4240"/>
                </a:lnTo>
                <a:lnTo>
                  <a:pt x="6970" y="4215"/>
                </a:lnTo>
                <a:lnTo>
                  <a:pt x="6994" y="4188"/>
                </a:lnTo>
                <a:lnTo>
                  <a:pt x="7018" y="4160"/>
                </a:lnTo>
                <a:lnTo>
                  <a:pt x="7038" y="4130"/>
                </a:lnTo>
                <a:lnTo>
                  <a:pt x="6999" y="4153"/>
                </a:lnTo>
                <a:lnTo>
                  <a:pt x="7029" y="4117"/>
                </a:lnTo>
                <a:lnTo>
                  <a:pt x="7059" y="4082"/>
                </a:lnTo>
                <a:lnTo>
                  <a:pt x="7073" y="4064"/>
                </a:lnTo>
                <a:lnTo>
                  <a:pt x="7087" y="4045"/>
                </a:lnTo>
                <a:lnTo>
                  <a:pt x="7099" y="4026"/>
                </a:lnTo>
                <a:lnTo>
                  <a:pt x="7110" y="4005"/>
                </a:lnTo>
                <a:lnTo>
                  <a:pt x="7077" y="4027"/>
                </a:lnTo>
                <a:lnTo>
                  <a:pt x="7090" y="4010"/>
                </a:lnTo>
                <a:lnTo>
                  <a:pt x="7103" y="3993"/>
                </a:lnTo>
                <a:lnTo>
                  <a:pt x="7115" y="3975"/>
                </a:lnTo>
                <a:lnTo>
                  <a:pt x="7125" y="3957"/>
                </a:lnTo>
                <a:lnTo>
                  <a:pt x="7134" y="3937"/>
                </a:lnTo>
                <a:lnTo>
                  <a:pt x="7141" y="3918"/>
                </a:lnTo>
                <a:lnTo>
                  <a:pt x="7148" y="3898"/>
                </a:lnTo>
                <a:lnTo>
                  <a:pt x="7151" y="3876"/>
                </a:lnTo>
                <a:lnTo>
                  <a:pt x="7114" y="3896"/>
                </a:lnTo>
                <a:lnTo>
                  <a:pt x="7128" y="3877"/>
                </a:lnTo>
                <a:lnTo>
                  <a:pt x="7143" y="3858"/>
                </a:lnTo>
                <a:lnTo>
                  <a:pt x="7157" y="3838"/>
                </a:lnTo>
                <a:lnTo>
                  <a:pt x="7169" y="3819"/>
                </a:lnTo>
                <a:lnTo>
                  <a:pt x="7183" y="3830"/>
                </a:lnTo>
                <a:lnTo>
                  <a:pt x="7188" y="3835"/>
                </a:lnTo>
                <a:lnTo>
                  <a:pt x="7185" y="3799"/>
                </a:lnTo>
                <a:lnTo>
                  <a:pt x="7199" y="3811"/>
                </a:lnTo>
                <a:lnTo>
                  <a:pt x="7212" y="3826"/>
                </a:lnTo>
                <a:lnTo>
                  <a:pt x="7223" y="3841"/>
                </a:lnTo>
                <a:lnTo>
                  <a:pt x="7234" y="3857"/>
                </a:lnTo>
                <a:lnTo>
                  <a:pt x="7255" y="3889"/>
                </a:lnTo>
                <a:lnTo>
                  <a:pt x="7266" y="3904"/>
                </a:lnTo>
                <a:lnTo>
                  <a:pt x="7278" y="3920"/>
                </a:lnTo>
                <a:lnTo>
                  <a:pt x="7290" y="3885"/>
                </a:lnTo>
                <a:lnTo>
                  <a:pt x="7292" y="3892"/>
                </a:lnTo>
                <a:lnTo>
                  <a:pt x="7300" y="3910"/>
                </a:lnTo>
                <a:lnTo>
                  <a:pt x="7312" y="3936"/>
                </a:lnTo>
                <a:lnTo>
                  <a:pt x="7320" y="3951"/>
                </a:lnTo>
                <a:lnTo>
                  <a:pt x="7327" y="3964"/>
                </a:lnTo>
                <a:close/>
              </a:path>
            </a:pathLst>
          </a:custGeom>
          <a:solidFill>
            <a:srgbClr val="007E3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KSO_Shape"/>
          <p:cNvSpPr/>
          <p:nvPr/>
        </p:nvSpPr>
        <p:spPr bwMode="auto">
          <a:xfrm rot="10138703">
            <a:off x="1477966" y="-129444"/>
            <a:ext cx="1311452" cy="887350"/>
          </a:xfrm>
          <a:custGeom>
            <a:avLst/>
            <a:gdLst>
              <a:gd name="T0" fmla="*/ 393267026 w 8694"/>
              <a:gd name="T1" fmla="*/ 92493608 h 7435"/>
              <a:gd name="T2" fmla="*/ 348183778 w 8694"/>
              <a:gd name="T3" fmla="*/ 82648666 h 7435"/>
              <a:gd name="T4" fmla="*/ 347319582 w 8694"/>
              <a:gd name="T5" fmla="*/ 34817229 h 7435"/>
              <a:gd name="T6" fmla="*/ 311790478 w 8694"/>
              <a:gd name="T7" fmla="*/ 33472586 h 7435"/>
              <a:gd name="T8" fmla="*/ 276597717 w 8694"/>
              <a:gd name="T9" fmla="*/ 38947110 h 7435"/>
              <a:gd name="T10" fmla="*/ 257488775 w 8694"/>
              <a:gd name="T11" fmla="*/ 71795350 h 7435"/>
              <a:gd name="T12" fmla="*/ 247502315 w 8694"/>
              <a:gd name="T13" fmla="*/ 108773691 h 7435"/>
              <a:gd name="T14" fmla="*/ 203667376 w 8694"/>
              <a:gd name="T15" fmla="*/ 112663473 h 7435"/>
              <a:gd name="T16" fmla="*/ 186094879 w 8694"/>
              <a:gd name="T17" fmla="*/ 146904333 h 7435"/>
              <a:gd name="T18" fmla="*/ 238620204 w 8694"/>
              <a:gd name="T19" fmla="*/ 176727017 h 7435"/>
              <a:gd name="T20" fmla="*/ 214710197 w 8694"/>
              <a:gd name="T21" fmla="*/ 338470837 h 7435"/>
              <a:gd name="T22" fmla="*/ 195409308 w 8694"/>
              <a:gd name="T23" fmla="*/ 266291240 h 7435"/>
              <a:gd name="T24" fmla="*/ 215766339 w 8694"/>
              <a:gd name="T25" fmla="*/ 227728157 h 7435"/>
              <a:gd name="T26" fmla="*/ 184222528 w 8694"/>
              <a:gd name="T27" fmla="*/ 206357796 h 7435"/>
              <a:gd name="T28" fmla="*/ 164249389 w 8694"/>
              <a:gd name="T29" fmla="*/ 201315276 h 7435"/>
              <a:gd name="T30" fmla="*/ 171739234 w 8694"/>
              <a:gd name="T31" fmla="*/ 148297171 h 7435"/>
              <a:gd name="T32" fmla="*/ 163769305 w 8694"/>
              <a:gd name="T33" fmla="*/ 118810538 h 7435"/>
              <a:gd name="T34" fmla="*/ 155463251 w 8694"/>
              <a:gd name="T35" fmla="*/ 75781304 h 7435"/>
              <a:gd name="T36" fmla="*/ 106923000 w 8694"/>
              <a:gd name="T37" fmla="*/ 59069218 h 7435"/>
              <a:gd name="T38" fmla="*/ 81860659 w 8694"/>
              <a:gd name="T39" fmla="*/ 94366426 h 7435"/>
              <a:gd name="T40" fmla="*/ 97176473 w 8694"/>
              <a:gd name="T41" fmla="*/ 129519925 h 7435"/>
              <a:gd name="T42" fmla="*/ 85893720 w 8694"/>
              <a:gd name="T43" fmla="*/ 158334017 h 7435"/>
              <a:gd name="T44" fmla="*/ 24053967 w 8694"/>
              <a:gd name="T45" fmla="*/ 167986837 h 7435"/>
              <a:gd name="T46" fmla="*/ 6529676 w 8694"/>
              <a:gd name="T47" fmla="*/ 206213649 h 7435"/>
              <a:gd name="T48" fmla="*/ 17620483 w 8694"/>
              <a:gd name="T49" fmla="*/ 262785485 h 7435"/>
              <a:gd name="T50" fmla="*/ 54205730 w 8694"/>
              <a:gd name="T51" fmla="*/ 277913048 h 7435"/>
              <a:gd name="T52" fmla="*/ 57662514 w 8694"/>
              <a:gd name="T53" fmla="*/ 278009000 h 7435"/>
              <a:gd name="T54" fmla="*/ 86757916 w 8694"/>
              <a:gd name="T55" fmla="*/ 316379959 h 7435"/>
              <a:gd name="T56" fmla="*/ 121566565 w 8694"/>
              <a:gd name="T57" fmla="*/ 321710556 h 7435"/>
              <a:gd name="T58" fmla="*/ 134049859 w 8694"/>
              <a:gd name="T59" fmla="*/ 288142018 h 7435"/>
              <a:gd name="T60" fmla="*/ 317407971 w 8694"/>
              <a:gd name="T61" fmla="*/ 282091124 h 7435"/>
              <a:gd name="T62" fmla="*/ 311262407 w 8694"/>
              <a:gd name="T63" fmla="*/ 311481586 h 7435"/>
              <a:gd name="T64" fmla="*/ 327682569 w 8694"/>
              <a:gd name="T65" fmla="*/ 324591965 h 7435"/>
              <a:gd name="T66" fmla="*/ 343958772 w 8694"/>
              <a:gd name="T67" fmla="*/ 314603094 h 7435"/>
              <a:gd name="T68" fmla="*/ 346503373 w 8694"/>
              <a:gd name="T69" fmla="*/ 296786245 h 7435"/>
              <a:gd name="T70" fmla="*/ 374398235 w 8694"/>
              <a:gd name="T71" fmla="*/ 271765983 h 7435"/>
              <a:gd name="T72" fmla="*/ 381072089 w 8694"/>
              <a:gd name="T73" fmla="*/ 237188853 h 7435"/>
              <a:gd name="T74" fmla="*/ 353993218 w 8694"/>
              <a:gd name="T75" fmla="*/ 217403235 h 7435"/>
              <a:gd name="T76" fmla="*/ 379199519 w 8694"/>
              <a:gd name="T77" fmla="*/ 181337315 h 7435"/>
              <a:gd name="T78" fmla="*/ 160792605 w 8694"/>
              <a:gd name="T79" fmla="*/ 264562350 h 7435"/>
              <a:gd name="T80" fmla="*/ 115853099 w 8694"/>
              <a:gd name="T81" fmla="*/ 212408690 h 7435"/>
              <a:gd name="T82" fmla="*/ 93479538 w 8694"/>
              <a:gd name="T83" fmla="*/ 212120615 h 7435"/>
              <a:gd name="T84" fmla="*/ 150998092 w 8694"/>
              <a:gd name="T85" fmla="*/ 213465258 h 7435"/>
              <a:gd name="T86" fmla="*/ 149029548 w 8694"/>
              <a:gd name="T87" fmla="*/ 214137579 h 7435"/>
              <a:gd name="T88" fmla="*/ 84165109 w 8694"/>
              <a:gd name="T89" fmla="*/ 165921677 h 7435"/>
              <a:gd name="T90" fmla="*/ 89686629 w 8694"/>
              <a:gd name="T91" fmla="*/ 183690550 h 7435"/>
              <a:gd name="T92" fmla="*/ 93095426 w 8694"/>
              <a:gd name="T93" fmla="*/ 254237209 h 7435"/>
              <a:gd name="T94" fmla="*/ 124975581 w 8694"/>
              <a:gd name="T95" fmla="*/ 266099117 h 7435"/>
              <a:gd name="T96" fmla="*/ 165593670 w 8694"/>
              <a:gd name="T97" fmla="*/ 288430093 h 7435"/>
              <a:gd name="T98" fmla="*/ 337140958 w 8694"/>
              <a:gd name="T99" fmla="*/ 172357036 h 7435"/>
              <a:gd name="T100" fmla="*/ 257056677 w 8694"/>
              <a:gd name="T101" fmla="*/ 198625990 h 7435"/>
              <a:gd name="T102" fmla="*/ 316111677 w 8694"/>
              <a:gd name="T103" fmla="*/ 166065824 h 7435"/>
              <a:gd name="T104" fmla="*/ 333635968 w 8694"/>
              <a:gd name="T105" fmla="*/ 223742204 h 7435"/>
              <a:gd name="T106" fmla="*/ 312510714 w 8694"/>
              <a:gd name="T107" fmla="*/ 109878235 h 7435"/>
              <a:gd name="T108" fmla="*/ 310590157 w 8694"/>
              <a:gd name="T109" fmla="*/ 163760785 h 7435"/>
              <a:gd name="T110" fmla="*/ 285479829 w 8694"/>
              <a:gd name="T111" fmla="*/ 107957222 h 7435"/>
              <a:gd name="T112" fmla="*/ 290233126 w 8694"/>
              <a:gd name="T113" fmla="*/ 121355896 h 7435"/>
              <a:gd name="T114" fmla="*/ 268051511 w 8694"/>
              <a:gd name="T115" fmla="*/ 95999363 h 7435"/>
              <a:gd name="T116" fmla="*/ 265218772 w 8694"/>
              <a:gd name="T117" fmla="*/ 267683859 h 7435"/>
              <a:gd name="T118" fmla="*/ 276981829 w 8694"/>
              <a:gd name="T119" fmla="*/ 266531339 h 7435"/>
              <a:gd name="T120" fmla="*/ 303964508 w 8694"/>
              <a:gd name="T121" fmla="*/ 243047843 h 7435"/>
              <a:gd name="T122" fmla="*/ 335556525 w 8694"/>
              <a:gd name="T123" fmla="*/ 281610707 h 7435"/>
              <a:gd name="T124" fmla="*/ 352408785 w 8694"/>
              <a:gd name="T125" fmla="*/ 191470333 h 743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8694" h="7435">
                <a:moveTo>
                  <a:pt x="8586" y="3051"/>
                </a:moveTo>
                <a:lnTo>
                  <a:pt x="8586" y="3051"/>
                </a:lnTo>
                <a:lnTo>
                  <a:pt x="8551" y="3047"/>
                </a:lnTo>
                <a:lnTo>
                  <a:pt x="8540" y="3046"/>
                </a:lnTo>
                <a:lnTo>
                  <a:pt x="8576" y="3030"/>
                </a:lnTo>
                <a:lnTo>
                  <a:pt x="8541" y="3032"/>
                </a:lnTo>
                <a:lnTo>
                  <a:pt x="8505" y="3032"/>
                </a:lnTo>
                <a:lnTo>
                  <a:pt x="8470" y="3032"/>
                </a:lnTo>
                <a:lnTo>
                  <a:pt x="8434" y="3030"/>
                </a:lnTo>
                <a:lnTo>
                  <a:pt x="8453" y="3013"/>
                </a:lnTo>
                <a:lnTo>
                  <a:pt x="8438" y="3016"/>
                </a:lnTo>
                <a:lnTo>
                  <a:pt x="8424" y="3017"/>
                </a:lnTo>
                <a:lnTo>
                  <a:pt x="8410" y="3017"/>
                </a:lnTo>
                <a:lnTo>
                  <a:pt x="8396" y="3016"/>
                </a:lnTo>
                <a:lnTo>
                  <a:pt x="8383" y="3013"/>
                </a:lnTo>
                <a:lnTo>
                  <a:pt x="8369" y="3009"/>
                </a:lnTo>
                <a:lnTo>
                  <a:pt x="8356" y="3004"/>
                </a:lnTo>
                <a:lnTo>
                  <a:pt x="8342" y="2997"/>
                </a:lnTo>
                <a:lnTo>
                  <a:pt x="8370" y="2992"/>
                </a:lnTo>
                <a:lnTo>
                  <a:pt x="8339" y="2983"/>
                </a:lnTo>
                <a:lnTo>
                  <a:pt x="8308" y="2974"/>
                </a:lnTo>
                <a:lnTo>
                  <a:pt x="8276" y="2967"/>
                </a:lnTo>
                <a:lnTo>
                  <a:pt x="8244" y="2962"/>
                </a:lnTo>
                <a:lnTo>
                  <a:pt x="8267" y="2950"/>
                </a:lnTo>
                <a:lnTo>
                  <a:pt x="8251" y="2946"/>
                </a:lnTo>
                <a:lnTo>
                  <a:pt x="8234" y="2941"/>
                </a:lnTo>
                <a:lnTo>
                  <a:pt x="8217" y="2937"/>
                </a:lnTo>
                <a:lnTo>
                  <a:pt x="8200" y="2934"/>
                </a:lnTo>
                <a:lnTo>
                  <a:pt x="8183" y="2932"/>
                </a:lnTo>
                <a:lnTo>
                  <a:pt x="8165" y="2931"/>
                </a:lnTo>
                <a:lnTo>
                  <a:pt x="8148" y="2931"/>
                </a:lnTo>
                <a:lnTo>
                  <a:pt x="8130" y="2931"/>
                </a:lnTo>
                <a:lnTo>
                  <a:pt x="8160" y="2918"/>
                </a:lnTo>
                <a:lnTo>
                  <a:pt x="8142" y="2915"/>
                </a:lnTo>
                <a:lnTo>
                  <a:pt x="8125" y="2913"/>
                </a:lnTo>
                <a:lnTo>
                  <a:pt x="8108" y="2910"/>
                </a:lnTo>
                <a:lnTo>
                  <a:pt x="8090" y="2910"/>
                </a:lnTo>
                <a:lnTo>
                  <a:pt x="8055" y="2910"/>
                </a:lnTo>
                <a:lnTo>
                  <a:pt x="8021" y="2914"/>
                </a:lnTo>
                <a:lnTo>
                  <a:pt x="8053" y="2892"/>
                </a:lnTo>
                <a:lnTo>
                  <a:pt x="8033" y="2893"/>
                </a:lnTo>
                <a:lnTo>
                  <a:pt x="8014" y="2894"/>
                </a:lnTo>
                <a:lnTo>
                  <a:pt x="7995" y="2896"/>
                </a:lnTo>
                <a:lnTo>
                  <a:pt x="7975" y="2898"/>
                </a:lnTo>
                <a:lnTo>
                  <a:pt x="7937" y="2905"/>
                </a:lnTo>
                <a:lnTo>
                  <a:pt x="7899" y="2913"/>
                </a:lnTo>
                <a:lnTo>
                  <a:pt x="7926" y="2891"/>
                </a:lnTo>
                <a:lnTo>
                  <a:pt x="7916" y="2891"/>
                </a:lnTo>
                <a:lnTo>
                  <a:pt x="7896" y="2893"/>
                </a:lnTo>
                <a:lnTo>
                  <a:pt x="7841" y="2899"/>
                </a:lnTo>
                <a:lnTo>
                  <a:pt x="7813" y="2903"/>
                </a:lnTo>
                <a:lnTo>
                  <a:pt x="7788" y="2908"/>
                </a:lnTo>
                <a:lnTo>
                  <a:pt x="7770" y="2913"/>
                </a:lnTo>
                <a:lnTo>
                  <a:pt x="7764" y="2916"/>
                </a:lnTo>
                <a:lnTo>
                  <a:pt x="7762" y="2918"/>
                </a:lnTo>
                <a:lnTo>
                  <a:pt x="7767" y="2905"/>
                </a:lnTo>
                <a:lnTo>
                  <a:pt x="7775" y="2894"/>
                </a:lnTo>
                <a:lnTo>
                  <a:pt x="7784" y="2883"/>
                </a:lnTo>
                <a:lnTo>
                  <a:pt x="7794" y="2871"/>
                </a:lnTo>
                <a:lnTo>
                  <a:pt x="7805" y="2860"/>
                </a:lnTo>
                <a:lnTo>
                  <a:pt x="7818" y="2850"/>
                </a:lnTo>
                <a:lnTo>
                  <a:pt x="7842" y="2829"/>
                </a:lnTo>
                <a:lnTo>
                  <a:pt x="7869" y="2808"/>
                </a:lnTo>
                <a:lnTo>
                  <a:pt x="7895" y="2788"/>
                </a:lnTo>
                <a:lnTo>
                  <a:pt x="7907" y="2779"/>
                </a:lnTo>
                <a:lnTo>
                  <a:pt x="7918" y="2768"/>
                </a:lnTo>
                <a:lnTo>
                  <a:pt x="7928" y="2758"/>
                </a:lnTo>
                <a:lnTo>
                  <a:pt x="7936" y="2748"/>
                </a:lnTo>
                <a:lnTo>
                  <a:pt x="7902" y="2754"/>
                </a:lnTo>
                <a:lnTo>
                  <a:pt x="7916" y="2746"/>
                </a:lnTo>
                <a:lnTo>
                  <a:pt x="7928" y="2735"/>
                </a:lnTo>
                <a:lnTo>
                  <a:pt x="7939" y="2725"/>
                </a:lnTo>
                <a:lnTo>
                  <a:pt x="7950" y="2715"/>
                </a:lnTo>
                <a:lnTo>
                  <a:pt x="7960" y="2702"/>
                </a:lnTo>
                <a:lnTo>
                  <a:pt x="7969" y="2690"/>
                </a:lnTo>
                <a:lnTo>
                  <a:pt x="7978" y="2677"/>
                </a:lnTo>
                <a:lnTo>
                  <a:pt x="7986" y="2664"/>
                </a:lnTo>
                <a:lnTo>
                  <a:pt x="7952" y="2679"/>
                </a:lnTo>
                <a:lnTo>
                  <a:pt x="7969" y="2657"/>
                </a:lnTo>
                <a:lnTo>
                  <a:pt x="7985" y="2634"/>
                </a:lnTo>
                <a:lnTo>
                  <a:pt x="7998" y="2609"/>
                </a:lnTo>
                <a:lnTo>
                  <a:pt x="8010" y="2585"/>
                </a:lnTo>
                <a:lnTo>
                  <a:pt x="7989" y="2599"/>
                </a:lnTo>
                <a:lnTo>
                  <a:pt x="7992" y="2590"/>
                </a:lnTo>
                <a:lnTo>
                  <a:pt x="7996" y="2580"/>
                </a:lnTo>
                <a:lnTo>
                  <a:pt x="8004" y="2562"/>
                </a:lnTo>
                <a:lnTo>
                  <a:pt x="8014" y="2545"/>
                </a:lnTo>
                <a:lnTo>
                  <a:pt x="8024" y="2527"/>
                </a:lnTo>
                <a:lnTo>
                  <a:pt x="8034" y="2509"/>
                </a:lnTo>
                <a:lnTo>
                  <a:pt x="8043" y="2492"/>
                </a:lnTo>
                <a:lnTo>
                  <a:pt x="8051" y="2472"/>
                </a:lnTo>
                <a:lnTo>
                  <a:pt x="8054" y="2462"/>
                </a:lnTo>
                <a:lnTo>
                  <a:pt x="8056" y="2452"/>
                </a:lnTo>
                <a:lnTo>
                  <a:pt x="8035" y="2463"/>
                </a:lnTo>
                <a:lnTo>
                  <a:pt x="8042" y="2448"/>
                </a:lnTo>
                <a:lnTo>
                  <a:pt x="8050" y="2433"/>
                </a:lnTo>
                <a:lnTo>
                  <a:pt x="8056" y="2418"/>
                </a:lnTo>
                <a:lnTo>
                  <a:pt x="8062" y="2401"/>
                </a:lnTo>
                <a:lnTo>
                  <a:pt x="8066" y="2386"/>
                </a:lnTo>
                <a:lnTo>
                  <a:pt x="8070" y="2369"/>
                </a:lnTo>
                <a:lnTo>
                  <a:pt x="8073" y="2353"/>
                </a:lnTo>
                <a:lnTo>
                  <a:pt x="8075" y="2336"/>
                </a:lnTo>
                <a:lnTo>
                  <a:pt x="8058" y="2353"/>
                </a:lnTo>
                <a:lnTo>
                  <a:pt x="8063" y="2338"/>
                </a:lnTo>
                <a:lnTo>
                  <a:pt x="8067" y="2323"/>
                </a:lnTo>
                <a:lnTo>
                  <a:pt x="8070" y="2307"/>
                </a:lnTo>
                <a:lnTo>
                  <a:pt x="8073" y="2292"/>
                </a:lnTo>
                <a:lnTo>
                  <a:pt x="8075" y="2275"/>
                </a:lnTo>
                <a:lnTo>
                  <a:pt x="8077" y="2260"/>
                </a:lnTo>
                <a:lnTo>
                  <a:pt x="8077" y="2243"/>
                </a:lnTo>
                <a:lnTo>
                  <a:pt x="8077" y="2228"/>
                </a:lnTo>
                <a:lnTo>
                  <a:pt x="8056" y="2258"/>
                </a:lnTo>
                <a:lnTo>
                  <a:pt x="8061" y="2240"/>
                </a:lnTo>
                <a:lnTo>
                  <a:pt x="8068" y="2223"/>
                </a:lnTo>
                <a:lnTo>
                  <a:pt x="8076" y="2207"/>
                </a:lnTo>
                <a:lnTo>
                  <a:pt x="8086" y="2192"/>
                </a:lnTo>
                <a:lnTo>
                  <a:pt x="8096" y="2176"/>
                </a:lnTo>
                <a:lnTo>
                  <a:pt x="8107" y="2162"/>
                </a:lnTo>
                <a:lnTo>
                  <a:pt x="8132" y="2133"/>
                </a:lnTo>
                <a:lnTo>
                  <a:pt x="8106" y="2141"/>
                </a:lnTo>
                <a:lnTo>
                  <a:pt x="8127" y="2119"/>
                </a:lnTo>
                <a:lnTo>
                  <a:pt x="8148" y="2096"/>
                </a:lnTo>
                <a:lnTo>
                  <a:pt x="8167" y="2072"/>
                </a:lnTo>
                <a:lnTo>
                  <a:pt x="8185" y="2048"/>
                </a:lnTo>
                <a:lnTo>
                  <a:pt x="8161" y="2052"/>
                </a:lnTo>
                <a:lnTo>
                  <a:pt x="8205" y="2006"/>
                </a:lnTo>
                <a:lnTo>
                  <a:pt x="8250" y="1961"/>
                </a:lnTo>
                <a:lnTo>
                  <a:pt x="8211" y="1981"/>
                </a:lnTo>
                <a:lnTo>
                  <a:pt x="8224" y="1967"/>
                </a:lnTo>
                <a:lnTo>
                  <a:pt x="8235" y="1955"/>
                </a:lnTo>
                <a:lnTo>
                  <a:pt x="8245" y="1940"/>
                </a:lnTo>
                <a:lnTo>
                  <a:pt x="8256" y="1927"/>
                </a:lnTo>
                <a:lnTo>
                  <a:pt x="8265" y="1913"/>
                </a:lnTo>
                <a:lnTo>
                  <a:pt x="8273" y="1897"/>
                </a:lnTo>
                <a:lnTo>
                  <a:pt x="8290" y="1867"/>
                </a:lnTo>
                <a:lnTo>
                  <a:pt x="8256" y="1885"/>
                </a:lnTo>
                <a:lnTo>
                  <a:pt x="8239" y="1894"/>
                </a:lnTo>
                <a:lnTo>
                  <a:pt x="8223" y="1904"/>
                </a:lnTo>
                <a:lnTo>
                  <a:pt x="8206" y="1915"/>
                </a:lnTo>
                <a:lnTo>
                  <a:pt x="8191" y="1926"/>
                </a:lnTo>
                <a:lnTo>
                  <a:pt x="8176" y="1939"/>
                </a:lnTo>
                <a:lnTo>
                  <a:pt x="8164" y="1954"/>
                </a:lnTo>
                <a:lnTo>
                  <a:pt x="8169" y="1926"/>
                </a:lnTo>
                <a:lnTo>
                  <a:pt x="8157" y="1935"/>
                </a:lnTo>
                <a:lnTo>
                  <a:pt x="8144" y="1946"/>
                </a:lnTo>
                <a:lnTo>
                  <a:pt x="8132" y="1958"/>
                </a:lnTo>
                <a:lnTo>
                  <a:pt x="8121" y="1970"/>
                </a:lnTo>
                <a:lnTo>
                  <a:pt x="8097" y="1996"/>
                </a:lnTo>
                <a:lnTo>
                  <a:pt x="8086" y="2008"/>
                </a:lnTo>
                <a:lnTo>
                  <a:pt x="8074" y="2020"/>
                </a:lnTo>
                <a:lnTo>
                  <a:pt x="8085" y="1991"/>
                </a:lnTo>
                <a:lnTo>
                  <a:pt x="8058" y="2014"/>
                </a:lnTo>
                <a:lnTo>
                  <a:pt x="8032" y="2037"/>
                </a:lnTo>
                <a:lnTo>
                  <a:pt x="7983" y="2086"/>
                </a:lnTo>
                <a:lnTo>
                  <a:pt x="7985" y="2059"/>
                </a:lnTo>
                <a:lnTo>
                  <a:pt x="7977" y="2074"/>
                </a:lnTo>
                <a:lnTo>
                  <a:pt x="7969" y="2089"/>
                </a:lnTo>
                <a:lnTo>
                  <a:pt x="7960" y="2103"/>
                </a:lnTo>
                <a:lnTo>
                  <a:pt x="7949" y="2117"/>
                </a:lnTo>
                <a:lnTo>
                  <a:pt x="7937" y="2129"/>
                </a:lnTo>
                <a:lnTo>
                  <a:pt x="7925" y="2139"/>
                </a:lnTo>
                <a:lnTo>
                  <a:pt x="7910" y="2150"/>
                </a:lnTo>
                <a:lnTo>
                  <a:pt x="7896" y="2159"/>
                </a:lnTo>
                <a:lnTo>
                  <a:pt x="7892" y="2136"/>
                </a:lnTo>
                <a:lnTo>
                  <a:pt x="7878" y="2146"/>
                </a:lnTo>
                <a:lnTo>
                  <a:pt x="7865" y="2154"/>
                </a:lnTo>
                <a:lnTo>
                  <a:pt x="7851" y="2162"/>
                </a:lnTo>
                <a:lnTo>
                  <a:pt x="7835" y="2168"/>
                </a:lnTo>
                <a:lnTo>
                  <a:pt x="7821" y="2174"/>
                </a:lnTo>
                <a:lnTo>
                  <a:pt x="7805" y="2180"/>
                </a:lnTo>
                <a:lnTo>
                  <a:pt x="7789" y="2185"/>
                </a:lnTo>
                <a:lnTo>
                  <a:pt x="7773" y="2188"/>
                </a:lnTo>
                <a:lnTo>
                  <a:pt x="7791" y="2165"/>
                </a:lnTo>
                <a:lnTo>
                  <a:pt x="7774" y="2172"/>
                </a:lnTo>
                <a:lnTo>
                  <a:pt x="7757" y="2180"/>
                </a:lnTo>
                <a:lnTo>
                  <a:pt x="7740" y="2189"/>
                </a:lnTo>
                <a:lnTo>
                  <a:pt x="7725" y="2198"/>
                </a:lnTo>
                <a:lnTo>
                  <a:pt x="7709" y="2207"/>
                </a:lnTo>
                <a:lnTo>
                  <a:pt x="7694" y="2218"/>
                </a:lnTo>
                <a:lnTo>
                  <a:pt x="7664" y="2240"/>
                </a:lnTo>
                <a:lnTo>
                  <a:pt x="7661" y="2221"/>
                </a:lnTo>
                <a:lnTo>
                  <a:pt x="7635" y="2243"/>
                </a:lnTo>
                <a:lnTo>
                  <a:pt x="7609" y="2266"/>
                </a:lnTo>
                <a:lnTo>
                  <a:pt x="7583" y="2289"/>
                </a:lnTo>
                <a:lnTo>
                  <a:pt x="7555" y="2309"/>
                </a:lnTo>
                <a:lnTo>
                  <a:pt x="7565" y="2281"/>
                </a:lnTo>
                <a:lnTo>
                  <a:pt x="7552" y="2293"/>
                </a:lnTo>
                <a:lnTo>
                  <a:pt x="7539" y="2305"/>
                </a:lnTo>
                <a:lnTo>
                  <a:pt x="7517" y="2332"/>
                </a:lnTo>
                <a:lnTo>
                  <a:pt x="7493" y="2358"/>
                </a:lnTo>
                <a:lnTo>
                  <a:pt x="7480" y="2370"/>
                </a:lnTo>
                <a:lnTo>
                  <a:pt x="7466" y="2383"/>
                </a:lnTo>
                <a:lnTo>
                  <a:pt x="7472" y="2349"/>
                </a:lnTo>
                <a:lnTo>
                  <a:pt x="7460" y="2366"/>
                </a:lnTo>
                <a:lnTo>
                  <a:pt x="7449" y="2388"/>
                </a:lnTo>
                <a:lnTo>
                  <a:pt x="7436" y="2410"/>
                </a:lnTo>
                <a:lnTo>
                  <a:pt x="7423" y="2434"/>
                </a:lnTo>
                <a:lnTo>
                  <a:pt x="7408" y="2457"/>
                </a:lnTo>
                <a:lnTo>
                  <a:pt x="7401" y="2467"/>
                </a:lnTo>
                <a:lnTo>
                  <a:pt x="7393" y="2476"/>
                </a:lnTo>
                <a:lnTo>
                  <a:pt x="7386" y="2486"/>
                </a:lnTo>
                <a:lnTo>
                  <a:pt x="7378" y="2493"/>
                </a:lnTo>
                <a:lnTo>
                  <a:pt x="7368" y="2500"/>
                </a:lnTo>
                <a:lnTo>
                  <a:pt x="7360" y="2504"/>
                </a:lnTo>
                <a:lnTo>
                  <a:pt x="7362" y="2502"/>
                </a:lnTo>
                <a:lnTo>
                  <a:pt x="7364" y="2496"/>
                </a:lnTo>
                <a:lnTo>
                  <a:pt x="7367" y="2479"/>
                </a:lnTo>
                <a:lnTo>
                  <a:pt x="7370" y="2453"/>
                </a:lnTo>
                <a:lnTo>
                  <a:pt x="7373" y="2424"/>
                </a:lnTo>
                <a:lnTo>
                  <a:pt x="7375" y="2369"/>
                </a:lnTo>
                <a:lnTo>
                  <a:pt x="7376" y="2350"/>
                </a:lnTo>
                <a:lnTo>
                  <a:pt x="7375" y="2339"/>
                </a:lnTo>
                <a:lnTo>
                  <a:pt x="7356" y="2368"/>
                </a:lnTo>
                <a:lnTo>
                  <a:pt x="7354" y="2357"/>
                </a:lnTo>
                <a:lnTo>
                  <a:pt x="7353" y="2347"/>
                </a:lnTo>
                <a:lnTo>
                  <a:pt x="7354" y="2339"/>
                </a:lnTo>
                <a:lnTo>
                  <a:pt x="7357" y="2335"/>
                </a:lnTo>
                <a:lnTo>
                  <a:pt x="7359" y="2333"/>
                </a:lnTo>
                <a:lnTo>
                  <a:pt x="7361" y="2332"/>
                </a:lnTo>
                <a:lnTo>
                  <a:pt x="7367" y="2330"/>
                </a:lnTo>
                <a:lnTo>
                  <a:pt x="7375" y="2331"/>
                </a:lnTo>
                <a:lnTo>
                  <a:pt x="7385" y="2334"/>
                </a:lnTo>
                <a:lnTo>
                  <a:pt x="7380" y="2329"/>
                </a:lnTo>
                <a:lnTo>
                  <a:pt x="7375" y="2323"/>
                </a:lnTo>
                <a:lnTo>
                  <a:pt x="7369" y="2311"/>
                </a:lnTo>
                <a:lnTo>
                  <a:pt x="7364" y="2296"/>
                </a:lnTo>
                <a:lnTo>
                  <a:pt x="7361" y="2281"/>
                </a:lnTo>
                <a:lnTo>
                  <a:pt x="7360" y="2264"/>
                </a:lnTo>
                <a:lnTo>
                  <a:pt x="7360" y="2248"/>
                </a:lnTo>
                <a:lnTo>
                  <a:pt x="7362" y="2230"/>
                </a:lnTo>
                <a:lnTo>
                  <a:pt x="7366" y="2213"/>
                </a:lnTo>
                <a:lnTo>
                  <a:pt x="7347" y="2247"/>
                </a:lnTo>
                <a:lnTo>
                  <a:pt x="7347" y="2212"/>
                </a:lnTo>
                <a:lnTo>
                  <a:pt x="7347" y="2194"/>
                </a:lnTo>
                <a:lnTo>
                  <a:pt x="7346" y="2176"/>
                </a:lnTo>
                <a:lnTo>
                  <a:pt x="7344" y="2159"/>
                </a:lnTo>
                <a:lnTo>
                  <a:pt x="7341" y="2141"/>
                </a:lnTo>
                <a:lnTo>
                  <a:pt x="7338" y="2124"/>
                </a:lnTo>
                <a:lnTo>
                  <a:pt x="7334" y="2107"/>
                </a:lnTo>
                <a:lnTo>
                  <a:pt x="7322" y="2138"/>
                </a:lnTo>
                <a:lnTo>
                  <a:pt x="7322" y="2121"/>
                </a:lnTo>
                <a:lnTo>
                  <a:pt x="7320" y="2103"/>
                </a:lnTo>
                <a:lnTo>
                  <a:pt x="7318" y="2086"/>
                </a:lnTo>
                <a:lnTo>
                  <a:pt x="7315" y="2069"/>
                </a:lnTo>
                <a:lnTo>
                  <a:pt x="7311" y="2052"/>
                </a:lnTo>
                <a:lnTo>
                  <a:pt x="7305" y="2035"/>
                </a:lnTo>
                <a:lnTo>
                  <a:pt x="7300" y="2019"/>
                </a:lnTo>
                <a:lnTo>
                  <a:pt x="7294" y="2002"/>
                </a:lnTo>
                <a:lnTo>
                  <a:pt x="7284" y="2026"/>
                </a:lnTo>
                <a:lnTo>
                  <a:pt x="7277" y="1995"/>
                </a:lnTo>
                <a:lnTo>
                  <a:pt x="7268" y="1963"/>
                </a:lnTo>
                <a:lnTo>
                  <a:pt x="7258" y="1933"/>
                </a:lnTo>
                <a:lnTo>
                  <a:pt x="7246" y="1903"/>
                </a:lnTo>
                <a:lnTo>
                  <a:pt x="7242" y="1930"/>
                </a:lnTo>
                <a:lnTo>
                  <a:pt x="7235" y="1918"/>
                </a:lnTo>
                <a:lnTo>
                  <a:pt x="7229" y="1905"/>
                </a:lnTo>
                <a:lnTo>
                  <a:pt x="7224" y="1892"/>
                </a:lnTo>
                <a:lnTo>
                  <a:pt x="7221" y="1879"/>
                </a:lnTo>
                <a:lnTo>
                  <a:pt x="7219" y="1864"/>
                </a:lnTo>
                <a:lnTo>
                  <a:pt x="7218" y="1851"/>
                </a:lnTo>
                <a:lnTo>
                  <a:pt x="7218" y="1836"/>
                </a:lnTo>
                <a:lnTo>
                  <a:pt x="7220" y="1822"/>
                </a:lnTo>
                <a:lnTo>
                  <a:pt x="7203" y="1840"/>
                </a:lnTo>
                <a:lnTo>
                  <a:pt x="7201" y="1831"/>
                </a:lnTo>
                <a:lnTo>
                  <a:pt x="7200" y="1822"/>
                </a:lnTo>
                <a:lnTo>
                  <a:pt x="7201" y="1814"/>
                </a:lnTo>
                <a:lnTo>
                  <a:pt x="7204" y="1806"/>
                </a:lnTo>
                <a:lnTo>
                  <a:pt x="7208" y="1799"/>
                </a:lnTo>
                <a:lnTo>
                  <a:pt x="7214" y="1793"/>
                </a:lnTo>
                <a:lnTo>
                  <a:pt x="7221" y="1788"/>
                </a:lnTo>
                <a:lnTo>
                  <a:pt x="7230" y="1783"/>
                </a:lnTo>
                <a:lnTo>
                  <a:pt x="7211" y="1782"/>
                </a:lnTo>
                <a:lnTo>
                  <a:pt x="7212" y="1779"/>
                </a:lnTo>
                <a:lnTo>
                  <a:pt x="7214" y="1774"/>
                </a:lnTo>
                <a:lnTo>
                  <a:pt x="7220" y="1767"/>
                </a:lnTo>
                <a:lnTo>
                  <a:pt x="7228" y="1761"/>
                </a:lnTo>
                <a:lnTo>
                  <a:pt x="7237" y="1755"/>
                </a:lnTo>
                <a:lnTo>
                  <a:pt x="7257" y="1744"/>
                </a:lnTo>
                <a:lnTo>
                  <a:pt x="7273" y="1734"/>
                </a:lnTo>
                <a:lnTo>
                  <a:pt x="7252" y="1721"/>
                </a:lnTo>
                <a:lnTo>
                  <a:pt x="7263" y="1716"/>
                </a:lnTo>
                <a:lnTo>
                  <a:pt x="7274" y="1711"/>
                </a:lnTo>
                <a:lnTo>
                  <a:pt x="7286" y="1704"/>
                </a:lnTo>
                <a:lnTo>
                  <a:pt x="7296" y="1697"/>
                </a:lnTo>
                <a:lnTo>
                  <a:pt x="7306" y="1689"/>
                </a:lnTo>
                <a:lnTo>
                  <a:pt x="7316" y="1681"/>
                </a:lnTo>
                <a:lnTo>
                  <a:pt x="7324" y="1671"/>
                </a:lnTo>
                <a:lnTo>
                  <a:pt x="7331" y="1662"/>
                </a:lnTo>
                <a:lnTo>
                  <a:pt x="7295" y="1664"/>
                </a:lnTo>
                <a:lnTo>
                  <a:pt x="7318" y="1650"/>
                </a:lnTo>
                <a:lnTo>
                  <a:pt x="7338" y="1633"/>
                </a:lnTo>
                <a:lnTo>
                  <a:pt x="7357" y="1615"/>
                </a:lnTo>
                <a:lnTo>
                  <a:pt x="7375" y="1594"/>
                </a:lnTo>
                <a:lnTo>
                  <a:pt x="7351" y="1599"/>
                </a:lnTo>
                <a:lnTo>
                  <a:pt x="7376" y="1581"/>
                </a:lnTo>
                <a:lnTo>
                  <a:pt x="7405" y="1561"/>
                </a:lnTo>
                <a:lnTo>
                  <a:pt x="7437" y="1539"/>
                </a:lnTo>
                <a:lnTo>
                  <a:pt x="7432" y="1539"/>
                </a:lnTo>
                <a:lnTo>
                  <a:pt x="7427" y="1538"/>
                </a:lnTo>
                <a:lnTo>
                  <a:pt x="7417" y="1536"/>
                </a:lnTo>
                <a:lnTo>
                  <a:pt x="7409" y="1533"/>
                </a:lnTo>
                <a:lnTo>
                  <a:pt x="7406" y="1531"/>
                </a:lnTo>
                <a:lnTo>
                  <a:pt x="7426" y="1526"/>
                </a:lnTo>
                <a:lnTo>
                  <a:pt x="7446" y="1519"/>
                </a:lnTo>
                <a:lnTo>
                  <a:pt x="7465" y="1511"/>
                </a:lnTo>
                <a:lnTo>
                  <a:pt x="7483" y="1500"/>
                </a:lnTo>
                <a:lnTo>
                  <a:pt x="7500" y="1488"/>
                </a:lnTo>
                <a:lnTo>
                  <a:pt x="7516" y="1474"/>
                </a:lnTo>
                <a:lnTo>
                  <a:pt x="7531" y="1460"/>
                </a:lnTo>
                <a:lnTo>
                  <a:pt x="7545" y="1445"/>
                </a:lnTo>
                <a:lnTo>
                  <a:pt x="7503" y="1450"/>
                </a:lnTo>
                <a:lnTo>
                  <a:pt x="7589" y="1406"/>
                </a:lnTo>
                <a:lnTo>
                  <a:pt x="7675" y="1365"/>
                </a:lnTo>
                <a:lnTo>
                  <a:pt x="7653" y="1360"/>
                </a:lnTo>
                <a:lnTo>
                  <a:pt x="7680" y="1344"/>
                </a:lnTo>
                <a:lnTo>
                  <a:pt x="7710" y="1324"/>
                </a:lnTo>
                <a:lnTo>
                  <a:pt x="7744" y="1302"/>
                </a:lnTo>
                <a:lnTo>
                  <a:pt x="7725" y="1305"/>
                </a:lnTo>
                <a:lnTo>
                  <a:pt x="7704" y="1310"/>
                </a:lnTo>
                <a:lnTo>
                  <a:pt x="7685" y="1314"/>
                </a:lnTo>
                <a:lnTo>
                  <a:pt x="7665" y="1319"/>
                </a:lnTo>
                <a:lnTo>
                  <a:pt x="7646" y="1325"/>
                </a:lnTo>
                <a:lnTo>
                  <a:pt x="7626" y="1332"/>
                </a:lnTo>
                <a:lnTo>
                  <a:pt x="7606" y="1339"/>
                </a:lnTo>
                <a:lnTo>
                  <a:pt x="7588" y="1348"/>
                </a:lnTo>
                <a:lnTo>
                  <a:pt x="7598" y="1326"/>
                </a:lnTo>
                <a:lnTo>
                  <a:pt x="7550" y="1357"/>
                </a:lnTo>
                <a:lnTo>
                  <a:pt x="7501" y="1387"/>
                </a:lnTo>
                <a:lnTo>
                  <a:pt x="7501" y="1365"/>
                </a:lnTo>
                <a:lnTo>
                  <a:pt x="7453" y="1392"/>
                </a:lnTo>
                <a:lnTo>
                  <a:pt x="7424" y="1408"/>
                </a:lnTo>
                <a:lnTo>
                  <a:pt x="7440" y="1382"/>
                </a:lnTo>
                <a:lnTo>
                  <a:pt x="7412" y="1393"/>
                </a:lnTo>
                <a:lnTo>
                  <a:pt x="7383" y="1402"/>
                </a:lnTo>
                <a:lnTo>
                  <a:pt x="7353" y="1410"/>
                </a:lnTo>
                <a:lnTo>
                  <a:pt x="7322" y="1416"/>
                </a:lnTo>
                <a:lnTo>
                  <a:pt x="7334" y="1398"/>
                </a:lnTo>
                <a:lnTo>
                  <a:pt x="7321" y="1398"/>
                </a:lnTo>
                <a:lnTo>
                  <a:pt x="7304" y="1399"/>
                </a:lnTo>
                <a:lnTo>
                  <a:pt x="7267" y="1403"/>
                </a:lnTo>
                <a:lnTo>
                  <a:pt x="7236" y="1408"/>
                </a:lnTo>
                <a:lnTo>
                  <a:pt x="7223" y="1411"/>
                </a:lnTo>
                <a:lnTo>
                  <a:pt x="7234" y="1389"/>
                </a:lnTo>
                <a:lnTo>
                  <a:pt x="7201" y="1393"/>
                </a:lnTo>
                <a:lnTo>
                  <a:pt x="7155" y="1401"/>
                </a:lnTo>
                <a:lnTo>
                  <a:pt x="7095" y="1411"/>
                </a:lnTo>
                <a:lnTo>
                  <a:pt x="7119" y="1389"/>
                </a:lnTo>
                <a:lnTo>
                  <a:pt x="7102" y="1392"/>
                </a:lnTo>
                <a:lnTo>
                  <a:pt x="7086" y="1395"/>
                </a:lnTo>
                <a:lnTo>
                  <a:pt x="7069" y="1399"/>
                </a:lnTo>
                <a:lnTo>
                  <a:pt x="7054" y="1403"/>
                </a:lnTo>
                <a:lnTo>
                  <a:pt x="7022" y="1415"/>
                </a:lnTo>
                <a:lnTo>
                  <a:pt x="6991" y="1427"/>
                </a:lnTo>
                <a:lnTo>
                  <a:pt x="6991" y="1413"/>
                </a:lnTo>
                <a:lnTo>
                  <a:pt x="6993" y="1399"/>
                </a:lnTo>
                <a:lnTo>
                  <a:pt x="6997" y="1386"/>
                </a:lnTo>
                <a:lnTo>
                  <a:pt x="7002" y="1373"/>
                </a:lnTo>
                <a:lnTo>
                  <a:pt x="7009" y="1362"/>
                </a:lnTo>
                <a:lnTo>
                  <a:pt x="7016" y="1350"/>
                </a:lnTo>
                <a:lnTo>
                  <a:pt x="7024" y="1338"/>
                </a:lnTo>
                <a:lnTo>
                  <a:pt x="7033" y="1328"/>
                </a:lnTo>
                <a:lnTo>
                  <a:pt x="7052" y="1306"/>
                </a:lnTo>
                <a:lnTo>
                  <a:pt x="7071" y="1285"/>
                </a:lnTo>
                <a:lnTo>
                  <a:pt x="7090" y="1263"/>
                </a:lnTo>
                <a:lnTo>
                  <a:pt x="7099" y="1253"/>
                </a:lnTo>
                <a:lnTo>
                  <a:pt x="7106" y="1241"/>
                </a:lnTo>
                <a:lnTo>
                  <a:pt x="7090" y="1247"/>
                </a:lnTo>
                <a:lnTo>
                  <a:pt x="7096" y="1240"/>
                </a:lnTo>
                <a:lnTo>
                  <a:pt x="7102" y="1234"/>
                </a:lnTo>
                <a:lnTo>
                  <a:pt x="7115" y="1220"/>
                </a:lnTo>
                <a:lnTo>
                  <a:pt x="7126" y="1204"/>
                </a:lnTo>
                <a:lnTo>
                  <a:pt x="7135" y="1189"/>
                </a:lnTo>
                <a:lnTo>
                  <a:pt x="7150" y="1164"/>
                </a:lnTo>
                <a:lnTo>
                  <a:pt x="7155" y="1155"/>
                </a:lnTo>
                <a:lnTo>
                  <a:pt x="7119" y="1159"/>
                </a:lnTo>
                <a:lnTo>
                  <a:pt x="7126" y="1154"/>
                </a:lnTo>
                <a:lnTo>
                  <a:pt x="7133" y="1149"/>
                </a:lnTo>
                <a:lnTo>
                  <a:pt x="7147" y="1136"/>
                </a:lnTo>
                <a:lnTo>
                  <a:pt x="7159" y="1122"/>
                </a:lnTo>
                <a:lnTo>
                  <a:pt x="7169" y="1107"/>
                </a:lnTo>
                <a:lnTo>
                  <a:pt x="7179" y="1095"/>
                </a:lnTo>
                <a:lnTo>
                  <a:pt x="7186" y="1085"/>
                </a:lnTo>
                <a:lnTo>
                  <a:pt x="7192" y="1074"/>
                </a:lnTo>
                <a:lnTo>
                  <a:pt x="7164" y="1087"/>
                </a:lnTo>
                <a:lnTo>
                  <a:pt x="7169" y="1081"/>
                </a:lnTo>
                <a:lnTo>
                  <a:pt x="7174" y="1073"/>
                </a:lnTo>
                <a:lnTo>
                  <a:pt x="7185" y="1057"/>
                </a:lnTo>
                <a:lnTo>
                  <a:pt x="7193" y="1039"/>
                </a:lnTo>
                <a:lnTo>
                  <a:pt x="7201" y="1021"/>
                </a:lnTo>
                <a:lnTo>
                  <a:pt x="7214" y="991"/>
                </a:lnTo>
                <a:lnTo>
                  <a:pt x="7218" y="978"/>
                </a:lnTo>
                <a:lnTo>
                  <a:pt x="7198" y="990"/>
                </a:lnTo>
                <a:lnTo>
                  <a:pt x="7204" y="982"/>
                </a:lnTo>
                <a:lnTo>
                  <a:pt x="7210" y="974"/>
                </a:lnTo>
                <a:lnTo>
                  <a:pt x="7218" y="957"/>
                </a:lnTo>
                <a:lnTo>
                  <a:pt x="7225" y="939"/>
                </a:lnTo>
                <a:lnTo>
                  <a:pt x="7231" y="922"/>
                </a:lnTo>
                <a:lnTo>
                  <a:pt x="7235" y="906"/>
                </a:lnTo>
                <a:lnTo>
                  <a:pt x="7237" y="894"/>
                </a:lnTo>
                <a:lnTo>
                  <a:pt x="7239" y="883"/>
                </a:lnTo>
                <a:lnTo>
                  <a:pt x="7218" y="895"/>
                </a:lnTo>
                <a:lnTo>
                  <a:pt x="7227" y="881"/>
                </a:lnTo>
                <a:lnTo>
                  <a:pt x="7233" y="865"/>
                </a:lnTo>
                <a:lnTo>
                  <a:pt x="7237" y="852"/>
                </a:lnTo>
                <a:lnTo>
                  <a:pt x="7240" y="840"/>
                </a:lnTo>
                <a:lnTo>
                  <a:pt x="7241" y="830"/>
                </a:lnTo>
                <a:lnTo>
                  <a:pt x="7242" y="822"/>
                </a:lnTo>
                <a:lnTo>
                  <a:pt x="7242" y="816"/>
                </a:lnTo>
                <a:lnTo>
                  <a:pt x="7223" y="825"/>
                </a:lnTo>
                <a:lnTo>
                  <a:pt x="7232" y="807"/>
                </a:lnTo>
                <a:lnTo>
                  <a:pt x="7241" y="790"/>
                </a:lnTo>
                <a:lnTo>
                  <a:pt x="7248" y="771"/>
                </a:lnTo>
                <a:lnTo>
                  <a:pt x="7253" y="755"/>
                </a:lnTo>
                <a:lnTo>
                  <a:pt x="7259" y="727"/>
                </a:lnTo>
                <a:lnTo>
                  <a:pt x="7261" y="717"/>
                </a:lnTo>
                <a:lnTo>
                  <a:pt x="7230" y="744"/>
                </a:lnTo>
                <a:lnTo>
                  <a:pt x="7234" y="725"/>
                </a:lnTo>
                <a:lnTo>
                  <a:pt x="7241" y="707"/>
                </a:lnTo>
                <a:lnTo>
                  <a:pt x="7249" y="690"/>
                </a:lnTo>
                <a:lnTo>
                  <a:pt x="7258" y="673"/>
                </a:lnTo>
                <a:lnTo>
                  <a:pt x="7269" y="658"/>
                </a:lnTo>
                <a:lnTo>
                  <a:pt x="7281" y="642"/>
                </a:lnTo>
                <a:lnTo>
                  <a:pt x="7292" y="627"/>
                </a:lnTo>
                <a:lnTo>
                  <a:pt x="7305" y="613"/>
                </a:lnTo>
                <a:lnTo>
                  <a:pt x="7286" y="607"/>
                </a:lnTo>
                <a:lnTo>
                  <a:pt x="7307" y="587"/>
                </a:lnTo>
                <a:lnTo>
                  <a:pt x="7324" y="569"/>
                </a:lnTo>
                <a:lnTo>
                  <a:pt x="7338" y="552"/>
                </a:lnTo>
                <a:lnTo>
                  <a:pt x="7302" y="555"/>
                </a:lnTo>
                <a:lnTo>
                  <a:pt x="7316" y="545"/>
                </a:lnTo>
                <a:lnTo>
                  <a:pt x="7329" y="534"/>
                </a:lnTo>
                <a:lnTo>
                  <a:pt x="7340" y="523"/>
                </a:lnTo>
                <a:lnTo>
                  <a:pt x="7351" y="513"/>
                </a:lnTo>
                <a:lnTo>
                  <a:pt x="7367" y="496"/>
                </a:lnTo>
                <a:lnTo>
                  <a:pt x="7372" y="489"/>
                </a:lnTo>
                <a:lnTo>
                  <a:pt x="7349" y="487"/>
                </a:lnTo>
                <a:lnTo>
                  <a:pt x="7360" y="479"/>
                </a:lnTo>
                <a:lnTo>
                  <a:pt x="7371" y="469"/>
                </a:lnTo>
                <a:lnTo>
                  <a:pt x="7383" y="458"/>
                </a:lnTo>
                <a:lnTo>
                  <a:pt x="7393" y="447"/>
                </a:lnTo>
                <a:lnTo>
                  <a:pt x="7409" y="427"/>
                </a:lnTo>
                <a:lnTo>
                  <a:pt x="7416" y="419"/>
                </a:lnTo>
                <a:lnTo>
                  <a:pt x="7378" y="426"/>
                </a:lnTo>
                <a:lnTo>
                  <a:pt x="7388" y="416"/>
                </a:lnTo>
                <a:lnTo>
                  <a:pt x="7398" y="403"/>
                </a:lnTo>
                <a:lnTo>
                  <a:pt x="7421" y="377"/>
                </a:lnTo>
                <a:lnTo>
                  <a:pt x="7446" y="345"/>
                </a:lnTo>
                <a:lnTo>
                  <a:pt x="7435" y="350"/>
                </a:lnTo>
                <a:lnTo>
                  <a:pt x="7425" y="355"/>
                </a:lnTo>
                <a:lnTo>
                  <a:pt x="7414" y="361"/>
                </a:lnTo>
                <a:lnTo>
                  <a:pt x="7403" y="368"/>
                </a:lnTo>
                <a:lnTo>
                  <a:pt x="7383" y="385"/>
                </a:lnTo>
                <a:lnTo>
                  <a:pt x="7362" y="401"/>
                </a:lnTo>
                <a:lnTo>
                  <a:pt x="7341" y="416"/>
                </a:lnTo>
                <a:lnTo>
                  <a:pt x="7331" y="422"/>
                </a:lnTo>
                <a:lnTo>
                  <a:pt x="7322" y="427"/>
                </a:lnTo>
                <a:lnTo>
                  <a:pt x="7313" y="431"/>
                </a:lnTo>
                <a:lnTo>
                  <a:pt x="7303" y="434"/>
                </a:lnTo>
                <a:lnTo>
                  <a:pt x="7295" y="434"/>
                </a:lnTo>
                <a:lnTo>
                  <a:pt x="7286" y="433"/>
                </a:lnTo>
                <a:lnTo>
                  <a:pt x="7281" y="437"/>
                </a:lnTo>
                <a:lnTo>
                  <a:pt x="7277" y="442"/>
                </a:lnTo>
                <a:lnTo>
                  <a:pt x="7268" y="452"/>
                </a:lnTo>
                <a:lnTo>
                  <a:pt x="7261" y="462"/>
                </a:lnTo>
                <a:lnTo>
                  <a:pt x="7256" y="473"/>
                </a:lnTo>
                <a:lnTo>
                  <a:pt x="7252" y="483"/>
                </a:lnTo>
                <a:lnTo>
                  <a:pt x="7250" y="491"/>
                </a:lnTo>
                <a:lnTo>
                  <a:pt x="7248" y="498"/>
                </a:lnTo>
                <a:lnTo>
                  <a:pt x="7238" y="482"/>
                </a:lnTo>
                <a:lnTo>
                  <a:pt x="7229" y="491"/>
                </a:lnTo>
                <a:lnTo>
                  <a:pt x="7222" y="502"/>
                </a:lnTo>
                <a:lnTo>
                  <a:pt x="7214" y="514"/>
                </a:lnTo>
                <a:lnTo>
                  <a:pt x="7206" y="526"/>
                </a:lnTo>
                <a:lnTo>
                  <a:pt x="7197" y="545"/>
                </a:lnTo>
                <a:lnTo>
                  <a:pt x="7193" y="553"/>
                </a:lnTo>
                <a:lnTo>
                  <a:pt x="7190" y="530"/>
                </a:lnTo>
                <a:lnTo>
                  <a:pt x="7168" y="551"/>
                </a:lnTo>
                <a:lnTo>
                  <a:pt x="7146" y="575"/>
                </a:lnTo>
                <a:lnTo>
                  <a:pt x="7122" y="601"/>
                </a:lnTo>
                <a:lnTo>
                  <a:pt x="7128" y="576"/>
                </a:lnTo>
                <a:lnTo>
                  <a:pt x="7120" y="578"/>
                </a:lnTo>
                <a:lnTo>
                  <a:pt x="7111" y="582"/>
                </a:lnTo>
                <a:lnTo>
                  <a:pt x="7101" y="587"/>
                </a:lnTo>
                <a:lnTo>
                  <a:pt x="7092" y="592"/>
                </a:lnTo>
                <a:lnTo>
                  <a:pt x="7072" y="605"/>
                </a:lnTo>
                <a:lnTo>
                  <a:pt x="7053" y="619"/>
                </a:lnTo>
                <a:lnTo>
                  <a:pt x="7035" y="633"/>
                </a:lnTo>
                <a:lnTo>
                  <a:pt x="7022" y="645"/>
                </a:lnTo>
                <a:lnTo>
                  <a:pt x="7009" y="656"/>
                </a:lnTo>
                <a:lnTo>
                  <a:pt x="7016" y="630"/>
                </a:lnTo>
                <a:lnTo>
                  <a:pt x="7011" y="632"/>
                </a:lnTo>
                <a:lnTo>
                  <a:pt x="7005" y="635"/>
                </a:lnTo>
                <a:lnTo>
                  <a:pt x="6991" y="645"/>
                </a:lnTo>
                <a:lnTo>
                  <a:pt x="6974" y="657"/>
                </a:lnTo>
                <a:lnTo>
                  <a:pt x="6959" y="669"/>
                </a:lnTo>
                <a:lnTo>
                  <a:pt x="6931" y="693"/>
                </a:lnTo>
                <a:lnTo>
                  <a:pt x="6919" y="704"/>
                </a:lnTo>
                <a:lnTo>
                  <a:pt x="6935" y="672"/>
                </a:lnTo>
                <a:lnTo>
                  <a:pt x="6926" y="676"/>
                </a:lnTo>
                <a:lnTo>
                  <a:pt x="6916" y="681"/>
                </a:lnTo>
                <a:lnTo>
                  <a:pt x="6905" y="687"/>
                </a:lnTo>
                <a:lnTo>
                  <a:pt x="6895" y="694"/>
                </a:lnTo>
                <a:lnTo>
                  <a:pt x="6873" y="711"/>
                </a:lnTo>
                <a:lnTo>
                  <a:pt x="6854" y="728"/>
                </a:lnTo>
                <a:lnTo>
                  <a:pt x="6836" y="745"/>
                </a:lnTo>
                <a:lnTo>
                  <a:pt x="6822" y="759"/>
                </a:lnTo>
                <a:lnTo>
                  <a:pt x="6810" y="772"/>
                </a:lnTo>
                <a:lnTo>
                  <a:pt x="6825" y="740"/>
                </a:lnTo>
                <a:lnTo>
                  <a:pt x="6811" y="751"/>
                </a:lnTo>
                <a:lnTo>
                  <a:pt x="6793" y="764"/>
                </a:lnTo>
                <a:lnTo>
                  <a:pt x="6775" y="781"/>
                </a:lnTo>
                <a:lnTo>
                  <a:pt x="6757" y="797"/>
                </a:lnTo>
                <a:lnTo>
                  <a:pt x="6728" y="825"/>
                </a:lnTo>
                <a:lnTo>
                  <a:pt x="6716" y="836"/>
                </a:lnTo>
                <a:lnTo>
                  <a:pt x="6725" y="807"/>
                </a:lnTo>
                <a:lnTo>
                  <a:pt x="6719" y="813"/>
                </a:lnTo>
                <a:lnTo>
                  <a:pt x="6712" y="820"/>
                </a:lnTo>
                <a:lnTo>
                  <a:pt x="6698" y="835"/>
                </a:lnTo>
                <a:lnTo>
                  <a:pt x="6686" y="853"/>
                </a:lnTo>
                <a:lnTo>
                  <a:pt x="6675" y="870"/>
                </a:lnTo>
                <a:lnTo>
                  <a:pt x="6665" y="887"/>
                </a:lnTo>
                <a:lnTo>
                  <a:pt x="6658" y="901"/>
                </a:lnTo>
                <a:lnTo>
                  <a:pt x="6651" y="914"/>
                </a:lnTo>
                <a:lnTo>
                  <a:pt x="6638" y="898"/>
                </a:lnTo>
                <a:lnTo>
                  <a:pt x="6634" y="903"/>
                </a:lnTo>
                <a:lnTo>
                  <a:pt x="6629" y="912"/>
                </a:lnTo>
                <a:lnTo>
                  <a:pt x="6617" y="935"/>
                </a:lnTo>
                <a:lnTo>
                  <a:pt x="6590" y="996"/>
                </a:lnTo>
                <a:lnTo>
                  <a:pt x="6576" y="1027"/>
                </a:lnTo>
                <a:lnTo>
                  <a:pt x="6562" y="1053"/>
                </a:lnTo>
                <a:lnTo>
                  <a:pt x="6557" y="1063"/>
                </a:lnTo>
                <a:lnTo>
                  <a:pt x="6552" y="1070"/>
                </a:lnTo>
                <a:lnTo>
                  <a:pt x="6547" y="1076"/>
                </a:lnTo>
                <a:lnTo>
                  <a:pt x="6545" y="1077"/>
                </a:lnTo>
                <a:lnTo>
                  <a:pt x="6544" y="1078"/>
                </a:lnTo>
                <a:lnTo>
                  <a:pt x="6541" y="1063"/>
                </a:lnTo>
                <a:lnTo>
                  <a:pt x="6538" y="1050"/>
                </a:lnTo>
                <a:lnTo>
                  <a:pt x="6537" y="1035"/>
                </a:lnTo>
                <a:lnTo>
                  <a:pt x="6537" y="1022"/>
                </a:lnTo>
                <a:lnTo>
                  <a:pt x="6538" y="994"/>
                </a:lnTo>
                <a:lnTo>
                  <a:pt x="6541" y="966"/>
                </a:lnTo>
                <a:lnTo>
                  <a:pt x="6543" y="938"/>
                </a:lnTo>
                <a:lnTo>
                  <a:pt x="6544" y="911"/>
                </a:lnTo>
                <a:lnTo>
                  <a:pt x="6544" y="896"/>
                </a:lnTo>
                <a:lnTo>
                  <a:pt x="6543" y="883"/>
                </a:lnTo>
                <a:lnTo>
                  <a:pt x="6541" y="868"/>
                </a:lnTo>
                <a:lnTo>
                  <a:pt x="6538" y="854"/>
                </a:lnTo>
                <a:lnTo>
                  <a:pt x="6519" y="873"/>
                </a:lnTo>
                <a:lnTo>
                  <a:pt x="6522" y="856"/>
                </a:lnTo>
                <a:lnTo>
                  <a:pt x="6523" y="834"/>
                </a:lnTo>
                <a:lnTo>
                  <a:pt x="6523" y="812"/>
                </a:lnTo>
                <a:lnTo>
                  <a:pt x="6522" y="788"/>
                </a:lnTo>
                <a:lnTo>
                  <a:pt x="6520" y="750"/>
                </a:lnTo>
                <a:lnTo>
                  <a:pt x="6519" y="733"/>
                </a:lnTo>
                <a:lnTo>
                  <a:pt x="6499" y="767"/>
                </a:lnTo>
                <a:lnTo>
                  <a:pt x="6498" y="744"/>
                </a:lnTo>
                <a:lnTo>
                  <a:pt x="6497" y="720"/>
                </a:lnTo>
                <a:lnTo>
                  <a:pt x="6494" y="697"/>
                </a:lnTo>
                <a:lnTo>
                  <a:pt x="6490" y="673"/>
                </a:lnTo>
                <a:lnTo>
                  <a:pt x="6485" y="651"/>
                </a:lnTo>
                <a:lnTo>
                  <a:pt x="6479" y="628"/>
                </a:lnTo>
                <a:lnTo>
                  <a:pt x="6471" y="605"/>
                </a:lnTo>
                <a:lnTo>
                  <a:pt x="6463" y="584"/>
                </a:lnTo>
                <a:lnTo>
                  <a:pt x="6447" y="602"/>
                </a:lnTo>
                <a:lnTo>
                  <a:pt x="6445" y="592"/>
                </a:lnTo>
                <a:lnTo>
                  <a:pt x="6443" y="582"/>
                </a:lnTo>
                <a:lnTo>
                  <a:pt x="6440" y="571"/>
                </a:lnTo>
                <a:lnTo>
                  <a:pt x="6436" y="561"/>
                </a:lnTo>
                <a:lnTo>
                  <a:pt x="6427" y="540"/>
                </a:lnTo>
                <a:lnTo>
                  <a:pt x="6418" y="523"/>
                </a:lnTo>
                <a:lnTo>
                  <a:pt x="6409" y="507"/>
                </a:lnTo>
                <a:lnTo>
                  <a:pt x="6400" y="495"/>
                </a:lnTo>
                <a:lnTo>
                  <a:pt x="6393" y="485"/>
                </a:lnTo>
                <a:lnTo>
                  <a:pt x="6384" y="518"/>
                </a:lnTo>
                <a:lnTo>
                  <a:pt x="6383" y="506"/>
                </a:lnTo>
                <a:lnTo>
                  <a:pt x="6381" y="495"/>
                </a:lnTo>
                <a:lnTo>
                  <a:pt x="6379" y="485"/>
                </a:lnTo>
                <a:lnTo>
                  <a:pt x="6376" y="475"/>
                </a:lnTo>
                <a:lnTo>
                  <a:pt x="6368" y="457"/>
                </a:lnTo>
                <a:lnTo>
                  <a:pt x="6361" y="442"/>
                </a:lnTo>
                <a:lnTo>
                  <a:pt x="6353" y="429"/>
                </a:lnTo>
                <a:lnTo>
                  <a:pt x="6347" y="420"/>
                </a:lnTo>
                <a:lnTo>
                  <a:pt x="6340" y="412"/>
                </a:lnTo>
                <a:lnTo>
                  <a:pt x="6321" y="426"/>
                </a:lnTo>
                <a:lnTo>
                  <a:pt x="6320" y="415"/>
                </a:lnTo>
                <a:lnTo>
                  <a:pt x="6319" y="404"/>
                </a:lnTo>
                <a:lnTo>
                  <a:pt x="6314" y="385"/>
                </a:lnTo>
                <a:lnTo>
                  <a:pt x="6308" y="367"/>
                </a:lnTo>
                <a:lnTo>
                  <a:pt x="6301" y="353"/>
                </a:lnTo>
                <a:lnTo>
                  <a:pt x="6295" y="340"/>
                </a:lnTo>
                <a:lnTo>
                  <a:pt x="6290" y="332"/>
                </a:lnTo>
                <a:lnTo>
                  <a:pt x="6284" y="324"/>
                </a:lnTo>
                <a:lnTo>
                  <a:pt x="6277" y="347"/>
                </a:lnTo>
                <a:lnTo>
                  <a:pt x="6278" y="333"/>
                </a:lnTo>
                <a:lnTo>
                  <a:pt x="6278" y="317"/>
                </a:lnTo>
                <a:lnTo>
                  <a:pt x="6277" y="278"/>
                </a:lnTo>
                <a:lnTo>
                  <a:pt x="6275" y="228"/>
                </a:lnTo>
                <a:lnTo>
                  <a:pt x="6257" y="266"/>
                </a:lnTo>
                <a:lnTo>
                  <a:pt x="6259" y="248"/>
                </a:lnTo>
                <a:lnTo>
                  <a:pt x="6260" y="229"/>
                </a:lnTo>
                <a:lnTo>
                  <a:pt x="6261" y="211"/>
                </a:lnTo>
                <a:lnTo>
                  <a:pt x="6260" y="191"/>
                </a:lnTo>
                <a:lnTo>
                  <a:pt x="6258" y="172"/>
                </a:lnTo>
                <a:lnTo>
                  <a:pt x="6255" y="154"/>
                </a:lnTo>
                <a:lnTo>
                  <a:pt x="6250" y="136"/>
                </a:lnTo>
                <a:lnTo>
                  <a:pt x="6244" y="119"/>
                </a:lnTo>
                <a:lnTo>
                  <a:pt x="6231" y="162"/>
                </a:lnTo>
                <a:lnTo>
                  <a:pt x="6229" y="142"/>
                </a:lnTo>
                <a:lnTo>
                  <a:pt x="6227" y="121"/>
                </a:lnTo>
                <a:lnTo>
                  <a:pt x="6224" y="100"/>
                </a:lnTo>
                <a:lnTo>
                  <a:pt x="6220" y="80"/>
                </a:lnTo>
                <a:lnTo>
                  <a:pt x="6216" y="60"/>
                </a:lnTo>
                <a:lnTo>
                  <a:pt x="6210" y="39"/>
                </a:lnTo>
                <a:lnTo>
                  <a:pt x="6203" y="20"/>
                </a:lnTo>
                <a:lnTo>
                  <a:pt x="6197" y="0"/>
                </a:lnTo>
                <a:lnTo>
                  <a:pt x="6187" y="25"/>
                </a:lnTo>
                <a:lnTo>
                  <a:pt x="6180" y="49"/>
                </a:lnTo>
                <a:lnTo>
                  <a:pt x="6166" y="91"/>
                </a:lnTo>
                <a:lnTo>
                  <a:pt x="6159" y="122"/>
                </a:lnTo>
                <a:lnTo>
                  <a:pt x="6156" y="133"/>
                </a:lnTo>
                <a:lnTo>
                  <a:pt x="6136" y="100"/>
                </a:lnTo>
                <a:lnTo>
                  <a:pt x="6131" y="118"/>
                </a:lnTo>
                <a:lnTo>
                  <a:pt x="6127" y="136"/>
                </a:lnTo>
                <a:lnTo>
                  <a:pt x="6124" y="155"/>
                </a:lnTo>
                <a:lnTo>
                  <a:pt x="6122" y="171"/>
                </a:lnTo>
                <a:lnTo>
                  <a:pt x="6120" y="196"/>
                </a:lnTo>
                <a:lnTo>
                  <a:pt x="6120" y="206"/>
                </a:lnTo>
                <a:lnTo>
                  <a:pt x="6102" y="194"/>
                </a:lnTo>
                <a:lnTo>
                  <a:pt x="6102" y="233"/>
                </a:lnTo>
                <a:lnTo>
                  <a:pt x="6102" y="272"/>
                </a:lnTo>
                <a:lnTo>
                  <a:pt x="6102" y="351"/>
                </a:lnTo>
                <a:lnTo>
                  <a:pt x="6086" y="344"/>
                </a:lnTo>
                <a:lnTo>
                  <a:pt x="6080" y="390"/>
                </a:lnTo>
                <a:lnTo>
                  <a:pt x="6077" y="414"/>
                </a:lnTo>
                <a:lnTo>
                  <a:pt x="6066" y="397"/>
                </a:lnTo>
                <a:lnTo>
                  <a:pt x="6059" y="413"/>
                </a:lnTo>
                <a:lnTo>
                  <a:pt x="6052" y="430"/>
                </a:lnTo>
                <a:lnTo>
                  <a:pt x="6040" y="465"/>
                </a:lnTo>
                <a:lnTo>
                  <a:pt x="6031" y="492"/>
                </a:lnTo>
                <a:lnTo>
                  <a:pt x="6028" y="503"/>
                </a:lnTo>
                <a:lnTo>
                  <a:pt x="6016" y="485"/>
                </a:lnTo>
                <a:lnTo>
                  <a:pt x="6011" y="499"/>
                </a:lnTo>
                <a:lnTo>
                  <a:pt x="6006" y="518"/>
                </a:lnTo>
                <a:lnTo>
                  <a:pt x="5994" y="560"/>
                </a:lnTo>
                <a:lnTo>
                  <a:pt x="5982" y="613"/>
                </a:lnTo>
                <a:lnTo>
                  <a:pt x="5970" y="586"/>
                </a:lnTo>
                <a:lnTo>
                  <a:pt x="5962" y="616"/>
                </a:lnTo>
                <a:lnTo>
                  <a:pt x="5956" y="650"/>
                </a:lnTo>
                <a:lnTo>
                  <a:pt x="5950" y="688"/>
                </a:lnTo>
                <a:lnTo>
                  <a:pt x="5933" y="670"/>
                </a:lnTo>
                <a:lnTo>
                  <a:pt x="5932" y="677"/>
                </a:lnTo>
                <a:lnTo>
                  <a:pt x="5931" y="685"/>
                </a:lnTo>
                <a:lnTo>
                  <a:pt x="5931" y="704"/>
                </a:lnTo>
                <a:lnTo>
                  <a:pt x="5932" y="725"/>
                </a:lnTo>
                <a:lnTo>
                  <a:pt x="5934" y="748"/>
                </a:lnTo>
                <a:lnTo>
                  <a:pt x="5939" y="785"/>
                </a:lnTo>
                <a:lnTo>
                  <a:pt x="5941" y="801"/>
                </a:lnTo>
                <a:lnTo>
                  <a:pt x="5912" y="760"/>
                </a:lnTo>
                <a:lnTo>
                  <a:pt x="5911" y="769"/>
                </a:lnTo>
                <a:lnTo>
                  <a:pt x="5911" y="780"/>
                </a:lnTo>
                <a:lnTo>
                  <a:pt x="5913" y="803"/>
                </a:lnTo>
                <a:lnTo>
                  <a:pt x="5917" y="829"/>
                </a:lnTo>
                <a:lnTo>
                  <a:pt x="5922" y="855"/>
                </a:lnTo>
                <a:lnTo>
                  <a:pt x="5933" y="897"/>
                </a:lnTo>
                <a:lnTo>
                  <a:pt x="5939" y="915"/>
                </a:lnTo>
                <a:lnTo>
                  <a:pt x="5908" y="898"/>
                </a:lnTo>
                <a:lnTo>
                  <a:pt x="5910" y="911"/>
                </a:lnTo>
                <a:lnTo>
                  <a:pt x="5914" y="923"/>
                </a:lnTo>
                <a:lnTo>
                  <a:pt x="5922" y="948"/>
                </a:lnTo>
                <a:lnTo>
                  <a:pt x="5931" y="971"/>
                </a:lnTo>
                <a:lnTo>
                  <a:pt x="5942" y="994"/>
                </a:lnTo>
                <a:lnTo>
                  <a:pt x="5952" y="1018"/>
                </a:lnTo>
                <a:lnTo>
                  <a:pt x="5956" y="1030"/>
                </a:lnTo>
                <a:lnTo>
                  <a:pt x="5959" y="1041"/>
                </a:lnTo>
                <a:lnTo>
                  <a:pt x="5962" y="1054"/>
                </a:lnTo>
                <a:lnTo>
                  <a:pt x="5964" y="1066"/>
                </a:lnTo>
                <a:lnTo>
                  <a:pt x="5965" y="1079"/>
                </a:lnTo>
                <a:lnTo>
                  <a:pt x="5965" y="1091"/>
                </a:lnTo>
                <a:lnTo>
                  <a:pt x="5960" y="1076"/>
                </a:lnTo>
                <a:lnTo>
                  <a:pt x="5949" y="1037"/>
                </a:lnTo>
                <a:lnTo>
                  <a:pt x="5942" y="1016"/>
                </a:lnTo>
                <a:lnTo>
                  <a:pt x="5934" y="994"/>
                </a:lnTo>
                <a:lnTo>
                  <a:pt x="5926" y="977"/>
                </a:lnTo>
                <a:lnTo>
                  <a:pt x="5923" y="969"/>
                </a:lnTo>
                <a:lnTo>
                  <a:pt x="5919" y="963"/>
                </a:lnTo>
                <a:lnTo>
                  <a:pt x="5907" y="992"/>
                </a:lnTo>
                <a:lnTo>
                  <a:pt x="5900" y="971"/>
                </a:lnTo>
                <a:lnTo>
                  <a:pt x="5892" y="951"/>
                </a:lnTo>
                <a:lnTo>
                  <a:pt x="5884" y="931"/>
                </a:lnTo>
                <a:lnTo>
                  <a:pt x="5874" y="912"/>
                </a:lnTo>
                <a:lnTo>
                  <a:pt x="5862" y="893"/>
                </a:lnTo>
                <a:lnTo>
                  <a:pt x="5850" y="876"/>
                </a:lnTo>
                <a:lnTo>
                  <a:pt x="5837" y="858"/>
                </a:lnTo>
                <a:lnTo>
                  <a:pt x="5822" y="843"/>
                </a:lnTo>
                <a:lnTo>
                  <a:pt x="5829" y="891"/>
                </a:lnTo>
                <a:lnTo>
                  <a:pt x="5792" y="846"/>
                </a:lnTo>
                <a:lnTo>
                  <a:pt x="5761" y="811"/>
                </a:lnTo>
                <a:lnTo>
                  <a:pt x="5747" y="795"/>
                </a:lnTo>
                <a:lnTo>
                  <a:pt x="5736" y="784"/>
                </a:lnTo>
                <a:lnTo>
                  <a:pt x="5743" y="818"/>
                </a:lnTo>
                <a:lnTo>
                  <a:pt x="5736" y="809"/>
                </a:lnTo>
                <a:lnTo>
                  <a:pt x="5727" y="798"/>
                </a:lnTo>
                <a:lnTo>
                  <a:pt x="5718" y="787"/>
                </a:lnTo>
                <a:lnTo>
                  <a:pt x="5706" y="773"/>
                </a:lnTo>
                <a:lnTo>
                  <a:pt x="5691" y="761"/>
                </a:lnTo>
                <a:lnTo>
                  <a:pt x="5676" y="750"/>
                </a:lnTo>
                <a:lnTo>
                  <a:pt x="5669" y="745"/>
                </a:lnTo>
                <a:lnTo>
                  <a:pt x="5660" y="740"/>
                </a:lnTo>
                <a:lnTo>
                  <a:pt x="5665" y="772"/>
                </a:lnTo>
                <a:lnTo>
                  <a:pt x="5654" y="762"/>
                </a:lnTo>
                <a:lnTo>
                  <a:pt x="5628" y="739"/>
                </a:lnTo>
                <a:lnTo>
                  <a:pt x="5613" y="727"/>
                </a:lnTo>
                <a:lnTo>
                  <a:pt x="5596" y="715"/>
                </a:lnTo>
                <a:lnTo>
                  <a:pt x="5582" y="705"/>
                </a:lnTo>
                <a:lnTo>
                  <a:pt x="5575" y="702"/>
                </a:lnTo>
                <a:lnTo>
                  <a:pt x="5569" y="699"/>
                </a:lnTo>
                <a:lnTo>
                  <a:pt x="5576" y="724"/>
                </a:lnTo>
                <a:lnTo>
                  <a:pt x="5566" y="716"/>
                </a:lnTo>
                <a:lnTo>
                  <a:pt x="5543" y="697"/>
                </a:lnTo>
                <a:lnTo>
                  <a:pt x="5528" y="686"/>
                </a:lnTo>
                <a:lnTo>
                  <a:pt x="5514" y="676"/>
                </a:lnTo>
                <a:lnTo>
                  <a:pt x="5499" y="667"/>
                </a:lnTo>
                <a:lnTo>
                  <a:pt x="5486" y="661"/>
                </a:lnTo>
                <a:lnTo>
                  <a:pt x="5491" y="688"/>
                </a:lnTo>
                <a:lnTo>
                  <a:pt x="5459" y="665"/>
                </a:lnTo>
                <a:lnTo>
                  <a:pt x="5411" y="632"/>
                </a:lnTo>
                <a:lnTo>
                  <a:pt x="5411" y="649"/>
                </a:lnTo>
                <a:lnTo>
                  <a:pt x="5396" y="623"/>
                </a:lnTo>
                <a:lnTo>
                  <a:pt x="5383" y="600"/>
                </a:lnTo>
                <a:lnTo>
                  <a:pt x="5368" y="578"/>
                </a:lnTo>
                <a:lnTo>
                  <a:pt x="5360" y="591"/>
                </a:lnTo>
                <a:lnTo>
                  <a:pt x="5353" y="582"/>
                </a:lnTo>
                <a:lnTo>
                  <a:pt x="5334" y="559"/>
                </a:lnTo>
                <a:lnTo>
                  <a:pt x="5322" y="546"/>
                </a:lnTo>
                <a:lnTo>
                  <a:pt x="5309" y="532"/>
                </a:lnTo>
                <a:lnTo>
                  <a:pt x="5294" y="521"/>
                </a:lnTo>
                <a:lnTo>
                  <a:pt x="5281" y="511"/>
                </a:lnTo>
                <a:lnTo>
                  <a:pt x="5284" y="523"/>
                </a:lnTo>
                <a:lnTo>
                  <a:pt x="5292" y="553"/>
                </a:lnTo>
                <a:lnTo>
                  <a:pt x="5303" y="587"/>
                </a:lnTo>
                <a:lnTo>
                  <a:pt x="5309" y="601"/>
                </a:lnTo>
                <a:lnTo>
                  <a:pt x="5314" y="613"/>
                </a:lnTo>
                <a:lnTo>
                  <a:pt x="5297" y="602"/>
                </a:lnTo>
                <a:lnTo>
                  <a:pt x="5298" y="613"/>
                </a:lnTo>
                <a:lnTo>
                  <a:pt x="5304" y="634"/>
                </a:lnTo>
                <a:lnTo>
                  <a:pt x="5307" y="648"/>
                </a:lnTo>
                <a:lnTo>
                  <a:pt x="5312" y="661"/>
                </a:lnTo>
                <a:lnTo>
                  <a:pt x="5317" y="672"/>
                </a:lnTo>
                <a:lnTo>
                  <a:pt x="5320" y="678"/>
                </a:lnTo>
                <a:lnTo>
                  <a:pt x="5324" y="683"/>
                </a:lnTo>
                <a:lnTo>
                  <a:pt x="5305" y="680"/>
                </a:lnTo>
                <a:lnTo>
                  <a:pt x="5308" y="690"/>
                </a:lnTo>
                <a:lnTo>
                  <a:pt x="5317" y="713"/>
                </a:lnTo>
                <a:lnTo>
                  <a:pt x="5329" y="742"/>
                </a:lnTo>
                <a:lnTo>
                  <a:pt x="5337" y="755"/>
                </a:lnTo>
                <a:lnTo>
                  <a:pt x="5344" y="767"/>
                </a:lnTo>
                <a:lnTo>
                  <a:pt x="5307" y="750"/>
                </a:lnTo>
                <a:lnTo>
                  <a:pt x="5319" y="791"/>
                </a:lnTo>
                <a:lnTo>
                  <a:pt x="5329" y="827"/>
                </a:lnTo>
                <a:lnTo>
                  <a:pt x="5336" y="844"/>
                </a:lnTo>
                <a:lnTo>
                  <a:pt x="5341" y="859"/>
                </a:lnTo>
                <a:lnTo>
                  <a:pt x="5312" y="839"/>
                </a:lnTo>
                <a:lnTo>
                  <a:pt x="5315" y="853"/>
                </a:lnTo>
                <a:lnTo>
                  <a:pt x="5324" y="883"/>
                </a:lnTo>
                <a:lnTo>
                  <a:pt x="5330" y="901"/>
                </a:lnTo>
                <a:lnTo>
                  <a:pt x="5338" y="919"/>
                </a:lnTo>
                <a:lnTo>
                  <a:pt x="5345" y="934"/>
                </a:lnTo>
                <a:lnTo>
                  <a:pt x="5349" y="940"/>
                </a:lnTo>
                <a:lnTo>
                  <a:pt x="5353" y="947"/>
                </a:lnTo>
                <a:lnTo>
                  <a:pt x="5331" y="936"/>
                </a:lnTo>
                <a:lnTo>
                  <a:pt x="5334" y="946"/>
                </a:lnTo>
                <a:lnTo>
                  <a:pt x="5340" y="967"/>
                </a:lnTo>
                <a:lnTo>
                  <a:pt x="5345" y="981"/>
                </a:lnTo>
                <a:lnTo>
                  <a:pt x="5350" y="995"/>
                </a:lnTo>
                <a:lnTo>
                  <a:pt x="5356" y="1009"/>
                </a:lnTo>
                <a:lnTo>
                  <a:pt x="5363" y="1021"/>
                </a:lnTo>
                <a:lnTo>
                  <a:pt x="5339" y="1004"/>
                </a:lnTo>
                <a:lnTo>
                  <a:pt x="5342" y="1016"/>
                </a:lnTo>
                <a:lnTo>
                  <a:pt x="5350" y="1044"/>
                </a:lnTo>
                <a:lnTo>
                  <a:pt x="5355" y="1061"/>
                </a:lnTo>
                <a:lnTo>
                  <a:pt x="5362" y="1078"/>
                </a:lnTo>
                <a:lnTo>
                  <a:pt x="5370" y="1094"/>
                </a:lnTo>
                <a:lnTo>
                  <a:pt x="5377" y="1108"/>
                </a:lnTo>
                <a:lnTo>
                  <a:pt x="5351" y="1091"/>
                </a:lnTo>
                <a:lnTo>
                  <a:pt x="5353" y="1100"/>
                </a:lnTo>
                <a:lnTo>
                  <a:pt x="5357" y="1110"/>
                </a:lnTo>
                <a:lnTo>
                  <a:pt x="5362" y="1121"/>
                </a:lnTo>
                <a:lnTo>
                  <a:pt x="5369" y="1134"/>
                </a:lnTo>
                <a:lnTo>
                  <a:pt x="5377" y="1148"/>
                </a:lnTo>
                <a:lnTo>
                  <a:pt x="5387" y="1160"/>
                </a:lnTo>
                <a:lnTo>
                  <a:pt x="5392" y="1166"/>
                </a:lnTo>
                <a:lnTo>
                  <a:pt x="5398" y="1171"/>
                </a:lnTo>
                <a:lnTo>
                  <a:pt x="5370" y="1171"/>
                </a:lnTo>
                <a:lnTo>
                  <a:pt x="5372" y="1181"/>
                </a:lnTo>
                <a:lnTo>
                  <a:pt x="5375" y="1191"/>
                </a:lnTo>
                <a:lnTo>
                  <a:pt x="5380" y="1204"/>
                </a:lnTo>
                <a:lnTo>
                  <a:pt x="5386" y="1219"/>
                </a:lnTo>
                <a:lnTo>
                  <a:pt x="5394" y="1234"/>
                </a:lnTo>
                <a:lnTo>
                  <a:pt x="5399" y="1243"/>
                </a:lnTo>
                <a:lnTo>
                  <a:pt x="5406" y="1250"/>
                </a:lnTo>
                <a:lnTo>
                  <a:pt x="5412" y="1257"/>
                </a:lnTo>
                <a:lnTo>
                  <a:pt x="5418" y="1263"/>
                </a:lnTo>
                <a:lnTo>
                  <a:pt x="5396" y="1261"/>
                </a:lnTo>
                <a:lnTo>
                  <a:pt x="5404" y="1272"/>
                </a:lnTo>
                <a:lnTo>
                  <a:pt x="5413" y="1285"/>
                </a:lnTo>
                <a:lnTo>
                  <a:pt x="5424" y="1299"/>
                </a:lnTo>
                <a:lnTo>
                  <a:pt x="5438" y="1316"/>
                </a:lnTo>
                <a:lnTo>
                  <a:pt x="5453" y="1331"/>
                </a:lnTo>
                <a:lnTo>
                  <a:pt x="5470" y="1346"/>
                </a:lnTo>
                <a:lnTo>
                  <a:pt x="5478" y="1352"/>
                </a:lnTo>
                <a:lnTo>
                  <a:pt x="5486" y="1358"/>
                </a:lnTo>
                <a:lnTo>
                  <a:pt x="5436" y="1346"/>
                </a:lnTo>
                <a:lnTo>
                  <a:pt x="5449" y="1362"/>
                </a:lnTo>
                <a:lnTo>
                  <a:pt x="5462" y="1378"/>
                </a:lnTo>
                <a:lnTo>
                  <a:pt x="5492" y="1410"/>
                </a:lnTo>
                <a:lnTo>
                  <a:pt x="5521" y="1440"/>
                </a:lnTo>
                <a:lnTo>
                  <a:pt x="5536" y="1457"/>
                </a:lnTo>
                <a:lnTo>
                  <a:pt x="5549" y="1473"/>
                </a:lnTo>
                <a:lnTo>
                  <a:pt x="5535" y="1480"/>
                </a:lnTo>
                <a:lnTo>
                  <a:pt x="5520" y="1484"/>
                </a:lnTo>
                <a:lnTo>
                  <a:pt x="5505" y="1486"/>
                </a:lnTo>
                <a:lnTo>
                  <a:pt x="5489" y="1486"/>
                </a:lnTo>
                <a:lnTo>
                  <a:pt x="5474" y="1485"/>
                </a:lnTo>
                <a:lnTo>
                  <a:pt x="5458" y="1482"/>
                </a:lnTo>
                <a:lnTo>
                  <a:pt x="5442" y="1479"/>
                </a:lnTo>
                <a:lnTo>
                  <a:pt x="5425" y="1473"/>
                </a:lnTo>
                <a:lnTo>
                  <a:pt x="5445" y="1500"/>
                </a:lnTo>
                <a:lnTo>
                  <a:pt x="5434" y="1496"/>
                </a:lnTo>
                <a:lnTo>
                  <a:pt x="5407" y="1486"/>
                </a:lnTo>
                <a:lnTo>
                  <a:pt x="5390" y="1481"/>
                </a:lnTo>
                <a:lnTo>
                  <a:pt x="5375" y="1477"/>
                </a:lnTo>
                <a:lnTo>
                  <a:pt x="5360" y="1474"/>
                </a:lnTo>
                <a:lnTo>
                  <a:pt x="5348" y="1473"/>
                </a:lnTo>
                <a:lnTo>
                  <a:pt x="5363" y="1495"/>
                </a:lnTo>
                <a:lnTo>
                  <a:pt x="5354" y="1492"/>
                </a:lnTo>
                <a:lnTo>
                  <a:pt x="5332" y="1485"/>
                </a:lnTo>
                <a:lnTo>
                  <a:pt x="5318" y="1482"/>
                </a:lnTo>
                <a:lnTo>
                  <a:pt x="5304" y="1479"/>
                </a:lnTo>
                <a:lnTo>
                  <a:pt x="5289" y="1478"/>
                </a:lnTo>
                <a:lnTo>
                  <a:pt x="5276" y="1479"/>
                </a:lnTo>
                <a:lnTo>
                  <a:pt x="5285" y="1498"/>
                </a:lnTo>
                <a:lnTo>
                  <a:pt x="5276" y="1495"/>
                </a:lnTo>
                <a:lnTo>
                  <a:pt x="5252" y="1491"/>
                </a:lnTo>
                <a:lnTo>
                  <a:pt x="5221" y="1486"/>
                </a:lnTo>
                <a:lnTo>
                  <a:pt x="5205" y="1484"/>
                </a:lnTo>
                <a:lnTo>
                  <a:pt x="5189" y="1484"/>
                </a:lnTo>
                <a:lnTo>
                  <a:pt x="5204" y="1495"/>
                </a:lnTo>
                <a:lnTo>
                  <a:pt x="5163" y="1485"/>
                </a:lnTo>
                <a:lnTo>
                  <a:pt x="5129" y="1477"/>
                </a:lnTo>
                <a:lnTo>
                  <a:pt x="5113" y="1473"/>
                </a:lnTo>
                <a:lnTo>
                  <a:pt x="5100" y="1471"/>
                </a:lnTo>
                <a:lnTo>
                  <a:pt x="5112" y="1488"/>
                </a:lnTo>
                <a:lnTo>
                  <a:pt x="5075" y="1471"/>
                </a:lnTo>
                <a:lnTo>
                  <a:pt x="5044" y="1459"/>
                </a:lnTo>
                <a:lnTo>
                  <a:pt x="5029" y="1453"/>
                </a:lnTo>
                <a:lnTo>
                  <a:pt x="5017" y="1450"/>
                </a:lnTo>
                <a:lnTo>
                  <a:pt x="5014" y="1468"/>
                </a:lnTo>
                <a:lnTo>
                  <a:pt x="4993" y="1457"/>
                </a:lnTo>
                <a:lnTo>
                  <a:pt x="4972" y="1447"/>
                </a:lnTo>
                <a:lnTo>
                  <a:pt x="4949" y="1436"/>
                </a:lnTo>
                <a:lnTo>
                  <a:pt x="4926" y="1428"/>
                </a:lnTo>
                <a:lnTo>
                  <a:pt x="4904" y="1420"/>
                </a:lnTo>
                <a:lnTo>
                  <a:pt x="4880" y="1414"/>
                </a:lnTo>
                <a:lnTo>
                  <a:pt x="4856" y="1407"/>
                </a:lnTo>
                <a:lnTo>
                  <a:pt x="4833" y="1403"/>
                </a:lnTo>
                <a:lnTo>
                  <a:pt x="4849" y="1417"/>
                </a:lnTo>
                <a:lnTo>
                  <a:pt x="4888" y="1447"/>
                </a:lnTo>
                <a:lnTo>
                  <a:pt x="4910" y="1462"/>
                </a:lnTo>
                <a:lnTo>
                  <a:pt x="4931" y="1477"/>
                </a:lnTo>
                <a:lnTo>
                  <a:pt x="4949" y="1488"/>
                </a:lnTo>
                <a:lnTo>
                  <a:pt x="4955" y="1491"/>
                </a:lnTo>
                <a:lnTo>
                  <a:pt x="4961" y="1493"/>
                </a:lnTo>
                <a:lnTo>
                  <a:pt x="4929" y="1493"/>
                </a:lnTo>
                <a:lnTo>
                  <a:pt x="4945" y="1500"/>
                </a:lnTo>
                <a:lnTo>
                  <a:pt x="4981" y="1515"/>
                </a:lnTo>
                <a:lnTo>
                  <a:pt x="5003" y="1523"/>
                </a:lnTo>
                <a:lnTo>
                  <a:pt x="5024" y="1530"/>
                </a:lnTo>
                <a:lnTo>
                  <a:pt x="5044" y="1534"/>
                </a:lnTo>
                <a:lnTo>
                  <a:pt x="5053" y="1536"/>
                </a:lnTo>
                <a:lnTo>
                  <a:pt x="5060" y="1536"/>
                </a:lnTo>
                <a:lnTo>
                  <a:pt x="5024" y="1536"/>
                </a:lnTo>
                <a:lnTo>
                  <a:pt x="5034" y="1542"/>
                </a:lnTo>
                <a:lnTo>
                  <a:pt x="5059" y="1557"/>
                </a:lnTo>
                <a:lnTo>
                  <a:pt x="5077" y="1565"/>
                </a:lnTo>
                <a:lnTo>
                  <a:pt x="5096" y="1574"/>
                </a:lnTo>
                <a:lnTo>
                  <a:pt x="5119" y="1583"/>
                </a:lnTo>
                <a:lnTo>
                  <a:pt x="5143" y="1590"/>
                </a:lnTo>
                <a:lnTo>
                  <a:pt x="5116" y="1594"/>
                </a:lnTo>
                <a:lnTo>
                  <a:pt x="5124" y="1601"/>
                </a:lnTo>
                <a:lnTo>
                  <a:pt x="5136" y="1608"/>
                </a:lnTo>
                <a:lnTo>
                  <a:pt x="5149" y="1617"/>
                </a:lnTo>
                <a:lnTo>
                  <a:pt x="5168" y="1625"/>
                </a:lnTo>
                <a:lnTo>
                  <a:pt x="5177" y="1629"/>
                </a:lnTo>
                <a:lnTo>
                  <a:pt x="5188" y="1632"/>
                </a:lnTo>
                <a:lnTo>
                  <a:pt x="5200" y="1635"/>
                </a:lnTo>
                <a:lnTo>
                  <a:pt x="5212" y="1637"/>
                </a:lnTo>
                <a:lnTo>
                  <a:pt x="5225" y="1639"/>
                </a:lnTo>
                <a:lnTo>
                  <a:pt x="5239" y="1640"/>
                </a:lnTo>
                <a:lnTo>
                  <a:pt x="5179" y="1646"/>
                </a:lnTo>
                <a:lnTo>
                  <a:pt x="5196" y="1654"/>
                </a:lnTo>
                <a:lnTo>
                  <a:pt x="5213" y="1662"/>
                </a:lnTo>
                <a:lnTo>
                  <a:pt x="5248" y="1678"/>
                </a:lnTo>
                <a:lnTo>
                  <a:pt x="5264" y="1685"/>
                </a:lnTo>
                <a:lnTo>
                  <a:pt x="5282" y="1693"/>
                </a:lnTo>
                <a:lnTo>
                  <a:pt x="5298" y="1702"/>
                </a:lnTo>
                <a:lnTo>
                  <a:pt x="5314" y="1713"/>
                </a:lnTo>
                <a:lnTo>
                  <a:pt x="5261" y="1723"/>
                </a:lnTo>
                <a:lnTo>
                  <a:pt x="5273" y="1731"/>
                </a:lnTo>
                <a:lnTo>
                  <a:pt x="5300" y="1749"/>
                </a:lnTo>
                <a:lnTo>
                  <a:pt x="5315" y="1758"/>
                </a:lnTo>
                <a:lnTo>
                  <a:pt x="5331" y="1766"/>
                </a:lnTo>
                <a:lnTo>
                  <a:pt x="5347" y="1773"/>
                </a:lnTo>
                <a:lnTo>
                  <a:pt x="5354" y="1775"/>
                </a:lnTo>
                <a:lnTo>
                  <a:pt x="5360" y="1775"/>
                </a:lnTo>
                <a:lnTo>
                  <a:pt x="5331" y="1786"/>
                </a:lnTo>
                <a:lnTo>
                  <a:pt x="5358" y="1803"/>
                </a:lnTo>
                <a:lnTo>
                  <a:pt x="5373" y="1811"/>
                </a:lnTo>
                <a:lnTo>
                  <a:pt x="5387" y="1818"/>
                </a:lnTo>
                <a:lnTo>
                  <a:pt x="5402" y="1825"/>
                </a:lnTo>
                <a:lnTo>
                  <a:pt x="5417" y="1831"/>
                </a:lnTo>
                <a:lnTo>
                  <a:pt x="5431" y="1836"/>
                </a:lnTo>
                <a:lnTo>
                  <a:pt x="5447" y="1841"/>
                </a:lnTo>
                <a:lnTo>
                  <a:pt x="5407" y="1849"/>
                </a:lnTo>
                <a:lnTo>
                  <a:pt x="5414" y="1855"/>
                </a:lnTo>
                <a:lnTo>
                  <a:pt x="5420" y="1861"/>
                </a:lnTo>
                <a:lnTo>
                  <a:pt x="5425" y="1867"/>
                </a:lnTo>
                <a:lnTo>
                  <a:pt x="5428" y="1873"/>
                </a:lnTo>
                <a:lnTo>
                  <a:pt x="5431" y="1880"/>
                </a:lnTo>
                <a:lnTo>
                  <a:pt x="5432" y="1887"/>
                </a:lnTo>
                <a:lnTo>
                  <a:pt x="5434" y="1893"/>
                </a:lnTo>
                <a:lnTo>
                  <a:pt x="5432" y="1899"/>
                </a:lnTo>
                <a:lnTo>
                  <a:pt x="5431" y="1906"/>
                </a:lnTo>
                <a:lnTo>
                  <a:pt x="5428" y="1913"/>
                </a:lnTo>
                <a:lnTo>
                  <a:pt x="5425" y="1920"/>
                </a:lnTo>
                <a:lnTo>
                  <a:pt x="5421" y="1926"/>
                </a:lnTo>
                <a:lnTo>
                  <a:pt x="5411" y="1940"/>
                </a:lnTo>
                <a:lnTo>
                  <a:pt x="5398" y="1954"/>
                </a:lnTo>
                <a:lnTo>
                  <a:pt x="5393" y="1939"/>
                </a:lnTo>
                <a:lnTo>
                  <a:pt x="5381" y="1960"/>
                </a:lnTo>
                <a:lnTo>
                  <a:pt x="5368" y="1981"/>
                </a:lnTo>
                <a:lnTo>
                  <a:pt x="5354" y="2000"/>
                </a:lnTo>
                <a:lnTo>
                  <a:pt x="5340" y="2020"/>
                </a:lnTo>
                <a:lnTo>
                  <a:pt x="5339" y="1996"/>
                </a:lnTo>
                <a:lnTo>
                  <a:pt x="5328" y="2012"/>
                </a:lnTo>
                <a:lnTo>
                  <a:pt x="5315" y="2033"/>
                </a:lnTo>
                <a:lnTo>
                  <a:pt x="5298" y="2060"/>
                </a:lnTo>
                <a:lnTo>
                  <a:pt x="5296" y="2031"/>
                </a:lnTo>
                <a:lnTo>
                  <a:pt x="5280" y="2051"/>
                </a:lnTo>
                <a:lnTo>
                  <a:pt x="5265" y="2072"/>
                </a:lnTo>
                <a:lnTo>
                  <a:pt x="5252" y="2095"/>
                </a:lnTo>
                <a:lnTo>
                  <a:pt x="5242" y="2119"/>
                </a:lnTo>
                <a:lnTo>
                  <a:pt x="5242" y="2089"/>
                </a:lnTo>
                <a:lnTo>
                  <a:pt x="5236" y="2108"/>
                </a:lnTo>
                <a:lnTo>
                  <a:pt x="5228" y="2129"/>
                </a:lnTo>
                <a:lnTo>
                  <a:pt x="5222" y="2151"/>
                </a:lnTo>
                <a:lnTo>
                  <a:pt x="5216" y="2171"/>
                </a:lnTo>
                <a:lnTo>
                  <a:pt x="5214" y="2152"/>
                </a:lnTo>
                <a:lnTo>
                  <a:pt x="5213" y="2131"/>
                </a:lnTo>
                <a:lnTo>
                  <a:pt x="5204" y="2175"/>
                </a:lnTo>
                <a:lnTo>
                  <a:pt x="5196" y="2205"/>
                </a:lnTo>
                <a:lnTo>
                  <a:pt x="5196" y="2201"/>
                </a:lnTo>
                <a:lnTo>
                  <a:pt x="5196" y="2197"/>
                </a:lnTo>
                <a:lnTo>
                  <a:pt x="5193" y="2191"/>
                </a:lnTo>
                <a:lnTo>
                  <a:pt x="5190" y="2187"/>
                </a:lnTo>
                <a:lnTo>
                  <a:pt x="5189" y="2185"/>
                </a:lnTo>
                <a:lnTo>
                  <a:pt x="5184" y="2199"/>
                </a:lnTo>
                <a:lnTo>
                  <a:pt x="5179" y="2215"/>
                </a:lnTo>
                <a:lnTo>
                  <a:pt x="5171" y="2243"/>
                </a:lnTo>
                <a:lnTo>
                  <a:pt x="5166" y="2267"/>
                </a:lnTo>
                <a:lnTo>
                  <a:pt x="5164" y="2276"/>
                </a:lnTo>
                <a:lnTo>
                  <a:pt x="5155" y="2265"/>
                </a:lnTo>
                <a:lnTo>
                  <a:pt x="5148" y="2254"/>
                </a:lnTo>
                <a:lnTo>
                  <a:pt x="5140" y="2242"/>
                </a:lnTo>
                <a:lnTo>
                  <a:pt x="5134" y="2230"/>
                </a:lnTo>
                <a:lnTo>
                  <a:pt x="5126" y="2218"/>
                </a:lnTo>
                <a:lnTo>
                  <a:pt x="5121" y="2204"/>
                </a:lnTo>
                <a:lnTo>
                  <a:pt x="5116" y="2191"/>
                </a:lnTo>
                <a:lnTo>
                  <a:pt x="5112" y="2178"/>
                </a:lnTo>
                <a:lnTo>
                  <a:pt x="5110" y="2216"/>
                </a:lnTo>
                <a:lnTo>
                  <a:pt x="5097" y="2195"/>
                </a:lnTo>
                <a:lnTo>
                  <a:pt x="5086" y="2173"/>
                </a:lnTo>
                <a:lnTo>
                  <a:pt x="5075" y="2152"/>
                </a:lnTo>
                <a:lnTo>
                  <a:pt x="5065" y="2130"/>
                </a:lnTo>
                <a:lnTo>
                  <a:pt x="5068" y="2164"/>
                </a:lnTo>
                <a:lnTo>
                  <a:pt x="5062" y="2153"/>
                </a:lnTo>
                <a:lnTo>
                  <a:pt x="5054" y="2141"/>
                </a:lnTo>
                <a:lnTo>
                  <a:pt x="5037" y="2117"/>
                </a:lnTo>
                <a:lnTo>
                  <a:pt x="5021" y="2097"/>
                </a:lnTo>
                <a:lnTo>
                  <a:pt x="5014" y="2089"/>
                </a:lnTo>
                <a:lnTo>
                  <a:pt x="5011" y="2112"/>
                </a:lnTo>
                <a:lnTo>
                  <a:pt x="5010" y="2122"/>
                </a:lnTo>
                <a:lnTo>
                  <a:pt x="5002" y="2111"/>
                </a:lnTo>
                <a:lnTo>
                  <a:pt x="4991" y="2098"/>
                </a:lnTo>
                <a:lnTo>
                  <a:pt x="4979" y="2087"/>
                </a:lnTo>
                <a:lnTo>
                  <a:pt x="4967" y="2076"/>
                </a:lnTo>
                <a:lnTo>
                  <a:pt x="4945" y="2059"/>
                </a:lnTo>
                <a:lnTo>
                  <a:pt x="4936" y="2053"/>
                </a:lnTo>
                <a:lnTo>
                  <a:pt x="4940" y="2073"/>
                </a:lnTo>
                <a:lnTo>
                  <a:pt x="4939" y="2069"/>
                </a:lnTo>
                <a:lnTo>
                  <a:pt x="4937" y="2065"/>
                </a:lnTo>
                <a:lnTo>
                  <a:pt x="4929" y="2055"/>
                </a:lnTo>
                <a:lnTo>
                  <a:pt x="4920" y="2046"/>
                </a:lnTo>
                <a:lnTo>
                  <a:pt x="4910" y="2036"/>
                </a:lnTo>
                <a:lnTo>
                  <a:pt x="4890" y="2021"/>
                </a:lnTo>
                <a:lnTo>
                  <a:pt x="4882" y="2014"/>
                </a:lnTo>
                <a:lnTo>
                  <a:pt x="4885" y="2042"/>
                </a:lnTo>
                <a:lnTo>
                  <a:pt x="4878" y="2036"/>
                </a:lnTo>
                <a:lnTo>
                  <a:pt x="4869" y="2027"/>
                </a:lnTo>
                <a:lnTo>
                  <a:pt x="4848" y="2004"/>
                </a:lnTo>
                <a:lnTo>
                  <a:pt x="4822" y="1975"/>
                </a:lnTo>
                <a:lnTo>
                  <a:pt x="4831" y="2020"/>
                </a:lnTo>
                <a:lnTo>
                  <a:pt x="4820" y="2008"/>
                </a:lnTo>
                <a:lnTo>
                  <a:pt x="4810" y="1996"/>
                </a:lnTo>
                <a:lnTo>
                  <a:pt x="4800" y="1984"/>
                </a:lnTo>
                <a:lnTo>
                  <a:pt x="4790" y="1971"/>
                </a:lnTo>
                <a:lnTo>
                  <a:pt x="4782" y="1958"/>
                </a:lnTo>
                <a:lnTo>
                  <a:pt x="4774" y="1944"/>
                </a:lnTo>
                <a:lnTo>
                  <a:pt x="4767" y="1930"/>
                </a:lnTo>
                <a:lnTo>
                  <a:pt x="4759" y="1916"/>
                </a:lnTo>
                <a:lnTo>
                  <a:pt x="4748" y="1942"/>
                </a:lnTo>
                <a:lnTo>
                  <a:pt x="4737" y="1911"/>
                </a:lnTo>
                <a:lnTo>
                  <a:pt x="4724" y="1878"/>
                </a:lnTo>
                <a:lnTo>
                  <a:pt x="4718" y="1861"/>
                </a:lnTo>
                <a:lnTo>
                  <a:pt x="4711" y="1845"/>
                </a:lnTo>
                <a:lnTo>
                  <a:pt x="4703" y="1829"/>
                </a:lnTo>
                <a:lnTo>
                  <a:pt x="4693" y="1814"/>
                </a:lnTo>
                <a:lnTo>
                  <a:pt x="4690" y="1841"/>
                </a:lnTo>
                <a:lnTo>
                  <a:pt x="4689" y="1836"/>
                </a:lnTo>
                <a:lnTo>
                  <a:pt x="4687" y="1829"/>
                </a:lnTo>
                <a:lnTo>
                  <a:pt x="4681" y="1814"/>
                </a:lnTo>
                <a:lnTo>
                  <a:pt x="4673" y="1794"/>
                </a:lnTo>
                <a:lnTo>
                  <a:pt x="4664" y="1774"/>
                </a:lnTo>
                <a:lnTo>
                  <a:pt x="4646" y="1741"/>
                </a:lnTo>
                <a:lnTo>
                  <a:pt x="4639" y="1727"/>
                </a:lnTo>
                <a:lnTo>
                  <a:pt x="4637" y="1744"/>
                </a:lnTo>
                <a:lnTo>
                  <a:pt x="4636" y="1761"/>
                </a:lnTo>
                <a:lnTo>
                  <a:pt x="4637" y="1778"/>
                </a:lnTo>
                <a:lnTo>
                  <a:pt x="4638" y="1795"/>
                </a:lnTo>
                <a:lnTo>
                  <a:pt x="4641" y="1812"/>
                </a:lnTo>
                <a:lnTo>
                  <a:pt x="4645" y="1828"/>
                </a:lnTo>
                <a:lnTo>
                  <a:pt x="4650" y="1845"/>
                </a:lnTo>
                <a:lnTo>
                  <a:pt x="4656" y="1861"/>
                </a:lnTo>
                <a:lnTo>
                  <a:pt x="4638" y="1849"/>
                </a:lnTo>
                <a:lnTo>
                  <a:pt x="4646" y="1878"/>
                </a:lnTo>
                <a:lnTo>
                  <a:pt x="4655" y="1905"/>
                </a:lnTo>
                <a:lnTo>
                  <a:pt x="4666" y="1933"/>
                </a:lnTo>
                <a:lnTo>
                  <a:pt x="4678" y="1960"/>
                </a:lnTo>
                <a:lnTo>
                  <a:pt x="4656" y="1958"/>
                </a:lnTo>
                <a:lnTo>
                  <a:pt x="4668" y="1984"/>
                </a:lnTo>
                <a:lnTo>
                  <a:pt x="4680" y="2013"/>
                </a:lnTo>
                <a:lnTo>
                  <a:pt x="4695" y="2045"/>
                </a:lnTo>
                <a:lnTo>
                  <a:pt x="4673" y="2027"/>
                </a:lnTo>
                <a:lnTo>
                  <a:pt x="4678" y="2060"/>
                </a:lnTo>
                <a:lnTo>
                  <a:pt x="4681" y="2093"/>
                </a:lnTo>
                <a:lnTo>
                  <a:pt x="4682" y="2109"/>
                </a:lnTo>
                <a:lnTo>
                  <a:pt x="4682" y="2126"/>
                </a:lnTo>
                <a:lnTo>
                  <a:pt x="4682" y="2142"/>
                </a:lnTo>
                <a:lnTo>
                  <a:pt x="4680" y="2158"/>
                </a:lnTo>
                <a:lnTo>
                  <a:pt x="4661" y="2143"/>
                </a:lnTo>
                <a:lnTo>
                  <a:pt x="4663" y="2207"/>
                </a:lnTo>
                <a:lnTo>
                  <a:pt x="4664" y="2250"/>
                </a:lnTo>
                <a:lnTo>
                  <a:pt x="4649" y="2233"/>
                </a:lnTo>
                <a:lnTo>
                  <a:pt x="4649" y="2251"/>
                </a:lnTo>
                <a:lnTo>
                  <a:pt x="4650" y="2267"/>
                </a:lnTo>
                <a:lnTo>
                  <a:pt x="4651" y="2283"/>
                </a:lnTo>
                <a:lnTo>
                  <a:pt x="4653" y="2297"/>
                </a:lnTo>
                <a:lnTo>
                  <a:pt x="4657" y="2319"/>
                </a:lnTo>
                <a:lnTo>
                  <a:pt x="4659" y="2327"/>
                </a:lnTo>
                <a:lnTo>
                  <a:pt x="4647" y="2321"/>
                </a:lnTo>
                <a:lnTo>
                  <a:pt x="4649" y="2332"/>
                </a:lnTo>
                <a:lnTo>
                  <a:pt x="4652" y="2346"/>
                </a:lnTo>
                <a:lnTo>
                  <a:pt x="4660" y="2376"/>
                </a:lnTo>
                <a:lnTo>
                  <a:pt x="4669" y="2409"/>
                </a:lnTo>
                <a:lnTo>
                  <a:pt x="4672" y="2425"/>
                </a:lnTo>
                <a:lnTo>
                  <a:pt x="4674" y="2439"/>
                </a:lnTo>
                <a:lnTo>
                  <a:pt x="4675" y="2452"/>
                </a:lnTo>
                <a:lnTo>
                  <a:pt x="4674" y="2457"/>
                </a:lnTo>
                <a:lnTo>
                  <a:pt x="4673" y="2461"/>
                </a:lnTo>
                <a:lnTo>
                  <a:pt x="4672" y="2465"/>
                </a:lnTo>
                <a:lnTo>
                  <a:pt x="4670" y="2467"/>
                </a:lnTo>
                <a:lnTo>
                  <a:pt x="4667" y="2469"/>
                </a:lnTo>
                <a:lnTo>
                  <a:pt x="4664" y="2470"/>
                </a:lnTo>
                <a:lnTo>
                  <a:pt x="4659" y="2470"/>
                </a:lnTo>
                <a:lnTo>
                  <a:pt x="4654" y="2469"/>
                </a:lnTo>
                <a:lnTo>
                  <a:pt x="4648" y="2467"/>
                </a:lnTo>
                <a:lnTo>
                  <a:pt x="4641" y="2463"/>
                </a:lnTo>
                <a:lnTo>
                  <a:pt x="4624" y="2452"/>
                </a:lnTo>
                <a:lnTo>
                  <a:pt x="4603" y="2434"/>
                </a:lnTo>
                <a:lnTo>
                  <a:pt x="4614" y="2457"/>
                </a:lnTo>
                <a:lnTo>
                  <a:pt x="4530" y="2407"/>
                </a:lnTo>
                <a:lnTo>
                  <a:pt x="4533" y="2420"/>
                </a:lnTo>
                <a:lnTo>
                  <a:pt x="4485" y="2408"/>
                </a:lnTo>
                <a:lnTo>
                  <a:pt x="4438" y="2394"/>
                </a:lnTo>
                <a:lnTo>
                  <a:pt x="4447" y="2410"/>
                </a:lnTo>
                <a:lnTo>
                  <a:pt x="4427" y="2403"/>
                </a:lnTo>
                <a:lnTo>
                  <a:pt x="4407" y="2398"/>
                </a:lnTo>
                <a:lnTo>
                  <a:pt x="4386" y="2392"/>
                </a:lnTo>
                <a:lnTo>
                  <a:pt x="4366" y="2388"/>
                </a:lnTo>
                <a:lnTo>
                  <a:pt x="4374" y="2407"/>
                </a:lnTo>
                <a:lnTo>
                  <a:pt x="4357" y="2402"/>
                </a:lnTo>
                <a:lnTo>
                  <a:pt x="4341" y="2396"/>
                </a:lnTo>
                <a:lnTo>
                  <a:pt x="4325" y="2388"/>
                </a:lnTo>
                <a:lnTo>
                  <a:pt x="4311" y="2379"/>
                </a:lnTo>
                <a:lnTo>
                  <a:pt x="4328" y="2409"/>
                </a:lnTo>
                <a:lnTo>
                  <a:pt x="4305" y="2396"/>
                </a:lnTo>
                <a:lnTo>
                  <a:pt x="4283" y="2381"/>
                </a:lnTo>
                <a:lnTo>
                  <a:pt x="4262" y="2364"/>
                </a:lnTo>
                <a:lnTo>
                  <a:pt x="4242" y="2346"/>
                </a:lnTo>
                <a:lnTo>
                  <a:pt x="4245" y="2371"/>
                </a:lnTo>
                <a:lnTo>
                  <a:pt x="4226" y="2355"/>
                </a:lnTo>
                <a:lnTo>
                  <a:pt x="4209" y="2337"/>
                </a:lnTo>
                <a:lnTo>
                  <a:pt x="4192" y="2318"/>
                </a:lnTo>
                <a:lnTo>
                  <a:pt x="4178" y="2297"/>
                </a:lnTo>
                <a:lnTo>
                  <a:pt x="4181" y="2319"/>
                </a:lnTo>
                <a:lnTo>
                  <a:pt x="4170" y="2311"/>
                </a:lnTo>
                <a:lnTo>
                  <a:pt x="4158" y="2301"/>
                </a:lnTo>
                <a:lnTo>
                  <a:pt x="4147" y="2292"/>
                </a:lnTo>
                <a:lnTo>
                  <a:pt x="4137" y="2282"/>
                </a:lnTo>
                <a:lnTo>
                  <a:pt x="4127" y="2270"/>
                </a:lnTo>
                <a:lnTo>
                  <a:pt x="4116" y="2260"/>
                </a:lnTo>
                <a:lnTo>
                  <a:pt x="4107" y="2248"/>
                </a:lnTo>
                <a:lnTo>
                  <a:pt x="4099" y="2236"/>
                </a:lnTo>
                <a:lnTo>
                  <a:pt x="4101" y="2257"/>
                </a:lnTo>
                <a:lnTo>
                  <a:pt x="4090" y="2251"/>
                </a:lnTo>
                <a:lnTo>
                  <a:pt x="4081" y="2243"/>
                </a:lnTo>
                <a:lnTo>
                  <a:pt x="4073" y="2236"/>
                </a:lnTo>
                <a:lnTo>
                  <a:pt x="4065" y="2228"/>
                </a:lnTo>
                <a:lnTo>
                  <a:pt x="4056" y="2220"/>
                </a:lnTo>
                <a:lnTo>
                  <a:pt x="4049" y="2211"/>
                </a:lnTo>
                <a:lnTo>
                  <a:pt x="4042" y="2201"/>
                </a:lnTo>
                <a:lnTo>
                  <a:pt x="4036" y="2191"/>
                </a:lnTo>
                <a:lnTo>
                  <a:pt x="4042" y="2216"/>
                </a:lnTo>
                <a:lnTo>
                  <a:pt x="4024" y="2195"/>
                </a:lnTo>
                <a:lnTo>
                  <a:pt x="4006" y="2175"/>
                </a:lnTo>
                <a:lnTo>
                  <a:pt x="3986" y="2156"/>
                </a:lnTo>
                <a:lnTo>
                  <a:pt x="3967" y="2138"/>
                </a:lnTo>
                <a:lnTo>
                  <a:pt x="3968" y="2151"/>
                </a:lnTo>
                <a:lnTo>
                  <a:pt x="3971" y="2164"/>
                </a:lnTo>
                <a:lnTo>
                  <a:pt x="3974" y="2176"/>
                </a:lnTo>
                <a:lnTo>
                  <a:pt x="3979" y="2188"/>
                </a:lnTo>
                <a:lnTo>
                  <a:pt x="3984" y="2199"/>
                </a:lnTo>
                <a:lnTo>
                  <a:pt x="3990" y="2211"/>
                </a:lnTo>
                <a:lnTo>
                  <a:pt x="3999" y="2221"/>
                </a:lnTo>
                <a:lnTo>
                  <a:pt x="4007" y="2231"/>
                </a:lnTo>
                <a:lnTo>
                  <a:pt x="3991" y="2235"/>
                </a:lnTo>
                <a:lnTo>
                  <a:pt x="4092" y="2294"/>
                </a:lnTo>
                <a:lnTo>
                  <a:pt x="4073" y="2297"/>
                </a:lnTo>
                <a:lnTo>
                  <a:pt x="4094" y="2315"/>
                </a:lnTo>
                <a:lnTo>
                  <a:pt x="4113" y="2332"/>
                </a:lnTo>
                <a:lnTo>
                  <a:pt x="4132" y="2352"/>
                </a:lnTo>
                <a:lnTo>
                  <a:pt x="4148" y="2373"/>
                </a:lnTo>
                <a:lnTo>
                  <a:pt x="4131" y="2376"/>
                </a:lnTo>
                <a:lnTo>
                  <a:pt x="4155" y="2400"/>
                </a:lnTo>
                <a:lnTo>
                  <a:pt x="4166" y="2410"/>
                </a:lnTo>
                <a:lnTo>
                  <a:pt x="4176" y="2421"/>
                </a:lnTo>
                <a:lnTo>
                  <a:pt x="4185" y="2432"/>
                </a:lnTo>
                <a:lnTo>
                  <a:pt x="4192" y="2445"/>
                </a:lnTo>
                <a:lnTo>
                  <a:pt x="4200" y="2459"/>
                </a:lnTo>
                <a:lnTo>
                  <a:pt x="4205" y="2475"/>
                </a:lnTo>
                <a:lnTo>
                  <a:pt x="4184" y="2475"/>
                </a:lnTo>
                <a:lnTo>
                  <a:pt x="4191" y="2483"/>
                </a:lnTo>
                <a:lnTo>
                  <a:pt x="4199" y="2492"/>
                </a:lnTo>
                <a:lnTo>
                  <a:pt x="4206" y="2501"/>
                </a:lnTo>
                <a:lnTo>
                  <a:pt x="4212" y="2510"/>
                </a:lnTo>
                <a:lnTo>
                  <a:pt x="4218" y="2520"/>
                </a:lnTo>
                <a:lnTo>
                  <a:pt x="4223" y="2530"/>
                </a:lnTo>
                <a:lnTo>
                  <a:pt x="4228" y="2540"/>
                </a:lnTo>
                <a:lnTo>
                  <a:pt x="4232" y="2551"/>
                </a:lnTo>
                <a:lnTo>
                  <a:pt x="4207" y="2548"/>
                </a:lnTo>
                <a:lnTo>
                  <a:pt x="4221" y="2565"/>
                </a:lnTo>
                <a:lnTo>
                  <a:pt x="4234" y="2584"/>
                </a:lnTo>
                <a:lnTo>
                  <a:pt x="4244" y="2604"/>
                </a:lnTo>
                <a:lnTo>
                  <a:pt x="4251" y="2625"/>
                </a:lnTo>
                <a:lnTo>
                  <a:pt x="4234" y="2623"/>
                </a:lnTo>
                <a:lnTo>
                  <a:pt x="4257" y="2657"/>
                </a:lnTo>
                <a:lnTo>
                  <a:pt x="4279" y="2691"/>
                </a:lnTo>
                <a:lnTo>
                  <a:pt x="4264" y="2697"/>
                </a:lnTo>
                <a:lnTo>
                  <a:pt x="4268" y="2704"/>
                </a:lnTo>
                <a:lnTo>
                  <a:pt x="4274" y="2712"/>
                </a:lnTo>
                <a:lnTo>
                  <a:pt x="4287" y="2727"/>
                </a:lnTo>
                <a:lnTo>
                  <a:pt x="4305" y="2745"/>
                </a:lnTo>
                <a:lnTo>
                  <a:pt x="4285" y="2745"/>
                </a:lnTo>
                <a:lnTo>
                  <a:pt x="4300" y="2766"/>
                </a:lnTo>
                <a:lnTo>
                  <a:pt x="4315" y="2788"/>
                </a:lnTo>
                <a:lnTo>
                  <a:pt x="4332" y="2809"/>
                </a:lnTo>
                <a:lnTo>
                  <a:pt x="4349" y="2830"/>
                </a:lnTo>
                <a:lnTo>
                  <a:pt x="4329" y="2830"/>
                </a:lnTo>
                <a:lnTo>
                  <a:pt x="4345" y="2851"/>
                </a:lnTo>
                <a:lnTo>
                  <a:pt x="4363" y="2870"/>
                </a:lnTo>
                <a:lnTo>
                  <a:pt x="4381" y="2889"/>
                </a:lnTo>
                <a:lnTo>
                  <a:pt x="4402" y="2905"/>
                </a:lnTo>
                <a:lnTo>
                  <a:pt x="4384" y="2907"/>
                </a:lnTo>
                <a:lnTo>
                  <a:pt x="4391" y="2912"/>
                </a:lnTo>
                <a:lnTo>
                  <a:pt x="4404" y="2921"/>
                </a:lnTo>
                <a:lnTo>
                  <a:pt x="4417" y="2932"/>
                </a:lnTo>
                <a:lnTo>
                  <a:pt x="4432" y="2944"/>
                </a:lnTo>
                <a:lnTo>
                  <a:pt x="4445" y="2957"/>
                </a:lnTo>
                <a:lnTo>
                  <a:pt x="4456" y="2969"/>
                </a:lnTo>
                <a:lnTo>
                  <a:pt x="4459" y="2975"/>
                </a:lnTo>
                <a:lnTo>
                  <a:pt x="4462" y="2981"/>
                </a:lnTo>
                <a:lnTo>
                  <a:pt x="4463" y="2985"/>
                </a:lnTo>
                <a:lnTo>
                  <a:pt x="4462" y="2988"/>
                </a:lnTo>
                <a:lnTo>
                  <a:pt x="4457" y="2992"/>
                </a:lnTo>
                <a:lnTo>
                  <a:pt x="4453" y="2996"/>
                </a:lnTo>
                <a:lnTo>
                  <a:pt x="4447" y="2999"/>
                </a:lnTo>
                <a:lnTo>
                  <a:pt x="4440" y="3002"/>
                </a:lnTo>
                <a:lnTo>
                  <a:pt x="4424" y="3006"/>
                </a:lnTo>
                <a:lnTo>
                  <a:pt x="4408" y="3009"/>
                </a:lnTo>
                <a:lnTo>
                  <a:pt x="4390" y="3013"/>
                </a:lnTo>
                <a:lnTo>
                  <a:pt x="4374" y="3014"/>
                </a:lnTo>
                <a:lnTo>
                  <a:pt x="4347" y="3016"/>
                </a:lnTo>
                <a:lnTo>
                  <a:pt x="4355" y="3034"/>
                </a:lnTo>
                <a:lnTo>
                  <a:pt x="4342" y="3035"/>
                </a:lnTo>
                <a:lnTo>
                  <a:pt x="4329" y="3036"/>
                </a:lnTo>
                <a:lnTo>
                  <a:pt x="4315" y="3039"/>
                </a:lnTo>
                <a:lnTo>
                  <a:pt x="4302" y="3041"/>
                </a:lnTo>
                <a:lnTo>
                  <a:pt x="4288" y="3046"/>
                </a:lnTo>
                <a:lnTo>
                  <a:pt x="4276" y="3050"/>
                </a:lnTo>
                <a:lnTo>
                  <a:pt x="4263" y="3055"/>
                </a:lnTo>
                <a:lnTo>
                  <a:pt x="4250" y="3061"/>
                </a:lnTo>
                <a:lnTo>
                  <a:pt x="4274" y="3070"/>
                </a:lnTo>
                <a:lnTo>
                  <a:pt x="4263" y="3076"/>
                </a:lnTo>
                <a:lnTo>
                  <a:pt x="4250" y="3082"/>
                </a:lnTo>
                <a:lnTo>
                  <a:pt x="4238" y="3086"/>
                </a:lnTo>
                <a:lnTo>
                  <a:pt x="4224" y="3090"/>
                </a:lnTo>
                <a:lnTo>
                  <a:pt x="4211" y="3093"/>
                </a:lnTo>
                <a:lnTo>
                  <a:pt x="4199" y="3095"/>
                </a:lnTo>
                <a:lnTo>
                  <a:pt x="4185" y="3097"/>
                </a:lnTo>
                <a:lnTo>
                  <a:pt x="4171" y="3098"/>
                </a:lnTo>
                <a:lnTo>
                  <a:pt x="4197" y="3108"/>
                </a:lnTo>
                <a:lnTo>
                  <a:pt x="4180" y="3111"/>
                </a:lnTo>
                <a:lnTo>
                  <a:pt x="4164" y="3113"/>
                </a:lnTo>
                <a:lnTo>
                  <a:pt x="4147" y="3113"/>
                </a:lnTo>
                <a:lnTo>
                  <a:pt x="4131" y="3111"/>
                </a:lnTo>
                <a:lnTo>
                  <a:pt x="4115" y="3109"/>
                </a:lnTo>
                <a:lnTo>
                  <a:pt x="4099" y="3106"/>
                </a:lnTo>
                <a:lnTo>
                  <a:pt x="4082" y="3102"/>
                </a:lnTo>
                <a:lnTo>
                  <a:pt x="4067" y="3098"/>
                </a:lnTo>
                <a:lnTo>
                  <a:pt x="4092" y="3128"/>
                </a:lnTo>
                <a:lnTo>
                  <a:pt x="4037" y="3107"/>
                </a:lnTo>
                <a:lnTo>
                  <a:pt x="3981" y="3085"/>
                </a:lnTo>
                <a:lnTo>
                  <a:pt x="3996" y="3102"/>
                </a:lnTo>
                <a:lnTo>
                  <a:pt x="3928" y="3079"/>
                </a:lnTo>
                <a:lnTo>
                  <a:pt x="3876" y="3059"/>
                </a:lnTo>
                <a:lnTo>
                  <a:pt x="3885" y="3071"/>
                </a:lnTo>
                <a:lnTo>
                  <a:pt x="3896" y="3083"/>
                </a:lnTo>
                <a:lnTo>
                  <a:pt x="3907" y="3094"/>
                </a:lnTo>
                <a:lnTo>
                  <a:pt x="3919" y="3104"/>
                </a:lnTo>
                <a:lnTo>
                  <a:pt x="3932" y="3114"/>
                </a:lnTo>
                <a:lnTo>
                  <a:pt x="3945" y="3122"/>
                </a:lnTo>
                <a:lnTo>
                  <a:pt x="3958" y="3129"/>
                </a:lnTo>
                <a:lnTo>
                  <a:pt x="3973" y="3136"/>
                </a:lnTo>
                <a:lnTo>
                  <a:pt x="3958" y="3148"/>
                </a:lnTo>
                <a:lnTo>
                  <a:pt x="3987" y="3152"/>
                </a:lnTo>
                <a:lnTo>
                  <a:pt x="4015" y="3158"/>
                </a:lnTo>
                <a:lnTo>
                  <a:pt x="4043" y="3165"/>
                </a:lnTo>
                <a:lnTo>
                  <a:pt x="4070" y="3175"/>
                </a:lnTo>
                <a:lnTo>
                  <a:pt x="4047" y="3184"/>
                </a:lnTo>
                <a:lnTo>
                  <a:pt x="4083" y="3191"/>
                </a:lnTo>
                <a:lnTo>
                  <a:pt x="4118" y="3199"/>
                </a:lnTo>
                <a:lnTo>
                  <a:pt x="4136" y="3205"/>
                </a:lnTo>
                <a:lnTo>
                  <a:pt x="4152" y="3210"/>
                </a:lnTo>
                <a:lnTo>
                  <a:pt x="4170" y="3218"/>
                </a:lnTo>
                <a:lnTo>
                  <a:pt x="4185" y="3227"/>
                </a:lnTo>
                <a:lnTo>
                  <a:pt x="4166" y="3236"/>
                </a:lnTo>
                <a:lnTo>
                  <a:pt x="4191" y="3243"/>
                </a:lnTo>
                <a:lnTo>
                  <a:pt x="4217" y="3252"/>
                </a:lnTo>
                <a:lnTo>
                  <a:pt x="4242" y="3261"/>
                </a:lnTo>
                <a:lnTo>
                  <a:pt x="4267" y="3271"/>
                </a:lnTo>
                <a:lnTo>
                  <a:pt x="4237" y="3278"/>
                </a:lnTo>
                <a:lnTo>
                  <a:pt x="4259" y="3284"/>
                </a:lnTo>
                <a:lnTo>
                  <a:pt x="4281" y="3291"/>
                </a:lnTo>
                <a:lnTo>
                  <a:pt x="4303" y="3299"/>
                </a:lnTo>
                <a:lnTo>
                  <a:pt x="4324" y="3308"/>
                </a:lnTo>
                <a:lnTo>
                  <a:pt x="4307" y="3315"/>
                </a:lnTo>
                <a:lnTo>
                  <a:pt x="4358" y="3329"/>
                </a:lnTo>
                <a:lnTo>
                  <a:pt x="4390" y="3338"/>
                </a:lnTo>
                <a:lnTo>
                  <a:pt x="4366" y="3350"/>
                </a:lnTo>
                <a:lnTo>
                  <a:pt x="4376" y="3353"/>
                </a:lnTo>
                <a:lnTo>
                  <a:pt x="4388" y="3357"/>
                </a:lnTo>
                <a:lnTo>
                  <a:pt x="4415" y="3362"/>
                </a:lnTo>
                <a:lnTo>
                  <a:pt x="4437" y="3366"/>
                </a:lnTo>
                <a:lnTo>
                  <a:pt x="4445" y="3367"/>
                </a:lnTo>
                <a:lnTo>
                  <a:pt x="4411" y="3378"/>
                </a:lnTo>
                <a:lnTo>
                  <a:pt x="4441" y="3382"/>
                </a:lnTo>
                <a:lnTo>
                  <a:pt x="4470" y="3386"/>
                </a:lnTo>
                <a:lnTo>
                  <a:pt x="4499" y="3393"/>
                </a:lnTo>
                <a:lnTo>
                  <a:pt x="4527" y="3400"/>
                </a:lnTo>
                <a:lnTo>
                  <a:pt x="4501" y="3405"/>
                </a:lnTo>
                <a:lnTo>
                  <a:pt x="4613" y="3422"/>
                </a:lnTo>
                <a:lnTo>
                  <a:pt x="4587" y="3433"/>
                </a:lnTo>
                <a:lnTo>
                  <a:pt x="4605" y="3436"/>
                </a:lnTo>
                <a:lnTo>
                  <a:pt x="4622" y="3437"/>
                </a:lnTo>
                <a:lnTo>
                  <a:pt x="4653" y="3439"/>
                </a:lnTo>
                <a:lnTo>
                  <a:pt x="4668" y="3440"/>
                </a:lnTo>
                <a:lnTo>
                  <a:pt x="4683" y="3442"/>
                </a:lnTo>
                <a:lnTo>
                  <a:pt x="4699" y="3445"/>
                </a:lnTo>
                <a:lnTo>
                  <a:pt x="4715" y="3451"/>
                </a:lnTo>
                <a:lnTo>
                  <a:pt x="4695" y="3459"/>
                </a:lnTo>
                <a:lnTo>
                  <a:pt x="4714" y="3459"/>
                </a:lnTo>
                <a:lnTo>
                  <a:pt x="4733" y="3460"/>
                </a:lnTo>
                <a:lnTo>
                  <a:pt x="4751" y="3462"/>
                </a:lnTo>
                <a:lnTo>
                  <a:pt x="4769" y="3465"/>
                </a:lnTo>
                <a:lnTo>
                  <a:pt x="4762" y="3473"/>
                </a:lnTo>
                <a:lnTo>
                  <a:pt x="4754" y="3482"/>
                </a:lnTo>
                <a:lnTo>
                  <a:pt x="4746" y="3489"/>
                </a:lnTo>
                <a:lnTo>
                  <a:pt x="4738" y="3495"/>
                </a:lnTo>
                <a:lnTo>
                  <a:pt x="4728" y="3501"/>
                </a:lnTo>
                <a:lnTo>
                  <a:pt x="4719" y="3505"/>
                </a:lnTo>
                <a:lnTo>
                  <a:pt x="4709" y="3510"/>
                </a:lnTo>
                <a:lnTo>
                  <a:pt x="4699" y="3514"/>
                </a:lnTo>
                <a:lnTo>
                  <a:pt x="4715" y="3519"/>
                </a:lnTo>
                <a:lnTo>
                  <a:pt x="4692" y="3529"/>
                </a:lnTo>
                <a:lnTo>
                  <a:pt x="4672" y="3542"/>
                </a:lnTo>
                <a:lnTo>
                  <a:pt x="4651" y="3556"/>
                </a:lnTo>
                <a:lnTo>
                  <a:pt x="4633" y="3571"/>
                </a:lnTo>
                <a:lnTo>
                  <a:pt x="4655" y="3570"/>
                </a:lnTo>
                <a:lnTo>
                  <a:pt x="4631" y="3589"/>
                </a:lnTo>
                <a:lnTo>
                  <a:pt x="4607" y="3608"/>
                </a:lnTo>
                <a:lnTo>
                  <a:pt x="4584" y="3629"/>
                </a:lnTo>
                <a:lnTo>
                  <a:pt x="4561" y="3651"/>
                </a:lnTo>
                <a:lnTo>
                  <a:pt x="4590" y="3642"/>
                </a:lnTo>
                <a:lnTo>
                  <a:pt x="4571" y="3663"/>
                </a:lnTo>
                <a:lnTo>
                  <a:pt x="4549" y="3682"/>
                </a:lnTo>
                <a:lnTo>
                  <a:pt x="4526" y="3699"/>
                </a:lnTo>
                <a:lnTo>
                  <a:pt x="4502" y="3715"/>
                </a:lnTo>
                <a:lnTo>
                  <a:pt x="4525" y="3708"/>
                </a:lnTo>
                <a:lnTo>
                  <a:pt x="4515" y="3718"/>
                </a:lnTo>
                <a:lnTo>
                  <a:pt x="4505" y="3726"/>
                </a:lnTo>
                <a:lnTo>
                  <a:pt x="4493" y="3734"/>
                </a:lnTo>
                <a:lnTo>
                  <a:pt x="4481" y="3741"/>
                </a:lnTo>
                <a:lnTo>
                  <a:pt x="4469" y="3748"/>
                </a:lnTo>
                <a:lnTo>
                  <a:pt x="4456" y="3754"/>
                </a:lnTo>
                <a:lnTo>
                  <a:pt x="4444" y="3759"/>
                </a:lnTo>
                <a:lnTo>
                  <a:pt x="4431" y="3763"/>
                </a:lnTo>
                <a:lnTo>
                  <a:pt x="4459" y="3760"/>
                </a:lnTo>
                <a:lnTo>
                  <a:pt x="4444" y="3768"/>
                </a:lnTo>
                <a:lnTo>
                  <a:pt x="4430" y="3778"/>
                </a:lnTo>
                <a:lnTo>
                  <a:pt x="4416" y="3789"/>
                </a:lnTo>
                <a:lnTo>
                  <a:pt x="4404" y="3801"/>
                </a:lnTo>
                <a:lnTo>
                  <a:pt x="4392" y="3815"/>
                </a:lnTo>
                <a:lnTo>
                  <a:pt x="4382" y="3828"/>
                </a:lnTo>
                <a:lnTo>
                  <a:pt x="4373" y="3843"/>
                </a:lnTo>
                <a:lnTo>
                  <a:pt x="4365" y="3859"/>
                </a:lnTo>
                <a:lnTo>
                  <a:pt x="4395" y="3840"/>
                </a:lnTo>
                <a:lnTo>
                  <a:pt x="4423" y="3822"/>
                </a:lnTo>
                <a:lnTo>
                  <a:pt x="4451" y="3802"/>
                </a:lnTo>
                <a:lnTo>
                  <a:pt x="4478" y="3782"/>
                </a:lnTo>
                <a:lnTo>
                  <a:pt x="4474" y="3796"/>
                </a:lnTo>
                <a:lnTo>
                  <a:pt x="4481" y="3789"/>
                </a:lnTo>
                <a:lnTo>
                  <a:pt x="4488" y="3782"/>
                </a:lnTo>
                <a:lnTo>
                  <a:pt x="4496" y="3775"/>
                </a:lnTo>
                <a:lnTo>
                  <a:pt x="4504" y="3770"/>
                </a:lnTo>
                <a:lnTo>
                  <a:pt x="4520" y="3761"/>
                </a:lnTo>
                <a:lnTo>
                  <a:pt x="4538" y="3753"/>
                </a:lnTo>
                <a:lnTo>
                  <a:pt x="4555" y="3745"/>
                </a:lnTo>
                <a:lnTo>
                  <a:pt x="4574" y="3739"/>
                </a:lnTo>
                <a:lnTo>
                  <a:pt x="4608" y="3730"/>
                </a:lnTo>
                <a:lnTo>
                  <a:pt x="4598" y="3745"/>
                </a:lnTo>
                <a:lnTo>
                  <a:pt x="4621" y="3740"/>
                </a:lnTo>
                <a:lnTo>
                  <a:pt x="4645" y="3733"/>
                </a:lnTo>
                <a:lnTo>
                  <a:pt x="4669" y="3724"/>
                </a:lnTo>
                <a:lnTo>
                  <a:pt x="4690" y="3711"/>
                </a:lnTo>
                <a:lnTo>
                  <a:pt x="4676" y="3728"/>
                </a:lnTo>
                <a:lnTo>
                  <a:pt x="4723" y="3714"/>
                </a:lnTo>
                <a:lnTo>
                  <a:pt x="4771" y="3702"/>
                </a:lnTo>
                <a:lnTo>
                  <a:pt x="4756" y="3720"/>
                </a:lnTo>
                <a:lnTo>
                  <a:pt x="4773" y="3719"/>
                </a:lnTo>
                <a:lnTo>
                  <a:pt x="4789" y="3717"/>
                </a:lnTo>
                <a:lnTo>
                  <a:pt x="4805" y="3714"/>
                </a:lnTo>
                <a:lnTo>
                  <a:pt x="4821" y="3710"/>
                </a:lnTo>
                <a:lnTo>
                  <a:pt x="4837" y="3706"/>
                </a:lnTo>
                <a:lnTo>
                  <a:pt x="4852" y="3702"/>
                </a:lnTo>
                <a:lnTo>
                  <a:pt x="4868" y="3697"/>
                </a:lnTo>
                <a:lnTo>
                  <a:pt x="4882" y="3691"/>
                </a:lnTo>
                <a:lnTo>
                  <a:pt x="4854" y="3715"/>
                </a:lnTo>
                <a:lnTo>
                  <a:pt x="4884" y="3707"/>
                </a:lnTo>
                <a:lnTo>
                  <a:pt x="4912" y="3699"/>
                </a:lnTo>
                <a:lnTo>
                  <a:pt x="4941" y="3690"/>
                </a:lnTo>
                <a:lnTo>
                  <a:pt x="4970" y="3680"/>
                </a:lnTo>
                <a:lnTo>
                  <a:pt x="4955" y="3698"/>
                </a:lnTo>
                <a:lnTo>
                  <a:pt x="4974" y="3692"/>
                </a:lnTo>
                <a:lnTo>
                  <a:pt x="4993" y="3686"/>
                </a:lnTo>
                <a:lnTo>
                  <a:pt x="5011" y="3677"/>
                </a:lnTo>
                <a:lnTo>
                  <a:pt x="5028" y="3667"/>
                </a:lnTo>
                <a:lnTo>
                  <a:pt x="5046" y="3657"/>
                </a:lnTo>
                <a:lnTo>
                  <a:pt x="5061" y="3644"/>
                </a:lnTo>
                <a:lnTo>
                  <a:pt x="5077" y="3632"/>
                </a:lnTo>
                <a:lnTo>
                  <a:pt x="5092" y="3619"/>
                </a:lnTo>
                <a:lnTo>
                  <a:pt x="5084" y="3642"/>
                </a:lnTo>
                <a:lnTo>
                  <a:pt x="5097" y="3632"/>
                </a:lnTo>
                <a:lnTo>
                  <a:pt x="5109" y="3621"/>
                </a:lnTo>
                <a:lnTo>
                  <a:pt x="5119" y="3608"/>
                </a:lnTo>
                <a:lnTo>
                  <a:pt x="5128" y="3597"/>
                </a:lnTo>
                <a:lnTo>
                  <a:pt x="5141" y="3580"/>
                </a:lnTo>
                <a:lnTo>
                  <a:pt x="5145" y="3571"/>
                </a:lnTo>
                <a:lnTo>
                  <a:pt x="5148" y="3599"/>
                </a:lnTo>
                <a:lnTo>
                  <a:pt x="5154" y="3590"/>
                </a:lnTo>
                <a:lnTo>
                  <a:pt x="5160" y="3576"/>
                </a:lnTo>
                <a:lnTo>
                  <a:pt x="5174" y="3541"/>
                </a:lnTo>
                <a:lnTo>
                  <a:pt x="5185" y="3509"/>
                </a:lnTo>
                <a:lnTo>
                  <a:pt x="5190" y="3496"/>
                </a:lnTo>
                <a:lnTo>
                  <a:pt x="5192" y="3526"/>
                </a:lnTo>
                <a:lnTo>
                  <a:pt x="5196" y="3520"/>
                </a:lnTo>
                <a:lnTo>
                  <a:pt x="5201" y="3513"/>
                </a:lnTo>
                <a:lnTo>
                  <a:pt x="5205" y="3505"/>
                </a:lnTo>
                <a:lnTo>
                  <a:pt x="5208" y="3498"/>
                </a:lnTo>
                <a:lnTo>
                  <a:pt x="5212" y="3482"/>
                </a:lnTo>
                <a:lnTo>
                  <a:pt x="5217" y="3466"/>
                </a:lnTo>
                <a:lnTo>
                  <a:pt x="5221" y="3450"/>
                </a:lnTo>
                <a:lnTo>
                  <a:pt x="5227" y="3434"/>
                </a:lnTo>
                <a:lnTo>
                  <a:pt x="5231" y="3427"/>
                </a:lnTo>
                <a:lnTo>
                  <a:pt x="5236" y="3421"/>
                </a:lnTo>
                <a:lnTo>
                  <a:pt x="5241" y="3415"/>
                </a:lnTo>
                <a:lnTo>
                  <a:pt x="5247" y="3408"/>
                </a:lnTo>
                <a:lnTo>
                  <a:pt x="5256" y="3456"/>
                </a:lnTo>
                <a:lnTo>
                  <a:pt x="5265" y="3511"/>
                </a:lnTo>
                <a:lnTo>
                  <a:pt x="5276" y="3573"/>
                </a:lnTo>
                <a:lnTo>
                  <a:pt x="5286" y="3639"/>
                </a:lnTo>
                <a:lnTo>
                  <a:pt x="5296" y="3709"/>
                </a:lnTo>
                <a:lnTo>
                  <a:pt x="5306" y="3781"/>
                </a:lnTo>
                <a:lnTo>
                  <a:pt x="5313" y="3853"/>
                </a:lnTo>
                <a:lnTo>
                  <a:pt x="5320" y="3924"/>
                </a:lnTo>
                <a:lnTo>
                  <a:pt x="5289" y="3906"/>
                </a:lnTo>
                <a:lnTo>
                  <a:pt x="5298" y="3924"/>
                </a:lnTo>
                <a:lnTo>
                  <a:pt x="5277" y="3911"/>
                </a:lnTo>
                <a:lnTo>
                  <a:pt x="5244" y="3892"/>
                </a:lnTo>
                <a:lnTo>
                  <a:pt x="5202" y="3867"/>
                </a:lnTo>
                <a:lnTo>
                  <a:pt x="5208" y="3879"/>
                </a:lnTo>
                <a:lnTo>
                  <a:pt x="5215" y="3891"/>
                </a:lnTo>
                <a:lnTo>
                  <a:pt x="5223" y="3902"/>
                </a:lnTo>
                <a:lnTo>
                  <a:pt x="5233" y="3914"/>
                </a:lnTo>
                <a:lnTo>
                  <a:pt x="5242" y="3923"/>
                </a:lnTo>
                <a:lnTo>
                  <a:pt x="5252" y="3933"/>
                </a:lnTo>
                <a:lnTo>
                  <a:pt x="5262" y="3941"/>
                </a:lnTo>
                <a:lnTo>
                  <a:pt x="5274" y="3950"/>
                </a:lnTo>
                <a:lnTo>
                  <a:pt x="5259" y="3957"/>
                </a:lnTo>
                <a:lnTo>
                  <a:pt x="5264" y="3958"/>
                </a:lnTo>
                <a:lnTo>
                  <a:pt x="5270" y="3959"/>
                </a:lnTo>
                <a:lnTo>
                  <a:pt x="5274" y="3962"/>
                </a:lnTo>
                <a:lnTo>
                  <a:pt x="5278" y="3965"/>
                </a:lnTo>
                <a:lnTo>
                  <a:pt x="5287" y="3973"/>
                </a:lnTo>
                <a:lnTo>
                  <a:pt x="5294" y="3984"/>
                </a:lnTo>
                <a:lnTo>
                  <a:pt x="5303" y="3997"/>
                </a:lnTo>
                <a:lnTo>
                  <a:pt x="5309" y="4014"/>
                </a:lnTo>
                <a:lnTo>
                  <a:pt x="5315" y="4031"/>
                </a:lnTo>
                <a:lnTo>
                  <a:pt x="5321" y="4051"/>
                </a:lnTo>
                <a:lnTo>
                  <a:pt x="5326" y="4072"/>
                </a:lnTo>
                <a:lnTo>
                  <a:pt x="5330" y="4095"/>
                </a:lnTo>
                <a:lnTo>
                  <a:pt x="5335" y="4120"/>
                </a:lnTo>
                <a:lnTo>
                  <a:pt x="5338" y="4145"/>
                </a:lnTo>
                <a:lnTo>
                  <a:pt x="5343" y="4198"/>
                </a:lnTo>
                <a:lnTo>
                  <a:pt x="5347" y="4254"/>
                </a:lnTo>
                <a:lnTo>
                  <a:pt x="5348" y="4310"/>
                </a:lnTo>
                <a:lnTo>
                  <a:pt x="5348" y="4365"/>
                </a:lnTo>
                <a:lnTo>
                  <a:pt x="5346" y="4417"/>
                </a:lnTo>
                <a:lnTo>
                  <a:pt x="5343" y="4465"/>
                </a:lnTo>
                <a:lnTo>
                  <a:pt x="5338" y="4506"/>
                </a:lnTo>
                <a:lnTo>
                  <a:pt x="5335" y="4525"/>
                </a:lnTo>
                <a:lnTo>
                  <a:pt x="5330" y="4541"/>
                </a:lnTo>
                <a:lnTo>
                  <a:pt x="5326" y="4555"/>
                </a:lnTo>
                <a:lnTo>
                  <a:pt x="5322" y="4566"/>
                </a:lnTo>
                <a:lnTo>
                  <a:pt x="5318" y="4575"/>
                </a:lnTo>
                <a:lnTo>
                  <a:pt x="5313" y="4580"/>
                </a:lnTo>
                <a:lnTo>
                  <a:pt x="5319" y="4585"/>
                </a:lnTo>
                <a:lnTo>
                  <a:pt x="5325" y="4591"/>
                </a:lnTo>
                <a:lnTo>
                  <a:pt x="5330" y="4597"/>
                </a:lnTo>
                <a:lnTo>
                  <a:pt x="5336" y="4604"/>
                </a:lnTo>
                <a:lnTo>
                  <a:pt x="5340" y="4612"/>
                </a:lnTo>
                <a:lnTo>
                  <a:pt x="5344" y="4622"/>
                </a:lnTo>
                <a:lnTo>
                  <a:pt x="5347" y="4633"/>
                </a:lnTo>
                <a:lnTo>
                  <a:pt x="5350" y="4644"/>
                </a:lnTo>
                <a:lnTo>
                  <a:pt x="5355" y="4669"/>
                </a:lnTo>
                <a:lnTo>
                  <a:pt x="5357" y="4698"/>
                </a:lnTo>
                <a:lnTo>
                  <a:pt x="5359" y="4730"/>
                </a:lnTo>
                <a:lnTo>
                  <a:pt x="5358" y="4765"/>
                </a:lnTo>
                <a:lnTo>
                  <a:pt x="5357" y="4801"/>
                </a:lnTo>
                <a:lnTo>
                  <a:pt x="5354" y="4840"/>
                </a:lnTo>
                <a:lnTo>
                  <a:pt x="5350" y="4882"/>
                </a:lnTo>
                <a:lnTo>
                  <a:pt x="5346" y="4925"/>
                </a:lnTo>
                <a:lnTo>
                  <a:pt x="5340" y="4968"/>
                </a:lnTo>
                <a:lnTo>
                  <a:pt x="5334" y="5013"/>
                </a:lnTo>
                <a:lnTo>
                  <a:pt x="5318" y="5105"/>
                </a:lnTo>
                <a:lnTo>
                  <a:pt x="5302" y="5199"/>
                </a:lnTo>
                <a:lnTo>
                  <a:pt x="5283" y="5291"/>
                </a:lnTo>
                <a:lnTo>
                  <a:pt x="5248" y="5461"/>
                </a:lnTo>
                <a:lnTo>
                  <a:pt x="5219" y="5599"/>
                </a:lnTo>
                <a:lnTo>
                  <a:pt x="5210" y="5651"/>
                </a:lnTo>
                <a:lnTo>
                  <a:pt x="5207" y="5670"/>
                </a:lnTo>
                <a:lnTo>
                  <a:pt x="5205" y="5687"/>
                </a:lnTo>
                <a:lnTo>
                  <a:pt x="5203" y="5704"/>
                </a:lnTo>
                <a:lnTo>
                  <a:pt x="5200" y="5723"/>
                </a:lnTo>
                <a:lnTo>
                  <a:pt x="5195" y="5740"/>
                </a:lnTo>
                <a:lnTo>
                  <a:pt x="5190" y="5759"/>
                </a:lnTo>
                <a:lnTo>
                  <a:pt x="5184" y="5777"/>
                </a:lnTo>
                <a:lnTo>
                  <a:pt x="5178" y="5797"/>
                </a:lnTo>
                <a:lnTo>
                  <a:pt x="5162" y="5835"/>
                </a:lnTo>
                <a:lnTo>
                  <a:pt x="5144" y="5873"/>
                </a:lnTo>
                <a:lnTo>
                  <a:pt x="5124" y="5912"/>
                </a:lnTo>
                <a:lnTo>
                  <a:pt x="5103" y="5951"/>
                </a:lnTo>
                <a:lnTo>
                  <a:pt x="5079" y="5990"/>
                </a:lnTo>
                <a:lnTo>
                  <a:pt x="5055" y="6028"/>
                </a:lnTo>
                <a:lnTo>
                  <a:pt x="5032" y="6066"/>
                </a:lnTo>
                <a:lnTo>
                  <a:pt x="4983" y="6139"/>
                </a:lnTo>
                <a:lnTo>
                  <a:pt x="4939" y="6209"/>
                </a:lnTo>
                <a:lnTo>
                  <a:pt x="4919" y="6241"/>
                </a:lnTo>
                <a:lnTo>
                  <a:pt x="4902" y="6272"/>
                </a:lnTo>
                <a:lnTo>
                  <a:pt x="4859" y="6352"/>
                </a:lnTo>
                <a:lnTo>
                  <a:pt x="4818" y="6431"/>
                </a:lnTo>
                <a:lnTo>
                  <a:pt x="4739" y="6592"/>
                </a:lnTo>
                <a:lnTo>
                  <a:pt x="4699" y="6672"/>
                </a:lnTo>
                <a:lnTo>
                  <a:pt x="4657" y="6752"/>
                </a:lnTo>
                <a:lnTo>
                  <a:pt x="4616" y="6831"/>
                </a:lnTo>
                <a:lnTo>
                  <a:pt x="4572" y="6908"/>
                </a:lnTo>
                <a:lnTo>
                  <a:pt x="4560" y="6932"/>
                </a:lnTo>
                <a:lnTo>
                  <a:pt x="4547" y="6959"/>
                </a:lnTo>
                <a:lnTo>
                  <a:pt x="4533" y="6988"/>
                </a:lnTo>
                <a:lnTo>
                  <a:pt x="4524" y="7002"/>
                </a:lnTo>
                <a:lnTo>
                  <a:pt x="4516" y="7014"/>
                </a:lnTo>
                <a:lnTo>
                  <a:pt x="4507" y="7026"/>
                </a:lnTo>
                <a:lnTo>
                  <a:pt x="4498" y="7035"/>
                </a:lnTo>
                <a:lnTo>
                  <a:pt x="4487" y="7042"/>
                </a:lnTo>
                <a:lnTo>
                  <a:pt x="4482" y="7045"/>
                </a:lnTo>
                <a:lnTo>
                  <a:pt x="4477" y="7047"/>
                </a:lnTo>
                <a:lnTo>
                  <a:pt x="4472" y="7048"/>
                </a:lnTo>
                <a:lnTo>
                  <a:pt x="4466" y="7049"/>
                </a:lnTo>
                <a:lnTo>
                  <a:pt x="4460" y="7048"/>
                </a:lnTo>
                <a:lnTo>
                  <a:pt x="4454" y="7047"/>
                </a:lnTo>
                <a:lnTo>
                  <a:pt x="4448" y="7045"/>
                </a:lnTo>
                <a:lnTo>
                  <a:pt x="4442" y="7042"/>
                </a:lnTo>
                <a:lnTo>
                  <a:pt x="4436" y="7038"/>
                </a:lnTo>
                <a:lnTo>
                  <a:pt x="4430" y="7032"/>
                </a:lnTo>
                <a:lnTo>
                  <a:pt x="4403" y="7007"/>
                </a:lnTo>
                <a:lnTo>
                  <a:pt x="4377" y="6982"/>
                </a:lnTo>
                <a:lnTo>
                  <a:pt x="4352" y="6956"/>
                </a:lnTo>
                <a:lnTo>
                  <a:pt x="4328" y="6930"/>
                </a:lnTo>
                <a:lnTo>
                  <a:pt x="4278" y="6875"/>
                </a:lnTo>
                <a:lnTo>
                  <a:pt x="4230" y="6822"/>
                </a:lnTo>
                <a:lnTo>
                  <a:pt x="4195" y="6783"/>
                </a:lnTo>
                <a:lnTo>
                  <a:pt x="4158" y="6745"/>
                </a:lnTo>
                <a:lnTo>
                  <a:pt x="4084" y="6669"/>
                </a:lnTo>
                <a:lnTo>
                  <a:pt x="3935" y="6518"/>
                </a:lnTo>
                <a:lnTo>
                  <a:pt x="3861" y="6440"/>
                </a:lnTo>
                <a:lnTo>
                  <a:pt x="3824" y="6402"/>
                </a:lnTo>
                <a:lnTo>
                  <a:pt x="3789" y="6363"/>
                </a:lnTo>
                <a:lnTo>
                  <a:pt x="3754" y="6323"/>
                </a:lnTo>
                <a:lnTo>
                  <a:pt x="3720" y="6282"/>
                </a:lnTo>
                <a:lnTo>
                  <a:pt x="3687" y="6241"/>
                </a:lnTo>
                <a:lnTo>
                  <a:pt x="3655" y="6200"/>
                </a:lnTo>
                <a:lnTo>
                  <a:pt x="3646" y="6187"/>
                </a:lnTo>
                <a:lnTo>
                  <a:pt x="3638" y="6173"/>
                </a:lnTo>
                <a:lnTo>
                  <a:pt x="3631" y="6160"/>
                </a:lnTo>
                <a:lnTo>
                  <a:pt x="3625" y="6146"/>
                </a:lnTo>
                <a:lnTo>
                  <a:pt x="3613" y="6119"/>
                </a:lnTo>
                <a:lnTo>
                  <a:pt x="3603" y="6091"/>
                </a:lnTo>
                <a:lnTo>
                  <a:pt x="3593" y="6063"/>
                </a:lnTo>
                <a:lnTo>
                  <a:pt x="3581" y="6035"/>
                </a:lnTo>
                <a:lnTo>
                  <a:pt x="3575" y="6021"/>
                </a:lnTo>
                <a:lnTo>
                  <a:pt x="3569" y="6007"/>
                </a:lnTo>
                <a:lnTo>
                  <a:pt x="3561" y="5994"/>
                </a:lnTo>
                <a:lnTo>
                  <a:pt x="3552" y="5981"/>
                </a:lnTo>
                <a:lnTo>
                  <a:pt x="3546" y="5972"/>
                </a:lnTo>
                <a:lnTo>
                  <a:pt x="3541" y="5963"/>
                </a:lnTo>
                <a:lnTo>
                  <a:pt x="3538" y="5954"/>
                </a:lnTo>
                <a:lnTo>
                  <a:pt x="3535" y="5944"/>
                </a:lnTo>
                <a:lnTo>
                  <a:pt x="3533" y="5935"/>
                </a:lnTo>
                <a:lnTo>
                  <a:pt x="3532" y="5925"/>
                </a:lnTo>
                <a:lnTo>
                  <a:pt x="3532" y="5915"/>
                </a:lnTo>
                <a:lnTo>
                  <a:pt x="3533" y="5906"/>
                </a:lnTo>
                <a:lnTo>
                  <a:pt x="3534" y="5896"/>
                </a:lnTo>
                <a:lnTo>
                  <a:pt x="3536" y="5887"/>
                </a:lnTo>
                <a:lnTo>
                  <a:pt x="3542" y="5866"/>
                </a:lnTo>
                <a:lnTo>
                  <a:pt x="3550" y="5846"/>
                </a:lnTo>
                <a:lnTo>
                  <a:pt x="3560" y="5826"/>
                </a:lnTo>
                <a:lnTo>
                  <a:pt x="3571" y="5806"/>
                </a:lnTo>
                <a:lnTo>
                  <a:pt x="3583" y="5786"/>
                </a:lnTo>
                <a:lnTo>
                  <a:pt x="3609" y="5745"/>
                </a:lnTo>
                <a:lnTo>
                  <a:pt x="3635" y="5705"/>
                </a:lnTo>
                <a:lnTo>
                  <a:pt x="3646" y="5686"/>
                </a:lnTo>
                <a:lnTo>
                  <a:pt x="3656" y="5666"/>
                </a:lnTo>
                <a:lnTo>
                  <a:pt x="3663" y="5654"/>
                </a:lnTo>
                <a:lnTo>
                  <a:pt x="3669" y="5642"/>
                </a:lnTo>
                <a:lnTo>
                  <a:pt x="3676" y="5633"/>
                </a:lnTo>
                <a:lnTo>
                  <a:pt x="3683" y="5624"/>
                </a:lnTo>
                <a:lnTo>
                  <a:pt x="3691" y="5617"/>
                </a:lnTo>
                <a:lnTo>
                  <a:pt x="3698" y="5610"/>
                </a:lnTo>
                <a:lnTo>
                  <a:pt x="3706" y="5605"/>
                </a:lnTo>
                <a:lnTo>
                  <a:pt x="3713" y="5600"/>
                </a:lnTo>
                <a:lnTo>
                  <a:pt x="3721" y="5597"/>
                </a:lnTo>
                <a:lnTo>
                  <a:pt x="3730" y="5594"/>
                </a:lnTo>
                <a:lnTo>
                  <a:pt x="3738" y="5592"/>
                </a:lnTo>
                <a:lnTo>
                  <a:pt x="3746" y="5591"/>
                </a:lnTo>
                <a:lnTo>
                  <a:pt x="3755" y="5590"/>
                </a:lnTo>
                <a:lnTo>
                  <a:pt x="3765" y="5591"/>
                </a:lnTo>
                <a:lnTo>
                  <a:pt x="3782" y="5592"/>
                </a:lnTo>
                <a:lnTo>
                  <a:pt x="3801" y="5596"/>
                </a:lnTo>
                <a:lnTo>
                  <a:pt x="3820" y="5602"/>
                </a:lnTo>
                <a:lnTo>
                  <a:pt x="3840" y="5608"/>
                </a:lnTo>
                <a:lnTo>
                  <a:pt x="3861" y="5615"/>
                </a:lnTo>
                <a:lnTo>
                  <a:pt x="3902" y="5630"/>
                </a:lnTo>
                <a:lnTo>
                  <a:pt x="3922" y="5637"/>
                </a:lnTo>
                <a:lnTo>
                  <a:pt x="3944" y="5642"/>
                </a:lnTo>
                <a:lnTo>
                  <a:pt x="3941" y="5633"/>
                </a:lnTo>
                <a:lnTo>
                  <a:pt x="3955" y="5638"/>
                </a:lnTo>
                <a:lnTo>
                  <a:pt x="3970" y="5643"/>
                </a:lnTo>
                <a:lnTo>
                  <a:pt x="3985" y="5647"/>
                </a:lnTo>
                <a:lnTo>
                  <a:pt x="4000" y="5650"/>
                </a:lnTo>
                <a:lnTo>
                  <a:pt x="3997" y="5635"/>
                </a:lnTo>
                <a:lnTo>
                  <a:pt x="4004" y="5636"/>
                </a:lnTo>
                <a:lnTo>
                  <a:pt x="4011" y="5637"/>
                </a:lnTo>
                <a:lnTo>
                  <a:pt x="4018" y="5639"/>
                </a:lnTo>
                <a:lnTo>
                  <a:pt x="4024" y="5642"/>
                </a:lnTo>
                <a:lnTo>
                  <a:pt x="4031" y="5645"/>
                </a:lnTo>
                <a:lnTo>
                  <a:pt x="4036" y="5651"/>
                </a:lnTo>
                <a:lnTo>
                  <a:pt x="4041" y="5656"/>
                </a:lnTo>
                <a:lnTo>
                  <a:pt x="4044" y="5662"/>
                </a:lnTo>
                <a:lnTo>
                  <a:pt x="4047" y="5651"/>
                </a:lnTo>
                <a:lnTo>
                  <a:pt x="4050" y="5656"/>
                </a:lnTo>
                <a:lnTo>
                  <a:pt x="4055" y="5661"/>
                </a:lnTo>
                <a:lnTo>
                  <a:pt x="4069" y="5672"/>
                </a:lnTo>
                <a:lnTo>
                  <a:pt x="4086" y="5685"/>
                </a:lnTo>
                <a:lnTo>
                  <a:pt x="4083" y="5671"/>
                </a:lnTo>
                <a:lnTo>
                  <a:pt x="4089" y="5678"/>
                </a:lnTo>
                <a:lnTo>
                  <a:pt x="4096" y="5684"/>
                </a:lnTo>
                <a:lnTo>
                  <a:pt x="4102" y="5689"/>
                </a:lnTo>
                <a:lnTo>
                  <a:pt x="4109" y="5694"/>
                </a:lnTo>
                <a:lnTo>
                  <a:pt x="4116" y="5698"/>
                </a:lnTo>
                <a:lnTo>
                  <a:pt x="4124" y="5701"/>
                </a:lnTo>
                <a:lnTo>
                  <a:pt x="4132" y="5704"/>
                </a:lnTo>
                <a:lnTo>
                  <a:pt x="4140" y="5705"/>
                </a:lnTo>
                <a:lnTo>
                  <a:pt x="4131" y="5692"/>
                </a:lnTo>
                <a:lnTo>
                  <a:pt x="4120" y="5679"/>
                </a:lnTo>
                <a:lnTo>
                  <a:pt x="4108" y="5669"/>
                </a:lnTo>
                <a:lnTo>
                  <a:pt x="4095" y="5660"/>
                </a:lnTo>
                <a:lnTo>
                  <a:pt x="4104" y="5658"/>
                </a:lnTo>
                <a:lnTo>
                  <a:pt x="4100" y="5653"/>
                </a:lnTo>
                <a:lnTo>
                  <a:pt x="4096" y="5647"/>
                </a:lnTo>
                <a:lnTo>
                  <a:pt x="4083" y="5636"/>
                </a:lnTo>
                <a:lnTo>
                  <a:pt x="4073" y="5629"/>
                </a:lnTo>
                <a:lnTo>
                  <a:pt x="4069" y="5626"/>
                </a:lnTo>
                <a:lnTo>
                  <a:pt x="4076" y="5623"/>
                </a:lnTo>
                <a:lnTo>
                  <a:pt x="4071" y="5617"/>
                </a:lnTo>
                <a:lnTo>
                  <a:pt x="4065" y="5610"/>
                </a:lnTo>
                <a:lnTo>
                  <a:pt x="4057" y="5604"/>
                </a:lnTo>
                <a:lnTo>
                  <a:pt x="4051" y="5600"/>
                </a:lnTo>
                <a:lnTo>
                  <a:pt x="4041" y="5595"/>
                </a:lnTo>
                <a:lnTo>
                  <a:pt x="4036" y="5593"/>
                </a:lnTo>
                <a:lnTo>
                  <a:pt x="4046" y="5589"/>
                </a:lnTo>
                <a:lnTo>
                  <a:pt x="4038" y="5581"/>
                </a:lnTo>
                <a:lnTo>
                  <a:pt x="4030" y="5575"/>
                </a:lnTo>
                <a:lnTo>
                  <a:pt x="4021" y="5570"/>
                </a:lnTo>
                <a:lnTo>
                  <a:pt x="4014" y="5567"/>
                </a:lnTo>
                <a:lnTo>
                  <a:pt x="4001" y="5563"/>
                </a:lnTo>
                <a:lnTo>
                  <a:pt x="3997" y="5562"/>
                </a:lnTo>
                <a:lnTo>
                  <a:pt x="4006" y="5556"/>
                </a:lnTo>
                <a:lnTo>
                  <a:pt x="3998" y="5552"/>
                </a:lnTo>
                <a:lnTo>
                  <a:pt x="3988" y="5547"/>
                </a:lnTo>
                <a:lnTo>
                  <a:pt x="3972" y="5542"/>
                </a:lnTo>
                <a:lnTo>
                  <a:pt x="3960" y="5539"/>
                </a:lnTo>
                <a:lnTo>
                  <a:pt x="3955" y="5538"/>
                </a:lnTo>
                <a:lnTo>
                  <a:pt x="3982" y="5540"/>
                </a:lnTo>
                <a:lnTo>
                  <a:pt x="4009" y="5544"/>
                </a:lnTo>
                <a:lnTo>
                  <a:pt x="4036" y="5548"/>
                </a:lnTo>
                <a:lnTo>
                  <a:pt x="4063" y="5555"/>
                </a:lnTo>
                <a:lnTo>
                  <a:pt x="4049" y="5543"/>
                </a:lnTo>
                <a:lnTo>
                  <a:pt x="4058" y="5545"/>
                </a:lnTo>
                <a:lnTo>
                  <a:pt x="4070" y="5545"/>
                </a:lnTo>
                <a:lnTo>
                  <a:pt x="4094" y="5544"/>
                </a:lnTo>
                <a:lnTo>
                  <a:pt x="4114" y="5542"/>
                </a:lnTo>
                <a:lnTo>
                  <a:pt x="4123" y="5541"/>
                </a:lnTo>
                <a:lnTo>
                  <a:pt x="4107" y="5535"/>
                </a:lnTo>
                <a:lnTo>
                  <a:pt x="4116" y="5534"/>
                </a:lnTo>
                <a:lnTo>
                  <a:pt x="4128" y="5531"/>
                </a:lnTo>
                <a:lnTo>
                  <a:pt x="4154" y="5524"/>
                </a:lnTo>
                <a:lnTo>
                  <a:pt x="4177" y="5516"/>
                </a:lnTo>
                <a:lnTo>
                  <a:pt x="4186" y="5511"/>
                </a:lnTo>
                <a:lnTo>
                  <a:pt x="4152" y="5508"/>
                </a:lnTo>
                <a:lnTo>
                  <a:pt x="4165" y="5504"/>
                </a:lnTo>
                <a:lnTo>
                  <a:pt x="4177" y="5500"/>
                </a:lnTo>
                <a:lnTo>
                  <a:pt x="4189" y="5495"/>
                </a:lnTo>
                <a:lnTo>
                  <a:pt x="4201" y="5489"/>
                </a:lnTo>
                <a:lnTo>
                  <a:pt x="4212" y="5481"/>
                </a:lnTo>
                <a:lnTo>
                  <a:pt x="4223" y="5473"/>
                </a:lnTo>
                <a:lnTo>
                  <a:pt x="4234" y="5465"/>
                </a:lnTo>
                <a:lnTo>
                  <a:pt x="4243" y="5455"/>
                </a:lnTo>
                <a:lnTo>
                  <a:pt x="4224" y="5454"/>
                </a:lnTo>
                <a:lnTo>
                  <a:pt x="4235" y="5447"/>
                </a:lnTo>
                <a:lnTo>
                  <a:pt x="4246" y="5443"/>
                </a:lnTo>
                <a:lnTo>
                  <a:pt x="4258" y="5439"/>
                </a:lnTo>
                <a:lnTo>
                  <a:pt x="4271" y="5437"/>
                </a:lnTo>
                <a:lnTo>
                  <a:pt x="4284" y="5437"/>
                </a:lnTo>
                <a:lnTo>
                  <a:pt x="4297" y="5437"/>
                </a:lnTo>
                <a:lnTo>
                  <a:pt x="4310" y="5438"/>
                </a:lnTo>
                <a:lnTo>
                  <a:pt x="4321" y="5440"/>
                </a:lnTo>
                <a:lnTo>
                  <a:pt x="4297" y="5426"/>
                </a:lnTo>
                <a:lnTo>
                  <a:pt x="4320" y="5424"/>
                </a:lnTo>
                <a:lnTo>
                  <a:pt x="4344" y="5423"/>
                </a:lnTo>
                <a:lnTo>
                  <a:pt x="4368" y="5424"/>
                </a:lnTo>
                <a:lnTo>
                  <a:pt x="4391" y="5426"/>
                </a:lnTo>
                <a:lnTo>
                  <a:pt x="4376" y="5417"/>
                </a:lnTo>
                <a:lnTo>
                  <a:pt x="4418" y="5418"/>
                </a:lnTo>
                <a:lnTo>
                  <a:pt x="4445" y="5419"/>
                </a:lnTo>
                <a:lnTo>
                  <a:pt x="4426" y="5412"/>
                </a:lnTo>
                <a:lnTo>
                  <a:pt x="4448" y="5410"/>
                </a:lnTo>
                <a:lnTo>
                  <a:pt x="4470" y="5407"/>
                </a:lnTo>
                <a:lnTo>
                  <a:pt x="4490" y="5403"/>
                </a:lnTo>
                <a:lnTo>
                  <a:pt x="4511" y="5397"/>
                </a:lnTo>
                <a:lnTo>
                  <a:pt x="4489" y="5394"/>
                </a:lnTo>
                <a:lnTo>
                  <a:pt x="4468" y="5391"/>
                </a:lnTo>
                <a:lnTo>
                  <a:pt x="4446" y="5390"/>
                </a:lnTo>
                <a:lnTo>
                  <a:pt x="4424" y="5389"/>
                </a:lnTo>
                <a:lnTo>
                  <a:pt x="4429" y="5380"/>
                </a:lnTo>
                <a:lnTo>
                  <a:pt x="4410" y="5383"/>
                </a:lnTo>
                <a:lnTo>
                  <a:pt x="4391" y="5386"/>
                </a:lnTo>
                <a:lnTo>
                  <a:pt x="4370" y="5390"/>
                </a:lnTo>
                <a:lnTo>
                  <a:pt x="4378" y="5381"/>
                </a:lnTo>
                <a:lnTo>
                  <a:pt x="4367" y="5384"/>
                </a:lnTo>
                <a:lnTo>
                  <a:pt x="4355" y="5386"/>
                </a:lnTo>
                <a:lnTo>
                  <a:pt x="4344" y="5388"/>
                </a:lnTo>
                <a:lnTo>
                  <a:pt x="4332" y="5388"/>
                </a:lnTo>
                <a:lnTo>
                  <a:pt x="4320" y="5388"/>
                </a:lnTo>
                <a:lnTo>
                  <a:pt x="4309" y="5388"/>
                </a:lnTo>
                <a:lnTo>
                  <a:pt x="4298" y="5386"/>
                </a:lnTo>
                <a:lnTo>
                  <a:pt x="4286" y="5384"/>
                </a:lnTo>
                <a:lnTo>
                  <a:pt x="4297" y="5374"/>
                </a:lnTo>
                <a:lnTo>
                  <a:pt x="4274" y="5369"/>
                </a:lnTo>
                <a:lnTo>
                  <a:pt x="4253" y="5366"/>
                </a:lnTo>
                <a:lnTo>
                  <a:pt x="4232" y="5363"/>
                </a:lnTo>
                <a:lnTo>
                  <a:pt x="4238" y="5354"/>
                </a:lnTo>
                <a:lnTo>
                  <a:pt x="4218" y="5353"/>
                </a:lnTo>
                <a:lnTo>
                  <a:pt x="4201" y="5353"/>
                </a:lnTo>
                <a:lnTo>
                  <a:pt x="4183" y="5354"/>
                </a:lnTo>
                <a:lnTo>
                  <a:pt x="4195" y="5340"/>
                </a:lnTo>
                <a:lnTo>
                  <a:pt x="4181" y="5340"/>
                </a:lnTo>
                <a:lnTo>
                  <a:pt x="4168" y="5339"/>
                </a:lnTo>
                <a:lnTo>
                  <a:pt x="4155" y="5337"/>
                </a:lnTo>
                <a:lnTo>
                  <a:pt x="4144" y="5334"/>
                </a:lnTo>
                <a:lnTo>
                  <a:pt x="4134" y="5331"/>
                </a:lnTo>
                <a:lnTo>
                  <a:pt x="4125" y="5327"/>
                </a:lnTo>
                <a:lnTo>
                  <a:pt x="4118" y="5322"/>
                </a:lnTo>
                <a:lnTo>
                  <a:pt x="4113" y="5317"/>
                </a:lnTo>
                <a:lnTo>
                  <a:pt x="4110" y="5310"/>
                </a:lnTo>
                <a:lnTo>
                  <a:pt x="4109" y="5303"/>
                </a:lnTo>
                <a:lnTo>
                  <a:pt x="4110" y="5295"/>
                </a:lnTo>
                <a:lnTo>
                  <a:pt x="4114" y="5287"/>
                </a:lnTo>
                <a:lnTo>
                  <a:pt x="4120" y="5277"/>
                </a:lnTo>
                <a:lnTo>
                  <a:pt x="4130" y="5267"/>
                </a:lnTo>
                <a:lnTo>
                  <a:pt x="4142" y="5256"/>
                </a:lnTo>
                <a:lnTo>
                  <a:pt x="4157" y="5243"/>
                </a:lnTo>
                <a:lnTo>
                  <a:pt x="4140" y="5242"/>
                </a:lnTo>
                <a:lnTo>
                  <a:pt x="4154" y="5231"/>
                </a:lnTo>
                <a:lnTo>
                  <a:pt x="4167" y="5220"/>
                </a:lnTo>
                <a:lnTo>
                  <a:pt x="4178" y="5207"/>
                </a:lnTo>
                <a:lnTo>
                  <a:pt x="4188" y="5194"/>
                </a:lnTo>
                <a:lnTo>
                  <a:pt x="4166" y="5196"/>
                </a:lnTo>
                <a:lnTo>
                  <a:pt x="4175" y="5193"/>
                </a:lnTo>
                <a:lnTo>
                  <a:pt x="4183" y="5188"/>
                </a:lnTo>
                <a:lnTo>
                  <a:pt x="4192" y="5181"/>
                </a:lnTo>
                <a:lnTo>
                  <a:pt x="4201" y="5174"/>
                </a:lnTo>
                <a:lnTo>
                  <a:pt x="4209" y="5167"/>
                </a:lnTo>
                <a:lnTo>
                  <a:pt x="4217" y="5159"/>
                </a:lnTo>
                <a:lnTo>
                  <a:pt x="4230" y="5142"/>
                </a:lnTo>
                <a:lnTo>
                  <a:pt x="4203" y="5145"/>
                </a:lnTo>
                <a:lnTo>
                  <a:pt x="4221" y="5130"/>
                </a:lnTo>
                <a:lnTo>
                  <a:pt x="4239" y="5117"/>
                </a:lnTo>
                <a:lnTo>
                  <a:pt x="4247" y="5109"/>
                </a:lnTo>
                <a:lnTo>
                  <a:pt x="4254" y="5102"/>
                </a:lnTo>
                <a:lnTo>
                  <a:pt x="4263" y="5094"/>
                </a:lnTo>
                <a:lnTo>
                  <a:pt x="4270" y="5084"/>
                </a:lnTo>
                <a:lnTo>
                  <a:pt x="4243" y="5089"/>
                </a:lnTo>
                <a:lnTo>
                  <a:pt x="4270" y="5058"/>
                </a:lnTo>
                <a:lnTo>
                  <a:pt x="4296" y="5025"/>
                </a:lnTo>
                <a:lnTo>
                  <a:pt x="4287" y="5026"/>
                </a:lnTo>
                <a:lnTo>
                  <a:pt x="4279" y="5026"/>
                </a:lnTo>
                <a:lnTo>
                  <a:pt x="4272" y="5025"/>
                </a:lnTo>
                <a:lnTo>
                  <a:pt x="4283" y="5014"/>
                </a:lnTo>
                <a:lnTo>
                  <a:pt x="4295" y="5004"/>
                </a:lnTo>
                <a:lnTo>
                  <a:pt x="4304" y="4993"/>
                </a:lnTo>
                <a:lnTo>
                  <a:pt x="4312" y="4979"/>
                </a:lnTo>
                <a:lnTo>
                  <a:pt x="4297" y="4979"/>
                </a:lnTo>
                <a:lnTo>
                  <a:pt x="4309" y="4966"/>
                </a:lnTo>
                <a:lnTo>
                  <a:pt x="4321" y="4951"/>
                </a:lnTo>
                <a:lnTo>
                  <a:pt x="4332" y="4935"/>
                </a:lnTo>
                <a:lnTo>
                  <a:pt x="4341" y="4919"/>
                </a:lnTo>
                <a:lnTo>
                  <a:pt x="4322" y="4924"/>
                </a:lnTo>
                <a:lnTo>
                  <a:pt x="4331" y="4919"/>
                </a:lnTo>
                <a:lnTo>
                  <a:pt x="4338" y="4911"/>
                </a:lnTo>
                <a:lnTo>
                  <a:pt x="4345" y="4903"/>
                </a:lnTo>
                <a:lnTo>
                  <a:pt x="4352" y="4893"/>
                </a:lnTo>
                <a:lnTo>
                  <a:pt x="4365" y="4873"/>
                </a:lnTo>
                <a:lnTo>
                  <a:pt x="4375" y="4858"/>
                </a:lnTo>
                <a:lnTo>
                  <a:pt x="4355" y="4860"/>
                </a:lnTo>
                <a:lnTo>
                  <a:pt x="4371" y="4844"/>
                </a:lnTo>
                <a:lnTo>
                  <a:pt x="4386" y="4830"/>
                </a:lnTo>
                <a:lnTo>
                  <a:pt x="4404" y="4817"/>
                </a:lnTo>
                <a:lnTo>
                  <a:pt x="4421" y="4803"/>
                </a:lnTo>
                <a:lnTo>
                  <a:pt x="4397" y="4808"/>
                </a:lnTo>
                <a:lnTo>
                  <a:pt x="4456" y="4776"/>
                </a:lnTo>
                <a:lnTo>
                  <a:pt x="4431" y="4776"/>
                </a:lnTo>
                <a:lnTo>
                  <a:pt x="4463" y="4761"/>
                </a:lnTo>
                <a:lnTo>
                  <a:pt x="4494" y="4742"/>
                </a:lnTo>
                <a:lnTo>
                  <a:pt x="4468" y="4742"/>
                </a:lnTo>
                <a:lnTo>
                  <a:pt x="4482" y="4735"/>
                </a:lnTo>
                <a:lnTo>
                  <a:pt x="4498" y="4727"/>
                </a:lnTo>
                <a:lnTo>
                  <a:pt x="4513" y="4718"/>
                </a:lnTo>
                <a:lnTo>
                  <a:pt x="4527" y="4706"/>
                </a:lnTo>
                <a:lnTo>
                  <a:pt x="4503" y="4712"/>
                </a:lnTo>
                <a:lnTo>
                  <a:pt x="4511" y="4707"/>
                </a:lnTo>
                <a:lnTo>
                  <a:pt x="4519" y="4700"/>
                </a:lnTo>
                <a:lnTo>
                  <a:pt x="4526" y="4692"/>
                </a:lnTo>
                <a:lnTo>
                  <a:pt x="4534" y="4684"/>
                </a:lnTo>
                <a:lnTo>
                  <a:pt x="4544" y="4669"/>
                </a:lnTo>
                <a:lnTo>
                  <a:pt x="4547" y="4663"/>
                </a:lnTo>
                <a:lnTo>
                  <a:pt x="4519" y="4675"/>
                </a:lnTo>
                <a:lnTo>
                  <a:pt x="4490" y="4687"/>
                </a:lnTo>
                <a:lnTo>
                  <a:pt x="4490" y="4678"/>
                </a:lnTo>
                <a:lnTo>
                  <a:pt x="4479" y="4686"/>
                </a:lnTo>
                <a:lnTo>
                  <a:pt x="4468" y="4694"/>
                </a:lnTo>
                <a:lnTo>
                  <a:pt x="4454" y="4705"/>
                </a:lnTo>
                <a:lnTo>
                  <a:pt x="4458" y="4687"/>
                </a:lnTo>
                <a:lnTo>
                  <a:pt x="4429" y="4712"/>
                </a:lnTo>
                <a:lnTo>
                  <a:pt x="4400" y="4738"/>
                </a:lnTo>
                <a:lnTo>
                  <a:pt x="4398" y="4719"/>
                </a:lnTo>
                <a:lnTo>
                  <a:pt x="4389" y="4731"/>
                </a:lnTo>
                <a:lnTo>
                  <a:pt x="4381" y="4743"/>
                </a:lnTo>
                <a:lnTo>
                  <a:pt x="4372" y="4755"/>
                </a:lnTo>
                <a:lnTo>
                  <a:pt x="4362" y="4766"/>
                </a:lnTo>
                <a:lnTo>
                  <a:pt x="4357" y="4752"/>
                </a:lnTo>
                <a:lnTo>
                  <a:pt x="4346" y="4763"/>
                </a:lnTo>
                <a:lnTo>
                  <a:pt x="4335" y="4775"/>
                </a:lnTo>
                <a:lnTo>
                  <a:pt x="4323" y="4789"/>
                </a:lnTo>
                <a:lnTo>
                  <a:pt x="4322" y="4784"/>
                </a:lnTo>
                <a:lnTo>
                  <a:pt x="4320" y="4779"/>
                </a:lnTo>
                <a:lnTo>
                  <a:pt x="4317" y="4776"/>
                </a:lnTo>
                <a:lnTo>
                  <a:pt x="4314" y="4775"/>
                </a:lnTo>
                <a:lnTo>
                  <a:pt x="4311" y="4774"/>
                </a:lnTo>
                <a:lnTo>
                  <a:pt x="4308" y="4775"/>
                </a:lnTo>
                <a:lnTo>
                  <a:pt x="4304" y="4776"/>
                </a:lnTo>
                <a:lnTo>
                  <a:pt x="4300" y="4778"/>
                </a:lnTo>
                <a:lnTo>
                  <a:pt x="4290" y="4785"/>
                </a:lnTo>
                <a:lnTo>
                  <a:pt x="4282" y="4793"/>
                </a:lnTo>
                <a:lnTo>
                  <a:pt x="4265" y="4809"/>
                </a:lnTo>
                <a:lnTo>
                  <a:pt x="4269" y="4787"/>
                </a:lnTo>
                <a:lnTo>
                  <a:pt x="4255" y="4797"/>
                </a:lnTo>
                <a:lnTo>
                  <a:pt x="4241" y="4806"/>
                </a:lnTo>
                <a:lnTo>
                  <a:pt x="4226" y="4815"/>
                </a:lnTo>
                <a:lnTo>
                  <a:pt x="4210" y="4822"/>
                </a:lnTo>
                <a:lnTo>
                  <a:pt x="4222" y="4799"/>
                </a:lnTo>
                <a:lnTo>
                  <a:pt x="4212" y="4803"/>
                </a:lnTo>
                <a:lnTo>
                  <a:pt x="4203" y="4808"/>
                </a:lnTo>
                <a:lnTo>
                  <a:pt x="4195" y="4813"/>
                </a:lnTo>
                <a:lnTo>
                  <a:pt x="4185" y="4820"/>
                </a:lnTo>
                <a:lnTo>
                  <a:pt x="4177" y="4826"/>
                </a:lnTo>
                <a:lnTo>
                  <a:pt x="4169" y="4833"/>
                </a:lnTo>
                <a:lnTo>
                  <a:pt x="4162" y="4840"/>
                </a:lnTo>
                <a:lnTo>
                  <a:pt x="4154" y="4849"/>
                </a:lnTo>
                <a:lnTo>
                  <a:pt x="4159" y="4820"/>
                </a:lnTo>
                <a:lnTo>
                  <a:pt x="4145" y="4833"/>
                </a:lnTo>
                <a:lnTo>
                  <a:pt x="4130" y="4846"/>
                </a:lnTo>
                <a:lnTo>
                  <a:pt x="4116" y="4861"/>
                </a:lnTo>
                <a:lnTo>
                  <a:pt x="4103" y="4876"/>
                </a:lnTo>
                <a:lnTo>
                  <a:pt x="4102" y="4857"/>
                </a:lnTo>
                <a:lnTo>
                  <a:pt x="4089" y="4869"/>
                </a:lnTo>
                <a:lnTo>
                  <a:pt x="4077" y="4882"/>
                </a:lnTo>
                <a:lnTo>
                  <a:pt x="4064" y="4893"/>
                </a:lnTo>
                <a:lnTo>
                  <a:pt x="4049" y="4902"/>
                </a:lnTo>
                <a:lnTo>
                  <a:pt x="4055" y="4878"/>
                </a:lnTo>
                <a:lnTo>
                  <a:pt x="4043" y="4895"/>
                </a:lnTo>
                <a:lnTo>
                  <a:pt x="4035" y="4905"/>
                </a:lnTo>
                <a:lnTo>
                  <a:pt x="4024" y="4917"/>
                </a:lnTo>
                <a:lnTo>
                  <a:pt x="4014" y="4926"/>
                </a:lnTo>
                <a:lnTo>
                  <a:pt x="4004" y="4934"/>
                </a:lnTo>
                <a:lnTo>
                  <a:pt x="4000" y="4937"/>
                </a:lnTo>
                <a:lnTo>
                  <a:pt x="3995" y="4939"/>
                </a:lnTo>
                <a:lnTo>
                  <a:pt x="3990" y="4940"/>
                </a:lnTo>
                <a:lnTo>
                  <a:pt x="3987" y="4939"/>
                </a:lnTo>
                <a:lnTo>
                  <a:pt x="3985" y="4938"/>
                </a:lnTo>
                <a:lnTo>
                  <a:pt x="3984" y="4935"/>
                </a:lnTo>
                <a:lnTo>
                  <a:pt x="3982" y="4924"/>
                </a:lnTo>
                <a:lnTo>
                  <a:pt x="3982" y="4909"/>
                </a:lnTo>
                <a:lnTo>
                  <a:pt x="3982" y="4892"/>
                </a:lnTo>
                <a:lnTo>
                  <a:pt x="3984" y="4859"/>
                </a:lnTo>
                <a:lnTo>
                  <a:pt x="3986" y="4838"/>
                </a:lnTo>
                <a:lnTo>
                  <a:pt x="3977" y="4850"/>
                </a:lnTo>
                <a:lnTo>
                  <a:pt x="3979" y="4841"/>
                </a:lnTo>
                <a:lnTo>
                  <a:pt x="3980" y="4832"/>
                </a:lnTo>
                <a:lnTo>
                  <a:pt x="3980" y="4822"/>
                </a:lnTo>
                <a:lnTo>
                  <a:pt x="3979" y="4811"/>
                </a:lnTo>
                <a:lnTo>
                  <a:pt x="3976" y="4789"/>
                </a:lnTo>
                <a:lnTo>
                  <a:pt x="3972" y="4765"/>
                </a:lnTo>
                <a:lnTo>
                  <a:pt x="3962" y="4718"/>
                </a:lnTo>
                <a:lnTo>
                  <a:pt x="3958" y="4696"/>
                </a:lnTo>
                <a:lnTo>
                  <a:pt x="3957" y="4686"/>
                </a:lnTo>
                <a:lnTo>
                  <a:pt x="3957" y="4676"/>
                </a:lnTo>
                <a:lnTo>
                  <a:pt x="3946" y="4698"/>
                </a:lnTo>
                <a:lnTo>
                  <a:pt x="3947" y="4682"/>
                </a:lnTo>
                <a:lnTo>
                  <a:pt x="3947" y="4665"/>
                </a:lnTo>
                <a:lnTo>
                  <a:pt x="3945" y="4649"/>
                </a:lnTo>
                <a:lnTo>
                  <a:pt x="3943" y="4633"/>
                </a:lnTo>
                <a:lnTo>
                  <a:pt x="3939" y="4609"/>
                </a:lnTo>
                <a:lnTo>
                  <a:pt x="3937" y="4599"/>
                </a:lnTo>
                <a:lnTo>
                  <a:pt x="3922" y="4641"/>
                </a:lnTo>
                <a:lnTo>
                  <a:pt x="3923" y="4633"/>
                </a:lnTo>
                <a:lnTo>
                  <a:pt x="3923" y="4626"/>
                </a:lnTo>
                <a:lnTo>
                  <a:pt x="3922" y="4609"/>
                </a:lnTo>
                <a:lnTo>
                  <a:pt x="3920" y="4594"/>
                </a:lnTo>
                <a:lnTo>
                  <a:pt x="3916" y="4579"/>
                </a:lnTo>
                <a:lnTo>
                  <a:pt x="3912" y="4568"/>
                </a:lnTo>
                <a:lnTo>
                  <a:pt x="3908" y="4559"/>
                </a:lnTo>
                <a:lnTo>
                  <a:pt x="3904" y="4550"/>
                </a:lnTo>
                <a:lnTo>
                  <a:pt x="3899" y="4573"/>
                </a:lnTo>
                <a:lnTo>
                  <a:pt x="3900" y="4563"/>
                </a:lnTo>
                <a:lnTo>
                  <a:pt x="3900" y="4551"/>
                </a:lnTo>
                <a:lnTo>
                  <a:pt x="3898" y="4536"/>
                </a:lnTo>
                <a:lnTo>
                  <a:pt x="3896" y="4522"/>
                </a:lnTo>
                <a:lnTo>
                  <a:pt x="3890" y="4497"/>
                </a:lnTo>
                <a:lnTo>
                  <a:pt x="3887" y="4487"/>
                </a:lnTo>
                <a:lnTo>
                  <a:pt x="3878" y="4510"/>
                </a:lnTo>
                <a:lnTo>
                  <a:pt x="3879" y="4501"/>
                </a:lnTo>
                <a:lnTo>
                  <a:pt x="3880" y="4492"/>
                </a:lnTo>
                <a:lnTo>
                  <a:pt x="3879" y="4472"/>
                </a:lnTo>
                <a:lnTo>
                  <a:pt x="3877" y="4454"/>
                </a:lnTo>
                <a:lnTo>
                  <a:pt x="3874" y="4435"/>
                </a:lnTo>
                <a:lnTo>
                  <a:pt x="3868" y="4407"/>
                </a:lnTo>
                <a:lnTo>
                  <a:pt x="3864" y="4396"/>
                </a:lnTo>
                <a:lnTo>
                  <a:pt x="3854" y="4405"/>
                </a:lnTo>
                <a:lnTo>
                  <a:pt x="3857" y="4393"/>
                </a:lnTo>
                <a:lnTo>
                  <a:pt x="3859" y="4379"/>
                </a:lnTo>
                <a:lnTo>
                  <a:pt x="3857" y="4367"/>
                </a:lnTo>
                <a:lnTo>
                  <a:pt x="3856" y="4355"/>
                </a:lnTo>
                <a:lnTo>
                  <a:pt x="3852" y="4337"/>
                </a:lnTo>
                <a:lnTo>
                  <a:pt x="3850" y="4330"/>
                </a:lnTo>
                <a:lnTo>
                  <a:pt x="3837" y="4352"/>
                </a:lnTo>
                <a:lnTo>
                  <a:pt x="3838" y="4344"/>
                </a:lnTo>
                <a:lnTo>
                  <a:pt x="3839" y="4337"/>
                </a:lnTo>
                <a:lnTo>
                  <a:pt x="3840" y="4323"/>
                </a:lnTo>
                <a:lnTo>
                  <a:pt x="3839" y="4309"/>
                </a:lnTo>
                <a:lnTo>
                  <a:pt x="3837" y="4297"/>
                </a:lnTo>
                <a:lnTo>
                  <a:pt x="3835" y="4287"/>
                </a:lnTo>
                <a:lnTo>
                  <a:pt x="3832" y="4278"/>
                </a:lnTo>
                <a:lnTo>
                  <a:pt x="3830" y="4271"/>
                </a:lnTo>
                <a:lnTo>
                  <a:pt x="3827" y="4300"/>
                </a:lnTo>
                <a:lnTo>
                  <a:pt x="3827" y="4294"/>
                </a:lnTo>
                <a:lnTo>
                  <a:pt x="3827" y="4289"/>
                </a:lnTo>
                <a:lnTo>
                  <a:pt x="3823" y="4277"/>
                </a:lnTo>
                <a:lnTo>
                  <a:pt x="3819" y="4267"/>
                </a:lnTo>
                <a:lnTo>
                  <a:pt x="3814" y="4257"/>
                </a:lnTo>
                <a:lnTo>
                  <a:pt x="3804" y="4240"/>
                </a:lnTo>
                <a:lnTo>
                  <a:pt x="3799" y="4234"/>
                </a:lnTo>
                <a:lnTo>
                  <a:pt x="3794" y="4246"/>
                </a:lnTo>
                <a:lnTo>
                  <a:pt x="3789" y="4259"/>
                </a:lnTo>
                <a:lnTo>
                  <a:pt x="3786" y="4271"/>
                </a:lnTo>
                <a:lnTo>
                  <a:pt x="3784" y="4284"/>
                </a:lnTo>
                <a:lnTo>
                  <a:pt x="3783" y="4296"/>
                </a:lnTo>
                <a:lnTo>
                  <a:pt x="3784" y="4309"/>
                </a:lnTo>
                <a:lnTo>
                  <a:pt x="3785" y="4322"/>
                </a:lnTo>
                <a:lnTo>
                  <a:pt x="3787" y="4334"/>
                </a:lnTo>
                <a:lnTo>
                  <a:pt x="3775" y="4321"/>
                </a:lnTo>
                <a:lnTo>
                  <a:pt x="3775" y="4330"/>
                </a:lnTo>
                <a:lnTo>
                  <a:pt x="3775" y="4341"/>
                </a:lnTo>
                <a:lnTo>
                  <a:pt x="3778" y="4365"/>
                </a:lnTo>
                <a:lnTo>
                  <a:pt x="3782" y="4391"/>
                </a:lnTo>
                <a:lnTo>
                  <a:pt x="3766" y="4377"/>
                </a:lnTo>
                <a:lnTo>
                  <a:pt x="3765" y="4393"/>
                </a:lnTo>
                <a:lnTo>
                  <a:pt x="3766" y="4407"/>
                </a:lnTo>
                <a:lnTo>
                  <a:pt x="3767" y="4422"/>
                </a:lnTo>
                <a:lnTo>
                  <a:pt x="3769" y="4434"/>
                </a:lnTo>
                <a:lnTo>
                  <a:pt x="3773" y="4452"/>
                </a:lnTo>
                <a:lnTo>
                  <a:pt x="3775" y="4459"/>
                </a:lnTo>
                <a:lnTo>
                  <a:pt x="3762" y="4450"/>
                </a:lnTo>
                <a:lnTo>
                  <a:pt x="3759" y="4497"/>
                </a:lnTo>
                <a:lnTo>
                  <a:pt x="3756" y="4525"/>
                </a:lnTo>
                <a:lnTo>
                  <a:pt x="3747" y="4501"/>
                </a:lnTo>
                <a:lnTo>
                  <a:pt x="3744" y="4511"/>
                </a:lnTo>
                <a:lnTo>
                  <a:pt x="3740" y="4524"/>
                </a:lnTo>
                <a:lnTo>
                  <a:pt x="3735" y="4551"/>
                </a:lnTo>
                <a:lnTo>
                  <a:pt x="3729" y="4583"/>
                </a:lnTo>
                <a:lnTo>
                  <a:pt x="3721" y="4566"/>
                </a:lnTo>
                <a:lnTo>
                  <a:pt x="3705" y="4634"/>
                </a:lnTo>
                <a:lnTo>
                  <a:pt x="3696" y="4672"/>
                </a:lnTo>
                <a:lnTo>
                  <a:pt x="3686" y="4651"/>
                </a:lnTo>
                <a:lnTo>
                  <a:pt x="3682" y="4657"/>
                </a:lnTo>
                <a:lnTo>
                  <a:pt x="3679" y="4663"/>
                </a:lnTo>
                <a:lnTo>
                  <a:pt x="3674" y="4677"/>
                </a:lnTo>
                <a:lnTo>
                  <a:pt x="3669" y="4693"/>
                </a:lnTo>
                <a:lnTo>
                  <a:pt x="3666" y="4707"/>
                </a:lnTo>
                <a:lnTo>
                  <a:pt x="3662" y="4732"/>
                </a:lnTo>
                <a:lnTo>
                  <a:pt x="3661" y="4742"/>
                </a:lnTo>
                <a:lnTo>
                  <a:pt x="3649" y="4728"/>
                </a:lnTo>
                <a:lnTo>
                  <a:pt x="3646" y="4734"/>
                </a:lnTo>
                <a:lnTo>
                  <a:pt x="3644" y="4742"/>
                </a:lnTo>
                <a:lnTo>
                  <a:pt x="3641" y="4759"/>
                </a:lnTo>
                <a:lnTo>
                  <a:pt x="3640" y="4776"/>
                </a:lnTo>
                <a:lnTo>
                  <a:pt x="3640" y="4794"/>
                </a:lnTo>
                <a:lnTo>
                  <a:pt x="3641" y="4823"/>
                </a:lnTo>
                <a:lnTo>
                  <a:pt x="3642" y="4835"/>
                </a:lnTo>
                <a:lnTo>
                  <a:pt x="3626" y="4824"/>
                </a:lnTo>
                <a:lnTo>
                  <a:pt x="3624" y="4832"/>
                </a:lnTo>
                <a:lnTo>
                  <a:pt x="3622" y="4840"/>
                </a:lnTo>
                <a:lnTo>
                  <a:pt x="3621" y="4858"/>
                </a:lnTo>
                <a:lnTo>
                  <a:pt x="3621" y="4875"/>
                </a:lnTo>
                <a:lnTo>
                  <a:pt x="3624" y="4891"/>
                </a:lnTo>
                <a:lnTo>
                  <a:pt x="3626" y="4905"/>
                </a:lnTo>
                <a:lnTo>
                  <a:pt x="3628" y="4917"/>
                </a:lnTo>
                <a:lnTo>
                  <a:pt x="3631" y="4927"/>
                </a:lnTo>
                <a:lnTo>
                  <a:pt x="3630" y="4930"/>
                </a:lnTo>
                <a:lnTo>
                  <a:pt x="3628" y="4932"/>
                </a:lnTo>
                <a:lnTo>
                  <a:pt x="3627" y="4933"/>
                </a:lnTo>
                <a:lnTo>
                  <a:pt x="3625" y="4933"/>
                </a:lnTo>
                <a:lnTo>
                  <a:pt x="3619" y="4933"/>
                </a:lnTo>
                <a:lnTo>
                  <a:pt x="3613" y="4930"/>
                </a:lnTo>
                <a:lnTo>
                  <a:pt x="3606" y="4925"/>
                </a:lnTo>
                <a:lnTo>
                  <a:pt x="3598" y="4919"/>
                </a:lnTo>
                <a:lnTo>
                  <a:pt x="3581" y="4904"/>
                </a:lnTo>
                <a:lnTo>
                  <a:pt x="3564" y="4887"/>
                </a:lnTo>
                <a:lnTo>
                  <a:pt x="3549" y="4869"/>
                </a:lnTo>
                <a:lnTo>
                  <a:pt x="3531" y="4849"/>
                </a:lnTo>
                <a:lnTo>
                  <a:pt x="3528" y="4862"/>
                </a:lnTo>
                <a:lnTo>
                  <a:pt x="3517" y="4843"/>
                </a:lnTo>
                <a:lnTo>
                  <a:pt x="3507" y="4825"/>
                </a:lnTo>
                <a:lnTo>
                  <a:pt x="3495" y="4807"/>
                </a:lnTo>
                <a:lnTo>
                  <a:pt x="3482" y="4791"/>
                </a:lnTo>
                <a:lnTo>
                  <a:pt x="3479" y="4818"/>
                </a:lnTo>
                <a:lnTo>
                  <a:pt x="3475" y="4806"/>
                </a:lnTo>
                <a:lnTo>
                  <a:pt x="3471" y="4795"/>
                </a:lnTo>
                <a:lnTo>
                  <a:pt x="3465" y="4784"/>
                </a:lnTo>
                <a:lnTo>
                  <a:pt x="3459" y="4773"/>
                </a:lnTo>
                <a:lnTo>
                  <a:pt x="3450" y="4763"/>
                </a:lnTo>
                <a:lnTo>
                  <a:pt x="3443" y="4754"/>
                </a:lnTo>
                <a:lnTo>
                  <a:pt x="3434" y="4744"/>
                </a:lnTo>
                <a:lnTo>
                  <a:pt x="3425" y="4736"/>
                </a:lnTo>
                <a:lnTo>
                  <a:pt x="3424" y="4766"/>
                </a:lnTo>
                <a:lnTo>
                  <a:pt x="3419" y="4752"/>
                </a:lnTo>
                <a:lnTo>
                  <a:pt x="3413" y="4736"/>
                </a:lnTo>
                <a:lnTo>
                  <a:pt x="3407" y="4721"/>
                </a:lnTo>
                <a:lnTo>
                  <a:pt x="3399" y="4707"/>
                </a:lnTo>
                <a:lnTo>
                  <a:pt x="3385" y="4686"/>
                </a:lnTo>
                <a:lnTo>
                  <a:pt x="3379" y="4678"/>
                </a:lnTo>
                <a:lnTo>
                  <a:pt x="3372" y="4695"/>
                </a:lnTo>
                <a:lnTo>
                  <a:pt x="3367" y="4685"/>
                </a:lnTo>
                <a:lnTo>
                  <a:pt x="3362" y="4674"/>
                </a:lnTo>
                <a:lnTo>
                  <a:pt x="3356" y="4665"/>
                </a:lnTo>
                <a:lnTo>
                  <a:pt x="3350" y="4656"/>
                </a:lnTo>
                <a:lnTo>
                  <a:pt x="3340" y="4642"/>
                </a:lnTo>
                <a:lnTo>
                  <a:pt x="3336" y="4637"/>
                </a:lnTo>
                <a:lnTo>
                  <a:pt x="3330" y="4659"/>
                </a:lnTo>
                <a:lnTo>
                  <a:pt x="3328" y="4653"/>
                </a:lnTo>
                <a:lnTo>
                  <a:pt x="3326" y="4646"/>
                </a:lnTo>
                <a:lnTo>
                  <a:pt x="3323" y="4640"/>
                </a:lnTo>
                <a:lnTo>
                  <a:pt x="3319" y="4635"/>
                </a:lnTo>
                <a:lnTo>
                  <a:pt x="3310" y="4624"/>
                </a:lnTo>
                <a:lnTo>
                  <a:pt x="3301" y="4615"/>
                </a:lnTo>
                <a:lnTo>
                  <a:pt x="3292" y="4606"/>
                </a:lnTo>
                <a:lnTo>
                  <a:pt x="3283" y="4599"/>
                </a:lnTo>
                <a:lnTo>
                  <a:pt x="3276" y="4594"/>
                </a:lnTo>
                <a:lnTo>
                  <a:pt x="3278" y="4627"/>
                </a:lnTo>
                <a:lnTo>
                  <a:pt x="3271" y="4613"/>
                </a:lnTo>
                <a:lnTo>
                  <a:pt x="3266" y="4600"/>
                </a:lnTo>
                <a:lnTo>
                  <a:pt x="3261" y="4587"/>
                </a:lnTo>
                <a:lnTo>
                  <a:pt x="3256" y="4572"/>
                </a:lnTo>
                <a:lnTo>
                  <a:pt x="3251" y="4559"/>
                </a:lnTo>
                <a:lnTo>
                  <a:pt x="3248" y="4544"/>
                </a:lnTo>
                <a:lnTo>
                  <a:pt x="3243" y="4516"/>
                </a:lnTo>
                <a:lnTo>
                  <a:pt x="3240" y="4487"/>
                </a:lnTo>
                <a:lnTo>
                  <a:pt x="3239" y="4457"/>
                </a:lnTo>
                <a:lnTo>
                  <a:pt x="3239" y="4427"/>
                </a:lnTo>
                <a:lnTo>
                  <a:pt x="3240" y="4397"/>
                </a:lnTo>
                <a:lnTo>
                  <a:pt x="3242" y="4367"/>
                </a:lnTo>
                <a:lnTo>
                  <a:pt x="3245" y="4338"/>
                </a:lnTo>
                <a:lnTo>
                  <a:pt x="3250" y="4279"/>
                </a:lnTo>
                <a:lnTo>
                  <a:pt x="3256" y="4223"/>
                </a:lnTo>
                <a:lnTo>
                  <a:pt x="3258" y="4196"/>
                </a:lnTo>
                <a:lnTo>
                  <a:pt x="3259" y="4170"/>
                </a:lnTo>
                <a:lnTo>
                  <a:pt x="3275" y="4170"/>
                </a:lnTo>
                <a:lnTo>
                  <a:pt x="3292" y="4172"/>
                </a:lnTo>
                <a:lnTo>
                  <a:pt x="3325" y="4176"/>
                </a:lnTo>
                <a:lnTo>
                  <a:pt x="3390" y="4188"/>
                </a:lnTo>
                <a:lnTo>
                  <a:pt x="3421" y="4192"/>
                </a:lnTo>
                <a:lnTo>
                  <a:pt x="3438" y="4193"/>
                </a:lnTo>
                <a:lnTo>
                  <a:pt x="3454" y="4194"/>
                </a:lnTo>
                <a:lnTo>
                  <a:pt x="3471" y="4194"/>
                </a:lnTo>
                <a:lnTo>
                  <a:pt x="3487" y="4193"/>
                </a:lnTo>
                <a:lnTo>
                  <a:pt x="3504" y="4192"/>
                </a:lnTo>
                <a:lnTo>
                  <a:pt x="3521" y="4189"/>
                </a:lnTo>
                <a:lnTo>
                  <a:pt x="3482" y="4181"/>
                </a:lnTo>
                <a:lnTo>
                  <a:pt x="3507" y="4178"/>
                </a:lnTo>
                <a:lnTo>
                  <a:pt x="3531" y="4175"/>
                </a:lnTo>
                <a:lnTo>
                  <a:pt x="3554" y="4170"/>
                </a:lnTo>
                <a:lnTo>
                  <a:pt x="3578" y="4163"/>
                </a:lnTo>
                <a:lnTo>
                  <a:pt x="3601" y="4155"/>
                </a:lnTo>
                <a:lnTo>
                  <a:pt x="3624" y="4144"/>
                </a:lnTo>
                <a:lnTo>
                  <a:pt x="3644" y="4132"/>
                </a:lnTo>
                <a:lnTo>
                  <a:pt x="3654" y="4126"/>
                </a:lnTo>
                <a:lnTo>
                  <a:pt x="3664" y="4119"/>
                </a:lnTo>
                <a:lnTo>
                  <a:pt x="3628" y="4121"/>
                </a:lnTo>
                <a:lnTo>
                  <a:pt x="3646" y="4114"/>
                </a:lnTo>
                <a:lnTo>
                  <a:pt x="3664" y="4104"/>
                </a:lnTo>
                <a:lnTo>
                  <a:pt x="3681" y="4095"/>
                </a:lnTo>
                <a:lnTo>
                  <a:pt x="3698" y="4084"/>
                </a:lnTo>
                <a:lnTo>
                  <a:pt x="3713" y="4071"/>
                </a:lnTo>
                <a:lnTo>
                  <a:pt x="3728" y="4058"/>
                </a:lnTo>
                <a:lnTo>
                  <a:pt x="3741" y="4043"/>
                </a:lnTo>
                <a:lnTo>
                  <a:pt x="3753" y="4028"/>
                </a:lnTo>
                <a:lnTo>
                  <a:pt x="3732" y="4033"/>
                </a:lnTo>
                <a:lnTo>
                  <a:pt x="3755" y="4015"/>
                </a:lnTo>
                <a:lnTo>
                  <a:pt x="3777" y="3994"/>
                </a:lnTo>
                <a:lnTo>
                  <a:pt x="3798" y="3972"/>
                </a:lnTo>
                <a:lnTo>
                  <a:pt x="3816" y="3949"/>
                </a:lnTo>
                <a:lnTo>
                  <a:pt x="3787" y="3951"/>
                </a:lnTo>
                <a:lnTo>
                  <a:pt x="3801" y="3944"/>
                </a:lnTo>
                <a:lnTo>
                  <a:pt x="3815" y="3937"/>
                </a:lnTo>
                <a:lnTo>
                  <a:pt x="3828" y="3930"/>
                </a:lnTo>
                <a:lnTo>
                  <a:pt x="3841" y="3922"/>
                </a:lnTo>
                <a:lnTo>
                  <a:pt x="3853" y="3912"/>
                </a:lnTo>
                <a:lnTo>
                  <a:pt x="3865" y="3902"/>
                </a:lnTo>
                <a:lnTo>
                  <a:pt x="3876" y="3892"/>
                </a:lnTo>
                <a:lnTo>
                  <a:pt x="3886" y="3882"/>
                </a:lnTo>
                <a:lnTo>
                  <a:pt x="3867" y="3873"/>
                </a:lnTo>
                <a:lnTo>
                  <a:pt x="3906" y="3856"/>
                </a:lnTo>
                <a:lnTo>
                  <a:pt x="3937" y="3841"/>
                </a:lnTo>
                <a:lnTo>
                  <a:pt x="3948" y="3835"/>
                </a:lnTo>
                <a:lnTo>
                  <a:pt x="3956" y="3830"/>
                </a:lnTo>
                <a:lnTo>
                  <a:pt x="3935" y="3825"/>
                </a:lnTo>
                <a:lnTo>
                  <a:pt x="3973" y="3808"/>
                </a:lnTo>
                <a:lnTo>
                  <a:pt x="4011" y="3793"/>
                </a:lnTo>
                <a:lnTo>
                  <a:pt x="4049" y="3776"/>
                </a:lnTo>
                <a:lnTo>
                  <a:pt x="4087" y="3760"/>
                </a:lnTo>
                <a:lnTo>
                  <a:pt x="4056" y="3762"/>
                </a:lnTo>
                <a:lnTo>
                  <a:pt x="4024" y="3765"/>
                </a:lnTo>
                <a:lnTo>
                  <a:pt x="3990" y="3771"/>
                </a:lnTo>
                <a:lnTo>
                  <a:pt x="3957" y="3780"/>
                </a:lnTo>
                <a:lnTo>
                  <a:pt x="3941" y="3784"/>
                </a:lnTo>
                <a:lnTo>
                  <a:pt x="3926" y="3790"/>
                </a:lnTo>
                <a:lnTo>
                  <a:pt x="3910" y="3795"/>
                </a:lnTo>
                <a:lnTo>
                  <a:pt x="3896" y="3802"/>
                </a:lnTo>
                <a:lnTo>
                  <a:pt x="3881" y="3808"/>
                </a:lnTo>
                <a:lnTo>
                  <a:pt x="3868" y="3817"/>
                </a:lnTo>
                <a:lnTo>
                  <a:pt x="3856" y="3824"/>
                </a:lnTo>
                <a:lnTo>
                  <a:pt x="3845" y="3833"/>
                </a:lnTo>
                <a:lnTo>
                  <a:pt x="3855" y="3810"/>
                </a:lnTo>
                <a:lnTo>
                  <a:pt x="3834" y="3818"/>
                </a:lnTo>
                <a:lnTo>
                  <a:pt x="3785" y="3834"/>
                </a:lnTo>
                <a:lnTo>
                  <a:pt x="3759" y="3843"/>
                </a:lnTo>
                <a:lnTo>
                  <a:pt x="3733" y="3854"/>
                </a:lnTo>
                <a:lnTo>
                  <a:pt x="3712" y="3863"/>
                </a:lnTo>
                <a:lnTo>
                  <a:pt x="3704" y="3867"/>
                </a:lnTo>
                <a:lnTo>
                  <a:pt x="3698" y="3871"/>
                </a:lnTo>
                <a:lnTo>
                  <a:pt x="3725" y="3835"/>
                </a:lnTo>
                <a:lnTo>
                  <a:pt x="3652" y="3862"/>
                </a:lnTo>
                <a:lnTo>
                  <a:pt x="3617" y="3875"/>
                </a:lnTo>
                <a:lnTo>
                  <a:pt x="3582" y="3891"/>
                </a:lnTo>
                <a:lnTo>
                  <a:pt x="3604" y="3864"/>
                </a:lnTo>
                <a:lnTo>
                  <a:pt x="3589" y="3869"/>
                </a:lnTo>
                <a:lnTo>
                  <a:pt x="3557" y="3883"/>
                </a:lnTo>
                <a:lnTo>
                  <a:pt x="3536" y="3891"/>
                </a:lnTo>
                <a:lnTo>
                  <a:pt x="3516" y="3901"/>
                </a:lnTo>
                <a:lnTo>
                  <a:pt x="3497" y="3911"/>
                </a:lnTo>
                <a:lnTo>
                  <a:pt x="3480" y="3922"/>
                </a:lnTo>
                <a:lnTo>
                  <a:pt x="3495" y="3895"/>
                </a:lnTo>
                <a:lnTo>
                  <a:pt x="3510" y="3869"/>
                </a:lnTo>
                <a:lnTo>
                  <a:pt x="3527" y="3843"/>
                </a:lnTo>
                <a:lnTo>
                  <a:pt x="3543" y="3819"/>
                </a:lnTo>
                <a:lnTo>
                  <a:pt x="3560" y="3793"/>
                </a:lnTo>
                <a:lnTo>
                  <a:pt x="3576" y="3768"/>
                </a:lnTo>
                <a:lnTo>
                  <a:pt x="3591" y="3741"/>
                </a:lnTo>
                <a:lnTo>
                  <a:pt x="3604" y="3714"/>
                </a:lnTo>
                <a:lnTo>
                  <a:pt x="3575" y="3731"/>
                </a:lnTo>
                <a:lnTo>
                  <a:pt x="3592" y="3696"/>
                </a:lnTo>
                <a:lnTo>
                  <a:pt x="3607" y="3661"/>
                </a:lnTo>
                <a:lnTo>
                  <a:pt x="3613" y="3643"/>
                </a:lnTo>
                <a:lnTo>
                  <a:pt x="3619" y="3625"/>
                </a:lnTo>
                <a:lnTo>
                  <a:pt x="3626" y="3606"/>
                </a:lnTo>
                <a:lnTo>
                  <a:pt x="3631" y="3588"/>
                </a:lnTo>
                <a:lnTo>
                  <a:pt x="3604" y="3622"/>
                </a:lnTo>
                <a:lnTo>
                  <a:pt x="3614" y="3596"/>
                </a:lnTo>
                <a:lnTo>
                  <a:pt x="3624" y="3570"/>
                </a:lnTo>
                <a:lnTo>
                  <a:pt x="3632" y="3543"/>
                </a:lnTo>
                <a:lnTo>
                  <a:pt x="3639" y="3517"/>
                </a:lnTo>
                <a:lnTo>
                  <a:pt x="3644" y="3490"/>
                </a:lnTo>
                <a:lnTo>
                  <a:pt x="3649" y="3462"/>
                </a:lnTo>
                <a:lnTo>
                  <a:pt x="3651" y="3435"/>
                </a:lnTo>
                <a:lnTo>
                  <a:pt x="3652" y="3407"/>
                </a:lnTo>
                <a:lnTo>
                  <a:pt x="3635" y="3431"/>
                </a:lnTo>
                <a:lnTo>
                  <a:pt x="3656" y="3315"/>
                </a:lnTo>
                <a:lnTo>
                  <a:pt x="3640" y="3325"/>
                </a:lnTo>
                <a:lnTo>
                  <a:pt x="3652" y="3262"/>
                </a:lnTo>
                <a:lnTo>
                  <a:pt x="3664" y="3199"/>
                </a:lnTo>
                <a:lnTo>
                  <a:pt x="3645" y="3216"/>
                </a:lnTo>
                <a:lnTo>
                  <a:pt x="3665" y="3160"/>
                </a:lnTo>
                <a:lnTo>
                  <a:pt x="3685" y="3104"/>
                </a:lnTo>
                <a:lnTo>
                  <a:pt x="3660" y="3111"/>
                </a:lnTo>
                <a:lnTo>
                  <a:pt x="3683" y="3060"/>
                </a:lnTo>
                <a:lnTo>
                  <a:pt x="3708" y="3008"/>
                </a:lnTo>
                <a:lnTo>
                  <a:pt x="3688" y="3013"/>
                </a:lnTo>
                <a:lnTo>
                  <a:pt x="3704" y="2986"/>
                </a:lnTo>
                <a:lnTo>
                  <a:pt x="3717" y="2964"/>
                </a:lnTo>
                <a:lnTo>
                  <a:pt x="3730" y="2948"/>
                </a:lnTo>
                <a:lnTo>
                  <a:pt x="3708" y="2952"/>
                </a:lnTo>
                <a:lnTo>
                  <a:pt x="3720" y="2922"/>
                </a:lnTo>
                <a:lnTo>
                  <a:pt x="3732" y="2897"/>
                </a:lnTo>
                <a:lnTo>
                  <a:pt x="3738" y="2886"/>
                </a:lnTo>
                <a:lnTo>
                  <a:pt x="3744" y="2877"/>
                </a:lnTo>
                <a:lnTo>
                  <a:pt x="3735" y="2887"/>
                </a:lnTo>
                <a:lnTo>
                  <a:pt x="3712" y="2912"/>
                </a:lnTo>
                <a:lnTo>
                  <a:pt x="3686" y="2941"/>
                </a:lnTo>
                <a:lnTo>
                  <a:pt x="3675" y="2956"/>
                </a:lnTo>
                <a:lnTo>
                  <a:pt x="3666" y="2969"/>
                </a:lnTo>
                <a:lnTo>
                  <a:pt x="3664" y="2944"/>
                </a:lnTo>
                <a:lnTo>
                  <a:pt x="3638" y="3004"/>
                </a:lnTo>
                <a:lnTo>
                  <a:pt x="3617" y="3051"/>
                </a:lnTo>
                <a:lnTo>
                  <a:pt x="3604" y="3083"/>
                </a:lnTo>
                <a:lnTo>
                  <a:pt x="3599" y="3052"/>
                </a:lnTo>
                <a:lnTo>
                  <a:pt x="3593" y="3061"/>
                </a:lnTo>
                <a:lnTo>
                  <a:pt x="3577" y="3088"/>
                </a:lnTo>
                <a:lnTo>
                  <a:pt x="3554" y="3127"/>
                </a:lnTo>
                <a:lnTo>
                  <a:pt x="3543" y="3150"/>
                </a:lnTo>
                <a:lnTo>
                  <a:pt x="3531" y="3174"/>
                </a:lnTo>
                <a:lnTo>
                  <a:pt x="3521" y="3143"/>
                </a:lnTo>
                <a:lnTo>
                  <a:pt x="3512" y="3150"/>
                </a:lnTo>
                <a:lnTo>
                  <a:pt x="3492" y="3166"/>
                </a:lnTo>
                <a:lnTo>
                  <a:pt x="3479" y="3177"/>
                </a:lnTo>
                <a:lnTo>
                  <a:pt x="3466" y="3190"/>
                </a:lnTo>
                <a:lnTo>
                  <a:pt x="3454" y="3204"/>
                </a:lnTo>
                <a:lnTo>
                  <a:pt x="3444" y="3219"/>
                </a:lnTo>
                <a:lnTo>
                  <a:pt x="3439" y="3194"/>
                </a:lnTo>
                <a:lnTo>
                  <a:pt x="3401" y="3242"/>
                </a:lnTo>
                <a:lnTo>
                  <a:pt x="3382" y="3266"/>
                </a:lnTo>
                <a:lnTo>
                  <a:pt x="3365" y="3291"/>
                </a:lnTo>
                <a:lnTo>
                  <a:pt x="3347" y="3316"/>
                </a:lnTo>
                <a:lnTo>
                  <a:pt x="3330" y="3341"/>
                </a:lnTo>
                <a:lnTo>
                  <a:pt x="3314" y="3368"/>
                </a:lnTo>
                <a:lnTo>
                  <a:pt x="3299" y="3395"/>
                </a:lnTo>
                <a:lnTo>
                  <a:pt x="3302" y="3372"/>
                </a:lnTo>
                <a:lnTo>
                  <a:pt x="3304" y="3351"/>
                </a:lnTo>
                <a:lnTo>
                  <a:pt x="3305" y="3329"/>
                </a:lnTo>
                <a:lnTo>
                  <a:pt x="3305" y="3307"/>
                </a:lnTo>
                <a:lnTo>
                  <a:pt x="3304" y="3286"/>
                </a:lnTo>
                <a:lnTo>
                  <a:pt x="3302" y="3265"/>
                </a:lnTo>
                <a:lnTo>
                  <a:pt x="3296" y="3222"/>
                </a:lnTo>
                <a:lnTo>
                  <a:pt x="3282" y="3137"/>
                </a:lnTo>
                <a:lnTo>
                  <a:pt x="3277" y="3095"/>
                </a:lnTo>
                <a:lnTo>
                  <a:pt x="3275" y="3073"/>
                </a:lnTo>
                <a:lnTo>
                  <a:pt x="3274" y="3052"/>
                </a:lnTo>
                <a:lnTo>
                  <a:pt x="3217" y="3151"/>
                </a:lnTo>
                <a:lnTo>
                  <a:pt x="3220" y="3138"/>
                </a:lnTo>
                <a:lnTo>
                  <a:pt x="3224" y="3125"/>
                </a:lnTo>
                <a:lnTo>
                  <a:pt x="3226" y="3111"/>
                </a:lnTo>
                <a:lnTo>
                  <a:pt x="3227" y="3098"/>
                </a:lnTo>
                <a:lnTo>
                  <a:pt x="3227" y="3085"/>
                </a:lnTo>
                <a:lnTo>
                  <a:pt x="3227" y="3071"/>
                </a:lnTo>
                <a:lnTo>
                  <a:pt x="3226" y="3059"/>
                </a:lnTo>
                <a:lnTo>
                  <a:pt x="3224" y="3046"/>
                </a:lnTo>
                <a:lnTo>
                  <a:pt x="3222" y="3032"/>
                </a:lnTo>
                <a:lnTo>
                  <a:pt x="3218" y="3020"/>
                </a:lnTo>
                <a:lnTo>
                  <a:pt x="3214" y="3006"/>
                </a:lnTo>
                <a:lnTo>
                  <a:pt x="3210" y="2994"/>
                </a:lnTo>
                <a:lnTo>
                  <a:pt x="3204" y="2982"/>
                </a:lnTo>
                <a:lnTo>
                  <a:pt x="3198" y="2970"/>
                </a:lnTo>
                <a:lnTo>
                  <a:pt x="3192" y="2959"/>
                </a:lnTo>
                <a:lnTo>
                  <a:pt x="3183" y="2948"/>
                </a:lnTo>
                <a:lnTo>
                  <a:pt x="3169" y="2986"/>
                </a:lnTo>
                <a:lnTo>
                  <a:pt x="3164" y="2930"/>
                </a:lnTo>
                <a:lnTo>
                  <a:pt x="3160" y="2903"/>
                </a:lnTo>
                <a:lnTo>
                  <a:pt x="3153" y="2875"/>
                </a:lnTo>
                <a:lnTo>
                  <a:pt x="3150" y="2863"/>
                </a:lnTo>
                <a:lnTo>
                  <a:pt x="3145" y="2850"/>
                </a:lnTo>
                <a:lnTo>
                  <a:pt x="3140" y="2837"/>
                </a:lnTo>
                <a:lnTo>
                  <a:pt x="3134" y="2825"/>
                </a:lnTo>
                <a:lnTo>
                  <a:pt x="3127" y="2814"/>
                </a:lnTo>
                <a:lnTo>
                  <a:pt x="3118" y="2802"/>
                </a:lnTo>
                <a:lnTo>
                  <a:pt x="3109" y="2792"/>
                </a:lnTo>
                <a:lnTo>
                  <a:pt x="3099" y="2782"/>
                </a:lnTo>
                <a:lnTo>
                  <a:pt x="3094" y="2815"/>
                </a:lnTo>
                <a:lnTo>
                  <a:pt x="3090" y="2803"/>
                </a:lnTo>
                <a:lnTo>
                  <a:pt x="3083" y="2791"/>
                </a:lnTo>
                <a:lnTo>
                  <a:pt x="3070" y="2765"/>
                </a:lnTo>
                <a:lnTo>
                  <a:pt x="3088" y="2765"/>
                </a:lnTo>
                <a:lnTo>
                  <a:pt x="3105" y="2767"/>
                </a:lnTo>
                <a:lnTo>
                  <a:pt x="3123" y="2769"/>
                </a:lnTo>
                <a:lnTo>
                  <a:pt x="3141" y="2773"/>
                </a:lnTo>
                <a:lnTo>
                  <a:pt x="3176" y="2780"/>
                </a:lnTo>
                <a:lnTo>
                  <a:pt x="3194" y="2783"/>
                </a:lnTo>
                <a:lnTo>
                  <a:pt x="3211" y="2785"/>
                </a:lnTo>
                <a:lnTo>
                  <a:pt x="3196" y="2767"/>
                </a:lnTo>
                <a:lnTo>
                  <a:pt x="3208" y="2771"/>
                </a:lnTo>
                <a:lnTo>
                  <a:pt x="3220" y="2774"/>
                </a:lnTo>
                <a:lnTo>
                  <a:pt x="3234" y="2775"/>
                </a:lnTo>
                <a:lnTo>
                  <a:pt x="3246" y="2775"/>
                </a:lnTo>
                <a:lnTo>
                  <a:pt x="3259" y="2774"/>
                </a:lnTo>
                <a:lnTo>
                  <a:pt x="3272" y="2772"/>
                </a:lnTo>
                <a:lnTo>
                  <a:pt x="3284" y="2768"/>
                </a:lnTo>
                <a:lnTo>
                  <a:pt x="3297" y="2763"/>
                </a:lnTo>
                <a:lnTo>
                  <a:pt x="3291" y="2760"/>
                </a:lnTo>
                <a:lnTo>
                  <a:pt x="3287" y="2756"/>
                </a:lnTo>
                <a:lnTo>
                  <a:pt x="3285" y="2753"/>
                </a:lnTo>
                <a:lnTo>
                  <a:pt x="3285" y="2750"/>
                </a:lnTo>
                <a:lnTo>
                  <a:pt x="3287" y="2747"/>
                </a:lnTo>
                <a:lnTo>
                  <a:pt x="3291" y="2743"/>
                </a:lnTo>
                <a:lnTo>
                  <a:pt x="3295" y="2741"/>
                </a:lnTo>
                <a:lnTo>
                  <a:pt x="3300" y="2739"/>
                </a:lnTo>
                <a:lnTo>
                  <a:pt x="3312" y="2735"/>
                </a:lnTo>
                <a:lnTo>
                  <a:pt x="3326" y="2731"/>
                </a:lnTo>
                <a:lnTo>
                  <a:pt x="3353" y="2725"/>
                </a:lnTo>
                <a:lnTo>
                  <a:pt x="3330" y="2722"/>
                </a:lnTo>
                <a:lnTo>
                  <a:pt x="3349" y="2716"/>
                </a:lnTo>
                <a:lnTo>
                  <a:pt x="3369" y="2707"/>
                </a:lnTo>
                <a:lnTo>
                  <a:pt x="3388" y="2699"/>
                </a:lnTo>
                <a:lnTo>
                  <a:pt x="3407" y="2690"/>
                </a:lnTo>
                <a:lnTo>
                  <a:pt x="3384" y="2685"/>
                </a:lnTo>
                <a:lnTo>
                  <a:pt x="3420" y="2682"/>
                </a:lnTo>
                <a:lnTo>
                  <a:pt x="3455" y="2676"/>
                </a:lnTo>
                <a:lnTo>
                  <a:pt x="3528" y="2666"/>
                </a:lnTo>
                <a:lnTo>
                  <a:pt x="3513" y="2663"/>
                </a:lnTo>
                <a:lnTo>
                  <a:pt x="3498" y="2661"/>
                </a:lnTo>
                <a:lnTo>
                  <a:pt x="3483" y="2660"/>
                </a:lnTo>
                <a:lnTo>
                  <a:pt x="3469" y="2659"/>
                </a:lnTo>
                <a:lnTo>
                  <a:pt x="3454" y="2658"/>
                </a:lnTo>
                <a:lnTo>
                  <a:pt x="3439" y="2659"/>
                </a:lnTo>
                <a:lnTo>
                  <a:pt x="3425" y="2660"/>
                </a:lnTo>
                <a:lnTo>
                  <a:pt x="3410" y="2662"/>
                </a:lnTo>
                <a:lnTo>
                  <a:pt x="3447" y="2649"/>
                </a:lnTo>
                <a:lnTo>
                  <a:pt x="3397" y="2648"/>
                </a:lnTo>
                <a:lnTo>
                  <a:pt x="3347" y="2646"/>
                </a:lnTo>
                <a:lnTo>
                  <a:pt x="3382" y="2634"/>
                </a:lnTo>
                <a:lnTo>
                  <a:pt x="3374" y="2631"/>
                </a:lnTo>
                <a:lnTo>
                  <a:pt x="3364" y="2629"/>
                </a:lnTo>
                <a:lnTo>
                  <a:pt x="3351" y="2626"/>
                </a:lnTo>
                <a:lnTo>
                  <a:pt x="3336" y="2624"/>
                </a:lnTo>
                <a:lnTo>
                  <a:pt x="3319" y="2623"/>
                </a:lnTo>
                <a:lnTo>
                  <a:pt x="3302" y="2623"/>
                </a:lnTo>
                <a:lnTo>
                  <a:pt x="3293" y="2625"/>
                </a:lnTo>
                <a:lnTo>
                  <a:pt x="3284" y="2626"/>
                </a:lnTo>
                <a:lnTo>
                  <a:pt x="3292" y="2623"/>
                </a:lnTo>
                <a:lnTo>
                  <a:pt x="3309" y="2614"/>
                </a:lnTo>
                <a:lnTo>
                  <a:pt x="3320" y="2607"/>
                </a:lnTo>
                <a:lnTo>
                  <a:pt x="3331" y="2600"/>
                </a:lnTo>
                <a:lnTo>
                  <a:pt x="3341" y="2593"/>
                </a:lnTo>
                <a:lnTo>
                  <a:pt x="3348" y="2585"/>
                </a:lnTo>
                <a:lnTo>
                  <a:pt x="3329" y="2589"/>
                </a:lnTo>
                <a:lnTo>
                  <a:pt x="3366" y="2553"/>
                </a:lnTo>
                <a:lnTo>
                  <a:pt x="3384" y="2533"/>
                </a:lnTo>
                <a:lnTo>
                  <a:pt x="3393" y="2524"/>
                </a:lnTo>
                <a:lnTo>
                  <a:pt x="3400" y="2514"/>
                </a:lnTo>
                <a:lnTo>
                  <a:pt x="3397" y="2515"/>
                </a:lnTo>
                <a:lnTo>
                  <a:pt x="3392" y="2517"/>
                </a:lnTo>
                <a:lnTo>
                  <a:pt x="3382" y="2522"/>
                </a:lnTo>
                <a:lnTo>
                  <a:pt x="3378" y="2523"/>
                </a:lnTo>
                <a:lnTo>
                  <a:pt x="3377" y="2523"/>
                </a:lnTo>
                <a:lnTo>
                  <a:pt x="3376" y="2522"/>
                </a:lnTo>
                <a:lnTo>
                  <a:pt x="3376" y="2521"/>
                </a:lnTo>
                <a:lnTo>
                  <a:pt x="3376" y="2519"/>
                </a:lnTo>
                <a:lnTo>
                  <a:pt x="3380" y="2513"/>
                </a:lnTo>
                <a:lnTo>
                  <a:pt x="3395" y="2494"/>
                </a:lnTo>
                <a:lnTo>
                  <a:pt x="3411" y="2474"/>
                </a:lnTo>
                <a:lnTo>
                  <a:pt x="3445" y="2438"/>
                </a:lnTo>
                <a:lnTo>
                  <a:pt x="3415" y="2452"/>
                </a:lnTo>
                <a:lnTo>
                  <a:pt x="3424" y="2442"/>
                </a:lnTo>
                <a:lnTo>
                  <a:pt x="3432" y="2433"/>
                </a:lnTo>
                <a:lnTo>
                  <a:pt x="3446" y="2413"/>
                </a:lnTo>
                <a:lnTo>
                  <a:pt x="3460" y="2393"/>
                </a:lnTo>
                <a:lnTo>
                  <a:pt x="3466" y="2383"/>
                </a:lnTo>
                <a:lnTo>
                  <a:pt x="3474" y="2372"/>
                </a:lnTo>
                <a:lnTo>
                  <a:pt x="3447" y="2381"/>
                </a:lnTo>
                <a:lnTo>
                  <a:pt x="3457" y="2367"/>
                </a:lnTo>
                <a:lnTo>
                  <a:pt x="3467" y="2354"/>
                </a:lnTo>
                <a:lnTo>
                  <a:pt x="3488" y="2329"/>
                </a:lnTo>
                <a:lnTo>
                  <a:pt x="3511" y="2305"/>
                </a:lnTo>
                <a:lnTo>
                  <a:pt x="3535" y="2283"/>
                </a:lnTo>
                <a:lnTo>
                  <a:pt x="3496" y="2293"/>
                </a:lnTo>
                <a:lnTo>
                  <a:pt x="3515" y="2273"/>
                </a:lnTo>
                <a:lnTo>
                  <a:pt x="3537" y="2254"/>
                </a:lnTo>
                <a:lnTo>
                  <a:pt x="3559" y="2235"/>
                </a:lnTo>
                <a:lnTo>
                  <a:pt x="3582" y="2219"/>
                </a:lnTo>
                <a:lnTo>
                  <a:pt x="3558" y="2220"/>
                </a:lnTo>
                <a:lnTo>
                  <a:pt x="3567" y="2209"/>
                </a:lnTo>
                <a:lnTo>
                  <a:pt x="3576" y="2200"/>
                </a:lnTo>
                <a:lnTo>
                  <a:pt x="3586" y="2192"/>
                </a:lnTo>
                <a:lnTo>
                  <a:pt x="3597" y="2184"/>
                </a:lnTo>
                <a:lnTo>
                  <a:pt x="3618" y="2168"/>
                </a:lnTo>
                <a:lnTo>
                  <a:pt x="3640" y="2154"/>
                </a:lnTo>
                <a:lnTo>
                  <a:pt x="3662" y="2139"/>
                </a:lnTo>
                <a:lnTo>
                  <a:pt x="3682" y="2123"/>
                </a:lnTo>
                <a:lnTo>
                  <a:pt x="3692" y="2114"/>
                </a:lnTo>
                <a:lnTo>
                  <a:pt x="3701" y="2104"/>
                </a:lnTo>
                <a:lnTo>
                  <a:pt x="3710" y="2093"/>
                </a:lnTo>
                <a:lnTo>
                  <a:pt x="3718" y="2082"/>
                </a:lnTo>
                <a:lnTo>
                  <a:pt x="3677" y="2102"/>
                </a:lnTo>
                <a:lnTo>
                  <a:pt x="3637" y="2123"/>
                </a:lnTo>
                <a:lnTo>
                  <a:pt x="3597" y="2145"/>
                </a:lnTo>
                <a:lnTo>
                  <a:pt x="3558" y="2168"/>
                </a:lnTo>
                <a:lnTo>
                  <a:pt x="3577" y="2141"/>
                </a:lnTo>
                <a:lnTo>
                  <a:pt x="3488" y="2195"/>
                </a:lnTo>
                <a:lnTo>
                  <a:pt x="3493" y="2182"/>
                </a:lnTo>
                <a:lnTo>
                  <a:pt x="3479" y="2185"/>
                </a:lnTo>
                <a:lnTo>
                  <a:pt x="3466" y="2189"/>
                </a:lnTo>
                <a:lnTo>
                  <a:pt x="3452" y="2195"/>
                </a:lnTo>
                <a:lnTo>
                  <a:pt x="3440" y="2201"/>
                </a:lnTo>
                <a:lnTo>
                  <a:pt x="3429" y="2208"/>
                </a:lnTo>
                <a:lnTo>
                  <a:pt x="3417" y="2218"/>
                </a:lnTo>
                <a:lnTo>
                  <a:pt x="3407" y="2227"/>
                </a:lnTo>
                <a:lnTo>
                  <a:pt x="3397" y="2237"/>
                </a:lnTo>
                <a:lnTo>
                  <a:pt x="3407" y="2205"/>
                </a:lnTo>
                <a:lnTo>
                  <a:pt x="3385" y="2217"/>
                </a:lnTo>
                <a:lnTo>
                  <a:pt x="3365" y="2231"/>
                </a:lnTo>
                <a:lnTo>
                  <a:pt x="3346" y="2246"/>
                </a:lnTo>
                <a:lnTo>
                  <a:pt x="3328" y="2262"/>
                </a:lnTo>
                <a:lnTo>
                  <a:pt x="3326" y="2243"/>
                </a:lnTo>
                <a:lnTo>
                  <a:pt x="3308" y="2259"/>
                </a:lnTo>
                <a:lnTo>
                  <a:pt x="3291" y="2272"/>
                </a:lnTo>
                <a:lnTo>
                  <a:pt x="3272" y="2286"/>
                </a:lnTo>
                <a:lnTo>
                  <a:pt x="3252" y="2298"/>
                </a:lnTo>
                <a:lnTo>
                  <a:pt x="3264" y="2272"/>
                </a:lnTo>
                <a:lnTo>
                  <a:pt x="3276" y="2248"/>
                </a:lnTo>
                <a:lnTo>
                  <a:pt x="3291" y="2224"/>
                </a:lnTo>
                <a:lnTo>
                  <a:pt x="3306" y="2200"/>
                </a:lnTo>
                <a:lnTo>
                  <a:pt x="3280" y="2217"/>
                </a:lnTo>
                <a:lnTo>
                  <a:pt x="3304" y="2163"/>
                </a:lnTo>
                <a:lnTo>
                  <a:pt x="3326" y="2108"/>
                </a:lnTo>
                <a:lnTo>
                  <a:pt x="3301" y="2125"/>
                </a:lnTo>
                <a:lnTo>
                  <a:pt x="3311" y="2093"/>
                </a:lnTo>
                <a:lnTo>
                  <a:pt x="3315" y="2076"/>
                </a:lnTo>
                <a:lnTo>
                  <a:pt x="3320" y="2060"/>
                </a:lnTo>
                <a:lnTo>
                  <a:pt x="3324" y="2042"/>
                </a:lnTo>
                <a:lnTo>
                  <a:pt x="3327" y="2026"/>
                </a:lnTo>
                <a:lnTo>
                  <a:pt x="3328" y="2009"/>
                </a:lnTo>
                <a:lnTo>
                  <a:pt x="3328" y="1993"/>
                </a:lnTo>
                <a:lnTo>
                  <a:pt x="3306" y="2012"/>
                </a:lnTo>
                <a:lnTo>
                  <a:pt x="3312" y="1959"/>
                </a:lnTo>
                <a:lnTo>
                  <a:pt x="3318" y="1906"/>
                </a:lnTo>
                <a:lnTo>
                  <a:pt x="3300" y="1930"/>
                </a:lnTo>
                <a:lnTo>
                  <a:pt x="3301" y="1901"/>
                </a:lnTo>
                <a:lnTo>
                  <a:pt x="3303" y="1871"/>
                </a:lnTo>
                <a:lnTo>
                  <a:pt x="3307" y="1842"/>
                </a:lnTo>
                <a:lnTo>
                  <a:pt x="3312" y="1813"/>
                </a:lnTo>
                <a:lnTo>
                  <a:pt x="3287" y="1837"/>
                </a:lnTo>
                <a:lnTo>
                  <a:pt x="3293" y="1798"/>
                </a:lnTo>
                <a:lnTo>
                  <a:pt x="3297" y="1779"/>
                </a:lnTo>
                <a:lnTo>
                  <a:pt x="3300" y="1759"/>
                </a:lnTo>
                <a:lnTo>
                  <a:pt x="3305" y="1740"/>
                </a:lnTo>
                <a:lnTo>
                  <a:pt x="3310" y="1721"/>
                </a:lnTo>
                <a:lnTo>
                  <a:pt x="3316" y="1702"/>
                </a:lnTo>
                <a:lnTo>
                  <a:pt x="3323" y="1684"/>
                </a:lnTo>
                <a:lnTo>
                  <a:pt x="3299" y="1701"/>
                </a:lnTo>
                <a:lnTo>
                  <a:pt x="3307" y="1671"/>
                </a:lnTo>
                <a:lnTo>
                  <a:pt x="3316" y="1642"/>
                </a:lnTo>
                <a:lnTo>
                  <a:pt x="3328" y="1615"/>
                </a:lnTo>
                <a:lnTo>
                  <a:pt x="3341" y="1587"/>
                </a:lnTo>
                <a:lnTo>
                  <a:pt x="3310" y="1603"/>
                </a:lnTo>
                <a:lnTo>
                  <a:pt x="3333" y="1565"/>
                </a:lnTo>
                <a:lnTo>
                  <a:pt x="3350" y="1533"/>
                </a:lnTo>
                <a:lnTo>
                  <a:pt x="3358" y="1519"/>
                </a:lnTo>
                <a:lnTo>
                  <a:pt x="3363" y="1508"/>
                </a:lnTo>
                <a:lnTo>
                  <a:pt x="3336" y="1523"/>
                </a:lnTo>
                <a:lnTo>
                  <a:pt x="3343" y="1515"/>
                </a:lnTo>
                <a:lnTo>
                  <a:pt x="3361" y="1493"/>
                </a:lnTo>
                <a:lnTo>
                  <a:pt x="3370" y="1481"/>
                </a:lnTo>
                <a:lnTo>
                  <a:pt x="3378" y="1468"/>
                </a:lnTo>
                <a:lnTo>
                  <a:pt x="3385" y="1456"/>
                </a:lnTo>
                <a:lnTo>
                  <a:pt x="3390" y="1447"/>
                </a:lnTo>
                <a:lnTo>
                  <a:pt x="3367" y="1458"/>
                </a:lnTo>
                <a:lnTo>
                  <a:pt x="3376" y="1445"/>
                </a:lnTo>
                <a:lnTo>
                  <a:pt x="3384" y="1431"/>
                </a:lnTo>
                <a:lnTo>
                  <a:pt x="3392" y="1417"/>
                </a:lnTo>
                <a:lnTo>
                  <a:pt x="3398" y="1402"/>
                </a:lnTo>
                <a:lnTo>
                  <a:pt x="3403" y="1388"/>
                </a:lnTo>
                <a:lnTo>
                  <a:pt x="3407" y="1372"/>
                </a:lnTo>
                <a:lnTo>
                  <a:pt x="3411" y="1357"/>
                </a:lnTo>
                <a:lnTo>
                  <a:pt x="3413" y="1340"/>
                </a:lnTo>
                <a:lnTo>
                  <a:pt x="3403" y="1354"/>
                </a:lnTo>
                <a:lnTo>
                  <a:pt x="3392" y="1367"/>
                </a:lnTo>
                <a:lnTo>
                  <a:pt x="3381" y="1382"/>
                </a:lnTo>
                <a:lnTo>
                  <a:pt x="3372" y="1396"/>
                </a:lnTo>
                <a:lnTo>
                  <a:pt x="3363" y="1411"/>
                </a:lnTo>
                <a:lnTo>
                  <a:pt x="3356" y="1426"/>
                </a:lnTo>
                <a:lnTo>
                  <a:pt x="3348" y="1441"/>
                </a:lnTo>
                <a:lnTo>
                  <a:pt x="3341" y="1457"/>
                </a:lnTo>
                <a:lnTo>
                  <a:pt x="3335" y="1441"/>
                </a:lnTo>
                <a:lnTo>
                  <a:pt x="3327" y="1458"/>
                </a:lnTo>
                <a:lnTo>
                  <a:pt x="3318" y="1474"/>
                </a:lnTo>
                <a:lnTo>
                  <a:pt x="3311" y="1492"/>
                </a:lnTo>
                <a:lnTo>
                  <a:pt x="3305" y="1510"/>
                </a:lnTo>
                <a:lnTo>
                  <a:pt x="3303" y="1480"/>
                </a:lnTo>
                <a:lnTo>
                  <a:pt x="3268" y="1566"/>
                </a:lnTo>
                <a:lnTo>
                  <a:pt x="3266" y="1544"/>
                </a:lnTo>
                <a:lnTo>
                  <a:pt x="3253" y="1564"/>
                </a:lnTo>
                <a:lnTo>
                  <a:pt x="3244" y="1583"/>
                </a:lnTo>
                <a:lnTo>
                  <a:pt x="3241" y="1590"/>
                </a:lnTo>
                <a:lnTo>
                  <a:pt x="3239" y="1597"/>
                </a:lnTo>
                <a:lnTo>
                  <a:pt x="3238" y="1578"/>
                </a:lnTo>
                <a:lnTo>
                  <a:pt x="3226" y="1597"/>
                </a:lnTo>
                <a:lnTo>
                  <a:pt x="3214" y="1618"/>
                </a:lnTo>
                <a:lnTo>
                  <a:pt x="3205" y="1639"/>
                </a:lnTo>
                <a:lnTo>
                  <a:pt x="3197" y="1662"/>
                </a:lnTo>
                <a:lnTo>
                  <a:pt x="3197" y="1633"/>
                </a:lnTo>
                <a:lnTo>
                  <a:pt x="3178" y="1653"/>
                </a:lnTo>
                <a:lnTo>
                  <a:pt x="3161" y="1672"/>
                </a:lnTo>
                <a:lnTo>
                  <a:pt x="3144" y="1694"/>
                </a:lnTo>
                <a:lnTo>
                  <a:pt x="3129" y="1716"/>
                </a:lnTo>
                <a:lnTo>
                  <a:pt x="3129" y="1698"/>
                </a:lnTo>
                <a:lnTo>
                  <a:pt x="3120" y="1705"/>
                </a:lnTo>
                <a:lnTo>
                  <a:pt x="3113" y="1713"/>
                </a:lnTo>
                <a:lnTo>
                  <a:pt x="3107" y="1720"/>
                </a:lnTo>
                <a:lnTo>
                  <a:pt x="3101" y="1728"/>
                </a:lnTo>
                <a:lnTo>
                  <a:pt x="3095" y="1736"/>
                </a:lnTo>
                <a:lnTo>
                  <a:pt x="3090" y="1746"/>
                </a:lnTo>
                <a:lnTo>
                  <a:pt x="3085" y="1755"/>
                </a:lnTo>
                <a:lnTo>
                  <a:pt x="3082" y="1764"/>
                </a:lnTo>
                <a:lnTo>
                  <a:pt x="3079" y="1742"/>
                </a:lnTo>
                <a:lnTo>
                  <a:pt x="3070" y="1751"/>
                </a:lnTo>
                <a:lnTo>
                  <a:pt x="3061" y="1760"/>
                </a:lnTo>
                <a:lnTo>
                  <a:pt x="3052" y="1769"/>
                </a:lnTo>
                <a:lnTo>
                  <a:pt x="3045" y="1780"/>
                </a:lnTo>
                <a:lnTo>
                  <a:pt x="3039" y="1790"/>
                </a:lnTo>
                <a:lnTo>
                  <a:pt x="3033" y="1800"/>
                </a:lnTo>
                <a:lnTo>
                  <a:pt x="3028" y="1812"/>
                </a:lnTo>
                <a:lnTo>
                  <a:pt x="3023" y="1824"/>
                </a:lnTo>
                <a:lnTo>
                  <a:pt x="3018" y="1806"/>
                </a:lnTo>
                <a:lnTo>
                  <a:pt x="3011" y="1817"/>
                </a:lnTo>
                <a:lnTo>
                  <a:pt x="3004" y="1827"/>
                </a:lnTo>
                <a:lnTo>
                  <a:pt x="2999" y="1838"/>
                </a:lnTo>
                <a:lnTo>
                  <a:pt x="2995" y="1850"/>
                </a:lnTo>
                <a:lnTo>
                  <a:pt x="2991" y="1861"/>
                </a:lnTo>
                <a:lnTo>
                  <a:pt x="2988" y="1873"/>
                </a:lnTo>
                <a:lnTo>
                  <a:pt x="2985" y="1886"/>
                </a:lnTo>
                <a:lnTo>
                  <a:pt x="2984" y="1898"/>
                </a:lnTo>
                <a:lnTo>
                  <a:pt x="2975" y="1878"/>
                </a:lnTo>
                <a:lnTo>
                  <a:pt x="2972" y="1888"/>
                </a:lnTo>
                <a:lnTo>
                  <a:pt x="2970" y="1899"/>
                </a:lnTo>
                <a:lnTo>
                  <a:pt x="2967" y="1922"/>
                </a:lnTo>
                <a:lnTo>
                  <a:pt x="2965" y="1945"/>
                </a:lnTo>
                <a:lnTo>
                  <a:pt x="2963" y="1955"/>
                </a:lnTo>
                <a:lnTo>
                  <a:pt x="2960" y="1966"/>
                </a:lnTo>
                <a:lnTo>
                  <a:pt x="2948" y="1947"/>
                </a:lnTo>
                <a:lnTo>
                  <a:pt x="2947" y="1961"/>
                </a:lnTo>
                <a:lnTo>
                  <a:pt x="2945" y="1975"/>
                </a:lnTo>
                <a:lnTo>
                  <a:pt x="2940" y="2002"/>
                </a:lnTo>
                <a:lnTo>
                  <a:pt x="2935" y="2023"/>
                </a:lnTo>
                <a:lnTo>
                  <a:pt x="2932" y="2029"/>
                </a:lnTo>
                <a:lnTo>
                  <a:pt x="2930" y="2032"/>
                </a:lnTo>
                <a:lnTo>
                  <a:pt x="2927" y="2049"/>
                </a:lnTo>
                <a:lnTo>
                  <a:pt x="2922" y="2074"/>
                </a:lnTo>
                <a:lnTo>
                  <a:pt x="2916" y="2098"/>
                </a:lnTo>
                <a:lnTo>
                  <a:pt x="2914" y="2109"/>
                </a:lnTo>
                <a:lnTo>
                  <a:pt x="2911" y="2105"/>
                </a:lnTo>
                <a:lnTo>
                  <a:pt x="2908" y="2100"/>
                </a:lnTo>
                <a:lnTo>
                  <a:pt x="2905" y="2094"/>
                </a:lnTo>
                <a:lnTo>
                  <a:pt x="2904" y="2088"/>
                </a:lnTo>
                <a:lnTo>
                  <a:pt x="2902" y="2073"/>
                </a:lnTo>
                <a:lnTo>
                  <a:pt x="2902" y="2058"/>
                </a:lnTo>
                <a:lnTo>
                  <a:pt x="2903" y="2027"/>
                </a:lnTo>
                <a:lnTo>
                  <a:pt x="2902" y="2014"/>
                </a:lnTo>
                <a:lnTo>
                  <a:pt x="2901" y="2007"/>
                </a:lnTo>
                <a:lnTo>
                  <a:pt x="2900" y="2001"/>
                </a:lnTo>
                <a:lnTo>
                  <a:pt x="2890" y="2015"/>
                </a:lnTo>
                <a:lnTo>
                  <a:pt x="2887" y="1992"/>
                </a:lnTo>
                <a:lnTo>
                  <a:pt x="2883" y="1968"/>
                </a:lnTo>
                <a:lnTo>
                  <a:pt x="2881" y="1946"/>
                </a:lnTo>
                <a:lnTo>
                  <a:pt x="2880" y="1922"/>
                </a:lnTo>
                <a:lnTo>
                  <a:pt x="2866" y="1930"/>
                </a:lnTo>
                <a:lnTo>
                  <a:pt x="2867" y="1918"/>
                </a:lnTo>
                <a:lnTo>
                  <a:pt x="2866" y="1905"/>
                </a:lnTo>
                <a:lnTo>
                  <a:pt x="2865" y="1892"/>
                </a:lnTo>
                <a:lnTo>
                  <a:pt x="2862" y="1880"/>
                </a:lnTo>
                <a:lnTo>
                  <a:pt x="2859" y="1868"/>
                </a:lnTo>
                <a:lnTo>
                  <a:pt x="2855" y="1856"/>
                </a:lnTo>
                <a:lnTo>
                  <a:pt x="2849" y="1845"/>
                </a:lnTo>
                <a:lnTo>
                  <a:pt x="2844" y="1833"/>
                </a:lnTo>
                <a:lnTo>
                  <a:pt x="2836" y="1851"/>
                </a:lnTo>
                <a:lnTo>
                  <a:pt x="2834" y="1840"/>
                </a:lnTo>
                <a:lnTo>
                  <a:pt x="2831" y="1830"/>
                </a:lnTo>
                <a:lnTo>
                  <a:pt x="2828" y="1821"/>
                </a:lnTo>
                <a:lnTo>
                  <a:pt x="2824" y="1811"/>
                </a:lnTo>
                <a:lnTo>
                  <a:pt x="2820" y="1801"/>
                </a:lnTo>
                <a:lnTo>
                  <a:pt x="2814" y="1792"/>
                </a:lnTo>
                <a:lnTo>
                  <a:pt x="2808" y="1784"/>
                </a:lnTo>
                <a:lnTo>
                  <a:pt x="2802" y="1775"/>
                </a:lnTo>
                <a:lnTo>
                  <a:pt x="2795" y="1797"/>
                </a:lnTo>
                <a:lnTo>
                  <a:pt x="2785" y="1775"/>
                </a:lnTo>
                <a:lnTo>
                  <a:pt x="2774" y="1754"/>
                </a:lnTo>
                <a:lnTo>
                  <a:pt x="2763" y="1732"/>
                </a:lnTo>
                <a:lnTo>
                  <a:pt x="2750" y="1713"/>
                </a:lnTo>
                <a:lnTo>
                  <a:pt x="2746" y="1739"/>
                </a:lnTo>
                <a:lnTo>
                  <a:pt x="2735" y="1721"/>
                </a:lnTo>
                <a:lnTo>
                  <a:pt x="2723" y="1702"/>
                </a:lnTo>
                <a:lnTo>
                  <a:pt x="2709" y="1685"/>
                </a:lnTo>
                <a:lnTo>
                  <a:pt x="2696" y="1667"/>
                </a:lnTo>
                <a:lnTo>
                  <a:pt x="2695" y="1694"/>
                </a:lnTo>
                <a:lnTo>
                  <a:pt x="2680" y="1678"/>
                </a:lnTo>
                <a:lnTo>
                  <a:pt x="2666" y="1660"/>
                </a:lnTo>
                <a:lnTo>
                  <a:pt x="2651" y="1642"/>
                </a:lnTo>
                <a:lnTo>
                  <a:pt x="2639" y="1624"/>
                </a:lnTo>
                <a:lnTo>
                  <a:pt x="2637" y="1646"/>
                </a:lnTo>
                <a:lnTo>
                  <a:pt x="2626" y="1627"/>
                </a:lnTo>
                <a:lnTo>
                  <a:pt x="2613" y="1608"/>
                </a:lnTo>
                <a:lnTo>
                  <a:pt x="2599" y="1593"/>
                </a:lnTo>
                <a:lnTo>
                  <a:pt x="2582" y="1578"/>
                </a:lnTo>
                <a:lnTo>
                  <a:pt x="2584" y="1599"/>
                </a:lnTo>
                <a:lnTo>
                  <a:pt x="2571" y="1585"/>
                </a:lnTo>
                <a:lnTo>
                  <a:pt x="2558" y="1569"/>
                </a:lnTo>
                <a:lnTo>
                  <a:pt x="2545" y="1553"/>
                </a:lnTo>
                <a:lnTo>
                  <a:pt x="2533" y="1537"/>
                </a:lnTo>
                <a:lnTo>
                  <a:pt x="2527" y="1551"/>
                </a:lnTo>
                <a:lnTo>
                  <a:pt x="2497" y="1519"/>
                </a:lnTo>
                <a:lnTo>
                  <a:pt x="2465" y="1488"/>
                </a:lnTo>
                <a:lnTo>
                  <a:pt x="2465" y="1503"/>
                </a:lnTo>
                <a:lnTo>
                  <a:pt x="2450" y="1488"/>
                </a:lnTo>
                <a:lnTo>
                  <a:pt x="2437" y="1474"/>
                </a:lnTo>
                <a:lnTo>
                  <a:pt x="2425" y="1462"/>
                </a:lnTo>
                <a:lnTo>
                  <a:pt x="2418" y="1477"/>
                </a:lnTo>
                <a:lnTo>
                  <a:pt x="2397" y="1435"/>
                </a:lnTo>
                <a:lnTo>
                  <a:pt x="2375" y="1395"/>
                </a:lnTo>
                <a:lnTo>
                  <a:pt x="2371" y="1423"/>
                </a:lnTo>
                <a:lnTo>
                  <a:pt x="2359" y="1397"/>
                </a:lnTo>
                <a:lnTo>
                  <a:pt x="2345" y="1371"/>
                </a:lnTo>
                <a:lnTo>
                  <a:pt x="2330" y="1348"/>
                </a:lnTo>
                <a:lnTo>
                  <a:pt x="2314" y="1324"/>
                </a:lnTo>
                <a:lnTo>
                  <a:pt x="2314" y="1353"/>
                </a:lnTo>
                <a:lnTo>
                  <a:pt x="2301" y="1329"/>
                </a:lnTo>
                <a:lnTo>
                  <a:pt x="2288" y="1305"/>
                </a:lnTo>
                <a:lnTo>
                  <a:pt x="2275" y="1281"/>
                </a:lnTo>
                <a:lnTo>
                  <a:pt x="2264" y="1256"/>
                </a:lnTo>
                <a:lnTo>
                  <a:pt x="2263" y="1282"/>
                </a:lnTo>
                <a:lnTo>
                  <a:pt x="2245" y="1256"/>
                </a:lnTo>
                <a:lnTo>
                  <a:pt x="2227" y="1230"/>
                </a:lnTo>
                <a:lnTo>
                  <a:pt x="2207" y="1204"/>
                </a:lnTo>
                <a:lnTo>
                  <a:pt x="2188" y="1181"/>
                </a:lnTo>
                <a:lnTo>
                  <a:pt x="2187" y="1197"/>
                </a:lnTo>
                <a:lnTo>
                  <a:pt x="2188" y="1214"/>
                </a:lnTo>
                <a:lnTo>
                  <a:pt x="2190" y="1229"/>
                </a:lnTo>
                <a:lnTo>
                  <a:pt x="2194" y="1246"/>
                </a:lnTo>
                <a:lnTo>
                  <a:pt x="2199" y="1261"/>
                </a:lnTo>
                <a:lnTo>
                  <a:pt x="2206" y="1276"/>
                </a:lnTo>
                <a:lnTo>
                  <a:pt x="2214" y="1290"/>
                </a:lnTo>
                <a:lnTo>
                  <a:pt x="2224" y="1303"/>
                </a:lnTo>
                <a:lnTo>
                  <a:pt x="2197" y="1295"/>
                </a:lnTo>
                <a:lnTo>
                  <a:pt x="2207" y="1303"/>
                </a:lnTo>
                <a:lnTo>
                  <a:pt x="2218" y="1313"/>
                </a:lnTo>
                <a:lnTo>
                  <a:pt x="2226" y="1322"/>
                </a:lnTo>
                <a:lnTo>
                  <a:pt x="2233" y="1331"/>
                </a:lnTo>
                <a:lnTo>
                  <a:pt x="2247" y="1351"/>
                </a:lnTo>
                <a:lnTo>
                  <a:pt x="2256" y="1361"/>
                </a:lnTo>
                <a:lnTo>
                  <a:pt x="2264" y="1371"/>
                </a:lnTo>
                <a:lnTo>
                  <a:pt x="2247" y="1363"/>
                </a:lnTo>
                <a:lnTo>
                  <a:pt x="2237" y="1358"/>
                </a:lnTo>
                <a:lnTo>
                  <a:pt x="2272" y="1400"/>
                </a:lnTo>
                <a:lnTo>
                  <a:pt x="2305" y="1445"/>
                </a:lnTo>
                <a:lnTo>
                  <a:pt x="2284" y="1437"/>
                </a:lnTo>
                <a:lnTo>
                  <a:pt x="2305" y="1474"/>
                </a:lnTo>
                <a:lnTo>
                  <a:pt x="2327" y="1512"/>
                </a:lnTo>
                <a:lnTo>
                  <a:pt x="2303" y="1497"/>
                </a:lnTo>
                <a:lnTo>
                  <a:pt x="2305" y="1522"/>
                </a:lnTo>
                <a:lnTo>
                  <a:pt x="2308" y="1546"/>
                </a:lnTo>
                <a:lnTo>
                  <a:pt x="2313" y="1570"/>
                </a:lnTo>
                <a:lnTo>
                  <a:pt x="2322" y="1593"/>
                </a:lnTo>
                <a:lnTo>
                  <a:pt x="2303" y="1581"/>
                </a:lnTo>
                <a:lnTo>
                  <a:pt x="2302" y="1593"/>
                </a:lnTo>
                <a:lnTo>
                  <a:pt x="2302" y="1606"/>
                </a:lnTo>
                <a:lnTo>
                  <a:pt x="2303" y="1619"/>
                </a:lnTo>
                <a:lnTo>
                  <a:pt x="2306" y="1631"/>
                </a:lnTo>
                <a:lnTo>
                  <a:pt x="2309" y="1644"/>
                </a:lnTo>
                <a:lnTo>
                  <a:pt x="2314" y="1655"/>
                </a:lnTo>
                <a:lnTo>
                  <a:pt x="2321" y="1666"/>
                </a:lnTo>
                <a:lnTo>
                  <a:pt x="2327" y="1677"/>
                </a:lnTo>
                <a:lnTo>
                  <a:pt x="2309" y="1672"/>
                </a:lnTo>
                <a:lnTo>
                  <a:pt x="2312" y="1702"/>
                </a:lnTo>
                <a:lnTo>
                  <a:pt x="2313" y="1719"/>
                </a:lnTo>
                <a:lnTo>
                  <a:pt x="2315" y="1735"/>
                </a:lnTo>
                <a:lnTo>
                  <a:pt x="2319" y="1752"/>
                </a:lnTo>
                <a:lnTo>
                  <a:pt x="2323" y="1767"/>
                </a:lnTo>
                <a:lnTo>
                  <a:pt x="2329" y="1782"/>
                </a:lnTo>
                <a:lnTo>
                  <a:pt x="2335" y="1795"/>
                </a:lnTo>
                <a:lnTo>
                  <a:pt x="2318" y="1781"/>
                </a:lnTo>
                <a:lnTo>
                  <a:pt x="2318" y="1796"/>
                </a:lnTo>
                <a:lnTo>
                  <a:pt x="2319" y="1814"/>
                </a:lnTo>
                <a:lnTo>
                  <a:pt x="2321" y="1830"/>
                </a:lnTo>
                <a:lnTo>
                  <a:pt x="2324" y="1848"/>
                </a:lnTo>
                <a:lnTo>
                  <a:pt x="2327" y="1865"/>
                </a:lnTo>
                <a:lnTo>
                  <a:pt x="2332" y="1881"/>
                </a:lnTo>
                <a:lnTo>
                  <a:pt x="2338" y="1897"/>
                </a:lnTo>
                <a:lnTo>
                  <a:pt x="2345" y="1912"/>
                </a:lnTo>
                <a:lnTo>
                  <a:pt x="2335" y="1908"/>
                </a:lnTo>
                <a:lnTo>
                  <a:pt x="2329" y="1907"/>
                </a:lnTo>
                <a:lnTo>
                  <a:pt x="2338" y="1930"/>
                </a:lnTo>
                <a:lnTo>
                  <a:pt x="2348" y="1953"/>
                </a:lnTo>
                <a:lnTo>
                  <a:pt x="2361" y="1974"/>
                </a:lnTo>
                <a:lnTo>
                  <a:pt x="2375" y="1994"/>
                </a:lnTo>
                <a:lnTo>
                  <a:pt x="2356" y="1990"/>
                </a:lnTo>
                <a:lnTo>
                  <a:pt x="2369" y="2015"/>
                </a:lnTo>
                <a:lnTo>
                  <a:pt x="2383" y="2038"/>
                </a:lnTo>
                <a:lnTo>
                  <a:pt x="2400" y="2060"/>
                </a:lnTo>
                <a:lnTo>
                  <a:pt x="2418" y="2082"/>
                </a:lnTo>
                <a:lnTo>
                  <a:pt x="2396" y="2081"/>
                </a:lnTo>
                <a:lnTo>
                  <a:pt x="2418" y="2101"/>
                </a:lnTo>
                <a:lnTo>
                  <a:pt x="2434" y="2119"/>
                </a:lnTo>
                <a:lnTo>
                  <a:pt x="2452" y="2138"/>
                </a:lnTo>
                <a:lnTo>
                  <a:pt x="2467" y="2159"/>
                </a:lnTo>
                <a:lnTo>
                  <a:pt x="2474" y="2168"/>
                </a:lnTo>
                <a:lnTo>
                  <a:pt x="2479" y="2178"/>
                </a:lnTo>
                <a:lnTo>
                  <a:pt x="2483" y="2186"/>
                </a:lnTo>
                <a:lnTo>
                  <a:pt x="2486" y="2194"/>
                </a:lnTo>
                <a:lnTo>
                  <a:pt x="2486" y="2200"/>
                </a:lnTo>
                <a:lnTo>
                  <a:pt x="2485" y="2203"/>
                </a:lnTo>
                <a:lnTo>
                  <a:pt x="2483" y="2205"/>
                </a:lnTo>
                <a:lnTo>
                  <a:pt x="2483" y="2203"/>
                </a:lnTo>
                <a:lnTo>
                  <a:pt x="2481" y="2201"/>
                </a:lnTo>
                <a:lnTo>
                  <a:pt x="2473" y="2193"/>
                </a:lnTo>
                <a:lnTo>
                  <a:pt x="2444" y="2169"/>
                </a:lnTo>
                <a:lnTo>
                  <a:pt x="2414" y="2145"/>
                </a:lnTo>
                <a:lnTo>
                  <a:pt x="2395" y="2131"/>
                </a:lnTo>
                <a:lnTo>
                  <a:pt x="2403" y="2154"/>
                </a:lnTo>
                <a:lnTo>
                  <a:pt x="2382" y="2138"/>
                </a:lnTo>
                <a:lnTo>
                  <a:pt x="2360" y="2124"/>
                </a:lnTo>
                <a:lnTo>
                  <a:pt x="2337" y="2112"/>
                </a:lnTo>
                <a:lnTo>
                  <a:pt x="2313" y="2101"/>
                </a:lnTo>
                <a:lnTo>
                  <a:pt x="2321" y="2118"/>
                </a:lnTo>
                <a:lnTo>
                  <a:pt x="2311" y="2111"/>
                </a:lnTo>
                <a:lnTo>
                  <a:pt x="2302" y="2103"/>
                </a:lnTo>
                <a:lnTo>
                  <a:pt x="2292" y="2097"/>
                </a:lnTo>
                <a:lnTo>
                  <a:pt x="2281" y="2092"/>
                </a:lnTo>
                <a:lnTo>
                  <a:pt x="2270" y="2087"/>
                </a:lnTo>
                <a:lnTo>
                  <a:pt x="2260" y="2083"/>
                </a:lnTo>
                <a:lnTo>
                  <a:pt x="2248" y="2080"/>
                </a:lnTo>
                <a:lnTo>
                  <a:pt x="2236" y="2076"/>
                </a:lnTo>
                <a:lnTo>
                  <a:pt x="2246" y="2092"/>
                </a:lnTo>
                <a:lnTo>
                  <a:pt x="2223" y="2085"/>
                </a:lnTo>
                <a:lnTo>
                  <a:pt x="2200" y="2079"/>
                </a:lnTo>
                <a:lnTo>
                  <a:pt x="2176" y="2073"/>
                </a:lnTo>
                <a:lnTo>
                  <a:pt x="2154" y="2069"/>
                </a:lnTo>
                <a:lnTo>
                  <a:pt x="2166" y="2085"/>
                </a:lnTo>
                <a:lnTo>
                  <a:pt x="2118" y="2071"/>
                </a:lnTo>
                <a:lnTo>
                  <a:pt x="2068" y="2058"/>
                </a:lnTo>
                <a:lnTo>
                  <a:pt x="2073" y="2072"/>
                </a:lnTo>
                <a:lnTo>
                  <a:pt x="2056" y="2065"/>
                </a:lnTo>
                <a:lnTo>
                  <a:pt x="2036" y="2059"/>
                </a:lnTo>
                <a:lnTo>
                  <a:pt x="2018" y="2054"/>
                </a:lnTo>
                <a:lnTo>
                  <a:pt x="1998" y="2051"/>
                </a:lnTo>
                <a:lnTo>
                  <a:pt x="2009" y="2068"/>
                </a:lnTo>
                <a:lnTo>
                  <a:pt x="1985" y="2057"/>
                </a:lnTo>
                <a:lnTo>
                  <a:pt x="1960" y="2048"/>
                </a:lnTo>
                <a:lnTo>
                  <a:pt x="1934" y="2040"/>
                </a:lnTo>
                <a:lnTo>
                  <a:pt x="1908" y="2034"/>
                </a:lnTo>
                <a:lnTo>
                  <a:pt x="1920" y="2055"/>
                </a:lnTo>
                <a:lnTo>
                  <a:pt x="1900" y="2041"/>
                </a:lnTo>
                <a:lnTo>
                  <a:pt x="1880" y="2030"/>
                </a:lnTo>
                <a:lnTo>
                  <a:pt x="1861" y="2020"/>
                </a:lnTo>
                <a:lnTo>
                  <a:pt x="1839" y="2011"/>
                </a:lnTo>
                <a:lnTo>
                  <a:pt x="1846" y="2026"/>
                </a:lnTo>
                <a:lnTo>
                  <a:pt x="1818" y="2008"/>
                </a:lnTo>
                <a:lnTo>
                  <a:pt x="1795" y="1995"/>
                </a:lnTo>
                <a:lnTo>
                  <a:pt x="1786" y="1990"/>
                </a:lnTo>
                <a:lnTo>
                  <a:pt x="1778" y="1988"/>
                </a:lnTo>
                <a:lnTo>
                  <a:pt x="1785" y="2003"/>
                </a:lnTo>
                <a:lnTo>
                  <a:pt x="1775" y="1995"/>
                </a:lnTo>
                <a:lnTo>
                  <a:pt x="1766" y="1987"/>
                </a:lnTo>
                <a:lnTo>
                  <a:pt x="1755" y="1981"/>
                </a:lnTo>
                <a:lnTo>
                  <a:pt x="1743" y="1974"/>
                </a:lnTo>
                <a:lnTo>
                  <a:pt x="1731" y="1970"/>
                </a:lnTo>
                <a:lnTo>
                  <a:pt x="1719" y="1967"/>
                </a:lnTo>
                <a:lnTo>
                  <a:pt x="1705" y="1965"/>
                </a:lnTo>
                <a:lnTo>
                  <a:pt x="1692" y="1964"/>
                </a:lnTo>
                <a:lnTo>
                  <a:pt x="1710" y="1981"/>
                </a:lnTo>
                <a:lnTo>
                  <a:pt x="1697" y="1974"/>
                </a:lnTo>
                <a:lnTo>
                  <a:pt x="1684" y="1970"/>
                </a:lnTo>
                <a:lnTo>
                  <a:pt x="1669" y="1966"/>
                </a:lnTo>
                <a:lnTo>
                  <a:pt x="1656" y="1962"/>
                </a:lnTo>
                <a:lnTo>
                  <a:pt x="1641" y="1960"/>
                </a:lnTo>
                <a:lnTo>
                  <a:pt x="1627" y="1958"/>
                </a:lnTo>
                <a:lnTo>
                  <a:pt x="1612" y="1957"/>
                </a:lnTo>
                <a:lnTo>
                  <a:pt x="1598" y="1957"/>
                </a:lnTo>
                <a:lnTo>
                  <a:pt x="1611" y="1968"/>
                </a:lnTo>
                <a:lnTo>
                  <a:pt x="1626" y="1979"/>
                </a:lnTo>
                <a:lnTo>
                  <a:pt x="1641" y="1988"/>
                </a:lnTo>
                <a:lnTo>
                  <a:pt x="1657" y="1997"/>
                </a:lnTo>
                <a:lnTo>
                  <a:pt x="1673" y="2005"/>
                </a:lnTo>
                <a:lnTo>
                  <a:pt x="1690" y="2012"/>
                </a:lnTo>
                <a:lnTo>
                  <a:pt x="1706" y="2018"/>
                </a:lnTo>
                <a:lnTo>
                  <a:pt x="1724" y="2024"/>
                </a:lnTo>
                <a:lnTo>
                  <a:pt x="1702" y="2028"/>
                </a:lnTo>
                <a:lnTo>
                  <a:pt x="1760" y="2052"/>
                </a:lnTo>
                <a:lnTo>
                  <a:pt x="1817" y="2074"/>
                </a:lnTo>
                <a:lnTo>
                  <a:pt x="1786" y="2081"/>
                </a:lnTo>
                <a:lnTo>
                  <a:pt x="1836" y="2105"/>
                </a:lnTo>
                <a:lnTo>
                  <a:pt x="1887" y="2128"/>
                </a:lnTo>
                <a:lnTo>
                  <a:pt x="1862" y="2132"/>
                </a:lnTo>
                <a:lnTo>
                  <a:pt x="1908" y="2159"/>
                </a:lnTo>
                <a:lnTo>
                  <a:pt x="1955" y="2185"/>
                </a:lnTo>
                <a:lnTo>
                  <a:pt x="1926" y="2185"/>
                </a:lnTo>
                <a:lnTo>
                  <a:pt x="1964" y="2214"/>
                </a:lnTo>
                <a:lnTo>
                  <a:pt x="2001" y="2243"/>
                </a:lnTo>
                <a:lnTo>
                  <a:pt x="1975" y="2240"/>
                </a:lnTo>
                <a:lnTo>
                  <a:pt x="1989" y="2255"/>
                </a:lnTo>
                <a:lnTo>
                  <a:pt x="2003" y="2268"/>
                </a:lnTo>
                <a:lnTo>
                  <a:pt x="2017" y="2282"/>
                </a:lnTo>
                <a:lnTo>
                  <a:pt x="2032" y="2295"/>
                </a:lnTo>
                <a:lnTo>
                  <a:pt x="2024" y="2294"/>
                </a:lnTo>
                <a:lnTo>
                  <a:pt x="2006" y="2295"/>
                </a:lnTo>
                <a:lnTo>
                  <a:pt x="2011" y="2305"/>
                </a:lnTo>
                <a:lnTo>
                  <a:pt x="2018" y="2315"/>
                </a:lnTo>
                <a:lnTo>
                  <a:pt x="2024" y="2324"/>
                </a:lnTo>
                <a:lnTo>
                  <a:pt x="2032" y="2333"/>
                </a:lnTo>
                <a:lnTo>
                  <a:pt x="2039" y="2341"/>
                </a:lnTo>
                <a:lnTo>
                  <a:pt x="2047" y="2349"/>
                </a:lnTo>
                <a:lnTo>
                  <a:pt x="2057" y="2356"/>
                </a:lnTo>
                <a:lnTo>
                  <a:pt x="2066" y="2362"/>
                </a:lnTo>
                <a:lnTo>
                  <a:pt x="2039" y="2359"/>
                </a:lnTo>
                <a:lnTo>
                  <a:pt x="2045" y="2367"/>
                </a:lnTo>
                <a:lnTo>
                  <a:pt x="2053" y="2374"/>
                </a:lnTo>
                <a:lnTo>
                  <a:pt x="2060" y="2382"/>
                </a:lnTo>
                <a:lnTo>
                  <a:pt x="2067" y="2389"/>
                </a:lnTo>
                <a:lnTo>
                  <a:pt x="2075" y="2395"/>
                </a:lnTo>
                <a:lnTo>
                  <a:pt x="2085" y="2400"/>
                </a:lnTo>
                <a:lnTo>
                  <a:pt x="2093" y="2405"/>
                </a:lnTo>
                <a:lnTo>
                  <a:pt x="2102" y="2409"/>
                </a:lnTo>
                <a:lnTo>
                  <a:pt x="2080" y="2421"/>
                </a:lnTo>
                <a:lnTo>
                  <a:pt x="2101" y="2435"/>
                </a:lnTo>
                <a:lnTo>
                  <a:pt x="2121" y="2450"/>
                </a:lnTo>
                <a:lnTo>
                  <a:pt x="2139" y="2465"/>
                </a:lnTo>
                <a:lnTo>
                  <a:pt x="2157" y="2482"/>
                </a:lnTo>
                <a:lnTo>
                  <a:pt x="2130" y="2485"/>
                </a:lnTo>
                <a:lnTo>
                  <a:pt x="2142" y="2494"/>
                </a:lnTo>
                <a:lnTo>
                  <a:pt x="2155" y="2502"/>
                </a:lnTo>
                <a:lnTo>
                  <a:pt x="2167" y="2509"/>
                </a:lnTo>
                <a:lnTo>
                  <a:pt x="2180" y="2516"/>
                </a:lnTo>
                <a:lnTo>
                  <a:pt x="2194" y="2521"/>
                </a:lnTo>
                <a:lnTo>
                  <a:pt x="2207" y="2525"/>
                </a:lnTo>
                <a:lnTo>
                  <a:pt x="2222" y="2528"/>
                </a:lnTo>
                <a:lnTo>
                  <a:pt x="2236" y="2530"/>
                </a:lnTo>
                <a:lnTo>
                  <a:pt x="2217" y="2540"/>
                </a:lnTo>
                <a:lnTo>
                  <a:pt x="2226" y="2546"/>
                </a:lnTo>
                <a:lnTo>
                  <a:pt x="2235" y="2550"/>
                </a:lnTo>
                <a:lnTo>
                  <a:pt x="2244" y="2554"/>
                </a:lnTo>
                <a:lnTo>
                  <a:pt x="2254" y="2557"/>
                </a:lnTo>
                <a:lnTo>
                  <a:pt x="2264" y="2559"/>
                </a:lnTo>
                <a:lnTo>
                  <a:pt x="2273" y="2561"/>
                </a:lnTo>
                <a:lnTo>
                  <a:pt x="2284" y="2562"/>
                </a:lnTo>
                <a:lnTo>
                  <a:pt x="2294" y="2562"/>
                </a:lnTo>
                <a:lnTo>
                  <a:pt x="2266" y="2571"/>
                </a:lnTo>
                <a:lnTo>
                  <a:pt x="2292" y="2581"/>
                </a:lnTo>
                <a:lnTo>
                  <a:pt x="2318" y="2588"/>
                </a:lnTo>
                <a:lnTo>
                  <a:pt x="2344" y="2595"/>
                </a:lnTo>
                <a:lnTo>
                  <a:pt x="2371" y="2599"/>
                </a:lnTo>
                <a:lnTo>
                  <a:pt x="2345" y="2606"/>
                </a:lnTo>
                <a:lnTo>
                  <a:pt x="2369" y="2614"/>
                </a:lnTo>
                <a:lnTo>
                  <a:pt x="2412" y="2627"/>
                </a:lnTo>
                <a:lnTo>
                  <a:pt x="2434" y="2634"/>
                </a:lnTo>
                <a:lnTo>
                  <a:pt x="2454" y="2640"/>
                </a:lnTo>
                <a:lnTo>
                  <a:pt x="2466" y="2647"/>
                </a:lnTo>
                <a:lnTo>
                  <a:pt x="2469" y="2649"/>
                </a:lnTo>
                <a:lnTo>
                  <a:pt x="2470" y="2650"/>
                </a:lnTo>
                <a:lnTo>
                  <a:pt x="2468" y="2651"/>
                </a:lnTo>
                <a:lnTo>
                  <a:pt x="2463" y="2652"/>
                </a:lnTo>
                <a:lnTo>
                  <a:pt x="2449" y="2653"/>
                </a:lnTo>
                <a:lnTo>
                  <a:pt x="2432" y="2653"/>
                </a:lnTo>
                <a:lnTo>
                  <a:pt x="2410" y="2652"/>
                </a:lnTo>
                <a:lnTo>
                  <a:pt x="2369" y="2649"/>
                </a:lnTo>
                <a:lnTo>
                  <a:pt x="2353" y="2649"/>
                </a:lnTo>
                <a:lnTo>
                  <a:pt x="2343" y="2649"/>
                </a:lnTo>
                <a:lnTo>
                  <a:pt x="2358" y="2662"/>
                </a:lnTo>
                <a:lnTo>
                  <a:pt x="2326" y="2665"/>
                </a:lnTo>
                <a:lnTo>
                  <a:pt x="2294" y="2671"/>
                </a:lnTo>
                <a:lnTo>
                  <a:pt x="2278" y="2675"/>
                </a:lnTo>
                <a:lnTo>
                  <a:pt x="2262" y="2680"/>
                </a:lnTo>
                <a:lnTo>
                  <a:pt x="2247" y="2685"/>
                </a:lnTo>
                <a:lnTo>
                  <a:pt x="2232" y="2690"/>
                </a:lnTo>
                <a:lnTo>
                  <a:pt x="2250" y="2693"/>
                </a:lnTo>
                <a:lnTo>
                  <a:pt x="2224" y="2703"/>
                </a:lnTo>
                <a:lnTo>
                  <a:pt x="2202" y="2712"/>
                </a:lnTo>
                <a:lnTo>
                  <a:pt x="2193" y="2717"/>
                </a:lnTo>
                <a:lnTo>
                  <a:pt x="2186" y="2721"/>
                </a:lnTo>
                <a:lnTo>
                  <a:pt x="2204" y="2728"/>
                </a:lnTo>
                <a:lnTo>
                  <a:pt x="2195" y="2735"/>
                </a:lnTo>
                <a:lnTo>
                  <a:pt x="2185" y="2741"/>
                </a:lnTo>
                <a:lnTo>
                  <a:pt x="2175" y="2746"/>
                </a:lnTo>
                <a:lnTo>
                  <a:pt x="2166" y="2748"/>
                </a:lnTo>
                <a:lnTo>
                  <a:pt x="2162" y="2748"/>
                </a:lnTo>
                <a:lnTo>
                  <a:pt x="2158" y="2747"/>
                </a:lnTo>
                <a:lnTo>
                  <a:pt x="2153" y="2746"/>
                </a:lnTo>
                <a:lnTo>
                  <a:pt x="2148" y="2743"/>
                </a:lnTo>
                <a:lnTo>
                  <a:pt x="2144" y="2740"/>
                </a:lnTo>
                <a:lnTo>
                  <a:pt x="2140" y="2736"/>
                </a:lnTo>
                <a:lnTo>
                  <a:pt x="2137" y="2732"/>
                </a:lnTo>
                <a:lnTo>
                  <a:pt x="2133" y="2727"/>
                </a:lnTo>
                <a:lnTo>
                  <a:pt x="2136" y="2735"/>
                </a:lnTo>
                <a:lnTo>
                  <a:pt x="2139" y="2743"/>
                </a:lnTo>
                <a:lnTo>
                  <a:pt x="2140" y="2748"/>
                </a:lnTo>
                <a:lnTo>
                  <a:pt x="2140" y="2752"/>
                </a:lnTo>
                <a:lnTo>
                  <a:pt x="2139" y="2755"/>
                </a:lnTo>
                <a:lnTo>
                  <a:pt x="2136" y="2758"/>
                </a:lnTo>
                <a:lnTo>
                  <a:pt x="2129" y="2750"/>
                </a:lnTo>
                <a:lnTo>
                  <a:pt x="2121" y="2741"/>
                </a:lnTo>
                <a:lnTo>
                  <a:pt x="2103" y="2726"/>
                </a:lnTo>
                <a:lnTo>
                  <a:pt x="2086" y="2710"/>
                </a:lnTo>
                <a:lnTo>
                  <a:pt x="2070" y="2695"/>
                </a:lnTo>
                <a:lnTo>
                  <a:pt x="2079" y="2715"/>
                </a:lnTo>
                <a:lnTo>
                  <a:pt x="2024" y="2697"/>
                </a:lnTo>
                <a:lnTo>
                  <a:pt x="2031" y="2713"/>
                </a:lnTo>
                <a:lnTo>
                  <a:pt x="2038" y="2726"/>
                </a:lnTo>
                <a:lnTo>
                  <a:pt x="2046" y="2738"/>
                </a:lnTo>
                <a:lnTo>
                  <a:pt x="2056" y="2751"/>
                </a:lnTo>
                <a:lnTo>
                  <a:pt x="2066" y="2762"/>
                </a:lnTo>
                <a:lnTo>
                  <a:pt x="2077" y="2773"/>
                </a:lnTo>
                <a:lnTo>
                  <a:pt x="2089" y="2784"/>
                </a:lnTo>
                <a:lnTo>
                  <a:pt x="2101" y="2794"/>
                </a:lnTo>
                <a:lnTo>
                  <a:pt x="2083" y="2789"/>
                </a:lnTo>
                <a:lnTo>
                  <a:pt x="2085" y="2794"/>
                </a:lnTo>
                <a:lnTo>
                  <a:pt x="2086" y="2798"/>
                </a:lnTo>
                <a:lnTo>
                  <a:pt x="2086" y="2802"/>
                </a:lnTo>
                <a:lnTo>
                  <a:pt x="2085" y="2805"/>
                </a:lnTo>
                <a:lnTo>
                  <a:pt x="2083" y="2808"/>
                </a:lnTo>
                <a:lnTo>
                  <a:pt x="2078" y="2810"/>
                </a:lnTo>
                <a:lnTo>
                  <a:pt x="2073" y="2813"/>
                </a:lnTo>
                <a:lnTo>
                  <a:pt x="2068" y="2815"/>
                </a:lnTo>
                <a:lnTo>
                  <a:pt x="2087" y="2818"/>
                </a:lnTo>
                <a:lnTo>
                  <a:pt x="2042" y="2839"/>
                </a:lnTo>
                <a:lnTo>
                  <a:pt x="1999" y="2862"/>
                </a:lnTo>
                <a:lnTo>
                  <a:pt x="2021" y="2863"/>
                </a:lnTo>
                <a:lnTo>
                  <a:pt x="1978" y="2887"/>
                </a:lnTo>
                <a:lnTo>
                  <a:pt x="1935" y="2909"/>
                </a:lnTo>
                <a:lnTo>
                  <a:pt x="1952" y="2913"/>
                </a:lnTo>
                <a:lnTo>
                  <a:pt x="1941" y="2917"/>
                </a:lnTo>
                <a:lnTo>
                  <a:pt x="1931" y="2922"/>
                </a:lnTo>
                <a:lnTo>
                  <a:pt x="1921" y="2927"/>
                </a:lnTo>
                <a:lnTo>
                  <a:pt x="1910" y="2933"/>
                </a:lnTo>
                <a:lnTo>
                  <a:pt x="1901" y="2940"/>
                </a:lnTo>
                <a:lnTo>
                  <a:pt x="1892" y="2948"/>
                </a:lnTo>
                <a:lnTo>
                  <a:pt x="1884" y="2955"/>
                </a:lnTo>
                <a:lnTo>
                  <a:pt x="1875" y="2963"/>
                </a:lnTo>
                <a:lnTo>
                  <a:pt x="1890" y="2961"/>
                </a:lnTo>
                <a:lnTo>
                  <a:pt x="1904" y="2957"/>
                </a:lnTo>
                <a:lnTo>
                  <a:pt x="1919" y="2953"/>
                </a:lnTo>
                <a:lnTo>
                  <a:pt x="1932" y="2947"/>
                </a:lnTo>
                <a:lnTo>
                  <a:pt x="1945" y="2940"/>
                </a:lnTo>
                <a:lnTo>
                  <a:pt x="1958" y="2933"/>
                </a:lnTo>
                <a:lnTo>
                  <a:pt x="1970" y="2925"/>
                </a:lnTo>
                <a:lnTo>
                  <a:pt x="1982" y="2916"/>
                </a:lnTo>
                <a:lnTo>
                  <a:pt x="1977" y="2935"/>
                </a:lnTo>
                <a:lnTo>
                  <a:pt x="2002" y="2924"/>
                </a:lnTo>
                <a:lnTo>
                  <a:pt x="2025" y="2910"/>
                </a:lnTo>
                <a:lnTo>
                  <a:pt x="2047" y="2896"/>
                </a:lnTo>
                <a:lnTo>
                  <a:pt x="2068" y="2881"/>
                </a:lnTo>
                <a:lnTo>
                  <a:pt x="2066" y="2894"/>
                </a:lnTo>
                <a:lnTo>
                  <a:pt x="2074" y="2887"/>
                </a:lnTo>
                <a:lnTo>
                  <a:pt x="2084" y="2881"/>
                </a:lnTo>
                <a:lnTo>
                  <a:pt x="2093" y="2875"/>
                </a:lnTo>
                <a:lnTo>
                  <a:pt x="2102" y="2870"/>
                </a:lnTo>
                <a:lnTo>
                  <a:pt x="2111" y="2867"/>
                </a:lnTo>
                <a:lnTo>
                  <a:pt x="2120" y="2865"/>
                </a:lnTo>
                <a:lnTo>
                  <a:pt x="2127" y="2864"/>
                </a:lnTo>
                <a:lnTo>
                  <a:pt x="2132" y="2865"/>
                </a:lnTo>
                <a:lnTo>
                  <a:pt x="2137" y="2863"/>
                </a:lnTo>
                <a:lnTo>
                  <a:pt x="2141" y="2863"/>
                </a:lnTo>
                <a:lnTo>
                  <a:pt x="2144" y="2864"/>
                </a:lnTo>
                <a:lnTo>
                  <a:pt x="2148" y="2866"/>
                </a:lnTo>
                <a:lnTo>
                  <a:pt x="2152" y="2869"/>
                </a:lnTo>
                <a:lnTo>
                  <a:pt x="2155" y="2874"/>
                </a:lnTo>
                <a:lnTo>
                  <a:pt x="2157" y="2881"/>
                </a:lnTo>
                <a:lnTo>
                  <a:pt x="2160" y="2889"/>
                </a:lnTo>
                <a:lnTo>
                  <a:pt x="2138" y="2886"/>
                </a:lnTo>
                <a:lnTo>
                  <a:pt x="2151" y="2902"/>
                </a:lnTo>
                <a:lnTo>
                  <a:pt x="2163" y="2919"/>
                </a:lnTo>
                <a:lnTo>
                  <a:pt x="2185" y="2953"/>
                </a:lnTo>
                <a:lnTo>
                  <a:pt x="2206" y="2988"/>
                </a:lnTo>
                <a:lnTo>
                  <a:pt x="2225" y="3024"/>
                </a:lnTo>
                <a:lnTo>
                  <a:pt x="2176" y="3009"/>
                </a:lnTo>
                <a:lnTo>
                  <a:pt x="2206" y="3047"/>
                </a:lnTo>
                <a:lnTo>
                  <a:pt x="2222" y="3067"/>
                </a:lnTo>
                <a:lnTo>
                  <a:pt x="2237" y="3087"/>
                </a:lnTo>
                <a:lnTo>
                  <a:pt x="2252" y="3107"/>
                </a:lnTo>
                <a:lnTo>
                  <a:pt x="2265" y="3129"/>
                </a:lnTo>
                <a:lnTo>
                  <a:pt x="2276" y="3151"/>
                </a:lnTo>
                <a:lnTo>
                  <a:pt x="2280" y="3161"/>
                </a:lnTo>
                <a:lnTo>
                  <a:pt x="2285" y="3172"/>
                </a:lnTo>
                <a:lnTo>
                  <a:pt x="2282" y="3170"/>
                </a:lnTo>
                <a:lnTo>
                  <a:pt x="2277" y="3168"/>
                </a:lnTo>
                <a:lnTo>
                  <a:pt x="2262" y="3165"/>
                </a:lnTo>
                <a:lnTo>
                  <a:pt x="2246" y="3162"/>
                </a:lnTo>
                <a:lnTo>
                  <a:pt x="2240" y="3160"/>
                </a:lnTo>
                <a:lnTo>
                  <a:pt x="2243" y="3167"/>
                </a:lnTo>
                <a:lnTo>
                  <a:pt x="2247" y="3173"/>
                </a:lnTo>
                <a:lnTo>
                  <a:pt x="2257" y="3188"/>
                </a:lnTo>
                <a:lnTo>
                  <a:pt x="2268" y="3201"/>
                </a:lnTo>
                <a:lnTo>
                  <a:pt x="2279" y="3214"/>
                </a:lnTo>
                <a:lnTo>
                  <a:pt x="2292" y="3227"/>
                </a:lnTo>
                <a:lnTo>
                  <a:pt x="2303" y="3240"/>
                </a:lnTo>
                <a:lnTo>
                  <a:pt x="2313" y="3255"/>
                </a:lnTo>
                <a:lnTo>
                  <a:pt x="2322" y="3269"/>
                </a:lnTo>
                <a:lnTo>
                  <a:pt x="2295" y="3272"/>
                </a:lnTo>
                <a:lnTo>
                  <a:pt x="2310" y="3310"/>
                </a:lnTo>
                <a:lnTo>
                  <a:pt x="2325" y="3341"/>
                </a:lnTo>
                <a:lnTo>
                  <a:pt x="2341" y="3376"/>
                </a:lnTo>
                <a:lnTo>
                  <a:pt x="2358" y="3410"/>
                </a:lnTo>
                <a:lnTo>
                  <a:pt x="2373" y="3438"/>
                </a:lnTo>
                <a:lnTo>
                  <a:pt x="2379" y="3450"/>
                </a:lnTo>
                <a:lnTo>
                  <a:pt x="2386" y="3457"/>
                </a:lnTo>
                <a:lnTo>
                  <a:pt x="2391" y="3462"/>
                </a:lnTo>
                <a:lnTo>
                  <a:pt x="2393" y="3463"/>
                </a:lnTo>
                <a:lnTo>
                  <a:pt x="2394" y="3463"/>
                </a:lnTo>
                <a:lnTo>
                  <a:pt x="2389" y="3463"/>
                </a:lnTo>
                <a:lnTo>
                  <a:pt x="2381" y="3463"/>
                </a:lnTo>
                <a:lnTo>
                  <a:pt x="2372" y="3460"/>
                </a:lnTo>
                <a:lnTo>
                  <a:pt x="2360" y="3457"/>
                </a:lnTo>
                <a:lnTo>
                  <a:pt x="2332" y="3447"/>
                </a:lnTo>
                <a:lnTo>
                  <a:pt x="2299" y="3434"/>
                </a:lnTo>
                <a:lnTo>
                  <a:pt x="2265" y="3422"/>
                </a:lnTo>
                <a:lnTo>
                  <a:pt x="2247" y="3417"/>
                </a:lnTo>
                <a:lnTo>
                  <a:pt x="2231" y="3413"/>
                </a:lnTo>
                <a:lnTo>
                  <a:pt x="2215" y="3408"/>
                </a:lnTo>
                <a:lnTo>
                  <a:pt x="2201" y="3406"/>
                </a:lnTo>
                <a:lnTo>
                  <a:pt x="2188" y="3405"/>
                </a:lnTo>
                <a:lnTo>
                  <a:pt x="2176" y="3407"/>
                </a:lnTo>
                <a:lnTo>
                  <a:pt x="2205" y="3422"/>
                </a:lnTo>
                <a:lnTo>
                  <a:pt x="2198" y="3423"/>
                </a:lnTo>
                <a:lnTo>
                  <a:pt x="2189" y="3423"/>
                </a:lnTo>
                <a:lnTo>
                  <a:pt x="2179" y="3422"/>
                </a:lnTo>
                <a:lnTo>
                  <a:pt x="2169" y="3420"/>
                </a:lnTo>
                <a:lnTo>
                  <a:pt x="2147" y="3416"/>
                </a:lnTo>
                <a:lnTo>
                  <a:pt x="2126" y="3409"/>
                </a:lnTo>
                <a:lnTo>
                  <a:pt x="2106" y="3403"/>
                </a:lnTo>
                <a:lnTo>
                  <a:pt x="2090" y="3398"/>
                </a:lnTo>
                <a:lnTo>
                  <a:pt x="2075" y="3392"/>
                </a:lnTo>
                <a:lnTo>
                  <a:pt x="2094" y="3419"/>
                </a:lnTo>
                <a:lnTo>
                  <a:pt x="2062" y="3410"/>
                </a:lnTo>
                <a:lnTo>
                  <a:pt x="2030" y="3401"/>
                </a:lnTo>
                <a:lnTo>
                  <a:pt x="1998" y="3392"/>
                </a:lnTo>
                <a:lnTo>
                  <a:pt x="1966" y="3383"/>
                </a:lnTo>
                <a:lnTo>
                  <a:pt x="1971" y="3409"/>
                </a:lnTo>
                <a:lnTo>
                  <a:pt x="1959" y="3400"/>
                </a:lnTo>
                <a:lnTo>
                  <a:pt x="1943" y="3390"/>
                </a:lnTo>
                <a:lnTo>
                  <a:pt x="1908" y="3368"/>
                </a:lnTo>
                <a:lnTo>
                  <a:pt x="1867" y="3344"/>
                </a:lnTo>
                <a:lnTo>
                  <a:pt x="1879" y="3375"/>
                </a:lnTo>
                <a:lnTo>
                  <a:pt x="1849" y="3350"/>
                </a:lnTo>
                <a:lnTo>
                  <a:pt x="1819" y="3324"/>
                </a:lnTo>
                <a:lnTo>
                  <a:pt x="1789" y="3297"/>
                </a:lnTo>
                <a:lnTo>
                  <a:pt x="1761" y="3269"/>
                </a:lnTo>
                <a:lnTo>
                  <a:pt x="1765" y="3303"/>
                </a:lnTo>
                <a:lnTo>
                  <a:pt x="1758" y="3296"/>
                </a:lnTo>
                <a:lnTo>
                  <a:pt x="1750" y="3288"/>
                </a:lnTo>
                <a:lnTo>
                  <a:pt x="1734" y="3267"/>
                </a:lnTo>
                <a:lnTo>
                  <a:pt x="1722" y="3250"/>
                </a:lnTo>
                <a:lnTo>
                  <a:pt x="1717" y="3242"/>
                </a:lnTo>
                <a:lnTo>
                  <a:pt x="1717" y="3291"/>
                </a:lnTo>
                <a:lnTo>
                  <a:pt x="1716" y="3337"/>
                </a:lnTo>
                <a:lnTo>
                  <a:pt x="1714" y="3361"/>
                </a:lnTo>
                <a:lnTo>
                  <a:pt x="1711" y="3385"/>
                </a:lnTo>
                <a:lnTo>
                  <a:pt x="1708" y="3408"/>
                </a:lnTo>
                <a:lnTo>
                  <a:pt x="1703" y="3432"/>
                </a:lnTo>
                <a:lnTo>
                  <a:pt x="1690" y="3415"/>
                </a:lnTo>
                <a:lnTo>
                  <a:pt x="1694" y="3468"/>
                </a:lnTo>
                <a:lnTo>
                  <a:pt x="1698" y="3522"/>
                </a:lnTo>
                <a:lnTo>
                  <a:pt x="1681" y="3511"/>
                </a:lnTo>
                <a:lnTo>
                  <a:pt x="1683" y="3563"/>
                </a:lnTo>
                <a:lnTo>
                  <a:pt x="1684" y="3595"/>
                </a:lnTo>
                <a:lnTo>
                  <a:pt x="1668" y="3570"/>
                </a:lnTo>
                <a:lnTo>
                  <a:pt x="1665" y="3598"/>
                </a:lnTo>
                <a:lnTo>
                  <a:pt x="1661" y="3627"/>
                </a:lnTo>
                <a:lnTo>
                  <a:pt x="1654" y="3655"/>
                </a:lnTo>
                <a:lnTo>
                  <a:pt x="1645" y="3683"/>
                </a:lnTo>
                <a:lnTo>
                  <a:pt x="1637" y="3665"/>
                </a:lnTo>
                <a:lnTo>
                  <a:pt x="1631" y="3676"/>
                </a:lnTo>
                <a:lnTo>
                  <a:pt x="1625" y="3690"/>
                </a:lnTo>
                <a:lnTo>
                  <a:pt x="1612" y="3723"/>
                </a:lnTo>
                <a:lnTo>
                  <a:pt x="1599" y="3763"/>
                </a:lnTo>
                <a:lnTo>
                  <a:pt x="1587" y="3743"/>
                </a:lnTo>
                <a:lnTo>
                  <a:pt x="1575" y="3773"/>
                </a:lnTo>
                <a:lnTo>
                  <a:pt x="1562" y="3816"/>
                </a:lnTo>
                <a:lnTo>
                  <a:pt x="1544" y="3870"/>
                </a:lnTo>
                <a:lnTo>
                  <a:pt x="1536" y="3840"/>
                </a:lnTo>
                <a:lnTo>
                  <a:pt x="1529" y="3863"/>
                </a:lnTo>
                <a:lnTo>
                  <a:pt x="1524" y="3887"/>
                </a:lnTo>
                <a:lnTo>
                  <a:pt x="1520" y="3910"/>
                </a:lnTo>
                <a:lnTo>
                  <a:pt x="1517" y="3934"/>
                </a:lnTo>
                <a:lnTo>
                  <a:pt x="1510" y="3983"/>
                </a:lnTo>
                <a:lnTo>
                  <a:pt x="1507" y="4006"/>
                </a:lnTo>
                <a:lnTo>
                  <a:pt x="1504" y="4030"/>
                </a:lnTo>
                <a:lnTo>
                  <a:pt x="1486" y="4021"/>
                </a:lnTo>
                <a:lnTo>
                  <a:pt x="1468" y="4010"/>
                </a:lnTo>
                <a:lnTo>
                  <a:pt x="1452" y="3998"/>
                </a:lnTo>
                <a:lnTo>
                  <a:pt x="1436" y="3986"/>
                </a:lnTo>
                <a:lnTo>
                  <a:pt x="1421" y="3971"/>
                </a:lnTo>
                <a:lnTo>
                  <a:pt x="1407" y="3957"/>
                </a:lnTo>
                <a:lnTo>
                  <a:pt x="1380" y="3927"/>
                </a:lnTo>
                <a:lnTo>
                  <a:pt x="1353" y="3896"/>
                </a:lnTo>
                <a:lnTo>
                  <a:pt x="1326" y="3865"/>
                </a:lnTo>
                <a:lnTo>
                  <a:pt x="1312" y="3851"/>
                </a:lnTo>
                <a:lnTo>
                  <a:pt x="1297" y="3837"/>
                </a:lnTo>
                <a:lnTo>
                  <a:pt x="1282" y="3824"/>
                </a:lnTo>
                <a:lnTo>
                  <a:pt x="1265" y="3811"/>
                </a:lnTo>
                <a:lnTo>
                  <a:pt x="1268" y="3828"/>
                </a:lnTo>
                <a:lnTo>
                  <a:pt x="1258" y="3815"/>
                </a:lnTo>
                <a:lnTo>
                  <a:pt x="1246" y="3802"/>
                </a:lnTo>
                <a:lnTo>
                  <a:pt x="1232" y="3790"/>
                </a:lnTo>
                <a:lnTo>
                  <a:pt x="1219" y="3780"/>
                </a:lnTo>
                <a:lnTo>
                  <a:pt x="1197" y="3764"/>
                </a:lnTo>
                <a:lnTo>
                  <a:pt x="1188" y="3759"/>
                </a:lnTo>
                <a:lnTo>
                  <a:pt x="1190" y="3793"/>
                </a:lnTo>
                <a:lnTo>
                  <a:pt x="1186" y="3786"/>
                </a:lnTo>
                <a:lnTo>
                  <a:pt x="1182" y="3778"/>
                </a:lnTo>
                <a:lnTo>
                  <a:pt x="1170" y="3765"/>
                </a:lnTo>
                <a:lnTo>
                  <a:pt x="1158" y="3753"/>
                </a:lnTo>
                <a:lnTo>
                  <a:pt x="1147" y="3741"/>
                </a:lnTo>
                <a:lnTo>
                  <a:pt x="1126" y="3724"/>
                </a:lnTo>
                <a:lnTo>
                  <a:pt x="1118" y="3718"/>
                </a:lnTo>
                <a:lnTo>
                  <a:pt x="1126" y="3743"/>
                </a:lnTo>
                <a:lnTo>
                  <a:pt x="1121" y="3738"/>
                </a:lnTo>
                <a:lnTo>
                  <a:pt x="1115" y="3733"/>
                </a:lnTo>
                <a:lnTo>
                  <a:pt x="1100" y="3723"/>
                </a:lnTo>
                <a:lnTo>
                  <a:pt x="1085" y="3712"/>
                </a:lnTo>
                <a:lnTo>
                  <a:pt x="1068" y="3703"/>
                </a:lnTo>
                <a:lnTo>
                  <a:pt x="1041" y="3690"/>
                </a:lnTo>
                <a:lnTo>
                  <a:pt x="1029" y="3685"/>
                </a:lnTo>
                <a:lnTo>
                  <a:pt x="1039" y="3703"/>
                </a:lnTo>
                <a:lnTo>
                  <a:pt x="1032" y="3697"/>
                </a:lnTo>
                <a:lnTo>
                  <a:pt x="1025" y="3692"/>
                </a:lnTo>
                <a:lnTo>
                  <a:pt x="1011" y="3682"/>
                </a:lnTo>
                <a:lnTo>
                  <a:pt x="994" y="3673"/>
                </a:lnTo>
                <a:lnTo>
                  <a:pt x="979" y="3667"/>
                </a:lnTo>
                <a:lnTo>
                  <a:pt x="965" y="3662"/>
                </a:lnTo>
                <a:lnTo>
                  <a:pt x="954" y="3658"/>
                </a:lnTo>
                <a:lnTo>
                  <a:pt x="944" y="3656"/>
                </a:lnTo>
                <a:lnTo>
                  <a:pt x="953" y="3676"/>
                </a:lnTo>
                <a:lnTo>
                  <a:pt x="939" y="3667"/>
                </a:lnTo>
                <a:lnTo>
                  <a:pt x="927" y="3660"/>
                </a:lnTo>
                <a:lnTo>
                  <a:pt x="915" y="3655"/>
                </a:lnTo>
                <a:lnTo>
                  <a:pt x="903" y="3652"/>
                </a:lnTo>
                <a:lnTo>
                  <a:pt x="894" y="3649"/>
                </a:lnTo>
                <a:lnTo>
                  <a:pt x="887" y="3648"/>
                </a:lnTo>
                <a:lnTo>
                  <a:pt x="881" y="3648"/>
                </a:lnTo>
                <a:lnTo>
                  <a:pt x="888" y="3666"/>
                </a:lnTo>
                <a:lnTo>
                  <a:pt x="872" y="3655"/>
                </a:lnTo>
                <a:lnTo>
                  <a:pt x="857" y="3645"/>
                </a:lnTo>
                <a:lnTo>
                  <a:pt x="840" y="3638"/>
                </a:lnTo>
                <a:lnTo>
                  <a:pt x="825" y="3631"/>
                </a:lnTo>
                <a:lnTo>
                  <a:pt x="800" y="3623"/>
                </a:lnTo>
                <a:lnTo>
                  <a:pt x="790" y="3621"/>
                </a:lnTo>
                <a:lnTo>
                  <a:pt x="813" y="3652"/>
                </a:lnTo>
                <a:lnTo>
                  <a:pt x="796" y="3645"/>
                </a:lnTo>
                <a:lnTo>
                  <a:pt x="780" y="3638"/>
                </a:lnTo>
                <a:lnTo>
                  <a:pt x="764" y="3629"/>
                </a:lnTo>
                <a:lnTo>
                  <a:pt x="750" y="3619"/>
                </a:lnTo>
                <a:lnTo>
                  <a:pt x="735" y="3607"/>
                </a:lnTo>
                <a:lnTo>
                  <a:pt x="722" y="3596"/>
                </a:lnTo>
                <a:lnTo>
                  <a:pt x="710" y="3583"/>
                </a:lnTo>
                <a:lnTo>
                  <a:pt x="697" y="3570"/>
                </a:lnTo>
                <a:lnTo>
                  <a:pt x="691" y="3588"/>
                </a:lnTo>
                <a:lnTo>
                  <a:pt x="673" y="3566"/>
                </a:lnTo>
                <a:lnTo>
                  <a:pt x="659" y="3549"/>
                </a:lnTo>
                <a:lnTo>
                  <a:pt x="644" y="3533"/>
                </a:lnTo>
                <a:lnTo>
                  <a:pt x="643" y="3567"/>
                </a:lnTo>
                <a:lnTo>
                  <a:pt x="635" y="3554"/>
                </a:lnTo>
                <a:lnTo>
                  <a:pt x="626" y="3541"/>
                </a:lnTo>
                <a:lnTo>
                  <a:pt x="617" y="3529"/>
                </a:lnTo>
                <a:lnTo>
                  <a:pt x="609" y="3518"/>
                </a:lnTo>
                <a:lnTo>
                  <a:pt x="594" y="3502"/>
                </a:lnTo>
                <a:lnTo>
                  <a:pt x="588" y="3496"/>
                </a:lnTo>
                <a:lnTo>
                  <a:pt x="584" y="3519"/>
                </a:lnTo>
                <a:lnTo>
                  <a:pt x="578" y="3507"/>
                </a:lnTo>
                <a:lnTo>
                  <a:pt x="569" y="3495"/>
                </a:lnTo>
                <a:lnTo>
                  <a:pt x="560" y="3484"/>
                </a:lnTo>
                <a:lnTo>
                  <a:pt x="551" y="3472"/>
                </a:lnTo>
                <a:lnTo>
                  <a:pt x="534" y="3456"/>
                </a:lnTo>
                <a:lnTo>
                  <a:pt x="527" y="3449"/>
                </a:lnTo>
                <a:lnTo>
                  <a:pt x="530" y="3486"/>
                </a:lnTo>
                <a:lnTo>
                  <a:pt x="511" y="3464"/>
                </a:lnTo>
                <a:lnTo>
                  <a:pt x="488" y="3441"/>
                </a:lnTo>
                <a:lnTo>
                  <a:pt x="461" y="3415"/>
                </a:lnTo>
                <a:lnTo>
                  <a:pt x="464" y="3426"/>
                </a:lnTo>
                <a:lnTo>
                  <a:pt x="468" y="3436"/>
                </a:lnTo>
                <a:lnTo>
                  <a:pt x="478" y="3458"/>
                </a:lnTo>
                <a:lnTo>
                  <a:pt x="490" y="3478"/>
                </a:lnTo>
                <a:lnTo>
                  <a:pt x="501" y="3498"/>
                </a:lnTo>
                <a:lnTo>
                  <a:pt x="513" y="3518"/>
                </a:lnTo>
                <a:lnTo>
                  <a:pt x="522" y="3536"/>
                </a:lnTo>
                <a:lnTo>
                  <a:pt x="525" y="3545"/>
                </a:lnTo>
                <a:lnTo>
                  <a:pt x="527" y="3555"/>
                </a:lnTo>
                <a:lnTo>
                  <a:pt x="529" y="3563"/>
                </a:lnTo>
                <a:lnTo>
                  <a:pt x="529" y="3571"/>
                </a:lnTo>
                <a:lnTo>
                  <a:pt x="532" y="3576"/>
                </a:lnTo>
                <a:lnTo>
                  <a:pt x="535" y="3582"/>
                </a:lnTo>
                <a:lnTo>
                  <a:pt x="544" y="3590"/>
                </a:lnTo>
                <a:lnTo>
                  <a:pt x="553" y="3597"/>
                </a:lnTo>
                <a:lnTo>
                  <a:pt x="563" y="3603"/>
                </a:lnTo>
                <a:lnTo>
                  <a:pt x="571" y="3607"/>
                </a:lnTo>
                <a:lnTo>
                  <a:pt x="579" y="3610"/>
                </a:lnTo>
                <a:lnTo>
                  <a:pt x="585" y="3613"/>
                </a:lnTo>
                <a:lnTo>
                  <a:pt x="569" y="3621"/>
                </a:lnTo>
                <a:lnTo>
                  <a:pt x="578" y="3629"/>
                </a:lnTo>
                <a:lnTo>
                  <a:pt x="587" y="3638"/>
                </a:lnTo>
                <a:lnTo>
                  <a:pt x="608" y="3654"/>
                </a:lnTo>
                <a:lnTo>
                  <a:pt x="624" y="3665"/>
                </a:lnTo>
                <a:lnTo>
                  <a:pt x="631" y="3669"/>
                </a:lnTo>
                <a:lnTo>
                  <a:pt x="611" y="3670"/>
                </a:lnTo>
                <a:lnTo>
                  <a:pt x="627" y="3692"/>
                </a:lnTo>
                <a:lnTo>
                  <a:pt x="648" y="3715"/>
                </a:lnTo>
                <a:lnTo>
                  <a:pt x="670" y="3739"/>
                </a:lnTo>
                <a:lnTo>
                  <a:pt x="647" y="3731"/>
                </a:lnTo>
                <a:lnTo>
                  <a:pt x="649" y="3739"/>
                </a:lnTo>
                <a:lnTo>
                  <a:pt x="651" y="3748"/>
                </a:lnTo>
                <a:lnTo>
                  <a:pt x="659" y="3766"/>
                </a:lnTo>
                <a:lnTo>
                  <a:pt x="669" y="3786"/>
                </a:lnTo>
                <a:lnTo>
                  <a:pt x="681" y="3805"/>
                </a:lnTo>
                <a:lnTo>
                  <a:pt x="701" y="3837"/>
                </a:lnTo>
                <a:lnTo>
                  <a:pt x="712" y="3850"/>
                </a:lnTo>
                <a:lnTo>
                  <a:pt x="688" y="3841"/>
                </a:lnTo>
                <a:lnTo>
                  <a:pt x="689" y="3847"/>
                </a:lnTo>
                <a:lnTo>
                  <a:pt x="691" y="3852"/>
                </a:lnTo>
                <a:lnTo>
                  <a:pt x="699" y="3865"/>
                </a:lnTo>
                <a:lnTo>
                  <a:pt x="709" y="3882"/>
                </a:lnTo>
                <a:lnTo>
                  <a:pt x="720" y="3898"/>
                </a:lnTo>
                <a:lnTo>
                  <a:pt x="739" y="3926"/>
                </a:lnTo>
                <a:lnTo>
                  <a:pt x="748" y="3938"/>
                </a:lnTo>
                <a:lnTo>
                  <a:pt x="720" y="3921"/>
                </a:lnTo>
                <a:lnTo>
                  <a:pt x="722" y="3929"/>
                </a:lnTo>
                <a:lnTo>
                  <a:pt x="726" y="3939"/>
                </a:lnTo>
                <a:lnTo>
                  <a:pt x="731" y="3950"/>
                </a:lnTo>
                <a:lnTo>
                  <a:pt x="736" y="3960"/>
                </a:lnTo>
                <a:lnTo>
                  <a:pt x="750" y="3981"/>
                </a:lnTo>
                <a:lnTo>
                  <a:pt x="764" y="4001"/>
                </a:lnTo>
                <a:lnTo>
                  <a:pt x="779" y="4019"/>
                </a:lnTo>
                <a:lnTo>
                  <a:pt x="790" y="4033"/>
                </a:lnTo>
                <a:lnTo>
                  <a:pt x="801" y="4047"/>
                </a:lnTo>
                <a:lnTo>
                  <a:pt x="772" y="4028"/>
                </a:lnTo>
                <a:lnTo>
                  <a:pt x="782" y="4043"/>
                </a:lnTo>
                <a:lnTo>
                  <a:pt x="793" y="4061"/>
                </a:lnTo>
                <a:lnTo>
                  <a:pt x="820" y="4097"/>
                </a:lnTo>
                <a:lnTo>
                  <a:pt x="843" y="4127"/>
                </a:lnTo>
                <a:lnTo>
                  <a:pt x="853" y="4139"/>
                </a:lnTo>
                <a:lnTo>
                  <a:pt x="826" y="4128"/>
                </a:lnTo>
                <a:lnTo>
                  <a:pt x="831" y="4134"/>
                </a:lnTo>
                <a:lnTo>
                  <a:pt x="836" y="4141"/>
                </a:lnTo>
                <a:lnTo>
                  <a:pt x="850" y="4155"/>
                </a:lnTo>
                <a:lnTo>
                  <a:pt x="865" y="4168"/>
                </a:lnTo>
                <a:lnTo>
                  <a:pt x="881" y="4181"/>
                </a:lnTo>
                <a:lnTo>
                  <a:pt x="907" y="4199"/>
                </a:lnTo>
                <a:lnTo>
                  <a:pt x="919" y="4206"/>
                </a:lnTo>
                <a:lnTo>
                  <a:pt x="903" y="4217"/>
                </a:lnTo>
                <a:lnTo>
                  <a:pt x="914" y="4225"/>
                </a:lnTo>
                <a:lnTo>
                  <a:pt x="933" y="4238"/>
                </a:lnTo>
                <a:lnTo>
                  <a:pt x="987" y="4272"/>
                </a:lnTo>
                <a:lnTo>
                  <a:pt x="1036" y="4304"/>
                </a:lnTo>
                <a:lnTo>
                  <a:pt x="1052" y="4315"/>
                </a:lnTo>
                <a:lnTo>
                  <a:pt x="1057" y="4319"/>
                </a:lnTo>
                <a:lnTo>
                  <a:pt x="1058" y="4320"/>
                </a:lnTo>
                <a:lnTo>
                  <a:pt x="1045" y="4319"/>
                </a:lnTo>
                <a:lnTo>
                  <a:pt x="1032" y="4316"/>
                </a:lnTo>
                <a:lnTo>
                  <a:pt x="1020" y="4312"/>
                </a:lnTo>
                <a:lnTo>
                  <a:pt x="1007" y="4308"/>
                </a:lnTo>
                <a:lnTo>
                  <a:pt x="983" y="4299"/>
                </a:lnTo>
                <a:lnTo>
                  <a:pt x="959" y="4289"/>
                </a:lnTo>
                <a:lnTo>
                  <a:pt x="935" y="4278"/>
                </a:lnTo>
                <a:lnTo>
                  <a:pt x="911" y="4269"/>
                </a:lnTo>
                <a:lnTo>
                  <a:pt x="898" y="4265"/>
                </a:lnTo>
                <a:lnTo>
                  <a:pt x="886" y="4262"/>
                </a:lnTo>
                <a:lnTo>
                  <a:pt x="872" y="4259"/>
                </a:lnTo>
                <a:lnTo>
                  <a:pt x="859" y="4257"/>
                </a:lnTo>
                <a:lnTo>
                  <a:pt x="870" y="4279"/>
                </a:lnTo>
                <a:lnTo>
                  <a:pt x="856" y="4272"/>
                </a:lnTo>
                <a:lnTo>
                  <a:pt x="837" y="4264"/>
                </a:lnTo>
                <a:lnTo>
                  <a:pt x="817" y="4257"/>
                </a:lnTo>
                <a:lnTo>
                  <a:pt x="796" y="4251"/>
                </a:lnTo>
                <a:lnTo>
                  <a:pt x="761" y="4241"/>
                </a:lnTo>
                <a:lnTo>
                  <a:pt x="747" y="4237"/>
                </a:lnTo>
                <a:lnTo>
                  <a:pt x="770" y="4265"/>
                </a:lnTo>
                <a:lnTo>
                  <a:pt x="750" y="4258"/>
                </a:lnTo>
                <a:lnTo>
                  <a:pt x="728" y="4253"/>
                </a:lnTo>
                <a:lnTo>
                  <a:pt x="706" y="4249"/>
                </a:lnTo>
                <a:lnTo>
                  <a:pt x="685" y="4245"/>
                </a:lnTo>
                <a:lnTo>
                  <a:pt x="663" y="4242"/>
                </a:lnTo>
                <a:lnTo>
                  <a:pt x="640" y="4241"/>
                </a:lnTo>
                <a:lnTo>
                  <a:pt x="619" y="4240"/>
                </a:lnTo>
                <a:lnTo>
                  <a:pt x="597" y="4241"/>
                </a:lnTo>
                <a:lnTo>
                  <a:pt x="609" y="4262"/>
                </a:lnTo>
                <a:lnTo>
                  <a:pt x="599" y="4260"/>
                </a:lnTo>
                <a:lnTo>
                  <a:pt x="589" y="4259"/>
                </a:lnTo>
                <a:lnTo>
                  <a:pt x="579" y="4258"/>
                </a:lnTo>
                <a:lnTo>
                  <a:pt x="568" y="4258"/>
                </a:lnTo>
                <a:lnTo>
                  <a:pt x="548" y="4260"/>
                </a:lnTo>
                <a:lnTo>
                  <a:pt x="529" y="4263"/>
                </a:lnTo>
                <a:lnTo>
                  <a:pt x="513" y="4266"/>
                </a:lnTo>
                <a:lnTo>
                  <a:pt x="499" y="4269"/>
                </a:lnTo>
                <a:lnTo>
                  <a:pt x="488" y="4273"/>
                </a:lnTo>
                <a:lnTo>
                  <a:pt x="515" y="4292"/>
                </a:lnTo>
                <a:lnTo>
                  <a:pt x="504" y="4289"/>
                </a:lnTo>
                <a:lnTo>
                  <a:pt x="494" y="4288"/>
                </a:lnTo>
                <a:lnTo>
                  <a:pt x="484" y="4287"/>
                </a:lnTo>
                <a:lnTo>
                  <a:pt x="475" y="4286"/>
                </a:lnTo>
                <a:lnTo>
                  <a:pt x="456" y="4287"/>
                </a:lnTo>
                <a:lnTo>
                  <a:pt x="439" y="4289"/>
                </a:lnTo>
                <a:lnTo>
                  <a:pt x="426" y="4292"/>
                </a:lnTo>
                <a:lnTo>
                  <a:pt x="416" y="4295"/>
                </a:lnTo>
                <a:lnTo>
                  <a:pt x="408" y="4298"/>
                </a:lnTo>
                <a:lnTo>
                  <a:pt x="415" y="4320"/>
                </a:lnTo>
                <a:lnTo>
                  <a:pt x="404" y="4318"/>
                </a:lnTo>
                <a:lnTo>
                  <a:pt x="394" y="4316"/>
                </a:lnTo>
                <a:lnTo>
                  <a:pt x="376" y="4313"/>
                </a:lnTo>
                <a:lnTo>
                  <a:pt x="358" y="4313"/>
                </a:lnTo>
                <a:lnTo>
                  <a:pt x="344" y="4315"/>
                </a:lnTo>
                <a:lnTo>
                  <a:pt x="331" y="4317"/>
                </a:lnTo>
                <a:lnTo>
                  <a:pt x="322" y="4319"/>
                </a:lnTo>
                <a:lnTo>
                  <a:pt x="314" y="4321"/>
                </a:lnTo>
                <a:lnTo>
                  <a:pt x="330" y="4334"/>
                </a:lnTo>
                <a:lnTo>
                  <a:pt x="319" y="4330"/>
                </a:lnTo>
                <a:lnTo>
                  <a:pt x="304" y="4325"/>
                </a:lnTo>
                <a:lnTo>
                  <a:pt x="269" y="4313"/>
                </a:lnTo>
                <a:lnTo>
                  <a:pt x="225" y="4300"/>
                </a:lnTo>
                <a:lnTo>
                  <a:pt x="254" y="4327"/>
                </a:lnTo>
                <a:lnTo>
                  <a:pt x="221" y="4313"/>
                </a:lnTo>
                <a:lnTo>
                  <a:pt x="204" y="4307"/>
                </a:lnTo>
                <a:lnTo>
                  <a:pt x="188" y="4302"/>
                </a:lnTo>
                <a:lnTo>
                  <a:pt x="170" y="4298"/>
                </a:lnTo>
                <a:lnTo>
                  <a:pt x="154" y="4295"/>
                </a:lnTo>
                <a:lnTo>
                  <a:pt x="136" y="4294"/>
                </a:lnTo>
                <a:lnTo>
                  <a:pt x="119" y="4295"/>
                </a:lnTo>
                <a:lnTo>
                  <a:pt x="154" y="4319"/>
                </a:lnTo>
                <a:lnTo>
                  <a:pt x="135" y="4313"/>
                </a:lnTo>
                <a:lnTo>
                  <a:pt x="116" y="4309"/>
                </a:lnTo>
                <a:lnTo>
                  <a:pt x="97" y="4306"/>
                </a:lnTo>
                <a:lnTo>
                  <a:pt x="78" y="4303"/>
                </a:lnTo>
                <a:lnTo>
                  <a:pt x="58" y="4301"/>
                </a:lnTo>
                <a:lnTo>
                  <a:pt x="39" y="4300"/>
                </a:lnTo>
                <a:lnTo>
                  <a:pt x="20" y="4300"/>
                </a:lnTo>
                <a:lnTo>
                  <a:pt x="0" y="4300"/>
                </a:lnTo>
                <a:lnTo>
                  <a:pt x="19" y="4316"/>
                </a:lnTo>
                <a:lnTo>
                  <a:pt x="37" y="4330"/>
                </a:lnTo>
                <a:lnTo>
                  <a:pt x="72" y="4355"/>
                </a:lnTo>
                <a:lnTo>
                  <a:pt x="96" y="4371"/>
                </a:lnTo>
                <a:lnTo>
                  <a:pt x="106" y="4376"/>
                </a:lnTo>
                <a:lnTo>
                  <a:pt x="69" y="4384"/>
                </a:lnTo>
                <a:lnTo>
                  <a:pt x="84" y="4394"/>
                </a:lnTo>
                <a:lnTo>
                  <a:pt x="99" y="4403"/>
                </a:lnTo>
                <a:lnTo>
                  <a:pt x="114" y="4411"/>
                </a:lnTo>
                <a:lnTo>
                  <a:pt x="128" y="4419"/>
                </a:lnTo>
                <a:lnTo>
                  <a:pt x="150" y="4428"/>
                </a:lnTo>
                <a:lnTo>
                  <a:pt x="158" y="4431"/>
                </a:lnTo>
                <a:lnTo>
                  <a:pt x="143" y="4442"/>
                </a:lnTo>
                <a:lnTo>
                  <a:pt x="213" y="4466"/>
                </a:lnTo>
                <a:lnTo>
                  <a:pt x="282" y="4490"/>
                </a:lnTo>
                <a:lnTo>
                  <a:pt x="270" y="4503"/>
                </a:lnTo>
                <a:lnTo>
                  <a:pt x="309" y="4523"/>
                </a:lnTo>
                <a:lnTo>
                  <a:pt x="329" y="4533"/>
                </a:lnTo>
                <a:lnTo>
                  <a:pt x="312" y="4536"/>
                </a:lnTo>
                <a:lnTo>
                  <a:pt x="323" y="4548"/>
                </a:lnTo>
                <a:lnTo>
                  <a:pt x="336" y="4559"/>
                </a:lnTo>
                <a:lnTo>
                  <a:pt x="363" y="4579"/>
                </a:lnTo>
                <a:lnTo>
                  <a:pt x="394" y="4602"/>
                </a:lnTo>
                <a:lnTo>
                  <a:pt x="374" y="4607"/>
                </a:lnTo>
                <a:lnTo>
                  <a:pt x="385" y="4616"/>
                </a:lnTo>
                <a:lnTo>
                  <a:pt x="399" y="4627"/>
                </a:lnTo>
                <a:lnTo>
                  <a:pt x="434" y="4650"/>
                </a:lnTo>
                <a:lnTo>
                  <a:pt x="477" y="4676"/>
                </a:lnTo>
                <a:lnTo>
                  <a:pt x="450" y="4678"/>
                </a:lnTo>
                <a:lnTo>
                  <a:pt x="474" y="4694"/>
                </a:lnTo>
                <a:lnTo>
                  <a:pt x="501" y="4709"/>
                </a:lnTo>
                <a:lnTo>
                  <a:pt x="533" y="4727"/>
                </a:lnTo>
                <a:lnTo>
                  <a:pt x="514" y="4736"/>
                </a:lnTo>
                <a:lnTo>
                  <a:pt x="526" y="4742"/>
                </a:lnTo>
                <a:lnTo>
                  <a:pt x="543" y="4749"/>
                </a:lnTo>
                <a:lnTo>
                  <a:pt x="562" y="4754"/>
                </a:lnTo>
                <a:lnTo>
                  <a:pt x="582" y="4759"/>
                </a:lnTo>
                <a:lnTo>
                  <a:pt x="617" y="4767"/>
                </a:lnTo>
                <a:lnTo>
                  <a:pt x="631" y="4770"/>
                </a:lnTo>
                <a:lnTo>
                  <a:pt x="586" y="4783"/>
                </a:lnTo>
                <a:lnTo>
                  <a:pt x="594" y="4787"/>
                </a:lnTo>
                <a:lnTo>
                  <a:pt x="603" y="4790"/>
                </a:lnTo>
                <a:lnTo>
                  <a:pt x="625" y="4795"/>
                </a:lnTo>
                <a:lnTo>
                  <a:pt x="649" y="4799"/>
                </a:lnTo>
                <a:lnTo>
                  <a:pt x="673" y="4802"/>
                </a:lnTo>
                <a:lnTo>
                  <a:pt x="714" y="4805"/>
                </a:lnTo>
                <a:lnTo>
                  <a:pt x="731" y="4806"/>
                </a:lnTo>
                <a:lnTo>
                  <a:pt x="707" y="4829"/>
                </a:lnTo>
                <a:lnTo>
                  <a:pt x="730" y="4825"/>
                </a:lnTo>
                <a:lnTo>
                  <a:pt x="754" y="4823"/>
                </a:lnTo>
                <a:lnTo>
                  <a:pt x="778" y="4822"/>
                </a:lnTo>
                <a:lnTo>
                  <a:pt x="802" y="4823"/>
                </a:lnTo>
                <a:lnTo>
                  <a:pt x="826" y="4826"/>
                </a:lnTo>
                <a:lnTo>
                  <a:pt x="850" y="4828"/>
                </a:lnTo>
                <a:lnTo>
                  <a:pt x="896" y="4836"/>
                </a:lnTo>
                <a:lnTo>
                  <a:pt x="797" y="4869"/>
                </a:lnTo>
                <a:lnTo>
                  <a:pt x="749" y="4886"/>
                </a:lnTo>
                <a:lnTo>
                  <a:pt x="701" y="4904"/>
                </a:lnTo>
                <a:lnTo>
                  <a:pt x="678" y="4915"/>
                </a:lnTo>
                <a:lnTo>
                  <a:pt x="655" y="4925"/>
                </a:lnTo>
                <a:lnTo>
                  <a:pt x="632" y="4936"/>
                </a:lnTo>
                <a:lnTo>
                  <a:pt x="610" y="4949"/>
                </a:lnTo>
                <a:lnTo>
                  <a:pt x="588" y="4962"/>
                </a:lnTo>
                <a:lnTo>
                  <a:pt x="566" y="4976"/>
                </a:lnTo>
                <a:lnTo>
                  <a:pt x="546" y="4991"/>
                </a:lnTo>
                <a:lnTo>
                  <a:pt x="525" y="5007"/>
                </a:lnTo>
                <a:lnTo>
                  <a:pt x="571" y="5004"/>
                </a:lnTo>
                <a:lnTo>
                  <a:pt x="556" y="5014"/>
                </a:lnTo>
                <a:lnTo>
                  <a:pt x="523" y="5038"/>
                </a:lnTo>
                <a:lnTo>
                  <a:pt x="486" y="5067"/>
                </a:lnTo>
                <a:lnTo>
                  <a:pt x="470" y="5079"/>
                </a:lnTo>
                <a:lnTo>
                  <a:pt x="461" y="5089"/>
                </a:lnTo>
                <a:lnTo>
                  <a:pt x="497" y="5080"/>
                </a:lnTo>
                <a:lnTo>
                  <a:pt x="489" y="5086"/>
                </a:lnTo>
                <a:lnTo>
                  <a:pt x="479" y="5093"/>
                </a:lnTo>
                <a:lnTo>
                  <a:pt x="466" y="5101"/>
                </a:lnTo>
                <a:lnTo>
                  <a:pt x="454" y="5112"/>
                </a:lnTo>
                <a:lnTo>
                  <a:pt x="442" y="5124"/>
                </a:lnTo>
                <a:lnTo>
                  <a:pt x="429" y="5138"/>
                </a:lnTo>
                <a:lnTo>
                  <a:pt x="424" y="5145"/>
                </a:lnTo>
                <a:lnTo>
                  <a:pt x="420" y="5153"/>
                </a:lnTo>
                <a:lnTo>
                  <a:pt x="450" y="5150"/>
                </a:lnTo>
                <a:lnTo>
                  <a:pt x="441" y="5159"/>
                </a:lnTo>
                <a:lnTo>
                  <a:pt x="417" y="5181"/>
                </a:lnTo>
                <a:lnTo>
                  <a:pt x="404" y="5196"/>
                </a:lnTo>
                <a:lnTo>
                  <a:pt x="392" y="5209"/>
                </a:lnTo>
                <a:lnTo>
                  <a:pt x="383" y="5223"/>
                </a:lnTo>
                <a:lnTo>
                  <a:pt x="379" y="5230"/>
                </a:lnTo>
                <a:lnTo>
                  <a:pt x="377" y="5235"/>
                </a:lnTo>
                <a:lnTo>
                  <a:pt x="399" y="5230"/>
                </a:lnTo>
                <a:lnTo>
                  <a:pt x="391" y="5238"/>
                </a:lnTo>
                <a:lnTo>
                  <a:pt x="371" y="5259"/>
                </a:lnTo>
                <a:lnTo>
                  <a:pt x="361" y="5272"/>
                </a:lnTo>
                <a:lnTo>
                  <a:pt x="350" y="5286"/>
                </a:lnTo>
                <a:lnTo>
                  <a:pt x="342" y="5298"/>
                </a:lnTo>
                <a:lnTo>
                  <a:pt x="334" y="5309"/>
                </a:lnTo>
                <a:lnTo>
                  <a:pt x="360" y="5306"/>
                </a:lnTo>
                <a:lnTo>
                  <a:pt x="335" y="5335"/>
                </a:lnTo>
                <a:lnTo>
                  <a:pt x="316" y="5360"/>
                </a:lnTo>
                <a:lnTo>
                  <a:pt x="309" y="5371"/>
                </a:lnTo>
                <a:lnTo>
                  <a:pt x="303" y="5381"/>
                </a:lnTo>
                <a:lnTo>
                  <a:pt x="318" y="5378"/>
                </a:lnTo>
                <a:lnTo>
                  <a:pt x="296" y="5396"/>
                </a:lnTo>
                <a:lnTo>
                  <a:pt x="277" y="5411"/>
                </a:lnTo>
                <a:lnTo>
                  <a:pt x="258" y="5428"/>
                </a:lnTo>
                <a:lnTo>
                  <a:pt x="271" y="5433"/>
                </a:lnTo>
                <a:lnTo>
                  <a:pt x="263" y="5441"/>
                </a:lnTo>
                <a:lnTo>
                  <a:pt x="245" y="5462"/>
                </a:lnTo>
                <a:lnTo>
                  <a:pt x="234" y="5475"/>
                </a:lnTo>
                <a:lnTo>
                  <a:pt x="223" y="5489"/>
                </a:lnTo>
                <a:lnTo>
                  <a:pt x="214" y="5503"/>
                </a:lnTo>
                <a:lnTo>
                  <a:pt x="207" y="5518"/>
                </a:lnTo>
                <a:lnTo>
                  <a:pt x="218" y="5512"/>
                </a:lnTo>
                <a:lnTo>
                  <a:pt x="245" y="5501"/>
                </a:lnTo>
                <a:lnTo>
                  <a:pt x="275" y="5487"/>
                </a:lnTo>
                <a:lnTo>
                  <a:pt x="287" y="5479"/>
                </a:lnTo>
                <a:lnTo>
                  <a:pt x="297" y="5473"/>
                </a:lnTo>
                <a:lnTo>
                  <a:pt x="290" y="5490"/>
                </a:lnTo>
                <a:lnTo>
                  <a:pt x="298" y="5488"/>
                </a:lnTo>
                <a:lnTo>
                  <a:pt x="319" y="5480"/>
                </a:lnTo>
                <a:lnTo>
                  <a:pt x="330" y="5475"/>
                </a:lnTo>
                <a:lnTo>
                  <a:pt x="343" y="5469"/>
                </a:lnTo>
                <a:lnTo>
                  <a:pt x="353" y="5463"/>
                </a:lnTo>
                <a:lnTo>
                  <a:pt x="361" y="5456"/>
                </a:lnTo>
                <a:lnTo>
                  <a:pt x="361" y="5474"/>
                </a:lnTo>
                <a:lnTo>
                  <a:pt x="367" y="5472"/>
                </a:lnTo>
                <a:lnTo>
                  <a:pt x="383" y="5468"/>
                </a:lnTo>
                <a:lnTo>
                  <a:pt x="402" y="5460"/>
                </a:lnTo>
                <a:lnTo>
                  <a:pt x="414" y="5456"/>
                </a:lnTo>
                <a:lnTo>
                  <a:pt x="425" y="5450"/>
                </a:lnTo>
                <a:lnTo>
                  <a:pt x="407" y="5483"/>
                </a:lnTo>
                <a:lnTo>
                  <a:pt x="446" y="5474"/>
                </a:lnTo>
                <a:lnTo>
                  <a:pt x="480" y="5466"/>
                </a:lnTo>
                <a:lnTo>
                  <a:pt x="511" y="5458"/>
                </a:lnTo>
                <a:lnTo>
                  <a:pt x="491" y="5484"/>
                </a:lnTo>
                <a:lnTo>
                  <a:pt x="503" y="5481"/>
                </a:lnTo>
                <a:lnTo>
                  <a:pt x="532" y="5475"/>
                </a:lnTo>
                <a:lnTo>
                  <a:pt x="549" y="5470"/>
                </a:lnTo>
                <a:lnTo>
                  <a:pt x="565" y="5465"/>
                </a:lnTo>
                <a:lnTo>
                  <a:pt x="581" y="5459"/>
                </a:lnTo>
                <a:lnTo>
                  <a:pt x="587" y="5456"/>
                </a:lnTo>
                <a:lnTo>
                  <a:pt x="592" y="5452"/>
                </a:lnTo>
                <a:lnTo>
                  <a:pt x="583" y="5472"/>
                </a:lnTo>
                <a:lnTo>
                  <a:pt x="591" y="5470"/>
                </a:lnTo>
                <a:lnTo>
                  <a:pt x="612" y="5466"/>
                </a:lnTo>
                <a:lnTo>
                  <a:pt x="624" y="5463"/>
                </a:lnTo>
                <a:lnTo>
                  <a:pt x="637" y="5459"/>
                </a:lnTo>
                <a:lnTo>
                  <a:pt x="651" y="5454"/>
                </a:lnTo>
                <a:lnTo>
                  <a:pt x="663" y="5447"/>
                </a:lnTo>
                <a:lnTo>
                  <a:pt x="646" y="5469"/>
                </a:lnTo>
                <a:lnTo>
                  <a:pt x="657" y="5467"/>
                </a:lnTo>
                <a:lnTo>
                  <a:pt x="683" y="5462"/>
                </a:lnTo>
                <a:lnTo>
                  <a:pt x="699" y="5457"/>
                </a:lnTo>
                <a:lnTo>
                  <a:pt x="716" y="5452"/>
                </a:lnTo>
                <a:lnTo>
                  <a:pt x="731" y="5446"/>
                </a:lnTo>
                <a:lnTo>
                  <a:pt x="746" y="5439"/>
                </a:lnTo>
                <a:lnTo>
                  <a:pt x="728" y="5464"/>
                </a:lnTo>
                <a:lnTo>
                  <a:pt x="736" y="5462"/>
                </a:lnTo>
                <a:lnTo>
                  <a:pt x="746" y="5459"/>
                </a:lnTo>
                <a:lnTo>
                  <a:pt x="757" y="5455"/>
                </a:lnTo>
                <a:lnTo>
                  <a:pt x="769" y="5450"/>
                </a:lnTo>
                <a:lnTo>
                  <a:pt x="782" y="5442"/>
                </a:lnTo>
                <a:lnTo>
                  <a:pt x="794" y="5434"/>
                </a:lnTo>
                <a:lnTo>
                  <a:pt x="800" y="5429"/>
                </a:lnTo>
                <a:lnTo>
                  <a:pt x="805" y="5424"/>
                </a:lnTo>
                <a:lnTo>
                  <a:pt x="804" y="5451"/>
                </a:lnTo>
                <a:lnTo>
                  <a:pt x="813" y="5450"/>
                </a:lnTo>
                <a:lnTo>
                  <a:pt x="823" y="5447"/>
                </a:lnTo>
                <a:lnTo>
                  <a:pt x="835" y="5443"/>
                </a:lnTo>
                <a:lnTo>
                  <a:pt x="850" y="5439"/>
                </a:lnTo>
                <a:lnTo>
                  <a:pt x="864" y="5432"/>
                </a:lnTo>
                <a:lnTo>
                  <a:pt x="880" y="5423"/>
                </a:lnTo>
                <a:lnTo>
                  <a:pt x="886" y="5418"/>
                </a:lnTo>
                <a:lnTo>
                  <a:pt x="893" y="5411"/>
                </a:lnTo>
                <a:lnTo>
                  <a:pt x="889" y="5432"/>
                </a:lnTo>
                <a:lnTo>
                  <a:pt x="900" y="5425"/>
                </a:lnTo>
                <a:lnTo>
                  <a:pt x="912" y="5418"/>
                </a:lnTo>
                <a:lnTo>
                  <a:pt x="926" y="5408"/>
                </a:lnTo>
                <a:lnTo>
                  <a:pt x="942" y="5397"/>
                </a:lnTo>
                <a:lnTo>
                  <a:pt x="958" y="5384"/>
                </a:lnTo>
                <a:lnTo>
                  <a:pt x="972" y="5369"/>
                </a:lnTo>
                <a:lnTo>
                  <a:pt x="980" y="5362"/>
                </a:lnTo>
                <a:lnTo>
                  <a:pt x="985" y="5355"/>
                </a:lnTo>
                <a:lnTo>
                  <a:pt x="970" y="5401"/>
                </a:lnTo>
                <a:lnTo>
                  <a:pt x="986" y="5388"/>
                </a:lnTo>
                <a:lnTo>
                  <a:pt x="1001" y="5374"/>
                </a:lnTo>
                <a:lnTo>
                  <a:pt x="1018" y="5363"/>
                </a:lnTo>
                <a:lnTo>
                  <a:pt x="1034" y="5352"/>
                </a:lnTo>
                <a:lnTo>
                  <a:pt x="1052" y="5342"/>
                </a:lnTo>
                <a:lnTo>
                  <a:pt x="1069" y="5333"/>
                </a:lnTo>
                <a:lnTo>
                  <a:pt x="1089" y="5326"/>
                </a:lnTo>
                <a:lnTo>
                  <a:pt x="1107" y="5321"/>
                </a:lnTo>
                <a:lnTo>
                  <a:pt x="1108" y="5335"/>
                </a:lnTo>
                <a:lnTo>
                  <a:pt x="1108" y="5349"/>
                </a:lnTo>
                <a:lnTo>
                  <a:pt x="1105" y="5363"/>
                </a:lnTo>
                <a:lnTo>
                  <a:pt x="1101" y="5377"/>
                </a:lnTo>
                <a:lnTo>
                  <a:pt x="1095" y="5392"/>
                </a:lnTo>
                <a:lnTo>
                  <a:pt x="1089" y="5405"/>
                </a:lnTo>
                <a:lnTo>
                  <a:pt x="1080" y="5418"/>
                </a:lnTo>
                <a:lnTo>
                  <a:pt x="1070" y="5430"/>
                </a:lnTo>
                <a:lnTo>
                  <a:pt x="1099" y="5421"/>
                </a:lnTo>
                <a:lnTo>
                  <a:pt x="1090" y="5440"/>
                </a:lnTo>
                <a:lnTo>
                  <a:pt x="1068" y="5484"/>
                </a:lnTo>
                <a:lnTo>
                  <a:pt x="1056" y="5508"/>
                </a:lnTo>
                <a:lnTo>
                  <a:pt x="1046" y="5532"/>
                </a:lnTo>
                <a:lnTo>
                  <a:pt x="1038" y="5552"/>
                </a:lnTo>
                <a:lnTo>
                  <a:pt x="1036" y="5559"/>
                </a:lnTo>
                <a:lnTo>
                  <a:pt x="1035" y="5565"/>
                </a:lnTo>
                <a:lnTo>
                  <a:pt x="1058" y="5554"/>
                </a:lnTo>
                <a:lnTo>
                  <a:pt x="1054" y="5562"/>
                </a:lnTo>
                <a:lnTo>
                  <a:pt x="1045" y="5581"/>
                </a:lnTo>
                <a:lnTo>
                  <a:pt x="1039" y="5594"/>
                </a:lnTo>
                <a:lnTo>
                  <a:pt x="1036" y="5607"/>
                </a:lnTo>
                <a:lnTo>
                  <a:pt x="1033" y="5621"/>
                </a:lnTo>
                <a:lnTo>
                  <a:pt x="1032" y="5633"/>
                </a:lnTo>
                <a:lnTo>
                  <a:pt x="1051" y="5626"/>
                </a:lnTo>
                <a:lnTo>
                  <a:pt x="1048" y="5634"/>
                </a:lnTo>
                <a:lnTo>
                  <a:pt x="1040" y="5656"/>
                </a:lnTo>
                <a:lnTo>
                  <a:pt x="1032" y="5685"/>
                </a:lnTo>
                <a:lnTo>
                  <a:pt x="1029" y="5699"/>
                </a:lnTo>
                <a:lnTo>
                  <a:pt x="1027" y="5714"/>
                </a:lnTo>
                <a:lnTo>
                  <a:pt x="1039" y="5702"/>
                </a:lnTo>
                <a:lnTo>
                  <a:pt x="1026" y="5737"/>
                </a:lnTo>
                <a:lnTo>
                  <a:pt x="1015" y="5768"/>
                </a:lnTo>
                <a:lnTo>
                  <a:pt x="1009" y="5784"/>
                </a:lnTo>
                <a:lnTo>
                  <a:pt x="1006" y="5796"/>
                </a:lnTo>
                <a:lnTo>
                  <a:pt x="1023" y="5787"/>
                </a:lnTo>
                <a:lnTo>
                  <a:pt x="1003" y="5819"/>
                </a:lnTo>
                <a:lnTo>
                  <a:pt x="988" y="5846"/>
                </a:lnTo>
                <a:lnTo>
                  <a:pt x="981" y="5859"/>
                </a:lnTo>
                <a:lnTo>
                  <a:pt x="977" y="5870"/>
                </a:lnTo>
                <a:lnTo>
                  <a:pt x="994" y="5874"/>
                </a:lnTo>
                <a:lnTo>
                  <a:pt x="981" y="5893"/>
                </a:lnTo>
                <a:lnTo>
                  <a:pt x="968" y="5911"/>
                </a:lnTo>
                <a:lnTo>
                  <a:pt x="957" y="5931"/>
                </a:lnTo>
                <a:lnTo>
                  <a:pt x="947" y="5952"/>
                </a:lnTo>
                <a:lnTo>
                  <a:pt x="936" y="5972"/>
                </a:lnTo>
                <a:lnTo>
                  <a:pt x="928" y="5993"/>
                </a:lnTo>
                <a:lnTo>
                  <a:pt x="920" y="6014"/>
                </a:lnTo>
                <a:lnTo>
                  <a:pt x="914" y="6036"/>
                </a:lnTo>
                <a:lnTo>
                  <a:pt x="927" y="6022"/>
                </a:lnTo>
                <a:lnTo>
                  <a:pt x="959" y="5990"/>
                </a:lnTo>
                <a:lnTo>
                  <a:pt x="977" y="5971"/>
                </a:lnTo>
                <a:lnTo>
                  <a:pt x="992" y="5953"/>
                </a:lnTo>
                <a:lnTo>
                  <a:pt x="1004" y="5937"/>
                </a:lnTo>
                <a:lnTo>
                  <a:pt x="1008" y="5932"/>
                </a:lnTo>
                <a:lnTo>
                  <a:pt x="1011" y="5927"/>
                </a:lnTo>
                <a:lnTo>
                  <a:pt x="1006" y="5956"/>
                </a:lnTo>
                <a:lnTo>
                  <a:pt x="1015" y="5942"/>
                </a:lnTo>
                <a:lnTo>
                  <a:pt x="1033" y="5910"/>
                </a:lnTo>
                <a:lnTo>
                  <a:pt x="1042" y="5891"/>
                </a:lnTo>
                <a:lnTo>
                  <a:pt x="1052" y="5872"/>
                </a:lnTo>
                <a:lnTo>
                  <a:pt x="1058" y="5854"/>
                </a:lnTo>
                <a:lnTo>
                  <a:pt x="1061" y="5846"/>
                </a:lnTo>
                <a:lnTo>
                  <a:pt x="1062" y="5839"/>
                </a:lnTo>
                <a:lnTo>
                  <a:pt x="1058" y="5873"/>
                </a:lnTo>
                <a:lnTo>
                  <a:pt x="1064" y="5865"/>
                </a:lnTo>
                <a:lnTo>
                  <a:pt x="1081" y="5843"/>
                </a:lnTo>
                <a:lnTo>
                  <a:pt x="1091" y="5828"/>
                </a:lnTo>
                <a:lnTo>
                  <a:pt x="1101" y="5810"/>
                </a:lnTo>
                <a:lnTo>
                  <a:pt x="1112" y="5791"/>
                </a:lnTo>
                <a:lnTo>
                  <a:pt x="1121" y="5769"/>
                </a:lnTo>
                <a:lnTo>
                  <a:pt x="1122" y="5794"/>
                </a:lnTo>
                <a:lnTo>
                  <a:pt x="1129" y="5787"/>
                </a:lnTo>
                <a:lnTo>
                  <a:pt x="1137" y="5777"/>
                </a:lnTo>
                <a:lnTo>
                  <a:pt x="1147" y="5765"/>
                </a:lnTo>
                <a:lnTo>
                  <a:pt x="1156" y="5750"/>
                </a:lnTo>
                <a:lnTo>
                  <a:pt x="1165" y="5731"/>
                </a:lnTo>
                <a:lnTo>
                  <a:pt x="1169" y="5721"/>
                </a:lnTo>
                <a:lnTo>
                  <a:pt x="1173" y="5709"/>
                </a:lnTo>
                <a:lnTo>
                  <a:pt x="1176" y="5697"/>
                </a:lnTo>
                <a:lnTo>
                  <a:pt x="1179" y="5685"/>
                </a:lnTo>
                <a:lnTo>
                  <a:pt x="1176" y="5741"/>
                </a:lnTo>
                <a:lnTo>
                  <a:pt x="1186" y="5727"/>
                </a:lnTo>
                <a:lnTo>
                  <a:pt x="1195" y="5711"/>
                </a:lnTo>
                <a:lnTo>
                  <a:pt x="1214" y="5680"/>
                </a:lnTo>
                <a:lnTo>
                  <a:pt x="1223" y="5666"/>
                </a:lnTo>
                <a:lnTo>
                  <a:pt x="1233" y="5651"/>
                </a:lnTo>
                <a:lnTo>
                  <a:pt x="1243" y="5636"/>
                </a:lnTo>
                <a:lnTo>
                  <a:pt x="1255" y="5623"/>
                </a:lnTo>
                <a:lnTo>
                  <a:pt x="1258" y="5673"/>
                </a:lnTo>
                <a:lnTo>
                  <a:pt x="1266" y="5664"/>
                </a:lnTo>
                <a:lnTo>
                  <a:pt x="1286" y="5641"/>
                </a:lnTo>
                <a:lnTo>
                  <a:pt x="1296" y="5628"/>
                </a:lnTo>
                <a:lnTo>
                  <a:pt x="1306" y="5613"/>
                </a:lnTo>
                <a:lnTo>
                  <a:pt x="1314" y="5599"/>
                </a:lnTo>
                <a:lnTo>
                  <a:pt x="1317" y="5593"/>
                </a:lnTo>
                <a:lnTo>
                  <a:pt x="1318" y="5588"/>
                </a:lnTo>
                <a:lnTo>
                  <a:pt x="1324" y="5615"/>
                </a:lnTo>
                <a:lnTo>
                  <a:pt x="1364" y="5569"/>
                </a:lnTo>
                <a:lnTo>
                  <a:pt x="1402" y="5522"/>
                </a:lnTo>
                <a:lnTo>
                  <a:pt x="1396" y="5561"/>
                </a:lnTo>
                <a:lnTo>
                  <a:pt x="1405" y="5558"/>
                </a:lnTo>
                <a:lnTo>
                  <a:pt x="1415" y="5553"/>
                </a:lnTo>
                <a:lnTo>
                  <a:pt x="1427" y="5546"/>
                </a:lnTo>
                <a:lnTo>
                  <a:pt x="1439" y="5536"/>
                </a:lnTo>
                <a:lnTo>
                  <a:pt x="1447" y="5530"/>
                </a:lnTo>
                <a:lnTo>
                  <a:pt x="1453" y="5524"/>
                </a:lnTo>
                <a:lnTo>
                  <a:pt x="1459" y="5516"/>
                </a:lnTo>
                <a:lnTo>
                  <a:pt x="1464" y="5507"/>
                </a:lnTo>
                <a:lnTo>
                  <a:pt x="1469" y="5498"/>
                </a:lnTo>
                <a:lnTo>
                  <a:pt x="1474" y="5487"/>
                </a:lnTo>
                <a:lnTo>
                  <a:pt x="1468" y="5526"/>
                </a:lnTo>
                <a:lnTo>
                  <a:pt x="1476" y="5520"/>
                </a:lnTo>
                <a:lnTo>
                  <a:pt x="1485" y="5512"/>
                </a:lnTo>
                <a:lnTo>
                  <a:pt x="1496" y="5503"/>
                </a:lnTo>
                <a:lnTo>
                  <a:pt x="1507" y="5492"/>
                </a:lnTo>
                <a:lnTo>
                  <a:pt x="1520" y="5477"/>
                </a:lnTo>
                <a:lnTo>
                  <a:pt x="1531" y="5462"/>
                </a:lnTo>
                <a:lnTo>
                  <a:pt x="1536" y="5454"/>
                </a:lnTo>
                <a:lnTo>
                  <a:pt x="1541" y="5445"/>
                </a:lnTo>
                <a:lnTo>
                  <a:pt x="1543" y="5467"/>
                </a:lnTo>
                <a:lnTo>
                  <a:pt x="1567" y="5426"/>
                </a:lnTo>
                <a:lnTo>
                  <a:pt x="1580" y="5404"/>
                </a:lnTo>
                <a:lnTo>
                  <a:pt x="1592" y="5385"/>
                </a:lnTo>
                <a:lnTo>
                  <a:pt x="1605" y="5365"/>
                </a:lnTo>
                <a:lnTo>
                  <a:pt x="1621" y="5345"/>
                </a:lnTo>
                <a:lnTo>
                  <a:pt x="1636" y="5328"/>
                </a:lnTo>
                <a:lnTo>
                  <a:pt x="1654" y="5311"/>
                </a:lnTo>
                <a:lnTo>
                  <a:pt x="1654" y="5322"/>
                </a:lnTo>
                <a:lnTo>
                  <a:pt x="1653" y="5345"/>
                </a:lnTo>
                <a:lnTo>
                  <a:pt x="1653" y="5359"/>
                </a:lnTo>
                <a:lnTo>
                  <a:pt x="1654" y="5373"/>
                </a:lnTo>
                <a:lnTo>
                  <a:pt x="1656" y="5386"/>
                </a:lnTo>
                <a:lnTo>
                  <a:pt x="1659" y="5396"/>
                </a:lnTo>
                <a:lnTo>
                  <a:pt x="1678" y="5384"/>
                </a:lnTo>
                <a:lnTo>
                  <a:pt x="1682" y="5409"/>
                </a:lnTo>
                <a:lnTo>
                  <a:pt x="1685" y="5434"/>
                </a:lnTo>
                <a:lnTo>
                  <a:pt x="1689" y="5458"/>
                </a:lnTo>
                <a:lnTo>
                  <a:pt x="1697" y="5438"/>
                </a:lnTo>
                <a:lnTo>
                  <a:pt x="1698" y="5445"/>
                </a:lnTo>
                <a:lnTo>
                  <a:pt x="1701" y="5463"/>
                </a:lnTo>
                <a:lnTo>
                  <a:pt x="1703" y="5473"/>
                </a:lnTo>
                <a:lnTo>
                  <a:pt x="1706" y="5485"/>
                </a:lnTo>
                <a:lnTo>
                  <a:pt x="1710" y="5495"/>
                </a:lnTo>
                <a:lnTo>
                  <a:pt x="1716" y="5504"/>
                </a:lnTo>
                <a:lnTo>
                  <a:pt x="1724" y="5486"/>
                </a:lnTo>
                <a:lnTo>
                  <a:pt x="1725" y="5495"/>
                </a:lnTo>
                <a:lnTo>
                  <a:pt x="1729" y="5519"/>
                </a:lnTo>
                <a:lnTo>
                  <a:pt x="1732" y="5533"/>
                </a:lnTo>
                <a:lnTo>
                  <a:pt x="1736" y="5550"/>
                </a:lnTo>
                <a:lnTo>
                  <a:pt x="1741" y="5566"/>
                </a:lnTo>
                <a:lnTo>
                  <a:pt x="1748" y="5583"/>
                </a:lnTo>
                <a:lnTo>
                  <a:pt x="1752" y="5565"/>
                </a:lnTo>
                <a:lnTo>
                  <a:pt x="1752" y="5576"/>
                </a:lnTo>
                <a:lnTo>
                  <a:pt x="1753" y="5603"/>
                </a:lnTo>
                <a:lnTo>
                  <a:pt x="1755" y="5620"/>
                </a:lnTo>
                <a:lnTo>
                  <a:pt x="1758" y="5636"/>
                </a:lnTo>
                <a:lnTo>
                  <a:pt x="1762" y="5652"/>
                </a:lnTo>
                <a:lnTo>
                  <a:pt x="1765" y="5658"/>
                </a:lnTo>
                <a:lnTo>
                  <a:pt x="1768" y="5664"/>
                </a:lnTo>
                <a:lnTo>
                  <a:pt x="1775" y="5650"/>
                </a:lnTo>
                <a:lnTo>
                  <a:pt x="1774" y="5656"/>
                </a:lnTo>
                <a:lnTo>
                  <a:pt x="1773" y="5671"/>
                </a:lnTo>
                <a:lnTo>
                  <a:pt x="1773" y="5681"/>
                </a:lnTo>
                <a:lnTo>
                  <a:pt x="1774" y="5692"/>
                </a:lnTo>
                <a:lnTo>
                  <a:pt x="1776" y="5704"/>
                </a:lnTo>
                <a:lnTo>
                  <a:pt x="1779" y="5715"/>
                </a:lnTo>
                <a:lnTo>
                  <a:pt x="1738" y="5712"/>
                </a:lnTo>
                <a:lnTo>
                  <a:pt x="1744" y="5725"/>
                </a:lnTo>
                <a:lnTo>
                  <a:pt x="1717" y="5725"/>
                </a:lnTo>
                <a:lnTo>
                  <a:pt x="1689" y="5727"/>
                </a:lnTo>
                <a:lnTo>
                  <a:pt x="1662" y="5732"/>
                </a:lnTo>
                <a:lnTo>
                  <a:pt x="1634" y="5738"/>
                </a:lnTo>
                <a:lnTo>
                  <a:pt x="1656" y="5742"/>
                </a:lnTo>
                <a:lnTo>
                  <a:pt x="1644" y="5747"/>
                </a:lnTo>
                <a:lnTo>
                  <a:pt x="1633" y="5753"/>
                </a:lnTo>
                <a:lnTo>
                  <a:pt x="1622" y="5756"/>
                </a:lnTo>
                <a:lnTo>
                  <a:pt x="1609" y="5760"/>
                </a:lnTo>
                <a:lnTo>
                  <a:pt x="1597" y="5762"/>
                </a:lnTo>
                <a:lnTo>
                  <a:pt x="1586" y="5764"/>
                </a:lnTo>
                <a:lnTo>
                  <a:pt x="1573" y="5765"/>
                </a:lnTo>
                <a:lnTo>
                  <a:pt x="1561" y="5765"/>
                </a:lnTo>
                <a:lnTo>
                  <a:pt x="1569" y="5779"/>
                </a:lnTo>
                <a:lnTo>
                  <a:pt x="1556" y="5781"/>
                </a:lnTo>
                <a:lnTo>
                  <a:pt x="1543" y="5781"/>
                </a:lnTo>
                <a:lnTo>
                  <a:pt x="1531" y="5781"/>
                </a:lnTo>
                <a:lnTo>
                  <a:pt x="1519" y="5779"/>
                </a:lnTo>
                <a:lnTo>
                  <a:pt x="1506" y="5776"/>
                </a:lnTo>
                <a:lnTo>
                  <a:pt x="1494" y="5773"/>
                </a:lnTo>
                <a:lnTo>
                  <a:pt x="1482" y="5768"/>
                </a:lnTo>
                <a:lnTo>
                  <a:pt x="1470" y="5763"/>
                </a:lnTo>
                <a:lnTo>
                  <a:pt x="1484" y="5777"/>
                </a:lnTo>
                <a:lnTo>
                  <a:pt x="1458" y="5773"/>
                </a:lnTo>
                <a:lnTo>
                  <a:pt x="1432" y="5771"/>
                </a:lnTo>
                <a:lnTo>
                  <a:pt x="1406" y="5769"/>
                </a:lnTo>
                <a:lnTo>
                  <a:pt x="1381" y="5768"/>
                </a:lnTo>
                <a:lnTo>
                  <a:pt x="1399" y="5779"/>
                </a:lnTo>
                <a:lnTo>
                  <a:pt x="1374" y="5777"/>
                </a:lnTo>
                <a:lnTo>
                  <a:pt x="1350" y="5772"/>
                </a:lnTo>
                <a:lnTo>
                  <a:pt x="1324" y="5769"/>
                </a:lnTo>
                <a:lnTo>
                  <a:pt x="1312" y="5769"/>
                </a:lnTo>
                <a:lnTo>
                  <a:pt x="1300" y="5769"/>
                </a:lnTo>
                <a:lnTo>
                  <a:pt x="1316" y="5781"/>
                </a:lnTo>
                <a:lnTo>
                  <a:pt x="1301" y="5780"/>
                </a:lnTo>
                <a:lnTo>
                  <a:pt x="1287" y="5779"/>
                </a:lnTo>
                <a:lnTo>
                  <a:pt x="1272" y="5779"/>
                </a:lnTo>
                <a:lnTo>
                  <a:pt x="1258" y="5779"/>
                </a:lnTo>
                <a:lnTo>
                  <a:pt x="1243" y="5780"/>
                </a:lnTo>
                <a:lnTo>
                  <a:pt x="1229" y="5783"/>
                </a:lnTo>
                <a:lnTo>
                  <a:pt x="1215" y="5786"/>
                </a:lnTo>
                <a:lnTo>
                  <a:pt x="1201" y="5789"/>
                </a:lnTo>
                <a:lnTo>
                  <a:pt x="1225" y="5799"/>
                </a:lnTo>
                <a:lnTo>
                  <a:pt x="1249" y="5807"/>
                </a:lnTo>
                <a:lnTo>
                  <a:pt x="1273" y="5813"/>
                </a:lnTo>
                <a:lnTo>
                  <a:pt x="1298" y="5818"/>
                </a:lnTo>
                <a:lnTo>
                  <a:pt x="1268" y="5823"/>
                </a:lnTo>
                <a:lnTo>
                  <a:pt x="1362" y="5835"/>
                </a:lnTo>
                <a:lnTo>
                  <a:pt x="1346" y="5843"/>
                </a:lnTo>
                <a:lnTo>
                  <a:pt x="1367" y="5848"/>
                </a:lnTo>
                <a:lnTo>
                  <a:pt x="1390" y="5854"/>
                </a:lnTo>
                <a:lnTo>
                  <a:pt x="1413" y="5858"/>
                </a:lnTo>
                <a:lnTo>
                  <a:pt x="1435" y="5861"/>
                </a:lnTo>
                <a:lnTo>
                  <a:pt x="1417" y="5868"/>
                </a:lnTo>
                <a:lnTo>
                  <a:pt x="1430" y="5869"/>
                </a:lnTo>
                <a:lnTo>
                  <a:pt x="1443" y="5871"/>
                </a:lnTo>
                <a:lnTo>
                  <a:pt x="1457" y="5875"/>
                </a:lnTo>
                <a:lnTo>
                  <a:pt x="1470" y="5879"/>
                </a:lnTo>
                <a:lnTo>
                  <a:pt x="1483" y="5884"/>
                </a:lnTo>
                <a:lnTo>
                  <a:pt x="1495" y="5890"/>
                </a:lnTo>
                <a:lnTo>
                  <a:pt x="1507" y="5896"/>
                </a:lnTo>
                <a:lnTo>
                  <a:pt x="1519" y="5904"/>
                </a:lnTo>
                <a:lnTo>
                  <a:pt x="1492" y="5896"/>
                </a:lnTo>
                <a:lnTo>
                  <a:pt x="1506" y="5913"/>
                </a:lnTo>
                <a:lnTo>
                  <a:pt x="1523" y="5930"/>
                </a:lnTo>
                <a:lnTo>
                  <a:pt x="1540" y="5944"/>
                </a:lnTo>
                <a:lnTo>
                  <a:pt x="1560" y="5957"/>
                </a:lnTo>
                <a:lnTo>
                  <a:pt x="1541" y="5956"/>
                </a:lnTo>
                <a:lnTo>
                  <a:pt x="1551" y="5964"/>
                </a:lnTo>
                <a:lnTo>
                  <a:pt x="1560" y="5971"/>
                </a:lnTo>
                <a:lnTo>
                  <a:pt x="1569" y="5978"/>
                </a:lnTo>
                <a:lnTo>
                  <a:pt x="1580" y="5986"/>
                </a:lnTo>
                <a:lnTo>
                  <a:pt x="1590" y="5992"/>
                </a:lnTo>
                <a:lnTo>
                  <a:pt x="1601" y="5998"/>
                </a:lnTo>
                <a:lnTo>
                  <a:pt x="1611" y="6003"/>
                </a:lnTo>
                <a:lnTo>
                  <a:pt x="1623" y="6007"/>
                </a:lnTo>
                <a:lnTo>
                  <a:pt x="1605" y="6010"/>
                </a:lnTo>
                <a:lnTo>
                  <a:pt x="1619" y="6020"/>
                </a:lnTo>
                <a:lnTo>
                  <a:pt x="1632" y="6027"/>
                </a:lnTo>
                <a:lnTo>
                  <a:pt x="1645" y="6032"/>
                </a:lnTo>
                <a:lnTo>
                  <a:pt x="1659" y="6038"/>
                </a:lnTo>
                <a:lnTo>
                  <a:pt x="1687" y="6048"/>
                </a:lnTo>
                <a:lnTo>
                  <a:pt x="1700" y="6056"/>
                </a:lnTo>
                <a:lnTo>
                  <a:pt x="1712" y="6063"/>
                </a:lnTo>
                <a:lnTo>
                  <a:pt x="1693" y="6064"/>
                </a:lnTo>
                <a:lnTo>
                  <a:pt x="1711" y="6073"/>
                </a:lnTo>
                <a:lnTo>
                  <a:pt x="1731" y="6080"/>
                </a:lnTo>
                <a:lnTo>
                  <a:pt x="1751" y="6087"/>
                </a:lnTo>
                <a:lnTo>
                  <a:pt x="1770" y="6092"/>
                </a:lnTo>
                <a:lnTo>
                  <a:pt x="1743" y="6098"/>
                </a:lnTo>
                <a:lnTo>
                  <a:pt x="1754" y="6102"/>
                </a:lnTo>
                <a:lnTo>
                  <a:pt x="1765" y="6105"/>
                </a:lnTo>
                <a:lnTo>
                  <a:pt x="1776" y="6108"/>
                </a:lnTo>
                <a:lnTo>
                  <a:pt x="1788" y="6110"/>
                </a:lnTo>
                <a:lnTo>
                  <a:pt x="1799" y="6111"/>
                </a:lnTo>
                <a:lnTo>
                  <a:pt x="1810" y="6112"/>
                </a:lnTo>
                <a:lnTo>
                  <a:pt x="1823" y="6112"/>
                </a:lnTo>
                <a:lnTo>
                  <a:pt x="1834" y="6111"/>
                </a:lnTo>
                <a:lnTo>
                  <a:pt x="1811" y="6123"/>
                </a:lnTo>
                <a:lnTo>
                  <a:pt x="1830" y="6124"/>
                </a:lnTo>
                <a:lnTo>
                  <a:pt x="1853" y="6125"/>
                </a:lnTo>
                <a:lnTo>
                  <a:pt x="1903" y="6126"/>
                </a:lnTo>
                <a:lnTo>
                  <a:pt x="1929" y="6127"/>
                </a:lnTo>
                <a:lnTo>
                  <a:pt x="1954" y="6130"/>
                </a:lnTo>
                <a:lnTo>
                  <a:pt x="1965" y="6132"/>
                </a:lnTo>
                <a:lnTo>
                  <a:pt x="1975" y="6134"/>
                </a:lnTo>
                <a:lnTo>
                  <a:pt x="1985" y="6137"/>
                </a:lnTo>
                <a:lnTo>
                  <a:pt x="1993" y="6141"/>
                </a:lnTo>
                <a:lnTo>
                  <a:pt x="1991" y="6141"/>
                </a:lnTo>
                <a:lnTo>
                  <a:pt x="1989" y="6141"/>
                </a:lnTo>
                <a:lnTo>
                  <a:pt x="1983" y="6142"/>
                </a:lnTo>
                <a:lnTo>
                  <a:pt x="1974" y="6146"/>
                </a:lnTo>
                <a:lnTo>
                  <a:pt x="1965" y="6153"/>
                </a:lnTo>
                <a:lnTo>
                  <a:pt x="1944" y="6169"/>
                </a:lnTo>
                <a:lnTo>
                  <a:pt x="1922" y="6189"/>
                </a:lnTo>
                <a:lnTo>
                  <a:pt x="1898" y="6209"/>
                </a:lnTo>
                <a:lnTo>
                  <a:pt x="1877" y="6229"/>
                </a:lnTo>
                <a:lnTo>
                  <a:pt x="1853" y="6254"/>
                </a:lnTo>
                <a:lnTo>
                  <a:pt x="1878" y="6254"/>
                </a:lnTo>
                <a:lnTo>
                  <a:pt x="1853" y="6266"/>
                </a:lnTo>
                <a:lnTo>
                  <a:pt x="1827" y="6278"/>
                </a:lnTo>
                <a:lnTo>
                  <a:pt x="1802" y="6293"/>
                </a:lnTo>
                <a:lnTo>
                  <a:pt x="1777" y="6308"/>
                </a:lnTo>
                <a:lnTo>
                  <a:pt x="1807" y="6307"/>
                </a:lnTo>
                <a:lnTo>
                  <a:pt x="1785" y="6321"/>
                </a:lnTo>
                <a:lnTo>
                  <a:pt x="1764" y="6335"/>
                </a:lnTo>
                <a:lnTo>
                  <a:pt x="1743" y="6352"/>
                </a:lnTo>
                <a:lnTo>
                  <a:pt x="1725" y="6369"/>
                </a:lnTo>
                <a:lnTo>
                  <a:pt x="1749" y="6364"/>
                </a:lnTo>
                <a:lnTo>
                  <a:pt x="1728" y="6378"/>
                </a:lnTo>
                <a:lnTo>
                  <a:pt x="1708" y="6396"/>
                </a:lnTo>
                <a:lnTo>
                  <a:pt x="1691" y="6414"/>
                </a:lnTo>
                <a:lnTo>
                  <a:pt x="1674" y="6434"/>
                </a:lnTo>
                <a:lnTo>
                  <a:pt x="1694" y="6430"/>
                </a:lnTo>
                <a:lnTo>
                  <a:pt x="1677" y="6446"/>
                </a:lnTo>
                <a:lnTo>
                  <a:pt x="1662" y="6464"/>
                </a:lnTo>
                <a:lnTo>
                  <a:pt x="1647" y="6482"/>
                </a:lnTo>
                <a:lnTo>
                  <a:pt x="1632" y="6501"/>
                </a:lnTo>
                <a:lnTo>
                  <a:pt x="1651" y="6492"/>
                </a:lnTo>
                <a:lnTo>
                  <a:pt x="1647" y="6501"/>
                </a:lnTo>
                <a:lnTo>
                  <a:pt x="1640" y="6510"/>
                </a:lnTo>
                <a:lnTo>
                  <a:pt x="1634" y="6519"/>
                </a:lnTo>
                <a:lnTo>
                  <a:pt x="1627" y="6526"/>
                </a:lnTo>
                <a:lnTo>
                  <a:pt x="1620" y="6532"/>
                </a:lnTo>
                <a:lnTo>
                  <a:pt x="1610" y="6538"/>
                </a:lnTo>
                <a:lnTo>
                  <a:pt x="1602" y="6543"/>
                </a:lnTo>
                <a:lnTo>
                  <a:pt x="1592" y="6548"/>
                </a:lnTo>
                <a:lnTo>
                  <a:pt x="1611" y="6551"/>
                </a:lnTo>
                <a:lnTo>
                  <a:pt x="1591" y="6566"/>
                </a:lnTo>
                <a:lnTo>
                  <a:pt x="1569" y="6581"/>
                </a:lnTo>
                <a:lnTo>
                  <a:pt x="1548" y="6597"/>
                </a:lnTo>
                <a:lnTo>
                  <a:pt x="1526" y="6611"/>
                </a:lnTo>
                <a:lnTo>
                  <a:pt x="1554" y="6604"/>
                </a:lnTo>
                <a:lnTo>
                  <a:pt x="1533" y="6624"/>
                </a:lnTo>
                <a:lnTo>
                  <a:pt x="1514" y="6644"/>
                </a:lnTo>
                <a:lnTo>
                  <a:pt x="1496" y="6667"/>
                </a:lnTo>
                <a:lnTo>
                  <a:pt x="1480" y="6691"/>
                </a:lnTo>
                <a:lnTo>
                  <a:pt x="1502" y="6679"/>
                </a:lnTo>
                <a:lnTo>
                  <a:pt x="1524" y="6666"/>
                </a:lnTo>
                <a:lnTo>
                  <a:pt x="1545" y="6652"/>
                </a:lnTo>
                <a:lnTo>
                  <a:pt x="1565" y="6636"/>
                </a:lnTo>
                <a:lnTo>
                  <a:pt x="1558" y="6653"/>
                </a:lnTo>
                <a:lnTo>
                  <a:pt x="1592" y="6629"/>
                </a:lnTo>
                <a:lnTo>
                  <a:pt x="1626" y="6605"/>
                </a:lnTo>
                <a:lnTo>
                  <a:pt x="1628" y="6615"/>
                </a:lnTo>
                <a:lnTo>
                  <a:pt x="1648" y="6609"/>
                </a:lnTo>
                <a:lnTo>
                  <a:pt x="1667" y="6603"/>
                </a:lnTo>
                <a:lnTo>
                  <a:pt x="1687" y="6597"/>
                </a:lnTo>
                <a:lnTo>
                  <a:pt x="1705" y="6589"/>
                </a:lnTo>
                <a:lnTo>
                  <a:pt x="1689" y="6608"/>
                </a:lnTo>
                <a:lnTo>
                  <a:pt x="1722" y="6597"/>
                </a:lnTo>
                <a:lnTo>
                  <a:pt x="1737" y="6592"/>
                </a:lnTo>
                <a:lnTo>
                  <a:pt x="1754" y="6587"/>
                </a:lnTo>
                <a:lnTo>
                  <a:pt x="1771" y="6582"/>
                </a:lnTo>
                <a:lnTo>
                  <a:pt x="1788" y="6579"/>
                </a:lnTo>
                <a:lnTo>
                  <a:pt x="1804" y="6577"/>
                </a:lnTo>
                <a:lnTo>
                  <a:pt x="1822" y="6576"/>
                </a:lnTo>
                <a:lnTo>
                  <a:pt x="1807" y="6588"/>
                </a:lnTo>
                <a:lnTo>
                  <a:pt x="1846" y="6583"/>
                </a:lnTo>
                <a:lnTo>
                  <a:pt x="1887" y="6578"/>
                </a:lnTo>
                <a:lnTo>
                  <a:pt x="1871" y="6592"/>
                </a:lnTo>
                <a:lnTo>
                  <a:pt x="1895" y="6587"/>
                </a:lnTo>
                <a:lnTo>
                  <a:pt x="1919" y="6580"/>
                </a:lnTo>
                <a:lnTo>
                  <a:pt x="1941" y="6573"/>
                </a:lnTo>
                <a:lnTo>
                  <a:pt x="1965" y="6566"/>
                </a:lnTo>
                <a:lnTo>
                  <a:pt x="1952" y="6582"/>
                </a:lnTo>
                <a:lnTo>
                  <a:pt x="1999" y="6565"/>
                </a:lnTo>
                <a:lnTo>
                  <a:pt x="2044" y="6545"/>
                </a:lnTo>
                <a:lnTo>
                  <a:pt x="2039" y="6560"/>
                </a:lnTo>
                <a:lnTo>
                  <a:pt x="2083" y="6535"/>
                </a:lnTo>
                <a:lnTo>
                  <a:pt x="2105" y="6524"/>
                </a:lnTo>
                <a:lnTo>
                  <a:pt x="2128" y="6512"/>
                </a:lnTo>
                <a:lnTo>
                  <a:pt x="2117" y="6527"/>
                </a:lnTo>
                <a:lnTo>
                  <a:pt x="2127" y="6523"/>
                </a:lnTo>
                <a:lnTo>
                  <a:pt x="2138" y="6518"/>
                </a:lnTo>
                <a:lnTo>
                  <a:pt x="2160" y="6505"/>
                </a:lnTo>
                <a:lnTo>
                  <a:pt x="2181" y="6494"/>
                </a:lnTo>
                <a:lnTo>
                  <a:pt x="2192" y="6490"/>
                </a:lnTo>
                <a:lnTo>
                  <a:pt x="2202" y="6486"/>
                </a:lnTo>
                <a:lnTo>
                  <a:pt x="2191" y="6510"/>
                </a:lnTo>
                <a:lnTo>
                  <a:pt x="2206" y="6497"/>
                </a:lnTo>
                <a:lnTo>
                  <a:pt x="2226" y="6479"/>
                </a:lnTo>
                <a:lnTo>
                  <a:pt x="2248" y="6457"/>
                </a:lnTo>
                <a:lnTo>
                  <a:pt x="2236" y="6485"/>
                </a:lnTo>
                <a:lnTo>
                  <a:pt x="2252" y="6474"/>
                </a:lnTo>
                <a:lnTo>
                  <a:pt x="2260" y="6468"/>
                </a:lnTo>
                <a:lnTo>
                  <a:pt x="2268" y="6461"/>
                </a:lnTo>
                <a:lnTo>
                  <a:pt x="2275" y="6453"/>
                </a:lnTo>
                <a:lnTo>
                  <a:pt x="2281" y="6444"/>
                </a:lnTo>
                <a:lnTo>
                  <a:pt x="2287" y="6436"/>
                </a:lnTo>
                <a:lnTo>
                  <a:pt x="2288" y="6432"/>
                </a:lnTo>
                <a:lnTo>
                  <a:pt x="2289" y="6428"/>
                </a:lnTo>
                <a:lnTo>
                  <a:pt x="2289" y="6446"/>
                </a:lnTo>
                <a:lnTo>
                  <a:pt x="2297" y="6439"/>
                </a:lnTo>
                <a:lnTo>
                  <a:pt x="2304" y="6430"/>
                </a:lnTo>
                <a:lnTo>
                  <a:pt x="2315" y="6410"/>
                </a:lnTo>
                <a:lnTo>
                  <a:pt x="2322" y="6401"/>
                </a:lnTo>
                <a:lnTo>
                  <a:pt x="2329" y="6391"/>
                </a:lnTo>
                <a:lnTo>
                  <a:pt x="2336" y="6382"/>
                </a:lnTo>
                <a:lnTo>
                  <a:pt x="2344" y="6374"/>
                </a:lnTo>
                <a:lnTo>
                  <a:pt x="2347" y="6373"/>
                </a:lnTo>
                <a:lnTo>
                  <a:pt x="2348" y="6374"/>
                </a:lnTo>
                <a:lnTo>
                  <a:pt x="2348" y="6377"/>
                </a:lnTo>
                <a:lnTo>
                  <a:pt x="2348" y="6382"/>
                </a:lnTo>
                <a:lnTo>
                  <a:pt x="2346" y="6395"/>
                </a:lnTo>
                <a:lnTo>
                  <a:pt x="2342" y="6410"/>
                </a:lnTo>
                <a:lnTo>
                  <a:pt x="2334" y="6440"/>
                </a:lnTo>
                <a:lnTo>
                  <a:pt x="2330" y="6454"/>
                </a:lnTo>
                <a:lnTo>
                  <a:pt x="2351" y="6445"/>
                </a:lnTo>
                <a:lnTo>
                  <a:pt x="2345" y="6456"/>
                </a:lnTo>
                <a:lnTo>
                  <a:pt x="2340" y="6466"/>
                </a:lnTo>
                <a:lnTo>
                  <a:pt x="2336" y="6476"/>
                </a:lnTo>
                <a:lnTo>
                  <a:pt x="2333" y="6488"/>
                </a:lnTo>
                <a:lnTo>
                  <a:pt x="2331" y="6499"/>
                </a:lnTo>
                <a:lnTo>
                  <a:pt x="2329" y="6510"/>
                </a:lnTo>
                <a:lnTo>
                  <a:pt x="2329" y="6522"/>
                </a:lnTo>
                <a:lnTo>
                  <a:pt x="2329" y="6533"/>
                </a:lnTo>
                <a:lnTo>
                  <a:pt x="2343" y="6519"/>
                </a:lnTo>
                <a:lnTo>
                  <a:pt x="2338" y="6538"/>
                </a:lnTo>
                <a:lnTo>
                  <a:pt x="2336" y="6559"/>
                </a:lnTo>
                <a:lnTo>
                  <a:pt x="2336" y="6579"/>
                </a:lnTo>
                <a:lnTo>
                  <a:pt x="2338" y="6599"/>
                </a:lnTo>
                <a:lnTo>
                  <a:pt x="2345" y="6588"/>
                </a:lnTo>
                <a:lnTo>
                  <a:pt x="2348" y="6583"/>
                </a:lnTo>
                <a:lnTo>
                  <a:pt x="2346" y="6595"/>
                </a:lnTo>
                <a:lnTo>
                  <a:pt x="2345" y="6606"/>
                </a:lnTo>
                <a:lnTo>
                  <a:pt x="2344" y="6618"/>
                </a:lnTo>
                <a:lnTo>
                  <a:pt x="2344" y="6630"/>
                </a:lnTo>
                <a:lnTo>
                  <a:pt x="2346" y="6641"/>
                </a:lnTo>
                <a:lnTo>
                  <a:pt x="2347" y="6653"/>
                </a:lnTo>
                <a:lnTo>
                  <a:pt x="2351" y="6663"/>
                </a:lnTo>
                <a:lnTo>
                  <a:pt x="2354" y="6674"/>
                </a:lnTo>
                <a:lnTo>
                  <a:pt x="2357" y="6671"/>
                </a:lnTo>
                <a:lnTo>
                  <a:pt x="2359" y="6668"/>
                </a:lnTo>
                <a:lnTo>
                  <a:pt x="2362" y="6663"/>
                </a:lnTo>
                <a:lnTo>
                  <a:pt x="2364" y="6656"/>
                </a:lnTo>
                <a:lnTo>
                  <a:pt x="2362" y="6679"/>
                </a:lnTo>
                <a:lnTo>
                  <a:pt x="2363" y="6702"/>
                </a:lnTo>
                <a:lnTo>
                  <a:pt x="2365" y="6725"/>
                </a:lnTo>
                <a:lnTo>
                  <a:pt x="2369" y="6747"/>
                </a:lnTo>
                <a:lnTo>
                  <a:pt x="2380" y="6727"/>
                </a:lnTo>
                <a:lnTo>
                  <a:pt x="2385" y="6716"/>
                </a:lnTo>
                <a:lnTo>
                  <a:pt x="2382" y="6728"/>
                </a:lnTo>
                <a:lnTo>
                  <a:pt x="2381" y="6739"/>
                </a:lnTo>
                <a:lnTo>
                  <a:pt x="2380" y="6750"/>
                </a:lnTo>
                <a:lnTo>
                  <a:pt x="2380" y="6763"/>
                </a:lnTo>
                <a:lnTo>
                  <a:pt x="2381" y="6774"/>
                </a:lnTo>
                <a:lnTo>
                  <a:pt x="2383" y="6786"/>
                </a:lnTo>
                <a:lnTo>
                  <a:pt x="2386" y="6796"/>
                </a:lnTo>
                <a:lnTo>
                  <a:pt x="2389" y="6807"/>
                </a:lnTo>
                <a:lnTo>
                  <a:pt x="2398" y="6796"/>
                </a:lnTo>
                <a:lnTo>
                  <a:pt x="2400" y="6793"/>
                </a:lnTo>
                <a:lnTo>
                  <a:pt x="2394" y="6815"/>
                </a:lnTo>
                <a:lnTo>
                  <a:pt x="2391" y="6839"/>
                </a:lnTo>
                <a:lnTo>
                  <a:pt x="2389" y="6863"/>
                </a:lnTo>
                <a:lnTo>
                  <a:pt x="2389" y="6886"/>
                </a:lnTo>
                <a:lnTo>
                  <a:pt x="2405" y="6867"/>
                </a:lnTo>
                <a:lnTo>
                  <a:pt x="2402" y="6890"/>
                </a:lnTo>
                <a:lnTo>
                  <a:pt x="2399" y="6912"/>
                </a:lnTo>
                <a:lnTo>
                  <a:pt x="2398" y="6935"/>
                </a:lnTo>
                <a:lnTo>
                  <a:pt x="2398" y="6959"/>
                </a:lnTo>
                <a:lnTo>
                  <a:pt x="2409" y="6937"/>
                </a:lnTo>
                <a:lnTo>
                  <a:pt x="2408" y="6950"/>
                </a:lnTo>
                <a:lnTo>
                  <a:pt x="2408" y="6965"/>
                </a:lnTo>
                <a:lnTo>
                  <a:pt x="2409" y="6978"/>
                </a:lnTo>
                <a:lnTo>
                  <a:pt x="2411" y="6993"/>
                </a:lnTo>
                <a:lnTo>
                  <a:pt x="2413" y="7006"/>
                </a:lnTo>
                <a:lnTo>
                  <a:pt x="2418" y="7020"/>
                </a:lnTo>
                <a:lnTo>
                  <a:pt x="2422" y="7033"/>
                </a:lnTo>
                <a:lnTo>
                  <a:pt x="2428" y="7045"/>
                </a:lnTo>
                <a:lnTo>
                  <a:pt x="2433" y="6953"/>
                </a:lnTo>
                <a:lnTo>
                  <a:pt x="2440" y="6966"/>
                </a:lnTo>
                <a:lnTo>
                  <a:pt x="2442" y="6865"/>
                </a:lnTo>
                <a:lnTo>
                  <a:pt x="2449" y="6885"/>
                </a:lnTo>
                <a:lnTo>
                  <a:pt x="2454" y="6862"/>
                </a:lnTo>
                <a:lnTo>
                  <a:pt x="2458" y="6839"/>
                </a:lnTo>
                <a:lnTo>
                  <a:pt x="2460" y="6815"/>
                </a:lnTo>
                <a:lnTo>
                  <a:pt x="2462" y="6793"/>
                </a:lnTo>
                <a:lnTo>
                  <a:pt x="2467" y="6834"/>
                </a:lnTo>
                <a:lnTo>
                  <a:pt x="2473" y="6814"/>
                </a:lnTo>
                <a:lnTo>
                  <a:pt x="2478" y="6794"/>
                </a:lnTo>
                <a:lnTo>
                  <a:pt x="2483" y="6773"/>
                </a:lnTo>
                <a:lnTo>
                  <a:pt x="2486" y="6753"/>
                </a:lnTo>
                <a:lnTo>
                  <a:pt x="2490" y="6773"/>
                </a:lnTo>
                <a:lnTo>
                  <a:pt x="2500" y="6753"/>
                </a:lnTo>
                <a:lnTo>
                  <a:pt x="2508" y="6731"/>
                </a:lnTo>
                <a:lnTo>
                  <a:pt x="2515" y="6709"/>
                </a:lnTo>
                <a:lnTo>
                  <a:pt x="2521" y="6687"/>
                </a:lnTo>
                <a:lnTo>
                  <a:pt x="2523" y="6716"/>
                </a:lnTo>
                <a:lnTo>
                  <a:pt x="2532" y="6699"/>
                </a:lnTo>
                <a:lnTo>
                  <a:pt x="2540" y="6679"/>
                </a:lnTo>
                <a:lnTo>
                  <a:pt x="2546" y="6660"/>
                </a:lnTo>
                <a:lnTo>
                  <a:pt x="2550" y="6640"/>
                </a:lnTo>
                <a:lnTo>
                  <a:pt x="2556" y="6666"/>
                </a:lnTo>
                <a:lnTo>
                  <a:pt x="2565" y="6649"/>
                </a:lnTo>
                <a:lnTo>
                  <a:pt x="2573" y="6632"/>
                </a:lnTo>
                <a:lnTo>
                  <a:pt x="2579" y="6613"/>
                </a:lnTo>
                <a:lnTo>
                  <a:pt x="2584" y="6596"/>
                </a:lnTo>
                <a:lnTo>
                  <a:pt x="2589" y="6616"/>
                </a:lnTo>
                <a:lnTo>
                  <a:pt x="2594" y="6606"/>
                </a:lnTo>
                <a:lnTo>
                  <a:pt x="2598" y="6597"/>
                </a:lnTo>
                <a:lnTo>
                  <a:pt x="2605" y="6576"/>
                </a:lnTo>
                <a:lnTo>
                  <a:pt x="2609" y="6555"/>
                </a:lnTo>
                <a:lnTo>
                  <a:pt x="2611" y="6533"/>
                </a:lnTo>
                <a:lnTo>
                  <a:pt x="2616" y="6557"/>
                </a:lnTo>
                <a:lnTo>
                  <a:pt x="2621" y="6541"/>
                </a:lnTo>
                <a:lnTo>
                  <a:pt x="2625" y="6526"/>
                </a:lnTo>
                <a:lnTo>
                  <a:pt x="2627" y="6509"/>
                </a:lnTo>
                <a:lnTo>
                  <a:pt x="2628" y="6493"/>
                </a:lnTo>
                <a:lnTo>
                  <a:pt x="2636" y="6506"/>
                </a:lnTo>
                <a:lnTo>
                  <a:pt x="2637" y="6485"/>
                </a:lnTo>
                <a:lnTo>
                  <a:pt x="2637" y="6463"/>
                </a:lnTo>
                <a:lnTo>
                  <a:pt x="2636" y="6441"/>
                </a:lnTo>
                <a:lnTo>
                  <a:pt x="2633" y="6421"/>
                </a:lnTo>
                <a:lnTo>
                  <a:pt x="2648" y="6443"/>
                </a:lnTo>
                <a:lnTo>
                  <a:pt x="2645" y="6418"/>
                </a:lnTo>
                <a:lnTo>
                  <a:pt x="2641" y="6378"/>
                </a:lnTo>
                <a:lnTo>
                  <a:pt x="2634" y="6328"/>
                </a:lnTo>
                <a:lnTo>
                  <a:pt x="2637" y="6329"/>
                </a:lnTo>
                <a:lnTo>
                  <a:pt x="2641" y="6330"/>
                </a:lnTo>
                <a:lnTo>
                  <a:pt x="2644" y="6332"/>
                </a:lnTo>
                <a:lnTo>
                  <a:pt x="2648" y="6335"/>
                </a:lnTo>
                <a:lnTo>
                  <a:pt x="2656" y="6343"/>
                </a:lnTo>
                <a:lnTo>
                  <a:pt x="2663" y="6354"/>
                </a:lnTo>
                <a:lnTo>
                  <a:pt x="2675" y="6375"/>
                </a:lnTo>
                <a:lnTo>
                  <a:pt x="2684" y="6392"/>
                </a:lnTo>
                <a:lnTo>
                  <a:pt x="2681" y="6374"/>
                </a:lnTo>
                <a:lnTo>
                  <a:pt x="2688" y="6378"/>
                </a:lnTo>
                <a:lnTo>
                  <a:pt x="2693" y="6386"/>
                </a:lnTo>
                <a:lnTo>
                  <a:pt x="2700" y="6395"/>
                </a:lnTo>
                <a:lnTo>
                  <a:pt x="2706" y="6404"/>
                </a:lnTo>
                <a:lnTo>
                  <a:pt x="2717" y="6424"/>
                </a:lnTo>
                <a:lnTo>
                  <a:pt x="2727" y="6437"/>
                </a:lnTo>
                <a:lnTo>
                  <a:pt x="2727" y="6425"/>
                </a:lnTo>
                <a:lnTo>
                  <a:pt x="2730" y="6430"/>
                </a:lnTo>
                <a:lnTo>
                  <a:pt x="2734" y="6436"/>
                </a:lnTo>
                <a:lnTo>
                  <a:pt x="2742" y="6451"/>
                </a:lnTo>
                <a:lnTo>
                  <a:pt x="2750" y="6469"/>
                </a:lnTo>
                <a:lnTo>
                  <a:pt x="2751" y="6448"/>
                </a:lnTo>
                <a:lnTo>
                  <a:pt x="2757" y="6457"/>
                </a:lnTo>
                <a:lnTo>
                  <a:pt x="2760" y="6466"/>
                </a:lnTo>
                <a:lnTo>
                  <a:pt x="2764" y="6476"/>
                </a:lnTo>
                <a:lnTo>
                  <a:pt x="2766" y="6486"/>
                </a:lnTo>
                <a:lnTo>
                  <a:pt x="2768" y="6495"/>
                </a:lnTo>
                <a:lnTo>
                  <a:pt x="2769" y="6505"/>
                </a:lnTo>
                <a:lnTo>
                  <a:pt x="2770" y="6515"/>
                </a:lnTo>
                <a:lnTo>
                  <a:pt x="2770" y="6526"/>
                </a:lnTo>
                <a:lnTo>
                  <a:pt x="2770" y="6519"/>
                </a:lnTo>
                <a:lnTo>
                  <a:pt x="2772" y="6510"/>
                </a:lnTo>
                <a:lnTo>
                  <a:pt x="2776" y="6502"/>
                </a:lnTo>
                <a:lnTo>
                  <a:pt x="2784" y="6541"/>
                </a:lnTo>
                <a:lnTo>
                  <a:pt x="2791" y="6579"/>
                </a:lnTo>
                <a:lnTo>
                  <a:pt x="2791" y="6575"/>
                </a:lnTo>
                <a:lnTo>
                  <a:pt x="2792" y="6571"/>
                </a:lnTo>
                <a:lnTo>
                  <a:pt x="2795" y="6566"/>
                </a:lnTo>
                <a:lnTo>
                  <a:pt x="2798" y="6564"/>
                </a:lnTo>
                <a:lnTo>
                  <a:pt x="2799" y="6563"/>
                </a:lnTo>
                <a:lnTo>
                  <a:pt x="2801" y="6574"/>
                </a:lnTo>
                <a:lnTo>
                  <a:pt x="2804" y="6586"/>
                </a:lnTo>
                <a:lnTo>
                  <a:pt x="2808" y="6597"/>
                </a:lnTo>
                <a:lnTo>
                  <a:pt x="2812" y="6607"/>
                </a:lnTo>
                <a:lnTo>
                  <a:pt x="2818" y="6618"/>
                </a:lnTo>
                <a:lnTo>
                  <a:pt x="2825" y="6628"/>
                </a:lnTo>
                <a:lnTo>
                  <a:pt x="2831" y="6637"/>
                </a:lnTo>
                <a:lnTo>
                  <a:pt x="2839" y="6646"/>
                </a:lnTo>
                <a:lnTo>
                  <a:pt x="2834" y="6635"/>
                </a:lnTo>
                <a:lnTo>
                  <a:pt x="2830" y="6622"/>
                </a:lnTo>
                <a:lnTo>
                  <a:pt x="2828" y="6606"/>
                </a:lnTo>
                <a:lnTo>
                  <a:pt x="2825" y="6590"/>
                </a:lnTo>
                <a:lnTo>
                  <a:pt x="2823" y="6558"/>
                </a:lnTo>
                <a:lnTo>
                  <a:pt x="2820" y="6531"/>
                </a:lnTo>
                <a:lnTo>
                  <a:pt x="2839" y="6552"/>
                </a:lnTo>
                <a:lnTo>
                  <a:pt x="2816" y="6503"/>
                </a:lnTo>
                <a:lnTo>
                  <a:pt x="2793" y="6457"/>
                </a:lnTo>
                <a:lnTo>
                  <a:pt x="2807" y="6472"/>
                </a:lnTo>
                <a:lnTo>
                  <a:pt x="2797" y="6420"/>
                </a:lnTo>
                <a:lnTo>
                  <a:pt x="2788" y="6367"/>
                </a:lnTo>
                <a:lnTo>
                  <a:pt x="2799" y="6387"/>
                </a:lnTo>
                <a:lnTo>
                  <a:pt x="2800" y="6376"/>
                </a:lnTo>
                <a:lnTo>
                  <a:pt x="2799" y="6365"/>
                </a:lnTo>
                <a:lnTo>
                  <a:pt x="2797" y="6342"/>
                </a:lnTo>
                <a:lnTo>
                  <a:pt x="2792" y="6321"/>
                </a:lnTo>
                <a:lnTo>
                  <a:pt x="2788" y="6299"/>
                </a:lnTo>
                <a:lnTo>
                  <a:pt x="2798" y="6321"/>
                </a:lnTo>
                <a:lnTo>
                  <a:pt x="2799" y="6308"/>
                </a:lnTo>
                <a:lnTo>
                  <a:pt x="2798" y="6296"/>
                </a:lnTo>
                <a:lnTo>
                  <a:pt x="2797" y="6284"/>
                </a:lnTo>
                <a:lnTo>
                  <a:pt x="2794" y="6272"/>
                </a:lnTo>
                <a:lnTo>
                  <a:pt x="2790" y="6261"/>
                </a:lnTo>
                <a:lnTo>
                  <a:pt x="2784" y="6249"/>
                </a:lnTo>
                <a:lnTo>
                  <a:pt x="2777" y="6239"/>
                </a:lnTo>
                <a:lnTo>
                  <a:pt x="2770" y="6229"/>
                </a:lnTo>
                <a:lnTo>
                  <a:pt x="2792" y="6249"/>
                </a:lnTo>
                <a:lnTo>
                  <a:pt x="2788" y="6237"/>
                </a:lnTo>
                <a:lnTo>
                  <a:pt x="2783" y="6225"/>
                </a:lnTo>
                <a:lnTo>
                  <a:pt x="2778" y="6212"/>
                </a:lnTo>
                <a:lnTo>
                  <a:pt x="2773" y="6201"/>
                </a:lnTo>
                <a:lnTo>
                  <a:pt x="2766" y="6190"/>
                </a:lnTo>
                <a:lnTo>
                  <a:pt x="2760" y="6178"/>
                </a:lnTo>
                <a:lnTo>
                  <a:pt x="2751" y="6168"/>
                </a:lnTo>
                <a:lnTo>
                  <a:pt x="2743" y="6158"/>
                </a:lnTo>
                <a:lnTo>
                  <a:pt x="2761" y="6162"/>
                </a:lnTo>
                <a:lnTo>
                  <a:pt x="2757" y="6155"/>
                </a:lnTo>
                <a:lnTo>
                  <a:pt x="2750" y="6146"/>
                </a:lnTo>
                <a:lnTo>
                  <a:pt x="2743" y="6137"/>
                </a:lnTo>
                <a:lnTo>
                  <a:pt x="2733" y="6127"/>
                </a:lnTo>
                <a:lnTo>
                  <a:pt x="2711" y="6104"/>
                </a:lnTo>
                <a:lnTo>
                  <a:pt x="2690" y="6080"/>
                </a:lnTo>
                <a:lnTo>
                  <a:pt x="2679" y="6069"/>
                </a:lnTo>
                <a:lnTo>
                  <a:pt x="2670" y="6057"/>
                </a:lnTo>
                <a:lnTo>
                  <a:pt x="2663" y="6045"/>
                </a:lnTo>
                <a:lnTo>
                  <a:pt x="2657" y="6034"/>
                </a:lnTo>
                <a:lnTo>
                  <a:pt x="2656" y="6029"/>
                </a:lnTo>
                <a:lnTo>
                  <a:pt x="2655" y="6024"/>
                </a:lnTo>
                <a:lnTo>
                  <a:pt x="2654" y="6019"/>
                </a:lnTo>
                <a:lnTo>
                  <a:pt x="2655" y="6013"/>
                </a:lnTo>
                <a:lnTo>
                  <a:pt x="2656" y="6009"/>
                </a:lnTo>
                <a:lnTo>
                  <a:pt x="2658" y="6005"/>
                </a:lnTo>
                <a:lnTo>
                  <a:pt x="2661" y="6001"/>
                </a:lnTo>
                <a:lnTo>
                  <a:pt x="2665" y="5997"/>
                </a:lnTo>
                <a:lnTo>
                  <a:pt x="2673" y="5995"/>
                </a:lnTo>
                <a:lnTo>
                  <a:pt x="2681" y="5994"/>
                </a:lnTo>
                <a:lnTo>
                  <a:pt x="2700" y="5992"/>
                </a:lnTo>
                <a:lnTo>
                  <a:pt x="2721" y="5992"/>
                </a:lnTo>
                <a:lnTo>
                  <a:pt x="2743" y="5994"/>
                </a:lnTo>
                <a:lnTo>
                  <a:pt x="2767" y="5997"/>
                </a:lnTo>
                <a:lnTo>
                  <a:pt x="2792" y="6000"/>
                </a:lnTo>
                <a:lnTo>
                  <a:pt x="2843" y="6010"/>
                </a:lnTo>
                <a:lnTo>
                  <a:pt x="2945" y="6033"/>
                </a:lnTo>
                <a:lnTo>
                  <a:pt x="2969" y="6037"/>
                </a:lnTo>
                <a:lnTo>
                  <a:pt x="2991" y="6041"/>
                </a:lnTo>
                <a:lnTo>
                  <a:pt x="3011" y="6043"/>
                </a:lnTo>
                <a:lnTo>
                  <a:pt x="3030" y="6044"/>
                </a:lnTo>
                <a:lnTo>
                  <a:pt x="3071" y="6045"/>
                </a:lnTo>
                <a:lnTo>
                  <a:pt x="3110" y="6046"/>
                </a:lnTo>
                <a:lnTo>
                  <a:pt x="3185" y="6047"/>
                </a:lnTo>
                <a:lnTo>
                  <a:pt x="3220" y="6047"/>
                </a:lnTo>
                <a:lnTo>
                  <a:pt x="3256" y="6049"/>
                </a:lnTo>
                <a:lnTo>
                  <a:pt x="3289" y="6053"/>
                </a:lnTo>
                <a:lnTo>
                  <a:pt x="3321" y="6058"/>
                </a:lnTo>
                <a:lnTo>
                  <a:pt x="3353" y="6065"/>
                </a:lnTo>
                <a:lnTo>
                  <a:pt x="3369" y="6069"/>
                </a:lnTo>
                <a:lnTo>
                  <a:pt x="3384" y="6073"/>
                </a:lnTo>
                <a:lnTo>
                  <a:pt x="3400" y="6079"/>
                </a:lnTo>
                <a:lnTo>
                  <a:pt x="3415" y="6086"/>
                </a:lnTo>
                <a:lnTo>
                  <a:pt x="3431" y="6093"/>
                </a:lnTo>
                <a:lnTo>
                  <a:pt x="3446" y="6101"/>
                </a:lnTo>
                <a:lnTo>
                  <a:pt x="3461" y="6109"/>
                </a:lnTo>
                <a:lnTo>
                  <a:pt x="3476" y="6120"/>
                </a:lnTo>
                <a:lnTo>
                  <a:pt x="3491" y="6130"/>
                </a:lnTo>
                <a:lnTo>
                  <a:pt x="3506" y="6142"/>
                </a:lnTo>
                <a:lnTo>
                  <a:pt x="3520" y="6155"/>
                </a:lnTo>
                <a:lnTo>
                  <a:pt x="3535" y="6169"/>
                </a:lnTo>
                <a:lnTo>
                  <a:pt x="3550" y="6184"/>
                </a:lnTo>
                <a:lnTo>
                  <a:pt x="3565" y="6200"/>
                </a:lnTo>
                <a:lnTo>
                  <a:pt x="3676" y="6328"/>
                </a:lnTo>
                <a:lnTo>
                  <a:pt x="3787" y="6456"/>
                </a:lnTo>
                <a:lnTo>
                  <a:pt x="3843" y="6520"/>
                </a:lnTo>
                <a:lnTo>
                  <a:pt x="3899" y="6583"/>
                </a:lnTo>
                <a:lnTo>
                  <a:pt x="3956" y="6645"/>
                </a:lnTo>
                <a:lnTo>
                  <a:pt x="4014" y="6707"/>
                </a:lnTo>
                <a:lnTo>
                  <a:pt x="4052" y="6746"/>
                </a:lnTo>
                <a:lnTo>
                  <a:pt x="4090" y="6785"/>
                </a:lnTo>
                <a:lnTo>
                  <a:pt x="4165" y="6859"/>
                </a:lnTo>
                <a:lnTo>
                  <a:pt x="4200" y="6896"/>
                </a:lnTo>
                <a:lnTo>
                  <a:pt x="4235" y="6933"/>
                </a:lnTo>
                <a:lnTo>
                  <a:pt x="4267" y="6971"/>
                </a:lnTo>
                <a:lnTo>
                  <a:pt x="4282" y="6991"/>
                </a:lnTo>
                <a:lnTo>
                  <a:pt x="4297" y="7010"/>
                </a:lnTo>
                <a:lnTo>
                  <a:pt x="4310" y="7030"/>
                </a:lnTo>
                <a:lnTo>
                  <a:pt x="4323" y="7050"/>
                </a:lnTo>
                <a:lnTo>
                  <a:pt x="4336" y="7071"/>
                </a:lnTo>
                <a:lnTo>
                  <a:pt x="4347" y="7092"/>
                </a:lnTo>
                <a:lnTo>
                  <a:pt x="4358" y="7113"/>
                </a:lnTo>
                <a:lnTo>
                  <a:pt x="4368" y="7136"/>
                </a:lnTo>
                <a:lnTo>
                  <a:pt x="4377" y="7159"/>
                </a:lnTo>
                <a:lnTo>
                  <a:pt x="4384" y="7181"/>
                </a:lnTo>
                <a:lnTo>
                  <a:pt x="4391" y="7206"/>
                </a:lnTo>
                <a:lnTo>
                  <a:pt x="4397" y="7230"/>
                </a:lnTo>
                <a:lnTo>
                  <a:pt x="4401" y="7256"/>
                </a:lnTo>
                <a:lnTo>
                  <a:pt x="4404" y="7281"/>
                </a:lnTo>
                <a:lnTo>
                  <a:pt x="4406" y="7308"/>
                </a:lnTo>
                <a:lnTo>
                  <a:pt x="4407" y="7336"/>
                </a:lnTo>
                <a:lnTo>
                  <a:pt x="4406" y="7364"/>
                </a:lnTo>
                <a:lnTo>
                  <a:pt x="4404" y="7394"/>
                </a:lnTo>
                <a:lnTo>
                  <a:pt x="4414" y="7393"/>
                </a:lnTo>
                <a:lnTo>
                  <a:pt x="4424" y="7391"/>
                </a:lnTo>
                <a:lnTo>
                  <a:pt x="4433" y="7389"/>
                </a:lnTo>
                <a:lnTo>
                  <a:pt x="4441" y="7386"/>
                </a:lnTo>
                <a:lnTo>
                  <a:pt x="4447" y="7381"/>
                </a:lnTo>
                <a:lnTo>
                  <a:pt x="4453" y="7376"/>
                </a:lnTo>
                <a:lnTo>
                  <a:pt x="4457" y="7372"/>
                </a:lnTo>
                <a:lnTo>
                  <a:pt x="4462" y="7366"/>
                </a:lnTo>
                <a:lnTo>
                  <a:pt x="4466" y="7360"/>
                </a:lnTo>
                <a:lnTo>
                  <a:pt x="4468" y="7354"/>
                </a:lnTo>
                <a:lnTo>
                  <a:pt x="4470" y="7346"/>
                </a:lnTo>
                <a:lnTo>
                  <a:pt x="4472" y="7339"/>
                </a:lnTo>
                <a:lnTo>
                  <a:pt x="4474" y="7323"/>
                </a:lnTo>
                <a:lnTo>
                  <a:pt x="4474" y="7306"/>
                </a:lnTo>
                <a:lnTo>
                  <a:pt x="4472" y="7269"/>
                </a:lnTo>
                <a:lnTo>
                  <a:pt x="4472" y="7250"/>
                </a:lnTo>
                <a:lnTo>
                  <a:pt x="4471" y="7232"/>
                </a:lnTo>
                <a:lnTo>
                  <a:pt x="4472" y="7213"/>
                </a:lnTo>
                <a:lnTo>
                  <a:pt x="4475" y="7195"/>
                </a:lnTo>
                <a:lnTo>
                  <a:pt x="4477" y="7186"/>
                </a:lnTo>
                <a:lnTo>
                  <a:pt x="4480" y="7177"/>
                </a:lnTo>
                <a:lnTo>
                  <a:pt x="4483" y="7169"/>
                </a:lnTo>
                <a:lnTo>
                  <a:pt x="4487" y="7161"/>
                </a:lnTo>
                <a:lnTo>
                  <a:pt x="4540" y="7072"/>
                </a:lnTo>
                <a:lnTo>
                  <a:pt x="4591" y="6981"/>
                </a:lnTo>
                <a:lnTo>
                  <a:pt x="4641" y="6891"/>
                </a:lnTo>
                <a:lnTo>
                  <a:pt x="4689" y="6799"/>
                </a:lnTo>
                <a:lnTo>
                  <a:pt x="4809" y="6568"/>
                </a:lnTo>
                <a:lnTo>
                  <a:pt x="4869" y="6453"/>
                </a:lnTo>
                <a:lnTo>
                  <a:pt x="4929" y="6337"/>
                </a:lnTo>
                <a:lnTo>
                  <a:pt x="4990" y="6223"/>
                </a:lnTo>
                <a:lnTo>
                  <a:pt x="5053" y="6108"/>
                </a:lnTo>
                <a:lnTo>
                  <a:pt x="5117" y="5995"/>
                </a:lnTo>
                <a:lnTo>
                  <a:pt x="5182" y="5881"/>
                </a:lnTo>
                <a:lnTo>
                  <a:pt x="5196" y="5858"/>
                </a:lnTo>
                <a:lnTo>
                  <a:pt x="5212" y="5835"/>
                </a:lnTo>
                <a:lnTo>
                  <a:pt x="5227" y="5813"/>
                </a:lnTo>
                <a:lnTo>
                  <a:pt x="5244" y="5794"/>
                </a:lnTo>
                <a:lnTo>
                  <a:pt x="5260" y="5774"/>
                </a:lnTo>
                <a:lnTo>
                  <a:pt x="5278" y="5756"/>
                </a:lnTo>
                <a:lnTo>
                  <a:pt x="5296" y="5739"/>
                </a:lnTo>
                <a:lnTo>
                  <a:pt x="5315" y="5724"/>
                </a:lnTo>
                <a:lnTo>
                  <a:pt x="5334" y="5708"/>
                </a:lnTo>
                <a:lnTo>
                  <a:pt x="5353" y="5695"/>
                </a:lnTo>
                <a:lnTo>
                  <a:pt x="5374" y="5681"/>
                </a:lnTo>
                <a:lnTo>
                  <a:pt x="5394" y="5670"/>
                </a:lnTo>
                <a:lnTo>
                  <a:pt x="5415" y="5659"/>
                </a:lnTo>
                <a:lnTo>
                  <a:pt x="5437" y="5650"/>
                </a:lnTo>
                <a:lnTo>
                  <a:pt x="5458" y="5640"/>
                </a:lnTo>
                <a:lnTo>
                  <a:pt x="5480" y="5632"/>
                </a:lnTo>
                <a:lnTo>
                  <a:pt x="5503" y="5625"/>
                </a:lnTo>
                <a:lnTo>
                  <a:pt x="5525" y="5619"/>
                </a:lnTo>
                <a:lnTo>
                  <a:pt x="5549" y="5613"/>
                </a:lnTo>
                <a:lnTo>
                  <a:pt x="5573" y="5609"/>
                </a:lnTo>
                <a:lnTo>
                  <a:pt x="5596" y="5605"/>
                </a:lnTo>
                <a:lnTo>
                  <a:pt x="5620" y="5602"/>
                </a:lnTo>
                <a:lnTo>
                  <a:pt x="5645" y="5600"/>
                </a:lnTo>
                <a:lnTo>
                  <a:pt x="5670" y="5599"/>
                </a:lnTo>
                <a:lnTo>
                  <a:pt x="5694" y="5599"/>
                </a:lnTo>
                <a:lnTo>
                  <a:pt x="5720" y="5599"/>
                </a:lnTo>
                <a:lnTo>
                  <a:pt x="5746" y="5600"/>
                </a:lnTo>
                <a:lnTo>
                  <a:pt x="5772" y="5602"/>
                </a:lnTo>
                <a:lnTo>
                  <a:pt x="5797" y="5604"/>
                </a:lnTo>
                <a:lnTo>
                  <a:pt x="5823" y="5607"/>
                </a:lnTo>
                <a:lnTo>
                  <a:pt x="5876" y="5614"/>
                </a:lnTo>
                <a:lnTo>
                  <a:pt x="5909" y="5620"/>
                </a:lnTo>
                <a:lnTo>
                  <a:pt x="5942" y="5624"/>
                </a:lnTo>
                <a:lnTo>
                  <a:pt x="5975" y="5627"/>
                </a:lnTo>
                <a:lnTo>
                  <a:pt x="6008" y="5629"/>
                </a:lnTo>
                <a:lnTo>
                  <a:pt x="6042" y="5630"/>
                </a:lnTo>
                <a:lnTo>
                  <a:pt x="6075" y="5631"/>
                </a:lnTo>
                <a:lnTo>
                  <a:pt x="6142" y="5630"/>
                </a:lnTo>
                <a:lnTo>
                  <a:pt x="6158" y="5630"/>
                </a:lnTo>
                <a:lnTo>
                  <a:pt x="6174" y="5632"/>
                </a:lnTo>
                <a:lnTo>
                  <a:pt x="6189" y="5635"/>
                </a:lnTo>
                <a:lnTo>
                  <a:pt x="6203" y="5638"/>
                </a:lnTo>
                <a:lnTo>
                  <a:pt x="6218" y="5643"/>
                </a:lnTo>
                <a:lnTo>
                  <a:pt x="6232" y="5648"/>
                </a:lnTo>
                <a:lnTo>
                  <a:pt x="6246" y="5656"/>
                </a:lnTo>
                <a:lnTo>
                  <a:pt x="6259" y="5663"/>
                </a:lnTo>
                <a:lnTo>
                  <a:pt x="6286" y="5678"/>
                </a:lnTo>
                <a:lnTo>
                  <a:pt x="6313" y="5696"/>
                </a:lnTo>
                <a:lnTo>
                  <a:pt x="6340" y="5713"/>
                </a:lnTo>
                <a:lnTo>
                  <a:pt x="6368" y="5731"/>
                </a:lnTo>
                <a:lnTo>
                  <a:pt x="6417" y="5759"/>
                </a:lnTo>
                <a:lnTo>
                  <a:pt x="6470" y="5789"/>
                </a:lnTo>
                <a:lnTo>
                  <a:pt x="6526" y="5821"/>
                </a:lnTo>
                <a:lnTo>
                  <a:pt x="6555" y="5838"/>
                </a:lnTo>
                <a:lnTo>
                  <a:pt x="6583" y="5856"/>
                </a:lnTo>
                <a:lnTo>
                  <a:pt x="6611" y="5874"/>
                </a:lnTo>
                <a:lnTo>
                  <a:pt x="6637" y="5894"/>
                </a:lnTo>
                <a:lnTo>
                  <a:pt x="6662" y="5913"/>
                </a:lnTo>
                <a:lnTo>
                  <a:pt x="6687" y="5934"/>
                </a:lnTo>
                <a:lnTo>
                  <a:pt x="6710" y="5955"/>
                </a:lnTo>
                <a:lnTo>
                  <a:pt x="6729" y="5976"/>
                </a:lnTo>
                <a:lnTo>
                  <a:pt x="6748" y="5999"/>
                </a:lnTo>
                <a:lnTo>
                  <a:pt x="6756" y="6010"/>
                </a:lnTo>
                <a:lnTo>
                  <a:pt x="6763" y="6022"/>
                </a:lnTo>
                <a:lnTo>
                  <a:pt x="6752" y="6028"/>
                </a:lnTo>
                <a:lnTo>
                  <a:pt x="6742" y="6032"/>
                </a:lnTo>
                <a:lnTo>
                  <a:pt x="6730" y="6034"/>
                </a:lnTo>
                <a:lnTo>
                  <a:pt x="6719" y="6036"/>
                </a:lnTo>
                <a:lnTo>
                  <a:pt x="6708" y="6037"/>
                </a:lnTo>
                <a:lnTo>
                  <a:pt x="6696" y="6038"/>
                </a:lnTo>
                <a:lnTo>
                  <a:pt x="6685" y="6037"/>
                </a:lnTo>
                <a:lnTo>
                  <a:pt x="6674" y="6036"/>
                </a:lnTo>
                <a:lnTo>
                  <a:pt x="6651" y="6032"/>
                </a:lnTo>
                <a:lnTo>
                  <a:pt x="6627" y="6027"/>
                </a:lnTo>
                <a:lnTo>
                  <a:pt x="6583" y="6014"/>
                </a:lnTo>
                <a:lnTo>
                  <a:pt x="6594" y="6030"/>
                </a:lnTo>
                <a:lnTo>
                  <a:pt x="6584" y="6026"/>
                </a:lnTo>
                <a:lnTo>
                  <a:pt x="6574" y="6023"/>
                </a:lnTo>
                <a:lnTo>
                  <a:pt x="6563" y="6021"/>
                </a:lnTo>
                <a:lnTo>
                  <a:pt x="6552" y="6020"/>
                </a:lnTo>
                <a:lnTo>
                  <a:pt x="6542" y="6020"/>
                </a:lnTo>
                <a:lnTo>
                  <a:pt x="6530" y="6022"/>
                </a:lnTo>
                <a:lnTo>
                  <a:pt x="6520" y="6024"/>
                </a:lnTo>
                <a:lnTo>
                  <a:pt x="6509" y="6027"/>
                </a:lnTo>
                <a:lnTo>
                  <a:pt x="6514" y="6031"/>
                </a:lnTo>
                <a:lnTo>
                  <a:pt x="6517" y="6034"/>
                </a:lnTo>
                <a:lnTo>
                  <a:pt x="6518" y="6037"/>
                </a:lnTo>
                <a:lnTo>
                  <a:pt x="6518" y="6040"/>
                </a:lnTo>
                <a:lnTo>
                  <a:pt x="6516" y="6042"/>
                </a:lnTo>
                <a:lnTo>
                  <a:pt x="6514" y="6044"/>
                </a:lnTo>
                <a:lnTo>
                  <a:pt x="6506" y="6048"/>
                </a:lnTo>
                <a:lnTo>
                  <a:pt x="6494" y="6051"/>
                </a:lnTo>
                <a:lnTo>
                  <a:pt x="6482" y="6053"/>
                </a:lnTo>
                <a:lnTo>
                  <a:pt x="6458" y="6057"/>
                </a:lnTo>
                <a:lnTo>
                  <a:pt x="6479" y="6061"/>
                </a:lnTo>
                <a:lnTo>
                  <a:pt x="6461" y="6065"/>
                </a:lnTo>
                <a:lnTo>
                  <a:pt x="6444" y="6070"/>
                </a:lnTo>
                <a:lnTo>
                  <a:pt x="6427" y="6076"/>
                </a:lnTo>
                <a:lnTo>
                  <a:pt x="6411" y="6084"/>
                </a:lnTo>
                <a:lnTo>
                  <a:pt x="6430" y="6089"/>
                </a:lnTo>
                <a:lnTo>
                  <a:pt x="6369" y="6092"/>
                </a:lnTo>
                <a:lnTo>
                  <a:pt x="6308" y="6096"/>
                </a:lnTo>
                <a:lnTo>
                  <a:pt x="6332" y="6102"/>
                </a:lnTo>
                <a:lnTo>
                  <a:pt x="6345" y="6105"/>
                </a:lnTo>
                <a:lnTo>
                  <a:pt x="6357" y="6106"/>
                </a:lnTo>
                <a:lnTo>
                  <a:pt x="6369" y="6107"/>
                </a:lnTo>
                <a:lnTo>
                  <a:pt x="6382" y="6108"/>
                </a:lnTo>
                <a:lnTo>
                  <a:pt x="6394" y="6107"/>
                </a:lnTo>
                <a:lnTo>
                  <a:pt x="6407" y="6106"/>
                </a:lnTo>
                <a:lnTo>
                  <a:pt x="6375" y="6117"/>
                </a:lnTo>
                <a:lnTo>
                  <a:pt x="6417" y="6120"/>
                </a:lnTo>
                <a:lnTo>
                  <a:pt x="6459" y="6125"/>
                </a:lnTo>
                <a:lnTo>
                  <a:pt x="6428" y="6132"/>
                </a:lnTo>
                <a:lnTo>
                  <a:pt x="6435" y="6135"/>
                </a:lnTo>
                <a:lnTo>
                  <a:pt x="6444" y="6138"/>
                </a:lnTo>
                <a:lnTo>
                  <a:pt x="6455" y="6141"/>
                </a:lnTo>
                <a:lnTo>
                  <a:pt x="6467" y="6143"/>
                </a:lnTo>
                <a:lnTo>
                  <a:pt x="6482" y="6145"/>
                </a:lnTo>
                <a:lnTo>
                  <a:pt x="6496" y="6145"/>
                </a:lnTo>
                <a:lnTo>
                  <a:pt x="6512" y="6144"/>
                </a:lnTo>
                <a:lnTo>
                  <a:pt x="6504" y="6146"/>
                </a:lnTo>
                <a:lnTo>
                  <a:pt x="6489" y="6154"/>
                </a:lnTo>
                <a:lnTo>
                  <a:pt x="6480" y="6158"/>
                </a:lnTo>
                <a:lnTo>
                  <a:pt x="6470" y="6164"/>
                </a:lnTo>
                <a:lnTo>
                  <a:pt x="6461" y="6169"/>
                </a:lnTo>
                <a:lnTo>
                  <a:pt x="6454" y="6176"/>
                </a:lnTo>
                <a:lnTo>
                  <a:pt x="6471" y="6173"/>
                </a:lnTo>
                <a:lnTo>
                  <a:pt x="6437" y="6202"/>
                </a:lnTo>
                <a:lnTo>
                  <a:pt x="6421" y="6218"/>
                </a:lnTo>
                <a:lnTo>
                  <a:pt x="6414" y="6226"/>
                </a:lnTo>
                <a:lnTo>
                  <a:pt x="6407" y="6233"/>
                </a:lnTo>
                <a:lnTo>
                  <a:pt x="6414" y="6231"/>
                </a:lnTo>
                <a:lnTo>
                  <a:pt x="6423" y="6228"/>
                </a:lnTo>
                <a:lnTo>
                  <a:pt x="6426" y="6227"/>
                </a:lnTo>
                <a:lnTo>
                  <a:pt x="6427" y="6228"/>
                </a:lnTo>
                <a:lnTo>
                  <a:pt x="6427" y="6230"/>
                </a:lnTo>
                <a:lnTo>
                  <a:pt x="6423" y="6235"/>
                </a:lnTo>
                <a:lnTo>
                  <a:pt x="6410" y="6251"/>
                </a:lnTo>
                <a:lnTo>
                  <a:pt x="6394" y="6266"/>
                </a:lnTo>
                <a:lnTo>
                  <a:pt x="6379" y="6281"/>
                </a:lnTo>
                <a:lnTo>
                  <a:pt x="6364" y="6295"/>
                </a:lnTo>
                <a:lnTo>
                  <a:pt x="6390" y="6285"/>
                </a:lnTo>
                <a:lnTo>
                  <a:pt x="6382" y="6292"/>
                </a:lnTo>
                <a:lnTo>
                  <a:pt x="6375" y="6300"/>
                </a:lnTo>
                <a:lnTo>
                  <a:pt x="6361" y="6315"/>
                </a:lnTo>
                <a:lnTo>
                  <a:pt x="6349" y="6332"/>
                </a:lnTo>
                <a:lnTo>
                  <a:pt x="6335" y="6348"/>
                </a:lnTo>
                <a:lnTo>
                  <a:pt x="6359" y="6344"/>
                </a:lnTo>
                <a:lnTo>
                  <a:pt x="6341" y="6365"/>
                </a:lnTo>
                <a:lnTo>
                  <a:pt x="6321" y="6385"/>
                </a:lnTo>
                <a:lnTo>
                  <a:pt x="6300" y="6403"/>
                </a:lnTo>
                <a:lnTo>
                  <a:pt x="6279" y="6422"/>
                </a:lnTo>
                <a:lnTo>
                  <a:pt x="6313" y="6414"/>
                </a:lnTo>
                <a:lnTo>
                  <a:pt x="6294" y="6430"/>
                </a:lnTo>
                <a:lnTo>
                  <a:pt x="6276" y="6445"/>
                </a:lnTo>
                <a:lnTo>
                  <a:pt x="6256" y="6460"/>
                </a:lnTo>
                <a:lnTo>
                  <a:pt x="6234" y="6472"/>
                </a:lnTo>
                <a:lnTo>
                  <a:pt x="6255" y="6473"/>
                </a:lnTo>
                <a:lnTo>
                  <a:pt x="6217" y="6497"/>
                </a:lnTo>
                <a:lnTo>
                  <a:pt x="6197" y="6508"/>
                </a:lnTo>
                <a:lnTo>
                  <a:pt x="6179" y="6521"/>
                </a:lnTo>
                <a:lnTo>
                  <a:pt x="6160" y="6534"/>
                </a:lnTo>
                <a:lnTo>
                  <a:pt x="6143" y="6547"/>
                </a:lnTo>
                <a:lnTo>
                  <a:pt x="6126" y="6564"/>
                </a:lnTo>
                <a:lnTo>
                  <a:pt x="6119" y="6572"/>
                </a:lnTo>
                <a:lnTo>
                  <a:pt x="6112" y="6580"/>
                </a:lnTo>
                <a:lnTo>
                  <a:pt x="6148" y="6567"/>
                </a:lnTo>
                <a:lnTo>
                  <a:pt x="6183" y="6552"/>
                </a:lnTo>
                <a:lnTo>
                  <a:pt x="6218" y="6535"/>
                </a:lnTo>
                <a:lnTo>
                  <a:pt x="6253" y="6516"/>
                </a:lnTo>
                <a:lnTo>
                  <a:pt x="6234" y="6539"/>
                </a:lnTo>
                <a:lnTo>
                  <a:pt x="6313" y="6499"/>
                </a:lnTo>
                <a:lnTo>
                  <a:pt x="6309" y="6509"/>
                </a:lnTo>
                <a:lnTo>
                  <a:pt x="6321" y="6507"/>
                </a:lnTo>
                <a:lnTo>
                  <a:pt x="6332" y="6505"/>
                </a:lnTo>
                <a:lnTo>
                  <a:pt x="6344" y="6501"/>
                </a:lnTo>
                <a:lnTo>
                  <a:pt x="6354" y="6496"/>
                </a:lnTo>
                <a:lnTo>
                  <a:pt x="6364" y="6490"/>
                </a:lnTo>
                <a:lnTo>
                  <a:pt x="6375" y="6483"/>
                </a:lnTo>
                <a:lnTo>
                  <a:pt x="6384" y="6476"/>
                </a:lnTo>
                <a:lnTo>
                  <a:pt x="6393" y="6468"/>
                </a:lnTo>
                <a:lnTo>
                  <a:pt x="6383" y="6494"/>
                </a:lnTo>
                <a:lnTo>
                  <a:pt x="6401" y="6486"/>
                </a:lnTo>
                <a:lnTo>
                  <a:pt x="6420" y="6475"/>
                </a:lnTo>
                <a:lnTo>
                  <a:pt x="6436" y="6464"/>
                </a:lnTo>
                <a:lnTo>
                  <a:pt x="6453" y="6451"/>
                </a:lnTo>
                <a:lnTo>
                  <a:pt x="6453" y="6466"/>
                </a:lnTo>
                <a:lnTo>
                  <a:pt x="6486" y="6444"/>
                </a:lnTo>
                <a:lnTo>
                  <a:pt x="6519" y="6424"/>
                </a:lnTo>
                <a:lnTo>
                  <a:pt x="6508" y="6445"/>
                </a:lnTo>
                <a:lnTo>
                  <a:pt x="6496" y="6466"/>
                </a:lnTo>
                <a:lnTo>
                  <a:pt x="6483" y="6486"/>
                </a:lnTo>
                <a:lnTo>
                  <a:pt x="6468" y="6505"/>
                </a:lnTo>
                <a:lnTo>
                  <a:pt x="6491" y="6492"/>
                </a:lnTo>
                <a:lnTo>
                  <a:pt x="6467" y="6536"/>
                </a:lnTo>
                <a:lnTo>
                  <a:pt x="6447" y="6581"/>
                </a:lnTo>
                <a:lnTo>
                  <a:pt x="6468" y="6569"/>
                </a:lnTo>
                <a:lnTo>
                  <a:pt x="6458" y="6595"/>
                </a:lnTo>
                <a:lnTo>
                  <a:pt x="6448" y="6623"/>
                </a:lnTo>
                <a:lnTo>
                  <a:pt x="6444" y="6637"/>
                </a:lnTo>
                <a:lnTo>
                  <a:pt x="6441" y="6652"/>
                </a:lnTo>
                <a:lnTo>
                  <a:pt x="6439" y="6665"/>
                </a:lnTo>
                <a:lnTo>
                  <a:pt x="6437" y="6679"/>
                </a:lnTo>
                <a:lnTo>
                  <a:pt x="6457" y="6665"/>
                </a:lnTo>
                <a:lnTo>
                  <a:pt x="6441" y="6753"/>
                </a:lnTo>
                <a:lnTo>
                  <a:pt x="6457" y="6734"/>
                </a:lnTo>
                <a:lnTo>
                  <a:pt x="6455" y="6759"/>
                </a:lnTo>
                <a:lnTo>
                  <a:pt x="6452" y="6783"/>
                </a:lnTo>
                <a:lnTo>
                  <a:pt x="6447" y="6808"/>
                </a:lnTo>
                <a:lnTo>
                  <a:pt x="6441" y="6833"/>
                </a:lnTo>
                <a:lnTo>
                  <a:pt x="6462" y="6813"/>
                </a:lnTo>
                <a:lnTo>
                  <a:pt x="6456" y="6846"/>
                </a:lnTo>
                <a:lnTo>
                  <a:pt x="6447" y="6878"/>
                </a:lnTo>
                <a:lnTo>
                  <a:pt x="6436" y="6910"/>
                </a:lnTo>
                <a:lnTo>
                  <a:pt x="6423" y="6941"/>
                </a:lnTo>
                <a:lnTo>
                  <a:pt x="6445" y="6929"/>
                </a:lnTo>
                <a:lnTo>
                  <a:pt x="6436" y="6953"/>
                </a:lnTo>
                <a:lnTo>
                  <a:pt x="6426" y="6976"/>
                </a:lnTo>
                <a:lnTo>
                  <a:pt x="6415" y="7000"/>
                </a:lnTo>
                <a:lnTo>
                  <a:pt x="6402" y="7023"/>
                </a:lnTo>
                <a:lnTo>
                  <a:pt x="6429" y="7010"/>
                </a:lnTo>
                <a:lnTo>
                  <a:pt x="6408" y="7042"/>
                </a:lnTo>
                <a:lnTo>
                  <a:pt x="6391" y="7068"/>
                </a:lnTo>
                <a:lnTo>
                  <a:pt x="6380" y="7088"/>
                </a:lnTo>
                <a:lnTo>
                  <a:pt x="6402" y="7077"/>
                </a:lnTo>
                <a:lnTo>
                  <a:pt x="6396" y="7085"/>
                </a:lnTo>
                <a:lnTo>
                  <a:pt x="6381" y="7101"/>
                </a:lnTo>
                <a:lnTo>
                  <a:pt x="6364" y="7122"/>
                </a:lnTo>
                <a:lnTo>
                  <a:pt x="6357" y="7131"/>
                </a:lnTo>
                <a:lnTo>
                  <a:pt x="6353" y="7139"/>
                </a:lnTo>
                <a:lnTo>
                  <a:pt x="6373" y="7130"/>
                </a:lnTo>
                <a:lnTo>
                  <a:pt x="6364" y="7141"/>
                </a:lnTo>
                <a:lnTo>
                  <a:pt x="6357" y="7152"/>
                </a:lnTo>
                <a:lnTo>
                  <a:pt x="6350" y="7164"/>
                </a:lnTo>
                <a:lnTo>
                  <a:pt x="6344" y="7175"/>
                </a:lnTo>
                <a:lnTo>
                  <a:pt x="6339" y="7188"/>
                </a:lnTo>
                <a:lnTo>
                  <a:pt x="6333" y="7201"/>
                </a:lnTo>
                <a:lnTo>
                  <a:pt x="6330" y="7213"/>
                </a:lnTo>
                <a:lnTo>
                  <a:pt x="6327" y="7227"/>
                </a:lnTo>
                <a:lnTo>
                  <a:pt x="6337" y="7216"/>
                </a:lnTo>
                <a:lnTo>
                  <a:pt x="6347" y="7206"/>
                </a:lnTo>
                <a:lnTo>
                  <a:pt x="6356" y="7195"/>
                </a:lnTo>
                <a:lnTo>
                  <a:pt x="6365" y="7182"/>
                </a:lnTo>
                <a:lnTo>
                  <a:pt x="6374" y="7171"/>
                </a:lnTo>
                <a:lnTo>
                  <a:pt x="6381" y="7159"/>
                </a:lnTo>
                <a:lnTo>
                  <a:pt x="6388" y="7145"/>
                </a:lnTo>
                <a:lnTo>
                  <a:pt x="6394" y="7133"/>
                </a:lnTo>
                <a:lnTo>
                  <a:pt x="6399" y="7145"/>
                </a:lnTo>
                <a:lnTo>
                  <a:pt x="6408" y="7132"/>
                </a:lnTo>
                <a:lnTo>
                  <a:pt x="6415" y="7119"/>
                </a:lnTo>
                <a:lnTo>
                  <a:pt x="6422" y="7105"/>
                </a:lnTo>
                <a:lnTo>
                  <a:pt x="6428" y="7091"/>
                </a:lnTo>
                <a:lnTo>
                  <a:pt x="6428" y="7115"/>
                </a:lnTo>
                <a:lnTo>
                  <a:pt x="6463" y="7044"/>
                </a:lnTo>
                <a:lnTo>
                  <a:pt x="6463" y="7064"/>
                </a:lnTo>
                <a:lnTo>
                  <a:pt x="6476" y="7046"/>
                </a:lnTo>
                <a:lnTo>
                  <a:pt x="6484" y="7032"/>
                </a:lnTo>
                <a:lnTo>
                  <a:pt x="6487" y="7026"/>
                </a:lnTo>
                <a:lnTo>
                  <a:pt x="6489" y="7020"/>
                </a:lnTo>
                <a:lnTo>
                  <a:pt x="6489" y="7036"/>
                </a:lnTo>
                <a:lnTo>
                  <a:pt x="6501" y="7021"/>
                </a:lnTo>
                <a:lnTo>
                  <a:pt x="6512" y="7003"/>
                </a:lnTo>
                <a:lnTo>
                  <a:pt x="6521" y="6986"/>
                </a:lnTo>
                <a:lnTo>
                  <a:pt x="6529" y="6968"/>
                </a:lnTo>
                <a:lnTo>
                  <a:pt x="6528" y="6992"/>
                </a:lnTo>
                <a:lnTo>
                  <a:pt x="6545" y="6976"/>
                </a:lnTo>
                <a:lnTo>
                  <a:pt x="6560" y="6961"/>
                </a:lnTo>
                <a:lnTo>
                  <a:pt x="6576" y="6943"/>
                </a:lnTo>
                <a:lnTo>
                  <a:pt x="6590" y="6926"/>
                </a:lnTo>
                <a:lnTo>
                  <a:pt x="6589" y="6940"/>
                </a:lnTo>
                <a:lnTo>
                  <a:pt x="6596" y="6935"/>
                </a:lnTo>
                <a:lnTo>
                  <a:pt x="6602" y="6929"/>
                </a:lnTo>
                <a:lnTo>
                  <a:pt x="6609" y="6924"/>
                </a:lnTo>
                <a:lnTo>
                  <a:pt x="6615" y="6916"/>
                </a:lnTo>
                <a:lnTo>
                  <a:pt x="6624" y="6902"/>
                </a:lnTo>
                <a:lnTo>
                  <a:pt x="6632" y="6887"/>
                </a:lnTo>
                <a:lnTo>
                  <a:pt x="6633" y="6905"/>
                </a:lnTo>
                <a:lnTo>
                  <a:pt x="6642" y="6899"/>
                </a:lnTo>
                <a:lnTo>
                  <a:pt x="6650" y="6892"/>
                </a:lnTo>
                <a:lnTo>
                  <a:pt x="6657" y="6885"/>
                </a:lnTo>
                <a:lnTo>
                  <a:pt x="6664" y="6876"/>
                </a:lnTo>
                <a:lnTo>
                  <a:pt x="6670" y="6868"/>
                </a:lnTo>
                <a:lnTo>
                  <a:pt x="6677" y="6860"/>
                </a:lnTo>
                <a:lnTo>
                  <a:pt x="6682" y="6850"/>
                </a:lnTo>
                <a:lnTo>
                  <a:pt x="6686" y="6840"/>
                </a:lnTo>
                <a:lnTo>
                  <a:pt x="6689" y="6855"/>
                </a:lnTo>
                <a:lnTo>
                  <a:pt x="6696" y="6846"/>
                </a:lnTo>
                <a:lnTo>
                  <a:pt x="6702" y="6838"/>
                </a:lnTo>
                <a:lnTo>
                  <a:pt x="6708" y="6829"/>
                </a:lnTo>
                <a:lnTo>
                  <a:pt x="6713" y="6821"/>
                </a:lnTo>
                <a:lnTo>
                  <a:pt x="6716" y="6810"/>
                </a:lnTo>
                <a:lnTo>
                  <a:pt x="6719" y="6801"/>
                </a:lnTo>
                <a:lnTo>
                  <a:pt x="6721" y="6791"/>
                </a:lnTo>
                <a:lnTo>
                  <a:pt x="6723" y="6779"/>
                </a:lnTo>
                <a:lnTo>
                  <a:pt x="6730" y="6798"/>
                </a:lnTo>
                <a:lnTo>
                  <a:pt x="6733" y="6789"/>
                </a:lnTo>
                <a:lnTo>
                  <a:pt x="6735" y="6779"/>
                </a:lnTo>
                <a:lnTo>
                  <a:pt x="6739" y="6761"/>
                </a:lnTo>
                <a:lnTo>
                  <a:pt x="6743" y="6741"/>
                </a:lnTo>
                <a:lnTo>
                  <a:pt x="6745" y="6732"/>
                </a:lnTo>
                <a:lnTo>
                  <a:pt x="6748" y="6724"/>
                </a:lnTo>
                <a:lnTo>
                  <a:pt x="6756" y="6740"/>
                </a:lnTo>
                <a:lnTo>
                  <a:pt x="6758" y="6729"/>
                </a:lnTo>
                <a:lnTo>
                  <a:pt x="6761" y="6718"/>
                </a:lnTo>
                <a:lnTo>
                  <a:pt x="6768" y="6694"/>
                </a:lnTo>
                <a:lnTo>
                  <a:pt x="6775" y="6676"/>
                </a:lnTo>
                <a:lnTo>
                  <a:pt x="6777" y="6671"/>
                </a:lnTo>
                <a:lnTo>
                  <a:pt x="6777" y="6670"/>
                </a:lnTo>
                <a:lnTo>
                  <a:pt x="6781" y="6656"/>
                </a:lnTo>
                <a:lnTo>
                  <a:pt x="6787" y="6634"/>
                </a:lnTo>
                <a:lnTo>
                  <a:pt x="6792" y="6613"/>
                </a:lnTo>
                <a:lnTo>
                  <a:pt x="6794" y="6604"/>
                </a:lnTo>
                <a:lnTo>
                  <a:pt x="6797" y="6608"/>
                </a:lnTo>
                <a:lnTo>
                  <a:pt x="6800" y="6612"/>
                </a:lnTo>
                <a:lnTo>
                  <a:pt x="6801" y="6618"/>
                </a:lnTo>
                <a:lnTo>
                  <a:pt x="6802" y="6624"/>
                </a:lnTo>
                <a:lnTo>
                  <a:pt x="6803" y="6635"/>
                </a:lnTo>
                <a:lnTo>
                  <a:pt x="6802" y="6648"/>
                </a:lnTo>
                <a:lnTo>
                  <a:pt x="6800" y="6675"/>
                </a:lnTo>
                <a:lnTo>
                  <a:pt x="6799" y="6687"/>
                </a:lnTo>
                <a:lnTo>
                  <a:pt x="6801" y="6697"/>
                </a:lnTo>
                <a:lnTo>
                  <a:pt x="6810" y="6687"/>
                </a:lnTo>
                <a:lnTo>
                  <a:pt x="6812" y="6706"/>
                </a:lnTo>
                <a:lnTo>
                  <a:pt x="6813" y="6726"/>
                </a:lnTo>
                <a:lnTo>
                  <a:pt x="6814" y="6745"/>
                </a:lnTo>
                <a:lnTo>
                  <a:pt x="6813" y="6765"/>
                </a:lnTo>
                <a:lnTo>
                  <a:pt x="6825" y="6759"/>
                </a:lnTo>
                <a:lnTo>
                  <a:pt x="6824" y="6770"/>
                </a:lnTo>
                <a:lnTo>
                  <a:pt x="6824" y="6780"/>
                </a:lnTo>
                <a:lnTo>
                  <a:pt x="6824" y="6791"/>
                </a:lnTo>
                <a:lnTo>
                  <a:pt x="6826" y="6802"/>
                </a:lnTo>
                <a:lnTo>
                  <a:pt x="6828" y="6812"/>
                </a:lnTo>
                <a:lnTo>
                  <a:pt x="6830" y="6823"/>
                </a:lnTo>
                <a:lnTo>
                  <a:pt x="6834" y="6833"/>
                </a:lnTo>
                <a:lnTo>
                  <a:pt x="6838" y="6843"/>
                </a:lnTo>
                <a:lnTo>
                  <a:pt x="6846" y="6828"/>
                </a:lnTo>
                <a:lnTo>
                  <a:pt x="6849" y="6846"/>
                </a:lnTo>
                <a:lnTo>
                  <a:pt x="6854" y="6863"/>
                </a:lnTo>
                <a:lnTo>
                  <a:pt x="6861" y="6879"/>
                </a:lnTo>
                <a:lnTo>
                  <a:pt x="6870" y="6894"/>
                </a:lnTo>
                <a:lnTo>
                  <a:pt x="6879" y="6876"/>
                </a:lnTo>
                <a:lnTo>
                  <a:pt x="6885" y="6896"/>
                </a:lnTo>
                <a:lnTo>
                  <a:pt x="6893" y="6914"/>
                </a:lnTo>
                <a:lnTo>
                  <a:pt x="6901" y="6933"/>
                </a:lnTo>
                <a:lnTo>
                  <a:pt x="6911" y="6952"/>
                </a:lnTo>
                <a:lnTo>
                  <a:pt x="6916" y="6929"/>
                </a:lnTo>
                <a:lnTo>
                  <a:pt x="6934" y="6961"/>
                </a:lnTo>
                <a:lnTo>
                  <a:pt x="6954" y="6993"/>
                </a:lnTo>
                <a:lnTo>
                  <a:pt x="6957" y="6969"/>
                </a:lnTo>
                <a:lnTo>
                  <a:pt x="6968" y="6985"/>
                </a:lnTo>
                <a:lnTo>
                  <a:pt x="6980" y="7000"/>
                </a:lnTo>
                <a:lnTo>
                  <a:pt x="7000" y="7032"/>
                </a:lnTo>
                <a:lnTo>
                  <a:pt x="7002" y="7014"/>
                </a:lnTo>
                <a:lnTo>
                  <a:pt x="7011" y="7031"/>
                </a:lnTo>
                <a:lnTo>
                  <a:pt x="7021" y="7046"/>
                </a:lnTo>
                <a:lnTo>
                  <a:pt x="7032" y="7061"/>
                </a:lnTo>
                <a:lnTo>
                  <a:pt x="7045" y="7074"/>
                </a:lnTo>
                <a:lnTo>
                  <a:pt x="7045" y="7057"/>
                </a:lnTo>
                <a:lnTo>
                  <a:pt x="7066" y="7083"/>
                </a:lnTo>
                <a:lnTo>
                  <a:pt x="7085" y="7112"/>
                </a:lnTo>
                <a:lnTo>
                  <a:pt x="7091" y="7101"/>
                </a:lnTo>
                <a:lnTo>
                  <a:pt x="7115" y="7130"/>
                </a:lnTo>
                <a:lnTo>
                  <a:pt x="7139" y="7158"/>
                </a:lnTo>
                <a:lnTo>
                  <a:pt x="7140" y="7144"/>
                </a:lnTo>
                <a:lnTo>
                  <a:pt x="7152" y="7159"/>
                </a:lnTo>
                <a:lnTo>
                  <a:pt x="7162" y="7171"/>
                </a:lnTo>
                <a:lnTo>
                  <a:pt x="7172" y="7182"/>
                </a:lnTo>
                <a:lnTo>
                  <a:pt x="7179" y="7170"/>
                </a:lnTo>
                <a:lnTo>
                  <a:pt x="7194" y="7206"/>
                </a:lnTo>
                <a:lnTo>
                  <a:pt x="7211" y="7241"/>
                </a:lnTo>
                <a:lnTo>
                  <a:pt x="7216" y="7219"/>
                </a:lnTo>
                <a:lnTo>
                  <a:pt x="7224" y="7241"/>
                </a:lnTo>
                <a:lnTo>
                  <a:pt x="7234" y="7263"/>
                </a:lnTo>
                <a:lnTo>
                  <a:pt x="7246" y="7284"/>
                </a:lnTo>
                <a:lnTo>
                  <a:pt x="7258" y="7305"/>
                </a:lnTo>
                <a:lnTo>
                  <a:pt x="7259" y="7281"/>
                </a:lnTo>
                <a:lnTo>
                  <a:pt x="7269" y="7302"/>
                </a:lnTo>
                <a:lnTo>
                  <a:pt x="7280" y="7323"/>
                </a:lnTo>
                <a:lnTo>
                  <a:pt x="7288" y="7344"/>
                </a:lnTo>
                <a:lnTo>
                  <a:pt x="7296" y="7366"/>
                </a:lnTo>
                <a:lnTo>
                  <a:pt x="7299" y="7344"/>
                </a:lnTo>
                <a:lnTo>
                  <a:pt x="7313" y="7368"/>
                </a:lnTo>
                <a:lnTo>
                  <a:pt x="7326" y="7391"/>
                </a:lnTo>
                <a:lnTo>
                  <a:pt x="7341" y="7413"/>
                </a:lnTo>
                <a:lnTo>
                  <a:pt x="7357" y="7435"/>
                </a:lnTo>
                <a:lnTo>
                  <a:pt x="7359" y="7421"/>
                </a:lnTo>
                <a:lnTo>
                  <a:pt x="7359" y="7407"/>
                </a:lnTo>
                <a:lnTo>
                  <a:pt x="7358" y="7394"/>
                </a:lnTo>
                <a:lnTo>
                  <a:pt x="7356" y="7379"/>
                </a:lnTo>
                <a:lnTo>
                  <a:pt x="7352" y="7366"/>
                </a:lnTo>
                <a:lnTo>
                  <a:pt x="7347" y="7354"/>
                </a:lnTo>
                <a:lnTo>
                  <a:pt x="7340" y="7341"/>
                </a:lnTo>
                <a:lnTo>
                  <a:pt x="7333" y="7329"/>
                </a:lnTo>
                <a:lnTo>
                  <a:pt x="7356" y="7337"/>
                </a:lnTo>
                <a:lnTo>
                  <a:pt x="7347" y="7330"/>
                </a:lnTo>
                <a:lnTo>
                  <a:pt x="7339" y="7322"/>
                </a:lnTo>
                <a:lnTo>
                  <a:pt x="7332" y="7313"/>
                </a:lnTo>
                <a:lnTo>
                  <a:pt x="7327" y="7304"/>
                </a:lnTo>
                <a:lnTo>
                  <a:pt x="7316" y="7287"/>
                </a:lnTo>
                <a:lnTo>
                  <a:pt x="7303" y="7268"/>
                </a:lnTo>
                <a:lnTo>
                  <a:pt x="7317" y="7276"/>
                </a:lnTo>
                <a:lnTo>
                  <a:pt x="7325" y="7281"/>
                </a:lnTo>
                <a:lnTo>
                  <a:pt x="7298" y="7243"/>
                </a:lnTo>
                <a:lnTo>
                  <a:pt x="7272" y="7204"/>
                </a:lnTo>
                <a:lnTo>
                  <a:pt x="7290" y="7211"/>
                </a:lnTo>
                <a:lnTo>
                  <a:pt x="7274" y="7178"/>
                </a:lnTo>
                <a:lnTo>
                  <a:pt x="7258" y="7145"/>
                </a:lnTo>
                <a:lnTo>
                  <a:pt x="7278" y="7160"/>
                </a:lnTo>
                <a:lnTo>
                  <a:pt x="7278" y="7138"/>
                </a:lnTo>
                <a:lnTo>
                  <a:pt x="7277" y="7117"/>
                </a:lnTo>
                <a:lnTo>
                  <a:pt x="7272" y="7097"/>
                </a:lnTo>
                <a:lnTo>
                  <a:pt x="7267" y="7077"/>
                </a:lnTo>
                <a:lnTo>
                  <a:pt x="7282" y="7089"/>
                </a:lnTo>
                <a:lnTo>
                  <a:pt x="7284" y="7078"/>
                </a:lnTo>
                <a:lnTo>
                  <a:pt x="7285" y="7067"/>
                </a:lnTo>
                <a:lnTo>
                  <a:pt x="7284" y="7057"/>
                </a:lnTo>
                <a:lnTo>
                  <a:pt x="7283" y="7045"/>
                </a:lnTo>
                <a:lnTo>
                  <a:pt x="7281" y="7035"/>
                </a:lnTo>
                <a:lnTo>
                  <a:pt x="7277" y="7025"/>
                </a:lnTo>
                <a:lnTo>
                  <a:pt x="7272" y="7015"/>
                </a:lnTo>
                <a:lnTo>
                  <a:pt x="7267" y="7006"/>
                </a:lnTo>
                <a:lnTo>
                  <a:pt x="7282" y="7010"/>
                </a:lnTo>
                <a:lnTo>
                  <a:pt x="7282" y="6986"/>
                </a:lnTo>
                <a:lnTo>
                  <a:pt x="7281" y="6956"/>
                </a:lnTo>
                <a:lnTo>
                  <a:pt x="7279" y="6941"/>
                </a:lnTo>
                <a:lnTo>
                  <a:pt x="7275" y="6928"/>
                </a:lnTo>
                <a:lnTo>
                  <a:pt x="7272" y="6915"/>
                </a:lnTo>
                <a:lnTo>
                  <a:pt x="7267" y="6905"/>
                </a:lnTo>
                <a:lnTo>
                  <a:pt x="7282" y="6919"/>
                </a:lnTo>
                <a:lnTo>
                  <a:pt x="7283" y="6904"/>
                </a:lnTo>
                <a:lnTo>
                  <a:pt x="7283" y="6890"/>
                </a:lnTo>
                <a:lnTo>
                  <a:pt x="7282" y="6875"/>
                </a:lnTo>
                <a:lnTo>
                  <a:pt x="7281" y="6861"/>
                </a:lnTo>
                <a:lnTo>
                  <a:pt x="7278" y="6846"/>
                </a:lnTo>
                <a:lnTo>
                  <a:pt x="7274" y="6833"/>
                </a:lnTo>
                <a:lnTo>
                  <a:pt x="7270" y="6819"/>
                </a:lnTo>
                <a:lnTo>
                  <a:pt x="7265" y="6806"/>
                </a:lnTo>
                <a:lnTo>
                  <a:pt x="7274" y="6808"/>
                </a:lnTo>
                <a:lnTo>
                  <a:pt x="7280" y="6809"/>
                </a:lnTo>
                <a:lnTo>
                  <a:pt x="7273" y="6790"/>
                </a:lnTo>
                <a:lnTo>
                  <a:pt x="7265" y="6770"/>
                </a:lnTo>
                <a:lnTo>
                  <a:pt x="7256" y="6752"/>
                </a:lnTo>
                <a:lnTo>
                  <a:pt x="7246" y="6734"/>
                </a:lnTo>
                <a:lnTo>
                  <a:pt x="7261" y="6738"/>
                </a:lnTo>
                <a:lnTo>
                  <a:pt x="7252" y="6716"/>
                </a:lnTo>
                <a:lnTo>
                  <a:pt x="7240" y="6696"/>
                </a:lnTo>
                <a:lnTo>
                  <a:pt x="7228" y="6676"/>
                </a:lnTo>
                <a:lnTo>
                  <a:pt x="7214" y="6658"/>
                </a:lnTo>
                <a:lnTo>
                  <a:pt x="7232" y="6660"/>
                </a:lnTo>
                <a:lnTo>
                  <a:pt x="7216" y="6641"/>
                </a:lnTo>
                <a:lnTo>
                  <a:pt x="7202" y="6625"/>
                </a:lnTo>
                <a:lnTo>
                  <a:pt x="7189" y="6607"/>
                </a:lnTo>
                <a:lnTo>
                  <a:pt x="7177" y="6589"/>
                </a:lnTo>
                <a:lnTo>
                  <a:pt x="7171" y="6580"/>
                </a:lnTo>
                <a:lnTo>
                  <a:pt x="7168" y="6572"/>
                </a:lnTo>
                <a:lnTo>
                  <a:pt x="7165" y="6564"/>
                </a:lnTo>
                <a:lnTo>
                  <a:pt x="7163" y="6558"/>
                </a:lnTo>
                <a:lnTo>
                  <a:pt x="7164" y="6553"/>
                </a:lnTo>
                <a:lnTo>
                  <a:pt x="7164" y="6551"/>
                </a:lnTo>
                <a:lnTo>
                  <a:pt x="7166" y="6548"/>
                </a:lnTo>
                <a:lnTo>
                  <a:pt x="7166" y="6551"/>
                </a:lnTo>
                <a:lnTo>
                  <a:pt x="7167" y="6553"/>
                </a:lnTo>
                <a:lnTo>
                  <a:pt x="7174" y="6560"/>
                </a:lnTo>
                <a:lnTo>
                  <a:pt x="7197" y="6581"/>
                </a:lnTo>
                <a:lnTo>
                  <a:pt x="7222" y="6603"/>
                </a:lnTo>
                <a:lnTo>
                  <a:pt x="7236" y="6616"/>
                </a:lnTo>
                <a:lnTo>
                  <a:pt x="7231" y="6597"/>
                </a:lnTo>
                <a:lnTo>
                  <a:pt x="7248" y="6611"/>
                </a:lnTo>
                <a:lnTo>
                  <a:pt x="7265" y="6625"/>
                </a:lnTo>
                <a:lnTo>
                  <a:pt x="7284" y="6636"/>
                </a:lnTo>
                <a:lnTo>
                  <a:pt x="7303" y="6646"/>
                </a:lnTo>
                <a:lnTo>
                  <a:pt x="7299" y="6632"/>
                </a:lnTo>
                <a:lnTo>
                  <a:pt x="7306" y="6639"/>
                </a:lnTo>
                <a:lnTo>
                  <a:pt x="7314" y="6645"/>
                </a:lnTo>
                <a:lnTo>
                  <a:pt x="7322" y="6652"/>
                </a:lnTo>
                <a:lnTo>
                  <a:pt x="7330" y="6657"/>
                </a:lnTo>
                <a:lnTo>
                  <a:pt x="7339" y="6662"/>
                </a:lnTo>
                <a:lnTo>
                  <a:pt x="7349" y="6666"/>
                </a:lnTo>
                <a:lnTo>
                  <a:pt x="7358" y="6669"/>
                </a:lnTo>
                <a:lnTo>
                  <a:pt x="7367" y="6672"/>
                </a:lnTo>
                <a:lnTo>
                  <a:pt x="7360" y="6659"/>
                </a:lnTo>
                <a:lnTo>
                  <a:pt x="7380" y="6666"/>
                </a:lnTo>
                <a:lnTo>
                  <a:pt x="7399" y="6672"/>
                </a:lnTo>
                <a:lnTo>
                  <a:pt x="7418" y="6678"/>
                </a:lnTo>
                <a:lnTo>
                  <a:pt x="7437" y="6682"/>
                </a:lnTo>
                <a:lnTo>
                  <a:pt x="7428" y="6670"/>
                </a:lnTo>
                <a:lnTo>
                  <a:pt x="7468" y="6685"/>
                </a:lnTo>
                <a:lnTo>
                  <a:pt x="7509" y="6697"/>
                </a:lnTo>
                <a:lnTo>
                  <a:pt x="7505" y="6686"/>
                </a:lnTo>
                <a:lnTo>
                  <a:pt x="7521" y="6693"/>
                </a:lnTo>
                <a:lnTo>
                  <a:pt x="7536" y="6699"/>
                </a:lnTo>
                <a:lnTo>
                  <a:pt x="7553" y="6704"/>
                </a:lnTo>
                <a:lnTo>
                  <a:pt x="7568" y="6708"/>
                </a:lnTo>
                <a:lnTo>
                  <a:pt x="7560" y="6693"/>
                </a:lnTo>
                <a:lnTo>
                  <a:pt x="7581" y="6703"/>
                </a:lnTo>
                <a:lnTo>
                  <a:pt x="7601" y="6712"/>
                </a:lnTo>
                <a:lnTo>
                  <a:pt x="7622" y="6721"/>
                </a:lnTo>
                <a:lnTo>
                  <a:pt x="7643" y="6728"/>
                </a:lnTo>
                <a:lnTo>
                  <a:pt x="7635" y="6709"/>
                </a:lnTo>
                <a:lnTo>
                  <a:pt x="7651" y="6721"/>
                </a:lnTo>
                <a:lnTo>
                  <a:pt x="7667" y="6732"/>
                </a:lnTo>
                <a:lnTo>
                  <a:pt x="7684" y="6742"/>
                </a:lnTo>
                <a:lnTo>
                  <a:pt x="7700" y="6752"/>
                </a:lnTo>
                <a:lnTo>
                  <a:pt x="7696" y="6737"/>
                </a:lnTo>
                <a:lnTo>
                  <a:pt x="7719" y="6755"/>
                </a:lnTo>
                <a:lnTo>
                  <a:pt x="7737" y="6767"/>
                </a:lnTo>
                <a:lnTo>
                  <a:pt x="7746" y="6772"/>
                </a:lnTo>
                <a:lnTo>
                  <a:pt x="7752" y="6774"/>
                </a:lnTo>
                <a:lnTo>
                  <a:pt x="7747" y="6760"/>
                </a:lnTo>
                <a:lnTo>
                  <a:pt x="7754" y="6768"/>
                </a:lnTo>
                <a:lnTo>
                  <a:pt x="7762" y="6776"/>
                </a:lnTo>
                <a:lnTo>
                  <a:pt x="7770" y="6782"/>
                </a:lnTo>
                <a:lnTo>
                  <a:pt x="7780" y="6788"/>
                </a:lnTo>
                <a:lnTo>
                  <a:pt x="7790" y="6792"/>
                </a:lnTo>
                <a:lnTo>
                  <a:pt x="7800" y="6795"/>
                </a:lnTo>
                <a:lnTo>
                  <a:pt x="7811" y="6798"/>
                </a:lnTo>
                <a:lnTo>
                  <a:pt x="7823" y="6799"/>
                </a:lnTo>
                <a:lnTo>
                  <a:pt x="7808" y="6785"/>
                </a:lnTo>
                <a:lnTo>
                  <a:pt x="7819" y="6790"/>
                </a:lnTo>
                <a:lnTo>
                  <a:pt x="7830" y="6795"/>
                </a:lnTo>
                <a:lnTo>
                  <a:pt x="7842" y="6799"/>
                </a:lnTo>
                <a:lnTo>
                  <a:pt x="7854" y="6803"/>
                </a:lnTo>
                <a:lnTo>
                  <a:pt x="7866" y="6805"/>
                </a:lnTo>
                <a:lnTo>
                  <a:pt x="7877" y="6808"/>
                </a:lnTo>
                <a:lnTo>
                  <a:pt x="7890" y="6810"/>
                </a:lnTo>
                <a:lnTo>
                  <a:pt x="7902" y="6811"/>
                </a:lnTo>
                <a:lnTo>
                  <a:pt x="7891" y="6801"/>
                </a:lnTo>
                <a:lnTo>
                  <a:pt x="7878" y="6792"/>
                </a:lnTo>
                <a:lnTo>
                  <a:pt x="7866" y="6782"/>
                </a:lnTo>
                <a:lnTo>
                  <a:pt x="7854" y="6774"/>
                </a:lnTo>
                <a:lnTo>
                  <a:pt x="7840" y="6766"/>
                </a:lnTo>
                <a:lnTo>
                  <a:pt x="7827" y="6759"/>
                </a:lnTo>
                <a:lnTo>
                  <a:pt x="7814" y="6753"/>
                </a:lnTo>
                <a:lnTo>
                  <a:pt x="7800" y="6747"/>
                </a:lnTo>
                <a:lnTo>
                  <a:pt x="7818" y="6744"/>
                </a:lnTo>
                <a:lnTo>
                  <a:pt x="7770" y="6721"/>
                </a:lnTo>
                <a:lnTo>
                  <a:pt x="7724" y="6699"/>
                </a:lnTo>
                <a:lnTo>
                  <a:pt x="7750" y="6695"/>
                </a:lnTo>
                <a:lnTo>
                  <a:pt x="7709" y="6671"/>
                </a:lnTo>
                <a:lnTo>
                  <a:pt x="7667" y="6648"/>
                </a:lnTo>
                <a:lnTo>
                  <a:pt x="7688" y="6646"/>
                </a:lnTo>
                <a:lnTo>
                  <a:pt x="7652" y="6621"/>
                </a:lnTo>
                <a:lnTo>
                  <a:pt x="7614" y="6597"/>
                </a:lnTo>
                <a:lnTo>
                  <a:pt x="7637" y="6598"/>
                </a:lnTo>
                <a:lnTo>
                  <a:pt x="7606" y="6571"/>
                </a:lnTo>
                <a:lnTo>
                  <a:pt x="7576" y="6544"/>
                </a:lnTo>
                <a:lnTo>
                  <a:pt x="7599" y="6548"/>
                </a:lnTo>
                <a:lnTo>
                  <a:pt x="7577" y="6523"/>
                </a:lnTo>
                <a:lnTo>
                  <a:pt x="7554" y="6499"/>
                </a:lnTo>
                <a:lnTo>
                  <a:pt x="7561" y="6499"/>
                </a:lnTo>
                <a:lnTo>
                  <a:pt x="7575" y="6500"/>
                </a:lnTo>
                <a:lnTo>
                  <a:pt x="7572" y="6491"/>
                </a:lnTo>
                <a:lnTo>
                  <a:pt x="7567" y="6482"/>
                </a:lnTo>
                <a:lnTo>
                  <a:pt x="7562" y="6474"/>
                </a:lnTo>
                <a:lnTo>
                  <a:pt x="7557" y="6466"/>
                </a:lnTo>
                <a:lnTo>
                  <a:pt x="7550" y="6459"/>
                </a:lnTo>
                <a:lnTo>
                  <a:pt x="7543" y="6453"/>
                </a:lnTo>
                <a:lnTo>
                  <a:pt x="7536" y="6445"/>
                </a:lnTo>
                <a:lnTo>
                  <a:pt x="7528" y="6439"/>
                </a:lnTo>
                <a:lnTo>
                  <a:pt x="7552" y="6444"/>
                </a:lnTo>
                <a:lnTo>
                  <a:pt x="7541" y="6430"/>
                </a:lnTo>
                <a:lnTo>
                  <a:pt x="7529" y="6418"/>
                </a:lnTo>
                <a:lnTo>
                  <a:pt x="7516" y="6406"/>
                </a:lnTo>
                <a:lnTo>
                  <a:pt x="7501" y="6397"/>
                </a:lnTo>
                <a:lnTo>
                  <a:pt x="7520" y="6389"/>
                </a:lnTo>
                <a:lnTo>
                  <a:pt x="7504" y="6376"/>
                </a:lnTo>
                <a:lnTo>
                  <a:pt x="7488" y="6362"/>
                </a:lnTo>
                <a:lnTo>
                  <a:pt x="7473" y="6348"/>
                </a:lnTo>
                <a:lnTo>
                  <a:pt x="7459" y="6333"/>
                </a:lnTo>
                <a:lnTo>
                  <a:pt x="7482" y="6332"/>
                </a:lnTo>
                <a:lnTo>
                  <a:pt x="7472" y="6324"/>
                </a:lnTo>
                <a:lnTo>
                  <a:pt x="7462" y="6316"/>
                </a:lnTo>
                <a:lnTo>
                  <a:pt x="7452" y="6309"/>
                </a:lnTo>
                <a:lnTo>
                  <a:pt x="7441" y="6303"/>
                </a:lnTo>
                <a:lnTo>
                  <a:pt x="7430" y="6298"/>
                </a:lnTo>
                <a:lnTo>
                  <a:pt x="7419" y="6294"/>
                </a:lnTo>
                <a:lnTo>
                  <a:pt x="7406" y="6291"/>
                </a:lnTo>
                <a:lnTo>
                  <a:pt x="7394" y="6288"/>
                </a:lnTo>
                <a:lnTo>
                  <a:pt x="7412" y="6280"/>
                </a:lnTo>
                <a:lnTo>
                  <a:pt x="7396" y="6271"/>
                </a:lnTo>
                <a:lnTo>
                  <a:pt x="7381" y="6264"/>
                </a:lnTo>
                <a:lnTo>
                  <a:pt x="7364" y="6259"/>
                </a:lnTo>
                <a:lnTo>
                  <a:pt x="7348" y="6257"/>
                </a:lnTo>
                <a:lnTo>
                  <a:pt x="7371" y="6251"/>
                </a:lnTo>
                <a:lnTo>
                  <a:pt x="7351" y="6241"/>
                </a:lnTo>
                <a:lnTo>
                  <a:pt x="7329" y="6233"/>
                </a:lnTo>
                <a:lnTo>
                  <a:pt x="7306" y="6227"/>
                </a:lnTo>
                <a:lnTo>
                  <a:pt x="7285" y="6221"/>
                </a:lnTo>
                <a:lnTo>
                  <a:pt x="7306" y="6215"/>
                </a:lnTo>
                <a:lnTo>
                  <a:pt x="7287" y="6209"/>
                </a:lnTo>
                <a:lnTo>
                  <a:pt x="7251" y="6195"/>
                </a:lnTo>
                <a:lnTo>
                  <a:pt x="7217" y="6180"/>
                </a:lnTo>
                <a:lnTo>
                  <a:pt x="7206" y="6175"/>
                </a:lnTo>
                <a:lnTo>
                  <a:pt x="7203" y="6173"/>
                </a:lnTo>
                <a:lnTo>
                  <a:pt x="7203" y="6172"/>
                </a:lnTo>
                <a:lnTo>
                  <a:pt x="7204" y="6171"/>
                </a:lnTo>
                <a:lnTo>
                  <a:pt x="7208" y="6171"/>
                </a:lnTo>
                <a:lnTo>
                  <a:pt x="7220" y="6171"/>
                </a:lnTo>
                <a:lnTo>
                  <a:pt x="7255" y="6174"/>
                </a:lnTo>
                <a:lnTo>
                  <a:pt x="7312" y="6180"/>
                </a:lnTo>
                <a:lnTo>
                  <a:pt x="7299" y="6168"/>
                </a:lnTo>
                <a:lnTo>
                  <a:pt x="7327" y="6168"/>
                </a:lnTo>
                <a:lnTo>
                  <a:pt x="7354" y="6165"/>
                </a:lnTo>
                <a:lnTo>
                  <a:pt x="7382" y="6160"/>
                </a:lnTo>
                <a:lnTo>
                  <a:pt x="7407" y="6152"/>
                </a:lnTo>
                <a:lnTo>
                  <a:pt x="7393" y="6148"/>
                </a:lnTo>
                <a:lnTo>
                  <a:pt x="7416" y="6141"/>
                </a:lnTo>
                <a:lnTo>
                  <a:pt x="7434" y="6135"/>
                </a:lnTo>
                <a:lnTo>
                  <a:pt x="7442" y="6132"/>
                </a:lnTo>
                <a:lnTo>
                  <a:pt x="7449" y="6129"/>
                </a:lnTo>
                <a:lnTo>
                  <a:pt x="7433" y="6122"/>
                </a:lnTo>
                <a:lnTo>
                  <a:pt x="7457" y="6114"/>
                </a:lnTo>
                <a:lnTo>
                  <a:pt x="7478" y="6107"/>
                </a:lnTo>
                <a:lnTo>
                  <a:pt x="7496" y="6099"/>
                </a:lnTo>
                <a:lnTo>
                  <a:pt x="7471" y="6098"/>
                </a:lnTo>
                <a:lnTo>
                  <a:pt x="7554" y="6056"/>
                </a:lnTo>
                <a:lnTo>
                  <a:pt x="7538" y="6053"/>
                </a:lnTo>
                <a:lnTo>
                  <a:pt x="7542" y="6049"/>
                </a:lnTo>
                <a:lnTo>
                  <a:pt x="7547" y="6048"/>
                </a:lnTo>
                <a:lnTo>
                  <a:pt x="7551" y="6048"/>
                </a:lnTo>
                <a:lnTo>
                  <a:pt x="7555" y="6049"/>
                </a:lnTo>
                <a:lnTo>
                  <a:pt x="7559" y="6051"/>
                </a:lnTo>
                <a:lnTo>
                  <a:pt x="7562" y="6054"/>
                </a:lnTo>
                <a:lnTo>
                  <a:pt x="7566" y="6058"/>
                </a:lnTo>
                <a:lnTo>
                  <a:pt x="7569" y="6063"/>
                </a:lnTo>
                <a:lnTo>
                  <a:pt x="7568" y="6049"/>
                </a:lnTo>
                <a:lnTo>
                  <a:pt x="7584" y="6057"/>
                </a:lnTo>
                <a:lnTo>
                  <a:pt x="7597" y="6065"/>
                </a:lnTo>
                <a:lnTo>
                  <a:pt x="7612" y="6074"/>
                </a:lnTo>
                <a:lnTo>
                  <a:pt x="7625" y="6084"/>
                </a:lnTo>
                <a:lnTo>
                  <a:pt x="7615" y="6070"/>
                </a:lnTo>
                <a:lnTo>
                  <a:pt x="7604" y="6059"/>
                </a:lnTo>
                <a:lnTo>
                  <a:pt x="7583" y="6035"/>
                </a:lnTo>
                <a:lnTo>
                  <a:pt x="7605" y="6025"/>
                </a:lnTo>
                <a:lnTo>
                  <a:pt x="7616" y="6020"/>
                </a:lnTo>
                <a:lnTo>
                  <a:pt x="7596" y="6018"/>
                </a:lnTo>
                <a:lnTo>
                  <a:pt x="7634" y="6000"/>
                </a:lnTo>
                <a:lnTo>
                  <a:pt x="7672" y="5984"/>
                </a:lnTo>
                <a:lnTo>
                  <a:pt x="7658" y="5980"/>
                </a:lnTo>
                <a:lnTo>
                  <a:pt x="7676" y="5973"/>
                </a:lnTo>
                <a:lnTo>
                  <a:pt x="7694" y="5965"/>
                </a:lnTo>
                <a:lnTo>
                  <a:pt x="7710" y="5954"/>
                </a:lnTo>
                <a:lnTo>
                  <a:pt x="7726" y="5941"/>
                </a:lnTo>
                <a:lnTo>
                  <a:pt x="7714" y="5942"/>
                </a:lnTo>
                <a:lnTo>
                  <a:pt x="7701" y="5944"/>
                </a:lnTo>
                <a:lnTo>
                  <a:pt x="7689" y="5947"/>
                </a:lnTo>
                <a:lnTo>
                  <a:pt x="7676" y="5952"/>
                </a:lnTo>
                <a:lnTo>
                  <a:pt x="7665" y="5957"/>
                </a:lnTo>
                <a:lnTo>
                  <a:pt x="7654" y="5962"/>
                </a:lnTo>
                <a:lnTo>
                  <a:pt x="7643" y="5968"/>
                </a:lnTo>
                <a:lnTo>
                  <a:pt x="7633" y="5975"/>
                </a:lnTo>
                <a:lnTo>
                  <a:pt x="7637" y="5960"/>
                </a:lnTo>
                <a:lnTo>
                  <a:pt x="7617" y="5969"/>
                </a:lnTo>
                <a:lnTo>
                  <a:pt x="7593" y="5978"/>
                </a:lnTo>
                <a:lnTo>
                  <a:pt x="7571" y="5986"/>
                </a:lnTo>
                <a:lnTo>
                  <a:pt x="7560" y="5989"/>
                </a:lnTo>
                <a:lnTo>
                  <a:pt x="7553" y="5987"/>
                </a:lnTo>
                <a:lnTo>
                  <a:pt x="7546" y="5984"/>
                </a:lnTo>
                <a:lnTo>
                  <a:pt x="7538" y="5980"/>
                </a:lnTo>
                <a:lnTo>
                  <a:pt x="7532" y="5976"/>
                </a:lnTo>
                <a:lnTo>
                  <a:pt x="7525" y="5971"/>
                </a:lnTo>
                <a:lnTo>
                  <a:pt x="7519" y="5965"/>
                </a:lnTo>
                <a:lnTo>
                  <a:pt x="7513" y="5959"/>
                </a:lnTo>
                <a:lnTo>
                  <a:pt x="7507" y="5953"/>
                </a:lnTo>
                <a:lnTo>
                  <a:pt x="7526" y="5959"/>
                </a:lnTo>
                <a:lnTo>
                  <a:pt x="7512" y="5935"/>
                </a:lnTo>
                <a:lnTo>
                  <a:pt x="7496" y="5911"/>
                </a:lnTo>
                <a:lnTo>
                  <a:pt x="7479" y="5890"/>
                </a:lnTo>
                <a:lnTo>
                  <a:pt x="7459" y="5869"/>
                </a:lnTo>
                <a:lnTo>
                  <a:pt x="7480" y="5875"/>
                </a:lnTo>
                <a:lnTo>
                  <a:pt x="7471" y="5866"/>
                </a:lnTo>
                <a:lnTo>
                  <a:pt x="7450" y="5844"/>
                </a:lnTo>
                <a:lnTo>
                  <a:pt x="7437" y="5832"/>
                </a:lnTo>
                <a:lnTo>
                  <a:pt x="7425" y="5822"/>
                </a:lnTo>
                <a:lnTo>
                  <a:pt x="7415" y="5812"/>
                </a:lnTo>
                <a:lnTo>
                  <a:pt x="7405" y="5808"/>
                </a:lnTo>
                <a:lnTo>
                  <a:pt x="7436" y="5805"/>
                </a:lnTo>
                <a:lnTo>
                  <a:pt x="7428" y="5793"/>
                </a:lnTo>
                <a:lnTo>
                  <a:pt x="7419" y="5780"/>
                </a:lnTo>
                <a:lnTo>
                  <a:pt x="7399" y="5758"/>
                </a:lnTo>
                <a:lnTo>
                  <a:pt x="7381" y="5735"/>
                </a:lnTo>
                <a:lnTo>
                  <a:pt x="7371" y="5723"/>
                </a:lnTo>
                <a:lnTo>
                  <a:pt x="7364" y="5710"/>
                </a:lnTo>
                <a:lnTo>
                  <a:pt x="7397" y="5713"/>
                </a:lnTo>
                <a:lnTo>
                  <a:pt x="7386" y="5706"/>
                </a:lnTo>
                <a:lnTo>
                  <a:pt x="7370" y="5695"/>
                </a:lnTo>
                <a:lnTo>
                  <a:pt x="7358" y="5686"/>
                </a:lnTo>
                <a:lnTo>
                  <a:pt x="7356" y="5683"/>
                </a:lnTo>
                <a:lnTo>
                  <a:pt x="7356" y="5681"/>
                </a:lnTo>
                <a:lnTo>
                  <a:pt x="7358" y="5681"/>
                </a:lnTo>
                <a:lnTo>
                  <a:pt x="7372" y="5683"/>
                </a:lnTo>
                <a:lnTo>
                  <a:pt x="7388" y="5686"/>
                </a:lnTo>
                <a:lnTo>
                  <a:pt x="7403" y="5690"/>
                </a:lnTo>
                <a:lnTo>
                  <a:pt x="7419" y="5695"/>
                </a:lnTo>
                <a:lnTo>
                  <a:pt x="7450" y="5705"/>
                </a:lnTo>
                <a:lnTo>
                  <a:pt x="7465" y="5710"/>
                </a:lnTo>
                <a:lnTo>
                  <a:pt x="7480" y="5714"/>
                </a:lnTo>
                <a:lnTo>
                  <a:pt x="7479" y="5696"/>
                </a:lnTo>
                <a:lnTo>
                  <a:pt x="7486" y="5701"/>
                </a:lnTo>
                <a:lnTo>
                  <a:pt x="7494" y="5705"/>
                </a:lnTo>
                <a:lnTo>
                  <a:pt x="7504" y="5710"/>
                </a:lnTo>
                <a:lnTo>
                  <a:pt x="7517" y="5715"/>
                </a:lnTo>
                <a:lnTo>
                  <a:pt x="7531" y="5719"/>
                </a:lnTo>
                <a:lnTo>
                  <a:pt x="7538" y="5720"/>
                </a:lnTo>
                <a:lnTo>
                  <a:pt x="7546" y="5720"/>
                </a:lnTo>
                <a:lnTo>
                  <a:pt x="7554" y="5720"/>
                </a:lnTo>
                <a:lnTo>
                  <a:pt x="7561" y="5718"/>
                </a:lnTo>
                <a:lnTo>
                  <a:pt x="7551" y="5699"/>
                </a:lnTo>
                <a:lnTo>
                  <a:pt x="7596" y="5704"/>
                </a:lnTo>
                <a:lnTo>
                  <a:pt x="7632" y="5708"/>
                </a:lnTo>
                <a:lnTo>
                  <a:pt x="7657" y="5710"/>
                </a:lnTo>
                <a:lnTo>
                  <a:pt x="7643" y="5698"/>
                </a:lnTo>
                <a:lnTo>
                  <a:pt x="7651" y="5698"/>
                </a:lnTo>
                <a:lnTo>
                  <a:pt x="7668" y="5698"/>
                </a:lnTo>
                <a:lnTo>
                  <a:pt x="7679" y="5698"/>
                </a:lnTo>
                <a:lnTo>
                  <a:pt x="7690" y="5697"/>
                </a:lnTo>
                <a:lnTo>
                  <a:pt x="7701" y="5694"/>
                </a:lnTo>
                <a:lnTo>
                  <a:pt x="7711" y="5691"/>
                </a:lnTo>
                <a:lnTo>
                  <a:pt x="7709" y="5675"/>
                </a:lnTo>
                <a:lnTo>
                  <a:pt x="7719" y="5676"/>
                </a:lnTo>
                <a:lnTo>
                  <a:pt x="7741" y="5677"/>
                </a:lnTo>
                <a:lnTo>
                  <a:pt x="7757" y="5677"/>
                </a:lnTo>
                <a:lnTo>
                  <a:pt x="7772" y="5676"/>
                </a:lnTo>
                <a:lnTo>
                  <a:pt x="7789" y="5675"/>
                </a:lnTo>
                <a:lnTo>
                  <a:pt x="7804" y="5672"/>
                </a:lnTo>
                <a:lnTo>
                  <a:pt x="7798" y="5659"/>
                </a:lnTo>
                <a:lnTo>
                  <a:pt x="7832" y="5656"/>
                </a:lnTo>
                <a:lnTo>
                  <a:pt x="7863" y="5652"/>
                </a:lnTo>
                <a:lnTo>
                  <a:pt x="7892" y="5647"/>
                </a:lnTo>
                <a:lnTo>
                  <a:pt x="7877" y="5626"/>
                </a:lnTo>
                <a:lnTo>
                  <a:pt x="7893" y="5628"/>
                </a:lnTo>
                <a:lnTo>
                  <a:pt x="7907" y="5629"/>
                </a:lnTo>
                <a:lnTo>
                  <a:pt x="7923" y="5629"/>
                </a:lnTo>
                <a:lnTo>
                  <a:pt x="7938" y="5629"/>
                </a:lnTo>
                <a:lnTo>
                  <a:pt x="7953" y="5628"/>
                </a:lnTo>
                <a:lnTo>
                  <a:pt x="7968" y="5627"/>
                </a:lnTo>
                <a:lnTo>
                  <a:pt x="7983" y="5624"/>
                </a:lnTo>
                <a:lnTo>
                  <a:pt x="7998" y="5621"/>
                </a:lnTo>
                <a:lnTo>
                  <a:pt x="7985" y="5606"/>
                </a:lnTo>
                <a:lnTo>
                  <a:pt x="8015" y="5601"/>
                </a:lnTo>
                <a:lnTo>
                  <a:pt x="8045" y="5598"/>
                </a:lnTo>
                <a:lnTo>
                  <a:pt x="8076" y="5597"/>
                </a:lnTo>
                <a:lnTo>
                  <a:pt x="8107" y="5598"/>
                </a:lnTo>
                <a:lnTo>
                  <a:pt x="8083" y="5578"/>
                </a:lnTo>
                <a:lnTo>
                  <a:pt x="8210" y="5607"/>
                </a:lnTo>
                <a:lnTo>
                  <a:pt x="8192" y="5587"/>
                </a:lnTo>
                <a:lnTo>
                  <a:pt x="8207" y="5585"/>
                </a:lnTo>
                <a:lnTo>
                  <a:pt x="8224" y="5585"/>
                </a:lnTo>
                <a:lnTo>
                  <a:pt x="8239" y="5587"/>
                </a:lnTo>
                <a:lnTo>
                  <a:pt x="8255" y="5591"/>
                </a:lnTo>
                <a:lnTo>
                  <a:pt x="8270" y="5596"/>
                </a:lnTo>
                <a:lnTo>
                  <a:pt x="8285" y="5603"/>
                </a:lnTo>
                <a:lnTo>
                  <a:pt x="8298" y="5611"/>
                </a:lnTo>
                <a:lnTo>
                  <a:pt x="8311" y="5622"/>
                </a:lnTo>
                <a:lnTo>
                  <a:pt x="8314" y="5597"/>
                </a:lnTo>
                <a:lnTo>
                  <a:pt x="8327" y="5605"/>
                </a:lnTo>
                <a:lnTo>
                  <a:pt x="8341" y="5611"/>
                </a:lnTo>
                <a:lnTo>
                  <a:pt x="8355" y="5615"/>
                </a:lnTo>
                <a:lnTo>
                  <a:pt x="8369" y="5620"/>
                </a:lnTo>
                <a:lnTo>
                  <a:pt x="8384" y="5621"/>
                </a:lnTo>
                <a:lnTo>
                  <a:pt x="8399" y="5621"/>
                </a:lnTo>
                <a:lnTo>
                  <a:pt x="8413" y="5620"/>
                </a:lnTo>
                <a:lnTo>
                  <a:pt x="8429" y="5617"/>
                </a:lnTo>
                <a:lnTo>
                  <a:pt x="8415" y="5608"/>
                </a:lnTo>
                <a:lnTo>
                  <a:pt x="8385" y="5591"/>
                </a:lnTo>
                <a:lnTo>
                  <a:pt x="8350" y="5573"/>
                </a:lnTo>
                <a:lnTo>
                  <a:pt x="8335" y="5567"/>
                </a:lnTo>
                <a:lnTo>
                  <a:pt x="8325" y="5564"/>
                </a:lnTo>
                <a:lnTo>
                  <a:pt x="8356" y="5559"/>
                </a:lnTo>
                <a:lnTo>
                  <a:pt x="8341" y="5556"/>
                </a:lnTo>
                <a:lnTo>
                  <a:pt x="8306" y="5547"/>
                </a:lnTo>
                <a:lnTo>
                  <a:pt x="8286" y="5543"/>
                </a:lnTo>
                <a:lnTo>
                  <a:pt x="8265" y="5540"/>
                </a:lnTo>
                <a:lnTo>
                  <a:pt x="8246" y="5539"/>
                </a:lnTo>
                <a:lnTo>
                  <a:pt x="8239" y="5539"/>
                </a:lnTo>
                <a:lnTo>
                  <a:pt x="8232" y="5539"/>
                </a:lnTo>
                <a:lnTo>
                  <a:pt x="8258" y="5514"/>
                </a:lnTo>
                <a:lnTo>
                  <a:pt x="8183" y="5514"/>
                </a:lnTo>
                <a:lnTo>
                  <a:pt x="8144" y="5513"/>
                </a:lnTo>
                <a:lnTo>
                  <a:pt x="8106" y="5511"/>
                </a:lnTo>
                <a:lnTo>
                  <a:pt x="8146" y="5496"/>
                </a:lnTo>
                <a:lnTo>
                  <a:pt x="8135" y="5490"/>
                </a:lnTo>
                <a:lnTo>
                  <a:pt x="8124" y="5484"/>
                </a:lnTo>
                <a:lnTo>
                  <a:pt x="8108" y="5476"/>
                </a:lnTo>
                <a:lnTo>
                  <a:pt x="8092" y="5470"/>
                </a:lnTo>
                <a:lnTo>
                  <a:pt x="8073" y="5466"/>
                </a:lnTo>
                <a:lnTo>
                  <a:pt x="8064" y="5465"/>
                </a:lnTo>
                <a:lnTo>
                  <a:pt x="8056" y="5464"/>
                </a:lnTo>
                <a:lnTo>
                  <a:pt x="8048" y="5465"/>
                </a:lnTo>
                <a:lnTo>
                  <a:pt x="8039" y="5466"/>
                </a:lnTo>
                <a:lnTo>
                  <a:pt x="8061" y="5446"/>
                </a:lnTo>
                <a:lnTo>
                  <a:pt x="8053" y="5444"/>
                </a:lnTo>
                <a:lnTo>
                  <a:pt x="8031" y="5439"/>
                </a:lnTo>
                <a:lnTo>
                  <a:pt x="8018" y="5437"/>
                </a:lnTo>
                <a:lnTo>
                  <a:pt x="8002" y="5435"/>
                </a:lnTo>
                <a:lnTo>
                  <a:pt x="7987" y="5435"/>
                </a:lnTo>
                <a:lnTo>
                  <a:pt x="7971" y="5435"/>
                </a:lnTo>
                <a:lnTo>
                  <a:pt x="7988" y="5416"/>
                </a:lnTo>
                <a:lnTo>
                  <a:pt x="7975" y="5413"/>
                </a:lnTo>
                <a:lnTo>
                  <a:pt x="7961" y="5410"/>
                </a:lnTo>
                <a:lnTo>
                  <a:pt x="7942" y="5408"/>
                </a:lnTo>
                <a:lnTo>
                  <a:pt x="7922" y="5406"/>
                </a:lnTo>
                <a:lnTo>
                  <a:pt x="7899" y="5406"/>
                </a:lnTo>
                <a:lnTo>
                  <a:pt x="7877" y="5407"/>
                </a:lnTo>
                <a:lnTo>
                  <a:pt x="7867" y="5409"/>
                </a:lnTo>
                <a:lnTo>
                  <a:pt x="7857" y="5411"/>
                </a:lnTo>
                <a:lnTo>
                  <a:pt x="7893" y="5393"/>
                </a:lnTo>
                <a:lnTo>
                  <a:pt x="7878" y="5386"/>
                </a:lnTo>
                <a:lnTo>
                  <a:pt x="7863" y="5379"/>
                </a:lnTo>
                <a:lnTo>
                  <a:pt x="7847" y="5374"/>
                </a:lnTo>
                <a:lnTo>
                  <a:pt x="7830" y="5371"/>
                </a:lnTo>
                <a:lnTo>
                  <a:pt x="7814" y="5369"/>
                </a:lnTo>
                <a:lnTo>
                  <a:pt x="7797" y="5369"/>
                </a:lnTo>
                <a:lnTo>
                  <a:pt x="7780" y="5369"/>
                </a:lnTo>
                <a:lnTo>
                  <a:pt x="7763" y="5371"/>
                </a:lnTo>
                <a:lnTo>
                  <a:pt x="7795" y="5352"/>
                </a:lnTo>
                <a:lnTo>
                  <a:pt x="7767" y="5347"/>
                </a:lnTo>
                <a:lnTo>
                  <a:pt x="7739" y="5342"/>
                </a:lnTo>
                <a:lnTo>
                  <a:pt x="7711" y="5339"/>
                </a:lnTo>
                <a:lnTo>
                  <a:pt x="7684" y="5336"/>
                </a:lnTo>
                <a:lnTo>
                  <a:pt x="7698" y="5325"/>
                </a:lnTo>
                <a:lnTo>
                  <a:pt x="7663" y="5314"/>
                </a:lnTo>
                <a:lnTo>
                  <a:pt x="7634" y="5305"/>
                </a:lnTo>
                <a:lnTo>
                  <a:pt x="7604" y="5294"/>
                </a:lnTo>
                <a:lnTo>
                  <a:pt x="7590" y="5288"/>
                </a:lnTo>
                <a:lnTo>
                  <a:pt x="7576" y="5281"/>
                </a:lnTo>
                <a:lnTo>
                  <a:pt x="7564" y="5275"/>
                </a:lnTo>
                <a:lnTo>
                  <a:pt x="7555" y="5269"/>
                </a:lnTo>
                <a:lnTo>
                  <a:pt x="7548" y="5264"/>
                </a:lnTo>
                <a:lnTo>
                  <a:pt x="7546" y="5261"/>
                </a:lnTo>
                <a:lnTo>
                  <a:pt x="7545" y="5258"/>
                </a:lnTo>
                <a:lnTo>
                  <a:pt x="7543" y="5255"/>
                </a:lnTo>
                <a:lnTo>
                  <a:pt x="7545" y="5252"/>
                </a:lnTo>
                <a:lnTo>
                  <a:pt x="7546" y="5250"/>
                </a:lnTo>
                <a:lnTo>
                  <a:pt x="7549" y="5246"/>
                </a:lnTo>
                <a:lnTo>
                  <a:pt x="7562" y="5244"/>
                </a:lnTo>
                <a:lnTo>
                  <a:pt x="7577" y="5240"/>
                </a:lnTo>
                <a:lnTo>
                  <a:pt x="7596" y="5235"/>
                </a:lnTo>
                <a:lnTo>
                  <a:pt x="7617" y="5229"/>
                </a:lnTo>
                <a:lnTo>
                  <a:pt x="7638" y="5220"/>
                </a:lnTo>
                <a:lnTo>
                  <a:pt x="7649" y="5214"/>
                </a:lnTo>
                <a:lnTo>
                  <a:pt x="7658" y="5209"/>
                </a:lnTo>
                <a:lnTo>
                  <a:pt x="7668" y="5203"/>
                </a:lnTo>
                <a:lnTo>
                  <a:pt x="7676" y="5196"/>
                </a:lnTo>
                <a:lnTo>
                  <a:pt x="7654" y="5183"/>
                </a:lnTo>
                <a:lnTo>
                  <a:pt x="7669" y="5177"/>
                </a:lnTo>
                <a:lnTo>
                  <a:pt x="7686" y="5171"/>
                </a:lnTo>
                <a:lnTo>
                  <a:pt x="7705" y="5163"/>
                </a:lnTo>
                <a:lnTo>
                  <a:pt x="7727" y="5154"/>
                </a:lnTo>
                <a:lnTo>
                  <a:pt x="7748" y="5142"/>
                </a:lnTo>
                <a:lnTo>
                  <a:pt x="7757" y="5136"/>
                </a:lnTo>
                <a:lnTo>
                  <a:pt x="7766" y="5129"/>
                </a:lnTo>
                <a:lnTo>
                  <a:pt x="7774" y="5123"/>
                </a:lnTo>
                <a:lnTo>
                  <a:pt x="7781" y="5116"/>
                </a:lnTo>
                <a:lnTo>
                  <a:pt x="7757" y="5109"/>
                </a:lnTo>
                <a:lnTo>
                  <a:pt x="7768" y="5102"/>
                </a:lnTo>
                <a:lnTo>
                  <a:pt x="7781" y="5095"/>
                </a:lnTo>
                <a:lnTo>
                  <a:pt x="7796" y="5085"/>
                </a:lnTo>
                <a:lnTo>
                  <a:pt x="7811" y="5072"/>
                </a:lnTo>
                <a:lnTo>
                  <a:pt x="7828" y="5059"/>
                </a:lnTo>
                <a:lnTo>
                  <a:pt x="7842" y="5043"/>
                </a:lnTo>
                <a:lnTo>
                  <a:pt x="7849" y="5036"/>
                </a:lnTo>
                <a:lnTo>
                  <a:pt x="7854" y="5028"/>
                </a:lnTo>
                <a:lnTo>
                  <a:pt x="7823" y="5028"/>
                </a:lnTo>
                <a:lnTo>
                  <a:pt x="7864" y="4996"/>
                </a:lnTo>
                <a:lnTo>
                  <a:pt x="7937" y="4939"/>
                </a:lnTo>
                <a:lnTo>
                  <a:pt x="7914" y="4940"/>
                </a:lnTo>
                <a:lnTo>
                  <a:pt x="7924" y="4933"/>
                </a:lnTo>
                <a:lnTo>
                  <a:pt x="7950" y="4916"/>
                </a:lnTo>
                <a:lnTo>
                  <a:pt x="7978" y="4893"/>
                </a:lnTo>
                <a:lnTo>
                  <a:pt x="7992" y="4882"/>
                </a:lnTo>
                <a:lnTo>
                  <a:pt x="8002" y="4872"/>
                </a:lnTo>
                <a:lnTo>
                  <a:pt x="7969" y="4873"/>
                </a:lnTo>
                <a:lnTo>
                  <a:pt x="8001" y="4857"/>
                </a:lnTo>
                <a:lnTo>
                  <a:pt x="8058" y="4828"/>
                </a:lnTo>
                <a:lnTo>
                  <a:pt x="8038" y="4816"/>
                </a:lnTo>
                <a:lnTo>
                  <a:pt x="8049" y="4815"/>
                </a:lnTo>
                <a:lnTo>
                  <a:pt x="8059" y="4812"/>
                </a:lnTo>
                <a:lnTo>
                  <a:pt x="8072" y="4809"/>
                </a:lnTo>
                <a:lnTo>
                  <a:pt x="8089" y="4805"/>
                </a:lnTo>
                <a:lnTo>
                  <a:pt x="8106" y="4799"/>
                </a:lnTo>
                <a:lnTo>
                  <a:pt x="8125" y="4792"/>
                </a:lnTo>
                <a:lnTo>
                  <a:pt x="8143" y="4782"/>
                </a:lnTo>
                <a:lnTo>
                  <a:pt x="8117" y="4770"/>
                </a:lnTo>
                <a:lnTo>
                  <a:pt x="8127" y="4767"/>
                </a:lnTo>
                <a:lnTo>
                  <a:pt x="8152" y="4761"/>
                </a:lnTo>
                <a:lnTo>
                  <a:pt x="8180" y="4752"/>
                </a:lnTo>
                <a:lnTo>
                  <a:pt x="8195" y="4746"/>
                </a:lnTo>
                <a:lnTo>
                  <a:pt x="8206" y="4740"/>
                </a:lnTo>
                <a:lnTo>
                  <a:pt x="8183" y="4734"/>
                </a:lnTo>
                <a:lnTo>
                  <a:pt x="8199" y="4730"/>
                </a:lnTo>
                <a:lnTo>
                  <a:pt x="8216" y="4725"/>
                </a:lnTo>
                <a:lnTo>
                  <a:pt x="8231" y="4718"/>
                </a:lnTo>
                <a:lnTo>
                  <a:pt x="8246" y="4709"/>
                </a:lnTo>
                <a:lnTo>
                  <a:pt x="8261" y="4700"/>
                </a:lnTo>
                <a:lnTo>
                  <a:pt x="8274" y="4689"/>
                </a:lnTo>
                <a:lnTo>
                  <a:pt x="8287" y="4677"/>
                </a:lnTo>
                <a:lnTo>
                  <a:pt x="8299" y="4665"/>
                </a:lnTo>
                <a:lnTo>
                  <a:pt x="8289" y="4662"/>
                </a:lnTo>
                <a:lnTo>
                  <a:pt x="8277" y="4661"/>
                </a:lnTo>
                <a:lnTo>
                  <a:pt x="8264" y="4659"/>
                </a:lnTo>
                <a:lnTo>
                  <a:pt x="8249" y="4658"/>
                </a:lnTo>
                <a:lnTo>
                  <a:pt x="8232" y="4658"/>
                </a:lnTo>
                <a:lnTo>
                  <a:pt x="8225" y="4659"/>
                </a:lnTo>
                <a:lnTo>
                  <a:pt x="8218" y="4661"/>
                </a:lnTo>
                <a:lnTo>
                  <a:pt x="8210" y="4663"/>
                </a:lnTo>
                <a:lnTo>
                  <a:pt x="8204" y="4666"/>
                </a:lnTo>
                <a:lnTo>
                  <a:pt x="8236" y="4648"/>
                </a:lnTo>
                <a:lnTo>
                  <a:pt x="8227" y="4649"/>
                </a:lnTo>
                <a:lnTo>
                  <a:pt x="8216" y="4650"/>
                </a:lnTo>
                <a:lnTo>
                  <a:pt x="8201" y="4653"/>
                </a:lnTo>
                <a:lnTo>
                  <a:pt x="8185" y="4657"/>
                </a:lnTo>
                <a:lnTo>
                  <a:pt x="8168" y="4663"/>
                </a:lnTo>
                <a:lnTo>
                  <a:pt x="8160" y="4667"/>
                </a:lnTo>
                <a:lnTo>
                  <a:pt x="8152" y="4671"/>
                </a:lnTo>
                <a:lnTo>
                  <a:pt x="8143" y="4676"/>
                </a:lnTo>
                <a:lnTo>
                  <a:pt x="8136" y="4683"/>
                </a:lnTo>
                <a:lnTo>
                  <a:pt x="8154" y="4655"/>
                </a:lnTo>
                <a:lnTo>
                  <a:pt x="8144" y="4656"/>
                </a:lnTo>
                <a:lnTo>
                  <a:pt x="8134" y="4658"/>
                </a:lnTo>
                <a:lnTo>
                  <a:pt x="8121" y="4661"/>
                </a:lnTo>
                <a:lnTo>
                  <a:pt x="8105" y="4665"/>
                </a:lnTo>
                <a:lnTo>
                  <a:pt x="8090" y="4671"/>
                </a:lnTo>
                <a:lnTo>
                  <a:pt x="8074" y="4679"/>
                </a:lnTo>
                <a:lnTo>
                  <a:pt x="8067" y="4685"/>
                </a:lnTo>
                <a:lnTo>
                  <a:pt x="8061" y="4690"/>
                </a:lnTo>
                <a:lnTo>
                  <a:pt x="8067" y="4673"/>
                </a:lnTo>
                <a:lnTo>
                  <a:pt x="8052" y="4675"/>
                </a:lnTo>
                <a:lnTo>
                  <a:pt x="8034" y="4678"/>
                </a:lnTo>
                <a:lnTo>
                  <a:pt x="8014" y="4683"/>
                </a:lnTo>
                <a:lnTo>
                  <a:pt x="7990" y="4689"/>
                </a:lnTo>
                <a:lnTo>
                  <a:pt x="7965" y="4697"/>
                </a:lnTo>
                <a:lnTo>
                  <a:pt x="7953" y="4701"/>
                </a:lnTo>
                <a:lnTo>
                  <a:pt x="7941" y="4706"/>
                </a:lnTo>
                <a:lnTo>
                  <a:pt x="7930" y="4712"/>
                </a:lnTo>
                <a:lnTo>
                  <a:pt x="7920" y="4719"/>
                </a:lnTo>
                <a:lnTo>
                  <a:pt x="7943" y="4694"/>
                </a:lnTo>
                <a:lnTo>
                  <a:pt x="7929" y="4697"/>
                </a:lnTo>
                <a:lnTo>
                  <a:pt x="7897" y="4704"/>
                </a:lnTo>
                <a:lnTo>
                  <a:pt x="7878" y="4708"/>
                </a:lnTo>
                <a:lnTo>
                  <a:pt x="7860" y="4715"/>
                </a:lnTo>
                <a:lnTo>
                  <a:pt x="7843" y="4721"/>
                </a:lnTo>
                <a:lnTo>
                  <a:pt x="7837" y="4724"/>
                </a:lnTo>
                <a:lnTo>
                  <a:pt x="7831" y="4727"/>
                </a:lnTo>
                <a:lnTo>
                  <a:pt x="7857" y="4708"/>
                </a:lnTo>
                <a:lnTo>
                  <a:pt x="7845" y="4708"/>
                </a:lnTo>
                <a:lnTo>
                  <a:pt x="7832" y="4709"/>
                </a:lnTo>
                <a:lnTo>
                  <a:pt x="7815" y="4710"/>
                </a:lnTo>
                <a:lnTo>
                  <a:pt x="7795" y="4713"/>
                </a:lnTo>
                <a:lnTo>
                  <a:pt x="7775" y="4719"/>
                </a:lnTo>
                <a:lnTo>
                  <a:pt x="7765" y="4722"/>
                </a:lnTo>
                <a:lnTo>
                  <a:pt x="7755" y="4726"/>
                </a:lnTo>
                <a:lnTo>
                  <a:pt x="7746" y="4730"/>
                </a:lnTo>
                <a:lnTo>
                  <a:pt x="7736" y="4736"/>
                </a:lnTo>
                <a:lnTo>
                  <a:pt x="7780" y="4696"/>
                </a:lnTo>
                <a:lnTo>
                  <a:pt x="7767" y="4698"/>
                </a:lnTo>
                <a:lnTo>
                  <a:pt x="7735" y="4706"/>
                </a:lnTo>
                <a:lnTo>
                  <a:pt x="7715" y="4712"/>
                </a:lnTo>
                <a:lnTo>
                  <a:pt x="7694" y="4720"/>
                </a:lnTo>
                <a:lnTo>
                  <a:pt x="7674" y="4728"/>
                </a:lnTo>
                <a:lnTo>
                  <a:pt x="7656" y="4738"/>
                </a:lnTo>
                <a:lnTo>
                  <a:pt x="7674" y="4712"/>
                </a:lnTo>
                <a:lnTo>
                  <a:pt x="7627" y="4724"/>
                </a:lnTo>
                <a:lnTo>
                  <a:pt x="7595" y="4732"/>
                </a:lnTo>
                <a:lnTo>
                  <a:pt x="7561" y="4741"/>
                </a:lnTo>
                <a:lnTo>
                  <a:pt x="7527" y="4751"/>
                </a:lnTo>
                <a:lnTo>
                  <a:pt x="7496" y="4762"/>
                </a:lnTo>
                <a:lnTo>
                  <a:pt x="7483" y="4767"/>
                </a:lnTo>
                <a:lnTo>
                  <a:pt x="7471" y="4772"/>
                </a:lnTo>
                <a:lnTo>
                  <a:pt x="7461" y="4778"/>
                </a:lnTo>
                <a:lnTo>
                  <a:pt x="7454" y="4784"/>
                </a:lnTo>
                <a:lnTo>
                  <a:pt x="7463" y="4766"/>
                </a:lnTo>
                <a:lnTo>
                  <a:pt x="7450" y="4772"/>
                </a:lnTo>
                <a:lnTo>
                  <a:pt x="7435" y="4780"/>
                </a:lnTo>
                <a:lnTo>
                  <a:pt x="7405" y="4800"/>
                </a:lnTo>
                <a:lnTo>
                  <a:pt x="7390" y="4809"/>
                </a:lnTo>
                <a:lnTo>
                  <a:pt x="7374" y="4817"/>
                </a:lnTo>
                <a:lnTo>
                  <a:pt x="7367" y="4820"/>
                </a:lnTo>
                <a:lnTo>
                  <a:pt x="7360" y="4822"/>
                </a:lnTo>
                <a:lnTo>
                  <a:pt x="7353" y="4823"/>
                </a:lnTo>
                <a:lnTo>
                  <a:pt x="7347" y="4823"/>
                </a:lnTo>
                <a:lnTo>
                  <a:pt x="7345" y="4823"/>
                </a:lnTo>
                <a:lnTo>
                  <a:pt x="7344" y="4822"/>
                </a:lnTo>
                <a:lnTo>
                  <a:pt x="7341" y="4819"/>
                </a:lnTo>
                <a:lnTo>
                  <a:pt x="7340" y="4812"/>
                </a:lnTo>
                <a:lnTo>
                  <a:pt x="7340" y="4806"/>
                </a:lnTo>
                <a:lnTo>
                  <a:pt x="7345" y="4789"/>
                </a:lnTo>
                <a:lnTo>
                  <a:pt x="7350" y="4768"/>
                </a:lnTo>
                <a:lnTo>
                  <a:pt x="7357" y="4747"/>
                </a:lnTo>
                <a:lnTo>
                  <a:pt x="7365" y="4728"/>
                </a:lnTo>
                <a:lnTo>
                  <a:pt x="7371" y="4712"/>
                </a:lnTo>
                <a:lnTo>
                  <a:pt x="7376" y="4703"/>
                </a:lnTo>
                <a:lnTo>
                  <a:pt x="7350" y="4724"/>
                </a:lnTo>
                <a:lnTo>
                  <a:pt x="7355" y="4701"/>
                </a:lnTo>
                <a:lnTo>
                  <a:pt x="7361" y="4679"/>
                </a:lnTo>
                <a:lnTo>
                  <a:pt x="7368" y="4657"/>
                </a:lnTo>
                <a:lnTo>
                  <a:pt x="7378" y="4636"/>
                </a:lnTo>
                <a:lnTo>
                  <a:pt x="7354" y="4645"/>
                </a:lnTo>
                <a:lnTo>
                  <a:pt x="7364" y="4621"/>
                </a:lnTo>
                <a:lnTo>
                  <a:pt x="7373" y="4596"/>
                </a:lnTo>
                <a:lnTo>
                  <a:pt x="7383" y="4571"/>
                </a:lnTo>
                <a:lnTo>
                  <a:pt x="7390" y="4545"/>
                </a:lnTo>
                <a:lnTo>
                  <a:pt x="7359" y="4566"/>
                </a:lnTo>
                <a:lnTo>
                  <a:pt x="7364" y="4554"/>
                </a:lnTo>
                <a:lnTo>
                  <a:pt x="7369" y="4540"/>
                </a:lnTo>
                <a:lnTo>
                  <a:pt x="7373" y="4527"/>
                </a:lnTo>
                <a:lnTo>
                  <a:pt x="7376" y="4513"/>
                </a:lnTo>
                <a:lnTo>
                  <a:pt x="7379" y="4500"/>
                </a:lnTo>
                <a:lnTo>
                  <a:pt x="7381" y="4486"/>
                </a:lnTo>
                <a:lnTo>
                  <a:pt x="7381" y="4472"/>
                </a:lnTo>
                <a:lnTo>
                  <a:pt x="7381" y="4458"/>
                </a:lnTo>
                <a:lnTo>
                  <a:pt x="7361" y="4485"/>
                </a:lnTo>
                <a:lnTo>
                  <a:pt x="7358" y="4472"/>
                </a:lnTo>
                <a:lnTo>
                  <a:pt x="7357" y="4461"/>
                </a:lnTo>
                <a:lnTo>
                  <a:pt x="7357" y="4451"/>
                </a:lnTo>
                <a:lnTo>
                  <a:pt x="7359" y="4441"/>
                </a:lnTo>
                <a:lnTo>
                  <a:pt x="7363" y="4434"/>
                </a:lnTo>
                <a:lnTo>
                  <a:pt x="7365" y="4430"/>
                </a:lnTo>
                <a:lnTo>
                  <a:pt x="7369" y="4427"/>
                </a:lnTo>
                <a:lnTo>
                  <a:pt x="7372" y="4425"/>
                </a:lnTo>
                <a:lnTo>
                  <a:pt x="7378" y="4422"/>
                </a:lnTo>
                <a:lnTo>
                  <a:pt x="7388" y="4419"/>
                </a:lnTo>
                <a:lnTo>
                  <a:pt x="7382" y="4413"/>
                </a:lnTo>
                <a:lnTo>
                  <a:pt x="7378" y="4408"/>
                </a:lnTo>
                <a:lnTo>
                  <a:pt x="7376" y="4404"/>
                </a:lnTo>
                <a:lnTo>
                  <a:pt x="7376" y="4400"/>
                </a:lnTo>
                <a:lnTo>
                  <a:pt x="7378" y="4395"/>
                </a:lnTo>
                <a:lnTo>
                  <a:pt x="7382" y="4392"/>
                </a:lnTo>
                <a:lnTo>
                  <a:pt x="7386" y="4388"/>
                </a:lnTo>
                <a:lnTo>
                  <a:pt x="7392" y="4385"/>
                </a:lnTo>
                <a:lnTo>
                  <a:pt x="7405" y="4377"/>
                </a:lnTo>
                <a:lnTo>
                  <a:pt x="7421" y="4371"/>
                </a:lnTo>
                <a:lnTo>
                  <a:pt x="7453" y="4361"/>
                </a:lnTo>
                <a:lnTo>
                  <a:pt x="7435" y="4361"/>
                </a:lnTo>
                <a:lnTo>
                  <a:pt x="7441" y="4357"/>
                </a:lnTo>
                <a:lnTo>
                  <a:pt x="7451" y="4352"/>
                </a:lnTo>
                <a:lnTo>
                  <a:pt x="7473" y="4342"/>
                </a:lnTo>
                <a:lnTo>
                  <a:pt x="7493" y="4336"/>
                </a:lnTo>
                <a:lnTo>
                  <a:pt x="7502" y="4333"/>
                </a:lnTo>
                <a:lnTo>
                  <a:pt x="7482" y="4333"/>
                </a:lnTo>
                <a:lnTo>
                  <a:pt x="7461" y="4335"/>
                </a:lnTo>
                <a:lnTo>
                  <a:pt x="7441" y="4340"/>
                </a:lnTo>
                <a:lnTo>
                  <a:pt x="7423" y="4348"/>
                </a:lnTo>
                <a:lnTo>
                  <a:pt x="7427" y="4331"/>
                </a:lnTo>
                <a:lnTo>
                  <a:pt x="7391" y="4355"/>
                </a:lnTo>
                <a:lnTo>
                  <a:pt x="7372" y="4366"/>
                </a:lnTo>
                <a:lnTo>
                  <a:pt x="7353" y="4376"/>
                </a:lnTo>
                <a:lnTo>
                  <a:pt x="7359" y="4350"/>
                </a:lnTo>
                <a:lnTo>
                  <a:pt x="7361" y="4338"/>
                </a:lnTo>
                <a:lnTo>
                  <a:pt x="7362" y="4330"/>
                </a:lnTo>
                <a:lnTo>
                  <a:pt x="7361" y="4327"/>
                </a:lnTo>
                <a:lnTo>
                  <a:pt x="7360" y="4324"/>
                </a:lnTo>
                <a:lnTo>
                  <a:pt x="7359" y="4323"/>
                </a:lnTo>
                <a:lnTo>
                  <a:pt x="7357" y="4322"/>
                </a:lnTo>
                <a:lnTo>
                  <a:pt x="7354" y="4322"/>
                </a:lnTo>
                <a:lnTo>
                  <a:pt x="7350" y="4323"/>
                </a:lnTo>
                <a:lnTo>
                  <a:pt x="7338" y="4329"/>
                </a:lnTo>
                <a:lnTo>
                  <a:pt x="7349" y="4308"/>
                </a:lnTo>
                <a:lnTo>
                  <a:pt x="7358" y="4288"/>
                </a:lnTo>
                <a:lnTo>
                  <a:pt x="7366" y="4267"/>
                </a:lnTo>
                <a:lnTo>
                  <a:pt x="7347" y="4270"/>
                </a:lnTo>
                <a:lnTo>
                  <a:pt x="7355" y="4253"/>
                </a:lnTo>
                <a:lnTo>
                  <a:pt x="7363" y="4235"/>
                </a:lnTo>
                <a:lnTo>
                  <a:pt x="7373" y="4218"/>
                </a:lnTo>
                <a:lnTo>
                  <a:pt x="7384" y="4201"/>
                </a:lnTo>
                <a:lnTo>
                  <a:pt x="7360" y="4209"/>
                </a:lnTo>
                <a:lnTo>
                  <a:pt x="7375" y="4160"/>
                </a:lnTo>
                <a:lnTo>
                  <a:pt x="7389" y="4110"/>
                </a:lnTo>
                <a:lnTo>
                  <a:pt x="7369" y="4125"/>
                </a:lnTo>
                <a:lnTo>
                  <a:pt x="7375" y="4102"/>
                </a:lnTo>
                <a:lnTo>
                  <a:pt x="7380" y="4084"/>
                </a:lnTo>
                <a:lnTo>
                  <a:pt x="7383" y="4067"/>
                </a:lnTo>
                <a:lnTo>
                  <a:pt x="7371" y="4070"/>
                </a:lnTo>
                <a:lnTo>
                  <a:pt x="7371" y="4056"/>
                </a:lnTo>
                <a:lnTo>
                  <a:pt x="7370" y="4040"/>
                </a:lnTo>
                <a:lnTo>
                  <a:pt x="7367" y="4010"/>
                </a:lnTo>
                <a:lnTo>
                  <a:pt x="7375" y="4017"/>
                </a:lnTo>
                <a:lnTo>
                  <a:pt x="7379" y="3996"/>
                </a:lnTo>
                <a:lnTo>
                  <a:pt x="7388" y="4004"/>
                </a:lnTo>
                <a:lnTo>
                  <a:pt x="7411" y="4024"/>
                </a:lnTo>
                <a:lnTo>
                  <a:pt x="7424" y="4037"/>
                </a:lnTo>
                <a:lnTo>
                  <a:pt x="7436" y="4050"/>
                </a:lnTo>
                <a:lnTo>
                  <a:pt x="7448" y="4063"/>
                </a:lnTo>
                <a:lnTo>
                  <a:pt x="7455" y="4075"/>
                </a:lnTo>
                <a:lnTo>
                  <a:pt x="7438" y="4044"/>
                </a:lnTo>
                <a:lnTo>
                  <a:pt x="7422" y="4015"/>
                </a:lnTo>
                <a:lnTo>
                  <a:pt x="7406" y="3985"/>
                </a:lnTo>
                <a:lnTo>
                  <a:pt x="7399" y="3969"/>
                </a:lnTo>
                <a:lnTo>
                  <a:pt x="7393" y="3954"/>
                </a:lnTo>
                <a:lnTo>
                  <a:pt x="7406" y="3965"/>
                </a:lnTo>
                <a:lnTo>
                  <a:pt x="7400" y="3931"/>
                </a:lnTo>
                <a:lnTo>
                  <a:pt x="7392" y="3898"/>
                </a:lnTo>
                <a:lnTo>
                  <a:pt x="7387" y="3882"/>
                </a:lnTo>
                <a:lnTo>
                  <a:pt x="7382" y="3865"/>
                </a:lnTo>
                <a:lnTo>
                  <a:pt x="7375" y="3850"/>
                </a:lnTo>
                <a:lnTo>
                  <a:pt x="7368" y="3834"/>
                </a:lnTo>
                <a:lnTo>
                  <a:pt x="7388" y="3834"/>
                </a:lnTo>
                <a:lnTo>
                  <a:pt x="7371" y="3808"/>
                </a:lnTo>
                <a:lnTo>
                  <a:pt x="7356" y="3782"/>
                </a:lnTo>
                <a:lnTo>
                  <a:pt x="7342" y="3754"/>
                </a:lnTo>
                <a:lnTo>
                  <a:pt x="7332" y="3725"/>
                </a:lnTo>
                <a:lnTo>
                  <a:pt x="7356" y="3739"/>
                </a:lnTo>
                <a:lnTo>
                  <a:pt x="7346" y="3727"/>
                </a:lnTo>
                <a:lnTo>
                  <a:pt x="7330" y="3707"/>
                </a:lnTo>
                <a:lnTo>
                  <a:pt x="7323" y="3697"/>
                </a:lnTo>
                <a:lnTo>
                  <a:pt x="7317" y="3688"/>
                </a:lnTo>
                <a:lnTo>
                  <a:pt x="7315" y="3681"/>
                </a:lnTo>
                <a:lnTo>
                  <a:pt x="7314" y="3677"/>
                </a:lnTo>
                <a:lnTo>
                  <a:pt x="7315" y="3674"/>
                </a:lnTo>
                <a:lnTo>
                  <a:pt x="7317" y="3674"/>
                </a:lnTo>
                <a:lnTo>
                  <a:pt x="7321" y="3675"/>
                </a:lnTo>
                <a:lnTo>
                  <a:pt x="7332" y="3683"/>
                </a:lnTo>
                <a:lnTo>
                  <a:pt x="7348" y="3694"/>
                </a:lnTo>
                <a:lnTo>
                  <a:pt x="7365" y="3708"/>
                </a:lnTo>
                <a:lnTo>
                  <a:pt x="7399" y="3737"/>
                </a:lnTo>
                <a:lnTo>
                  <a:pt x="7420" y="3754"/>
                </a:lnTo>
                <a:lnTo>
                  <a:pt x="7417" y="3733"/>
                </a:lnTo>
                <a:lnTo>
                  <a:pt x="7438" y="3744"/>
                </a:lnTo>
                <a:lnTo>
                  <a:pt x="7465" y="3760"/>
                </a:lnTo>
                <a:lnTo>
                  <a:pt x="7490" y="3773"/>
                </a:lnTo>
                <a:lnTo>
                  <a:pt x="7499" y="3778"/>
                </a:lnTo>
                <a:lnTo>
                  <a:pt x="7505" y="3781"/>
                </a:lnTo>
                <a:lnTo>
                  <a:pt x="7495" y="3765"/>
                </a:lnTo>
                <a:lnTo>
                  <a:pt x="7523" y="3774"/>
                </a:lnTo>
                <a:lnTo>
                  <a:pt x="7551" y="3783"/>
                </a:lnTo>
                <a:lnTo>
                  <a:pt x="7580" y="3790"/>
                </a:lnTo>
                <a:lnTo>
                  <a:pt x="7607" y="3794"/>
                </a:lnTo>
                <a:lnTo>
                  <a:pt x="7599" y="3781"/>
                </a:lnTo>
                <a:lnTo>
                  <a:pt x="7628" y="3785"/>
                </a:lnTo>
                <a:lnTo>
                  <a:pt x="7658" y="3786"/>
                </a:lnTo>
                <a:lnTo>
                  <a:pt x="7688" y="3786"/>
                </a:lnTo>
                <a:lnTo>
                  <a:pt x="7717" y="3785"/>
                </a:lnTo>
                <a:lnTo>
                  <a:pt x="7696" y="3769"/>
                </a:lnTo>
                <a:lnTo>
                  <a:pt x="7754" y="3769"/>
                </a:lnTo>
                <a:lnTo>
                  <a:pt x="7811" y="3769"/>
                </a:lnTo>
                <a:lnTo>
                  <a:pt x="7807" y="3759"/>
                </a:lnTo>
                <a:lnTo>
                  <a:pt x="7826" y="3760"/>
                </a:lnTo>
                <a:lnTo>
                  <a:pt x="7844" y="3762"/>
                </a:lnTo>
                <a:lnTo>
                  <a:pt x="7863" y="3766"/>
                </a:lnTo>
                <a:lnTo>
                  <a:pt x="7881" y="3771"/>
                </a:lnTo>
                <a:lnTo>
                  <a:pt x="7898" y="3776"/>
                </a:lnTo>
                <a:lnTo>
                  <a:pt x="7916" y="3784"/>
                </a:lnTo>
                <a:lnTo>
                  <a:pt x="7952" y="3798"/>
                </a:lnTo>
                <a:lnTo>
                  <a:pt x="7938" y="3776"/>
                </a:lnTo>
                <a:lnTo>
                  <a:pt x="7953" y="3783"/>
                </a:lnTo>
                <a:lnTo>
                  <a:pt x="7968" y="3790"/>
                </a:lnTo>
                <a:lnTo>
                  <a:pt x="7997" y="3804"/>
                </a:lnTo>
                <a:lnTo>
                  <a:pt x="8025" y="3821"/>
                </a:lnTo>
                <a:lnTo>
                  <a:pt x="8052" y="3838"/>
                </a:lnTo>
                <a:lnTo>
                  <a:pt x="8040" y="3820"/>
                </a:lnTo>
                <a:lnTo>
                  <a:pt x="8067" y="3834"/>
                </a:lnTo>
                <a:lnTo>
                  <a:pt x="8092" y="3851"/>
                </a:lnTo>
                <a:lnTo>
                  <a:pt x="8116" y="3868"/>
                </a:lnTo>
                <a:lnTo>
                  <a:pt x="8138" y="3888"/>
                </a:lnTo>
                <a:lnTo>
                  <a:pt x="8140" y="3873"/>
                </a:lnTo>
                <a:lnTo>
                  <a:pt x="8162" y="3889"/>
                </a:lnTo>
                <a:lnTo>
                  <a:pt x="8172" y="3895"/>
                </a:lnTo>
                <a:lnTo>
                  <a:pt x="8183" y="3901"/>
                </a:lnTo>
                <a:lnTo>
                  <a:pt x="8193" y="3906"/>
                </a:lnTo>
                <a:lnTo>
                  <a:pt x="8204" y="3910"/>
                </a:lnTo>
                <a:lnTo>
                  <a:pt x="8218" y="3915"/>
                </a:lnTo>
                <a:lnTo>
                  <a:pt x="8231" y="3918"/>
                </a:lnTo>
                <a:lnTo>
                  <a:pt x="8225" y="3916"/>
                </a:lnTo>
                <a:lnTo>
                  <a:pt x="8219" y="3912"/>
                </a:lnTo>
                <a:lnTo>
                  <a:pt x="8206" y="3904"/>
                </a:lnTo>
                <a:lnTo>
                  <a:pt x="8194" y="3895"/>
                </a:lnTo>
                <a:lnTo>
                  <a:pt x="8182" y="3883"/>
                </a:lnTo>
                <a:lnTo>
                  <a:pt x="8157" y="3859"/>
                </a:lnTo>
                <a:lnTo>
                  <a:pt x="8146" y="3848"/>
                </a:lnTo>
                <a:lnTo>
                  <a:pt x="8135" y="3838"/>
                </a:lnTo>
                <a:lnTo>
                  <a:pt x="8162" y="3839"/>
                </a:lnTo>
                <a:lnTo>
                  <a:pt x="8130" y="3817"/>
                </a:lnTo>
                <a:lnTo>
                  <a:pt x="8099" y="3796"/>
                </a:lnTo>
                <a:lnTo>
                  <a:pt x="8035" y="3753"/>
                </a:lnTo>
                <a:lnTo>
                  <a:pt x="8063" y="3749"/>
                </a:lnTo>
                <a:lnTo>
                  <a:pt x="8052" y="3738"/>
                </a:lnTo>
                <a:lnTo>
                  <a:pt x="8040" y="3726"/>
                </a:lnTo>
                <a:lnTo>
                  <a:pt x="8019" y="3702"/>
                </a:lnTo>
                <a:lnTo>
                  <a:pt x="7997" y="3677"/>
                </a:lnTo>
                <a:lnTo>
                  <a:pt x="7987" y="3666"/>
                </a:lnTo>
                <a:lnTo>
                  <a:pt x="7974" y="3656"/>
                </a:lnTo>
                <a:lnTo>
                  <a:pt x="8007" y="3656"/>
                </a:lnTo>
                <a:lnTo>
                  <a:pt x="7987" y="3636"/>
                </a:lnTo>
                <a:lnTo>
                  <a:pt x="7965" y="3618"/>
                </a:lnTo>
                <a:lnTo>
                  <a:pt x="7942" y="3600"/>
                </a:lnTo>
                <a:lnTo>
                  <a:pt x="7919" y="3585"/>
                </a:lnTo>
                <a:lnTo>
                  <a:pt x="7944" y="3584"/>
                </a:lnTo>
                <a:lnTo>
                  <a:pt x="7900" y="3555"/>
                </a:lnTo>
                <a:lnTo>
                  <a:pt x="7856" y="3526"/>
                </a:lnTo>
                <a:lnTo>
                  <a:pt x="7882" y="3524"/>
                </a:lnTo>
                <a:lnTo>
                  <a:pt x="7867" y="3516"/>
                </a:lnTo>
                <a:lnTo>
                  <a:pt x="7851" y="3508"/>
                </a:lnTo>
                <a:lnTo>
                  <a:pt x="7815" y="3494"/>
                </a:lnTo>
                <a:lnTo>
                  <a:pt x="7797" y="3487"/>
                </a:lnTo>
                <a:lnTo>
                  <a:pt x="7782" y="3478"/>
                </a:lnTo>
                <a:lnTo>
                  <a:pt x="7773" y="3474"/>
                </a:lnTo>
                <a:lnTo>
                  <a:pt x="7766" y="3469"/>
                </a:lnTo>
                <a:lnTo>
                  <a:pt x="7760" y="3464"/>
                </a:lnTo>
                <a:lnTo>
                  <a:pt x="7755" y="3458"/>
                </a:lnTo>
                <a:lnTo>
                  <a:pt x="7754" y="3456"/>
                </a:lnTo>
                <a:lnTo>
                  <a:pt x="7753" y="3455"/>
                </a:lnTo>
                <a:lnTo>
                  <a:pt x="7754" y="3453"/>
                </a:lnTo>
                <a:lnTo>
                  <a:pt x="7755" y="3451"/>
                </a:lnTo>
                <a:lnTo>
                  <a:pt x="7759" y="3448"/>
                </a:lnTo>
                <a:lnTo>
                  <a:pt x="7765" y="3444"/>
                </a:lnTo>
                <a:lnTo>
                  <a:pt x="7772" y="3441"/>
                </a:lnTo>
                <a:lnTo>
                  <a:pt x="7783" y="3438"/>
                </a:lnTo>
                <a:lnTo>
                  <a:pt x="7804" y="3433"/>
                </a:lnTo>
                <a:lnTo>
                  <a:pt x="7829" y="3429"/>
                </a:lnTo>
                <a:lnTo>
                  <a:pt x="7852" y="3425"/>
                </a:lnTo>
                <a:lnTo>
                  <a:pt x="7871" y="3422"/>
                </a:lnTo>
                <a:lnTo>
                  <a:pt x="7884" y="3419"/>
                </a:lnTo>
                <a:lnTo>
                  <a:pt x="7859" y="3411"/>
                </a:lnTo>
                <a:lnTo>
                  <a:pt x="7893" y="3405"/>
                </a:lnTo>
                <a:lnTo>
                  <a:pt x="7926" y="3400"/>
                </a:lnTo>
                <a:lnTo>
                  <a:pt x="7960" y="3395"/>
                </a:lnTo>
                <a:lnTo>
                  <a:pt x="7994" y="3392"/>
                </a:lnTo>
                <a:lnTo>
                  <a:pt x="7974" y="3381"/>
                </a:lnTo>
                <a:lnTo>
                  <a:pt x="8007" y="3373"/>
                </a:lnTo>
                <a:lnTo>
                  <a:pt x="8040" y="3365"/>
                </a:lnTo>
                <a:lnTo>
                  <a:pt x="8072" y="3357"/>
                </a:lnTo>
                <a:lnTo>
                  <a:pt x="8105" y="3348"/>
                </a:lnTo>
                <a:lnTo>
                  <a:pt x="8076" y="3338"/>
                </a:lnTo>
                <a:lnTo>
                  <a:pt x="8107" y="3328"/>
                </a:lnTo>
                <a:lnTo>
                  <a:pt x="8137" y="3317"/>
                </a:lnTo>
                <a:lnTo>
                  <a:pt x="8168" y="3304"/>
                </a:lnTo>
                <a:lnTo>
                  <a:pt x="8197" y="3291"/>
                </a:lnTo>
                <a:lnTo>
                  <a:pt x="8169" y="3289"/>
                </a:lnTo>
                <a:lnTo>
                  <a:pt x="8216" y="3262"/>
                </a:lnTo>
                <a:lnTo>
                  <a:pt x="8260" y="3234"/>
                </a:lnTo>
                <a:lnTo>
                  <a:pt x="8236" y="3233"/>
                </a:lnTo>
                <a:lnTo>
                  <a:pt x="8245" y="3225"/>
                </a:lnTo>
                <a:lnTo>
                  <a:pt x="8255" y="3219"/>
                </a:lnTo>
                <a:lnTo>
                  <a:pt x="8264" y="3213"/>
                </a:lnTo>
                <a:lnTo>
                  <a:pt x="8274" y="3207"/>
                </a:lnTo>
                <a:lnTo>
                  <a:pt x="8295" y="3197"/>
                </a:lnTo>
                <a:lnTo>
                  <a:pt x="8316" y="3190"/>
                </a:lnTo>
                <a:lnTo>
                  <a:pt x="8360" y="3175"/>
                </a:lnTo>
                <a:lnTo>
                  <a:pt x="8381" y="3168"/>
                </a:lnTo>
                <a:lnTo>
                  <a:pt x="8403" y="3161"/>
                </a:lnTo>
                <a:lnTo>
                  <a:pt x="8368" y="3153"/>
                </a:lnTo>
                <a:lnTo>
                  <a:pt x="8395" y="3146"/>
                </a:lnTo>
                <a:lnTo>
                  <a:pt x="8421" y="3137"/>
                </a:lnTo>
                <a:lnTo>
                  <a:pt x="8446" y="3128"/>
                </a:lnTo>
                <a:lnTo>
                  <a:pt x="8472" y="3119"/>
                </a:lnTo>
                <a:lnTo>
                  <a:pt x="8467" y="3105"/>
                </a:lnTo>
                <a:lnTo>
                  <a:pt x="8578" y="3104"/>
                </a:lnTo>
                <a:lnTo>
                  <a:pt x="8557" y="3092"/>
                </a:lnTo>
                <a:lnTo>
                  <a:pt x="8573" y="3092"/>
                </a:lnTo>
                <a:lnTo>
                  <a:pt x="8591" y="3093"/>
                </a:lnTo>
                <a:lnTo>
                  <a:pt x="8625" y="3091"/>
                </a:lnTo>
                <a:lnTo>
                  <a:pt x="8660" y="3088"/>
                </a:lnTo>
                <a:lnTo>
                  <a:pt x="8694" y="3084"/>
                </a:lnTo>
                <a:lnTo>
                  <a:pt x="8652" y="3069"/>
                </a:lnTo>
                <a:lnTo>
                  <a:pt x="8615" y="3058"/>
                </a:lnTo>
                <a:lnTo>
                  <a:pt x="8599" y="3054"/>
                </a:lnTo>
                <a:lnTo>
                  <a:pt x="8586" y="3051"/>
                </a:lnTo>
                <a:close/>
                <a:moveTo>
                  <a:pt x="3431" y="5456"/>
                </a:moveTo>
                <a:lnTo>
                  <a:pt x="3415" y="5464"/>
                </a:lnTo>
                <a:lnTo>
                  <a:pt x="3424" y="5468"/>
                </a:lnTo>
                <a:lnTo>
                  <a:pt x="3433" y="5470"/>
                </a:lnTo>
                <a:lnTo>
                  <a:pt x="3443" y="5471"/>
                </a:lnTo>
                <a:lnTo>
                  <a:pt x="3453" y="5472"/>
                </a:lnTo>
                <a:lnTo>
                  <a:pt x="3464" y="5473"/>
                </a:lnTo>
                <a:lnTo>
                  <a:pt x="3474" y="5474"/>
                </a:lnTo>
                <a:lnTo>
                  <a:pt x="3483" y="5476"/>
                </a:lnTo>
                <a:lnTo>
                  <a:pt x="3494" y="5480"/>
                </a:lnTo>
                <a:lnTo>
                  <a:pt x="3457" y="5489"/>
                </a:lnTo>
                <a:lnTo>
                  <a:pt x="3430" y="5495"/>
                </a:lnTo>
                <a:lnTo>
                  <a:pt x="3412" y="5498"/>
                </a:lnTo>
                <a:lnTo>
                  <a:pt x="3412" y="5497"/>
                </a:lnTo>
                <a:lnTo>
                  <a:pt x="3401" y="5497"/>
                </a:lnTo>
                <a:lnTo>
                  <a:pt x="3390" y="5498"/>
                </a:lnTo>
                <a:lnTo>
                  <a:pt x="3379" y="5500"/>
                </a:lnTo>
                <a:lnTo>
                  <a:pt x="3370" y="5502"/>
                </a:lnTo>
                <a:lnTo>
                  <a:pt x="3354" y="5507"/>
                </a:lnTo>
                <a:lnTo>
                  <a:pt x="3349" y="5509"/>
                </a:lnTo>
                <a:lnTo>
                  <a:pt x="3367" y="5522"/>
                </a:lnTo>
                <a:lnTo>
                  <a:pt x="3356" y="5528"/>
                </a:lnTo>
                <a:lnTo>
                  <a:pt x="3345" y="5533"/>
                </a:lnTo>
                <a:lnTo>
                  <a:pt x="3335" y="5536"/>
                </a:lnTo>
                <a:lnTo>
                  <a:pt x="3325" y="5537"/>
                </a:lnTo>
                <a:lnTo>
                  <a:pt x="3315" y="5537"/>
                </a:lnTo>
                <a:lnTo>
                  <a:pt x="3306" y="5535"/>
                </a:lnTo>
                <a:lnTo>
                  <a:pt x="3297" y="5532"/>
                </a:lnTo>
                <a:lnTo>
                  <a:pt x="3287" y="5528"/>
                </a:lnTo>
                <a:lnTo>
                  <a:pt x="3279" y="5522"/>
                </a:lnTo>
                <a:lnTo>
                  <a:pt x="3272" y="5516"/>
                </a:lnTo>
                <a:lnTo>
                  <a:pt x="3264" y="5507"/>
                </a:lnTo>
                <a:lnTo>
                  <a:pt x="3257" y="5499"/>
                </a:lnTo>
                <a:lnTo>
                  <a:pt x="3250" y="5489"/>
                </a:lnTo>
                <a:lnTo>
                  <a:pt x="3243" y="5478"/>
                </a:lnTo>
                <a:lnTo>
                  <a:pt x="3232" y="5456"/>
                </a:lnTo>
                <a:lnTo>
                  <a:pt x="3222" y="5432"/>
                </a:lnTo>
                <a:lnTo>
                  <a:pt x="3212" y="5406"/>
                </a:lnTo>
                <a:lnTo>
                  <a:pt x="3205" y="5379"/>
                </a:lnTo>
                <a:lnTo>
                  <a:pt x="3200" y="5354"/>
                </a:lnTo>
                <a:lnTo>
                  <a:pt x="3196" y="5329"/>
                </a:lnTo>
                <a:lnTo>
                  <a:pt x="3194" y="5306"/>
                </a:lnTo>
                <a:lnTo>
                  <a:pt x="3194" y="5286"/>
                </a:lnTo>
                <a:lnTo>
                  <a:pt x="3196" y="5268"/>
                </a:lnTo>
                <a:lnTo>
                  <a:pt x="3216" y="5278"/>
                </a:lnTo>
                <a:lnTo>
                  <a:pt x="3198" y="5281"/>
                </a:lnTo>
                <a:lnTo>
                  <a:pt x="3216" y="5295"/>
                </a:lnTo>
                <a:lnTo>
                  <a:pt x="3228" y="5301"/>
                </a:lnTo>
                <a:lnTo>
                  <a:pt x="3217" y="5306"/>
                </a:lnTo>
                <a:lnTo>
                  <a:pt x="3224" y="5311"/>
                </a:lnTo>
                <a:lnTo>
                  <a:pt x="3230" y="5316"/>
                </a:lnTo>
                <a:lnTo>
                  <a:pt x="3243" y="5322"/>
                </a:lnTo>
                <a:lnTo>
                  <a:pt x="3253" y="5326"/>
                </a:lnTo>
                <a:lnTo>
                  <a:pt x="3259" y="5327"/>
                </a:lnTo>
                <a:lnTo>
                  <a:pt x="3245" y="5327"/>
                </a:lnTo>
                <a:lnTo>
                  <a:pt x="3257" y="5338"/>
                </a:lnTo>
                <a:lnTo>
                  <a:pt x="3269" y="5349"/>
                </a:lnTo>
                <a:lnTo>
                  <a:pt x="3283" y="5357"/>
                </a:lnTo>
                <a:lnTo>
                  <a:pt x="3299" y="5363"/>
                </a:lnTo>
                <a:lnTo>
                  <a:pt x="3287" y="5370"/>
                </a:lnTo>
                <a:lnTo>
                  <a:pt x="3293" y="5375"/>
                </a:lnTo>
                <a:lnTo>
                  <a:pt x="3300" y="5379"/>
                </a:lnTo>
                <a:lnTo>
                  <a:pt x="3315" y="5388"/>
                </a:lnTo>
                <a:lnTo>
                  <a:pt x="3329" y="5394"/>
                </a:lnTo>
                <a:lnTo>
                  <a:pt x="3335" y="5396"/>
                </a:lnTo>
                <a:lnTo>
                  <a:pt x="3325" y="5399"/>
                </a:lnTo>
                <a:lnTo>
                  <a:pt x="3333" y="5404"/>
                </a:lnTo>
                <a:lnTo>
                  <a:pt x="3342" y="5408"/>
                </a:lnTo>
                <a:lnTo>
                  <a:pt x="3360" y="5417"/>
                </a:lnTo>
                <a:lnTo>
                  <a:pt x="3379" y="5425"/>
                </a:lnTo>
                <a:lnTo>
                  <a:pt x="3364" y="5429"/>
                </a:lnTo>
                <a:lnTo>
                  <a:pt x="3371" y="5433"/>
                </a:lnTo>
                <a:lnTo>
                  <a:pt x="3381" y="5437"/>
                </a:lnTo>
                <a:lnTo>
                  <a:pt x="3403" y="5446"/>
                </a:lnTo>
                <a:lnTo>
                  <a:pt x="3431" y="5456"/>
                </a:lnTo>
                <a:close/>
                <a:moveTo>
                  <a:pt x="3297" y="5557"/>
                </a:moveTo>
                <a:lnTo>
                  <a:pt x="3297" y="5557"/>
                </a:lnTo>
                <a:lnTo>
                  <a:pt x="3291" y="5548"/>
                </a:lnTo>
                <a:lnTo>
                  <a:pt x="3319" y="5551"/>
                </a:lnTo>
                <a:lnTo>
                  <a:pt x="3313" y="5552"/>
                </a:lnTo>
                <a:lnTo>
                  <a:pt x="3306" y="5554"/>
                </a:lnTo>
                <a:lnTo>
                  <a:pt x="3297" y="5557"/>
                </a:lnTo>
                <a:close/>
                <a:moveTo>
                  <a:pt x="2171" y="5193"/>
                </a:moveTo>
                <a:lnTo>
                  <a:pt x="2171" y="5193"/>
                </a:lnTo>
                <a:lnTo>
                  <a:pt x="2171" y="5184"/>
                </a:lnTo>
                <a:lnTo>
                  <a:pt x="2172" y="5174"/>
                </a:lnTo>
                <a:lnTo>
                  <a:pt x="2176" y="5156"/>
                </a:lnTo>
                <a:lnTo>
                  <a:pt x="2181" y="5134"/>
                </a:lnTo>
                <a:lnTo>
                  <a:pt x="2178" y="5138"/>
                </a:lnTo>
                <a:lnTo>
                  <a:pt x="2175" y="5143"/>
                </a:lnTo>
                <a:lnTo>
                  <a:pt x="2169" y="5158"/>
                </a:lnTo>
                <a:lnTo>
                  <a:pt x="2164" y="5173"/>
                </a:lnTo>
                <a:lnTo>
                  <a:pt x="2161" y="5186"/>
                </a:lnTo>
                <a:lnTo>
                  <a:pt x="2136" y="5169"/>
                </a:lnTo>
                <a:lnTo>
                  <a:pt x="2112" y="5153"/>
                </a:lnTo>
                <a:lnTo>
                  <a:pt x="2092" y="5136"/>
                </a:lnTo>
                <a:lnTo>
                  <a:pt x="2072" y="5119"/>
                </a:lnTo>
                <a:lnTo>
                  <a:pt x="2055" y="5100"/>
                </a:lnTo>
                <a:lnTo>
                  <a:pt x="2038" y="5082"/>
                </a:lnTo>
                <a:lnTo>
                  <a:pt x="2022" y="5063"/>
                </a:lnTo>
                <a:lnTo>
                  <a:pt x="2007" y="5043"/>
                </a:lnTo>
                <a:lnTo>
                  <a:pt x="1994" y="5023"/>
                </a:lnTo>
                <a:lnTo>
                  <a:pt x="1980" y="5002"/>
                </a:lnTo>
                <a:lnTo>
                  <a:pt x="1954" y="4959"/>
                </a:lnTo>
                <a:lnTo>
                  <a:pt x="1900" y="4863"/>
                </a:lnTo>
                <a:lnTo>
                  <a:pt x="1894" y="4853"/>
                </a:lnTo>
                <a:lnTo>
                  <a:pt x="1890" y="4843"/>
                </a:lnTo>
                <a:lnTo>
                  <a:pt x="1887" y="4834"/>
                </a:lnTo>
                <a:lnTo>
                  <a:pt x="1885" y="4825"/>
                </a:lnTo>
                <a:lnTo>
                  <a:pt x="1884" y="4817"/>
                </a:lnTo>
                <a:lnTo>
                  <a:pt x="1884" y="4809"/>
                </a:lnTo>
                <a:lnTo>
                  <a:pt x="1884" y="4801"/>
                </a:lnTo>
                <a:lnTo>
                  <a:pt x="1886" y="4794"/>
                </a:lnTo>
                <a:lnTo>
                  <a:pt x="1888" y="4788"/>
                </a:lnTo>
                <a:lnTo>
                  <a:pt x="1891" y="4782"/>
                </a:lnTo>
                <a:lnTo>
                  <a:pt x="1895" y="4775"/>
                </a:lnTo>
                <a:lnTo>
                  <a:pt x="1899" y="4769"/>
                </a:lnTo>
                <a:lnTo>
                  <a:pt x="1910" y="4759"/>
                </a:lnTo>
                <a:lnTo>
                  <a:pt x="1923" y="4750"/>
                </a:lnTo>
                <a:lnTo>
                  <a:pt x="1937" y="4740"/>
                </a:lnTo>
                <a:lnTo>
                  <a:pt x="1954" y="4732"/>
                </a:lnTo>
                <a:lnTo>
                  <a:pt x="1970" y="4725"/>
                </a:lnTo>
                <a:lnTo>
                  <a:pt x="1987" y="4718"/>
                </a:lnTo>
                <a:lnTo>
                  <a:pt x="2021" y="4704"/>
                </a:lnTo>
                <a:lnTo>
                  <a:pt x="2036" y="4697"/>
                </a:lnTo>
                <a:lnTo>
                  <a:pt x="2051" y="4690"/>
                </a:lnTo>
                <a:lnTo>
                  <a:pt x="2047" y="4688"/>
                </a:lnTo>
                <a:lnTo>
                  <a:pt x="2043" y="4686"/>
                </a:lnTo>
                <a:lnTo>
                  <a:pt x="2032" y="4684"/>
                </a:lnTo>
                <a:lnTo>
                  <a:pt x="2019" y="4682"/>
                </a:lnTo>
                <a:lnTo>
                  <a:pt x="2038" y="4678"/>
                </a:lnTo>
                <a:lnTo>
                  <a:pt x="2057" y="4673"/>
                </a:lnTo>
                <a:lnTo>
                  <a:pt x="2075" y="4667"/>
                </a:lnTo>
                <a:lnTo>
                  <a:pt x="2093" y="4659"/>
                </a:lnTo>
                <a:lnTo>
                  <a:pt x="2109" y="4649"/>
                </a:lnTo>
                <a:lnTo>
                  <a:pt x="2125" y="4636"/>
                </a:lnTo>
                <a:lnTo>
                  <a:pt x="2138" y="4623"/>
                </a:lnTo>
                <a:lnTo>
                  <a:pt x="2152" y="4608"/>
                </a:lnTo>
                <a:lnTo>
                  <a:pt x="2117" y="4609"/>
                </a:lnTo>
                <a:lnTo>
                  <a:pt x="2138" y="4593"/>
                </a:lnTo>
                <a:lnTo>
                  <a:pt x="2158" y="4575"/>
                </a:lnTo>
                <a:lnTo>
                  <a:pt x="2175" y="4556"/>
                </a:lnTo>
                <a:lnTo>
                  <a:pt x="2192" y="4535"/>
                </a:lnTo>
                <a:lnTo>
                  <a:pt x="2155" y="4532"/>
                </a:lnTo>
                <a:lnTo>
                  <a:pt x="2183" y="4510"/>
                </a:lnTo>
                <a:lnTo>
                  <a:pt x="2210" y="4489"/>
                </a:lnTo>
                <a:lnTo>
                  <a:pt x="2238" y="4468"/>
                </a:lnTo>
                <a:lnTo>
                  <a:pt x="2265" y="4446"/>
                </a:lnTo>
                <a:lnTo>
                  <a:pt x="2242" y="4441"/>
                </a:lnTo>
                <a:lnTo>
                  <a:pt x="2251" y="4441"/>
                </a:lnTo>
                <a:lnTo>
                  <a:pt x="2260" y="4440"/>
                </a:lnTo>
                <a:lnTo>
                  <a:pt x="2279" y="4436"/>
                </a:lnTo>
                <a:lnTo>
                  <a:pt x="2302" y="4430"/>
                </a:lnTo>
                <a:lnTo>
                  <a:pt x="2326" y="4423"/>
                </a:lnTo>
                <a:lnTo>
                  <a:pt x="2351" y="4416"/>
                </a:lnTo>
                <a:lnTo>
                  <a:pt x="2376" y="4409"/>
                </a:lnTo>
                <a:lnTo>
                  <a:pt x="2390" y="4407"/>
                </a:lnTo>
                <a:lnTo>
                  <a:pt x="2403" y="4406"/>
                </a:lnTo>
                <a:lnTo>
                  <a:pt x="2415" y="4405"/>
                </a:lnTo>
                <a:lnTo>
                  <a:pt x="2428" y="4406"/>
                </a:lnTo>
                <a:lnTo>
                  <a:pt x="2413" y="4423"/>
                </a:lnTo>
                <a:lnTo>
                  <a:pt x="2438" y="4424"/>
                </a:lnTo>
                <a:lnTo>
                  <a:pt x="2463" y="4424"/>
                </a:lnTo>
                <a:lnTo>
                  <a:pt x="2490" y="4422"/>
                </a:lnTo>
                <a:lnTo>
                  <a:pt x="2513" y="4420"/>
                </a:lnTo>
                <a:lnTo>
                  <a:pt x="2553" y="4416"/>
                </a:lnTo>
                <a:lnTo>
                  <a:pt x="2568" y="4413"/>
                </a:lnTo>
                <a:lnTo>
                  <a:pt x="2546" y="4433"/>
                </a:lnTo>
                <a:lnTo>
                  <a:pt x="2563" y="4431"/>
                </a:lnTo>
                <a:lnTo>
                  <a:pt x="2580" y="4428"/>
                </a:lnTo>
                <a:lnTo>
                  <a:pt x="2596" y="4425"/>
                </a:lnTo>
                <a:lnTo>
                  <a:pt x="2610" y="4421"/>
                </a:lnTo>
                <a:lnTo>
                  <a:pt x="2632" y="4413"/>
                </a:lnTo>
                <a:lnTo>
                  <a:pt x="2641" y="4410"/>
                </a:lnTo>
                <a:lnTo>
                  <a:pt x="2631" y="4433"/>
                </a:lnTo>
                <a:lnTo>
                  <a:pt x="2639" y="4432"/>
                </a:lnTo>
                <a:lnTo>
                  <a:pt x="2649" y="4431"/>
                </a:lnTo>
                <a:lnTo>
                  <a:pt x="2664" y="4429"/>
                </a:lnTo>
                <a:lnTo>
                  <a:pt x="2664" y="4444"/>
                </a:lnTo>
                <a:lnTo>
                  <a:pt x="2666" y="4476"/>
                </a:lnTo>
                <a:lnTo>
                  <a:pt x="2668" y="4564"/>
                </a:lnTo>
                <a:lnTo>
                  <a:pt x="2669" y="4608"/>
                </a:lnTo>
                <a:lnTo>
                  <a:pt x="2668" y="4628"/>
                </a:lnTo>
                <a:lnTo>
                  <a:pt x="2667" y="4644"/>
                </a:lnTo>
                <a:lnTo>
                  <a:pt x="2666" y="4658"/>
                </a:lnTo>
                <a:lnTo>
                  <a:pt x="2664" y="4667"/>
                </a:lnTo>
                <a:lnTo>
                  <a:pt x="2663" y="4670"/>
                </a:lnTo>
                <a:lnTo>
                  <a:pt x="2661" y="4672"/>
                </a:lnTo>
                <a:lnTo>
                  <a:pt x="2659" y="4672"/>
                </a:lnTo>
                <a:lnTo>
                  <a:pt x="2657" y="4670"/>
                </a:lnTo>
                <a:lnTo>
                  <a:pt x="2659" y="4673"/>
                </a:lnTo>
                <a:lnTo>
                  <a:pt x="2661" y="4676"/>
                </a:lnTo>
                <a:lnTo>
                  <a:pt x="2663" y="4685"/>
                </a:lnTo>
                <a:lnTo>
                  <a:pt x="2663" y="4695"/>
                </a:lnTo>
                <a:lnTo>
                  <a:pt x="2662" y="4707"/>
                </a:lnTo>
                <a:lnTo>
                  <a:pt x="2659" y="4720"/>
                </a:lnTo>
                <a:lnTo>
                  <a:pt x="2656" y="4734"/>
                </a:lnTo>
                <a:lnTo>
                  <a:pt x="2650" y="4750"/>
                </a:lnTo>
                <a:lnTo>
                  <a:pt x="2645" y="4764"/>
                </a:lnTo>
                <a:lnTo>
                  <a:pt x="2633" y="4795"/>
                </a:lnTo>
                <a:lnTo>
                  <a:pt x="2620" y="4822"/>
                </a:lnTo>
                <a:lnTo>
                  <a:pt x="2607" y="4844"/>
                </a:lnTo>
                <a:lnTo>
                  <a:pt x="2602" y="4853"/>
                </a:lnTo>
                <a:lnTo>
                  <a:pt x="2598" y="4859"/>
                </a:lnTo>
                <a:lnTo>
                  <a:pt x="2620" y="4853"/>
                </a:lnTo>
                <a:lnTo>
                  <a:pt x="2589" y="4910"/>
                </a:lnTo>
                <a:lnTo>
                  <a:pt x="2556" y="4968"/>
                </a:lnTo>
                <a:lnTo>
                  <a:pt x="2523" y="5025"/>
                </a:lnTo>
                <a:lnTo>
                  <a:pt x="2488" y="5082"/>
                </a:lnTo>
                <a:lnTo>
                  <a:pt x="2494" y="5071"/>
                </a:lnTo>
                <a:lnTo>
                  <a:pt x="2501" y="5061"/>
                </a:lnTo>
                <a:lnTo>
                  <a:pt x="2509" y="5051"/>
                </a:lnTo>
                <a:lnTo>
                  <a:pt x="2517" y="5041"/>
                </a:lnTo>
                <a:lnTo>
                  <a:pt x="2535" y="5023"/>
                </a:lnTo>
                <a:lnTo>
                  <a:pt x="2553" y="5005"/>
                </a:lnTo>
                <a:lnTo>
                  <a:pt x="2571" y="4988"/>
                </a:lnTo>
                <a:lnTo>
                  <a:pt x="2590" y="4969"/>
                </a:lnTo>
                <a:lnTo>
                  <a:pt x="2598" y="4959"/>
                </a:lnTo>
                <a:lnTo>
                  <a:pt x="2606" y="4949"/>
                </a:lnTo>
                <a:lnTo>
                  <a:pt x="2613" y="4938"/>
                </a:lnTo>
                <a:lnTo>
                  <a:pt x="2620" y="4927"/>
                </a:lnTo>
                <a:lnTo>
                  <a:pt x="2624" y="4943"/>
                </a:lnTo>
                <a:lnTo>
                  <a:pt x="2632" y="4929"/>
                </a:lnTo>
                <a:lnTo>
                  <a:pt x="2644" y="4912"/>
                </a:lnTo>
                <a:lnTo>
                  <a:pt x="2671" y="4877"/>
                </a:lnTo>
                <a:lnTo>
                  <a:pt x="2704" y="4836"/>
                </a:lnTo>
                <a:lnTo>
                  <a:pt x="2716" y="4863"/>
                </a:lnTo>
                <a:lnTo>
                  <a:pt x="2794" y="4785"/>
                </a:lnTo>
                <a:lnTo>
                  <a:pt x="2788" y="4815"/>
                </a:lnTo>
                <a:lnTo>
                  <a:pt x="2809" y="4796"/>
                </a:lnTo>
                <a:lnTo>
                  <a:pt x="2825" y="4826"/>
                </a:lnTo>
                <a:lnTo>
                  <a:pt x="2842" y="4856"/>
                </a:lnTo>
                <a:lnTo>
                  <a:pt x="2861" y="4885"/>
                </a:lnTo>
                <a:lnTo>
                  <a:pt x="2880" y="4915"/>
                </a:lnTo>
                <a:lnTo>
                  <a:pt x="2923" y="4974"/>
                </a:lnTo>
                <a:lnTo>
                  <a:pt x="2964" y="5035"/>
                </a:lnTo>
                <a:lnTo>
                  <a:pt x="2984" y="5066"/>
                </a:lnTo>
                <a:lnTo>
                  <a:pt x="3004" y="5097"/>
                </a:lnTo>
                <a:lnTo>
                  <a:pt x="3023" y="5128"/>
                </a:lnTo>
                <a:lnTo>
                  <a:pt x="3039" y="5159"/>
                </a:lnTo>
                <a:lnTo>
                  <a:pt x="3053" y="5191"/>
                </a:lnTo>
                <a:lnTo>
                  <a:pt x="3060" y="5206"/>
                </a:lnTo>
                <a:lnTo>
                  <a:pt x="3066" y="5223"/>
                </a:lnTo>
                <a:lnTo>
                  <a:pt x="3071" y="5239"/>
                </a:lnTo>
                <a:lnTo>
                  <a:pt x="3075" y="5255"/>
                </a:lnTo>
                <a:lnTo>
                  <a:pt x="3078" y="5271"/>
                </a:lnTo>
                <a:lnTo>
                  <a:pt x="3081" y="5288"/>
                </a:lnTo>
                <a:lnTo>
                  <a:pt x="3028" y="5287"/>
                </a:lnTo>
                <a:lnTo>
                  <a:pt x="2972" y="5287"/>
                </a:lnTo>
                <a:lnTo>
                  <a:pt x="2857" y="5290"/>
                </a:lnTo>
                <a:lnTo>
                  <a:pt x="2737" y="5292"/>
                </a:lnTo>
                <a:lnTo>
                  <a:pt x="2676" y="5293"/>
                </a:lnTo>
                <a:lnTo>
                  <a:pt x="2615" y="5292"/>
                </a:lnTo>
                <a:lnTo>
                  <a:pt x="2556" y="5289"/>
                </a:lnTo>
                <a:lnTo>
                  <a:pt x="2496" y="5285"/>
                </a:lnTo>
                <a:lnTo>
                  <a:pt x="2467" y="5281"/>
                </a:lnTo>
                <a:lnTo>
                  <a:pt x="2437" y="5277"/>
                </a:lnTo>
                <a:lnTo>
                  <a:pt x="2408" y="5273"/>
                </a:lnTo>
                <a:lnTo>
                  <a:pt x="2380" y="5268"/>
                </a:lnTo>
                <a:lnTo>
                  <a:pt x="2353" y="5262"/>
                </a:lnTo>
                <a:lnTo>
                  <a:pt x="2325" y="5255"/>
                </a:lnTo>
                <a:lnTo>
                  <a:pt x="2298" y="5247"/>
                </a:lnTo>
                <a:lnTo>
                  <a:pt x="2271" y="5238"/>
                </a:lnTo>
                <a:lnTo>
                  <a:pt x="2245" y="5229"/>
                </a:lnTo>
                <a:lnTo>
                  <a:pt x="2220" y="5218"/>
                </a:lnTo>
                <a:lnTo>
                  <a:pt x="2195" y="5205"/>
                </a:lnTo>
                <a:lnTo>
                  <a:pt x="2171" y="5193"/>
                </a:lnTo>
                <a:close/>
                <a:moveTo>
                  <a:pt x="2184" y="5219"/>
                </a:moveTo>
                <a:lnTo>
                  <a:pt x="2179" y="5231"/>
                </a:lnTo>
                <a:lnTo>
                  <a:pt x="2178" y="5227"/>
                </a:lnTo>
                <a:lnTo>
                  <a:pt x="2175" y="5214"/>
                </a:lnTo>
                <a:lnTo>
                  <a:pt x="2184" y="5219"/>
                </a:lnTo>
                <a:close/>
                <a:moveTo>
                  <a:pt x="1871" y="5389"/>
                </a:moveTo>
                <a:lnTo>
                  <a:pt x="1871" y="5389"/>
                </a:lnTo>
                <a:lnTo>
                  <a:pt x="1864" y="5386"/>
                </a:lnTo>
                <a:lnTo>
                  <a:pt x="1858" y="5380"/>
                </a:lnTo>
                <a:lnTo>
                  <a:pt x="1854" y="5374"/>
                </a:lnTo>
                <a:lnTo>
                  <a:pt x="1851" y="5366"/>
                </a:lnTo>
                <a:lnTo>
                  <a:pt x="1862" y="5376"/>
                </a:lnTo>
                <a:lnTo>
                  <a:pt x="1871" y="5389"/>
                </a:lnTo>
                <a:close/>
                <a:moveTo>
                  <a:pt x="2532" y="2985"/>
                </a:moveTo>
                <a:lnTo>
                  <a:pt x="2548" y="2979"/>
                </a:lnTo>
                <a:lnTo>
                  <a:pt x="2544" y="2985"/>
                </a:lnTo>
                <a:lnTo>
                  <a:pt x="2542" y="2987"/>
                </a:lnTo>
                <a:lnTo>
                  <a:pt x="2541" y="2988"/>
                </a:lnTo>
                <a:lnTo>
                  <a:pt x="2539" y="2989"/>
                </a:lnTo>
                <a:lnTo>
                  <a:pt x="2536" y="2988"/>
                </a:lnTo>
                <a:lnTo>
                  <a:pt x="2534" y="2987"/>
                </a:lnTo>
                <a:lnTo>
                  <a:pt x="2532" y="2985"/>
                </a:lnTo>
                <a:close/>
                <a:moveTo>
                  <a:pt x="1998" y="4369"/>
                </a:moveTo>
                <a:lnTo>
                  <a:pt x="1998" y="4369"/>
                </a:lnTo>
                <a:lnTo>
                  <a:pt x="1997" y="4366"/>
                </a:lnTo>
                <a:lnTo>
                  <a:pt x="1997" y="4363"/>
                </a:lnTo>
                <a:lnTo>
                  <a:pt x="1998" y="4360"/>
                </a:lnTo>
                <a:lnTo>
                  <a:pt x="2000" y="4358"/>
                </a:lnTo>
                <a:lnTo>
                  <a:pt x="2002" y="4357"/>
                </a:lnTo>
                <a:lnTo>
                  <a:pt x="2005" y="4357"/>
                </a:lnTo>
                <a:lnTo>
                  <a:pt x="2014" y="4358"/>
                </a:lnTo>
                <a:lnTo>
                  <a:pt x="1998" y="4369"/>
                </a:lnTo>
                <a:close/>
                <a:moveTo>
                  <a:pt x="1949" y="4451"/>
                </a:moveTo>
                <a:lnTo>
                  <a:pt x="1949" y="4451"/>
                </a:lnTo>
                <a:lnTo>
                  <a:pt x="1947" y="4433"/>
                </a:lnTo>
                <a:lnTo>
                  <a:pt x="1947" y="4417"/>
                </a:lnTo>
                <a:lnTo>
                  <a:pt x="1950" y="4402"/>
                </a:lnTo>
                <a:lnTo>
                  <a:pt x="1952" y="4395"/>
                </a:lnTo>
                <a:lnTo>
                  <a:pt x="1954" y="4389"/>
                </a:lnTo>
                <a:lnTo>
                  <a:pt x="1957" y="4384"/>
                </a:lnTo>
                <a:lnTo>
                  <a:pt x="1960" y="4378"/>
                </a:lnTo>
                <a:lnTo>
                  <a:pt x="1965" y="4374"/>
                </a:lnTo>
                <a:lnTo>
                  <a:pt x="1969" y="4370"/>
                </a:lnTo>
                <a:lnTo>
                  <a:pt x="1975" y="4367"/>
                </a:lnTo>
                <a:lnTo>
                  <a:pt x="1982" y="4364"/>
                </a:lnTo>
                <a:lnTo>
                  <a:pt x="1988" y="4362"/>
                </a:lnTo>
                <a:lnTo>
                  <a:pt x="1996" y="4361"/>
                </a:lnTo>
                <a:lnTo>
                  <a:pt x="1983" y="4385"/>
                </a:lnTo>
                <a:lnTo>
                  <a:pt x="1967" y="4415"/>
                </a:lnTo>
                <a:lnTo>
                  <a:pt x="1949" y="4451"/>
                </a:lnTo>
                <a:close/>
                <a:moveTo>
                  <a:pt x="2804" y="4375"/>
                </a:moveTo>
                <a:lnTo>
                  <a:pt x="2804" y="4375"/>
                </a:lnTo>
                <a:lnTo>
                  <a:pt x="2783" y="4406"/>
                </a:lnTo>
                <a:lnTo>
                  <a:pt x="2762" y="4436"/>
                </a:lnTo>
                <a:lnTo>
                  <a:pt x="2740" y="4466"/>
                </a:lnTo>
                <a:lnTo>
                  <a:pt x="2720" y="4498"/>
                </a:lnTo>
                <a:lnTo>
                  <a:pt x="2711" y="4478"/>
                </a:lnTo>
                <a:lnTo>
                  <a:pt x="2703" y="4461"/>
                </a:lnTo>
                <a:lnTo>
                  <a:pt x="2696" y="4442"/>
                </a:lnTo>
                <a:lnTo>
                  <a:pt x="2693" y="4433"/>
                </a:lnTo>
                <a:lnTo>
                  <a:pt x="2690" y="4423"/>
                </a:lnTo>
                <a:lnTo>
                  <a:pt x="2705" y="4420"/>
                </a:lnTo>
                <a:lnTo>
                  <a:pt x="2721" y="4416"/>
                </a:lnTo>
                <a:lnTo>
                  <a:pt x="2735" y="4411"/>
                </a:lnTo>
                <a:lnTo>
                  <a:pt x="2749" y="4405"/>
                </a:lnTo>
                <a:lnTo>
                  <a:pt x="2764" y="4399"/>
                </a:lnTo>
                <a:lnTo>
                  <a:pt x="2777" y="4393"/>
                </a:lnTo>
                <a:lnTo>
                  <a:pt x="2791" y="4385"/>
                </a:lnTo>
                <a:lnTo>
                  <a:pt x="2804" y="4375"/>
                </a:lnTo>
                <a:close/>
                <a:moveTo>
                  <a:pt x="3060" y="5149"/>
                </a:moveTo>
                <a:lnTo>
                  <a:pt x="3060" y="5149"/>
                </a:lnTo>
                <a:lnTo>
                  <a:pt x="3067" y="5153"/>
                </a:lnTo>
                <a:lnTo>
                  <a:pt x="3071" y="5157"/>
                </a:lnTo>
                <a:lnTo>
                  <a:pt x="3074" y="5160"/>
                </a:lnTo>
                <a:lnTo>
                  <a:pt x="3072" y="5162"/>
                </a:lnTo>
                <a:lnTo>
                  <a:pt x="3069" y="5162"/>
                </a:lnTo>
                <a:lnTo>
                  <a:pt x="3067" y="5162"/>
                </a:lnTo>
                <a:lnTo>
                  <a:pt x="3065" y="5161"/>
                </a:lnTo>
                <a:lnTo>
                  <a:pt x="3063" y="5159"/>
                </a:lnTo>
                <a:lnTo>
                  <a:pt x="3062" y="5156"/>
                </a:lnTo>
                <a:lnTo>
                  <a:pt x="3060" y="5149"/>
                </a:lnTo>
                <a:close/>
                <a:moveTo>
                  <a:pt x="3073" y="5168"/>
                </a:moveTo>
                <a:lnTo>
                  <a:pt x="3073" y="5168"/>
                </a:lnTo>
                <a:lnTo>
                  <a:pt x="3110" y="5192"/>
                </a:lnTo>
                <a:lnTo>
                  <a:pt x="3100" y="5197"/>
                </a:lnTo>
                <a:lnTo>
                  <a:pt x="3124" y="5203"/>
                </a:lnTo>
                <a:lnTo>
                  <a:pt x="3138" y="5207"/>
                </a:lnTo>
                <a:lnTo>
                  <a:pt x="3122" y="5210"/>
                </a:lnTo>
                <a:lnTo>
                  <a:pt x="3138" y="5214"/>
                </a:lnTo>
                <a:lnTo>
                  <a:pt x="3143" y="5217"/>
                </a:lnTo>
                <a:lnTo>
                  <a:pt x="3148" y="5219"/>
                </a:lnTo>
                <a:lnTo>
                  <a:pt x="3152" y="5222"/>
                </a:lnTo>
                <a:lnTo>
                  <a:pt x="3156" y="5225"/>
                </a:lnTo>
                <a:lnTo>
                  <a:pt x="3158" y="5228"/>
                </a:lnTo>
                <a:lnTo>
                  <a:pt x="3159" y="5231"/>
                </a:lnTo>
                <a:lnTo>
                  <a:pt x="3159" y="5235"/>
                </a:lnTo>
                <a:lnTo>
                  <a:pt x="3159" y="5239"/>
                </a:lnTo>
                <a:lnTo>
                  <a:pt x="3157" y="5249"/>
                </a:lnTo>
                <a:lnTo>
                  <a:pt x="3152" y="5260"/>
                </a:lnTo>
                <a:lnTo>
                  <a:pt x="3147" y="5273"/>
                </a:lnTo>
                <a:lnTo>
                  <a:pt x="3137" y="5263"/>
                </a:lnTo>
                <a:lnTo>
                  <a:pt x="3127" y="5252"/>
                </a:lnTo>
                <a:lnTo>
                  <a:pt x="3116" y="5238"/>
                </a:lnTo>
                <a:lnTo>
                  <a:pt x="3106" y="5224"/>
                </a:lnTo>
                <a:lnTo>
                  <a:pt x="3089" y="5194"/>
                </a:lnTo>
                <a:lnTo>
                  <a:pt x="3073" y="5168"/>
                </a:lnTo>
                <a:close/>
                <a:moveTo>
                  <a:pt x="3226" y="5172"/>
                </a:moveTo>
                <a:lnTo>
                  <a:pt x="3232" y="5179"/>
                </a:lnTo>
                <a:lnTo>
                  <a:pt x="3224" y="5177"/>
                </a:lnTo>
                <a:lnTo>
                  <a:pt x="3226" y="5172"/>
                </a:lnTo>
                <a:close/>
                <a:moveTo>
                  <a:pt x="3287" y="4949"/>
                </a:moveTo>
                <a:lnTo>
                  <a:pt x="3276" y="4952"/>
                </a:lnTo>
                <a:lnTo>
                  <a:pt x="3277" y="4960"/>
                </a:lnTo>
                <a:lnTo>
                  <a:pt x="3279" y="4968"/>
                </a:lnTo>
                <a:lnTo>
                  <a:pt x="3281" y="4976"/>
                </a:lnTo>
                <a:lnTo>
                  <a:pt x="3284" y="4984"/>
                </a:lnTo>
                <a:lnTo>
                  <a:pt x="3290" y="4996"/>
                </a:lnTo>
                <a:lnTo>
                  <a:pt x="3293" y="5000"/>
                </a:lnTo>
                <a:lnTo>
                  <a:pt x="3279" y="4996"/>
                </a:lnTo>
                <a:lnTo>
                  <a:pt x="3302" y="5035"/>
                </a:lnTo>
                <a:lnTo>
                  <a:pt x="3319" y="5065"/>
                </a:lnTo>
                <a:lnTo>
                  <a:pt x="3304" y="5063"/>
                </a:lnTo>
                <a:lnTo>
                  <a:pt x="3305" y="5069"/>
                </a:lnTo>
                <a:lnTo>
                  <a:pt x="3307" y="5074"/>
                </a:lnTo>
                <a:lnTo>
                  <a:pt x="3313" y="5084"/>
                </a:lnTo>
                <a:lnTo>
                  <a:pt x="3319" y="5093"/>
                </a:lnTo>
                <a:lnTo>
                  <a:pt x="3327" y="5100"/>
                </a:lnTo>
                <a:lnTo>
                  <a:pt x="3333" y="5105"/>
                </a:lnTo>
                <a:lnTo>
                  <a:pt x="3338" y="5109"/>
                </a:lnTo>
                <a:lnTo>
                  <a:pt x="3344" y="5113"/>
                </a:lnTo>
                <a:lnTo>
                  <a:pt x="3331" y="5118"/>
                </a:lnTo>
                <a:lnTo>
                  <a:pt x="3346" y="5135"/>
                </a:lnTo>
                <a:lnTo>
                  <a:pt x="3364" y="5154"/>
                </a:lnTo>
                <a:lnTo>
                  <a:pt x="3372" y="5163"/>
                </a:lnTo>
                <a:lnTo>
                  <a:pt x="3379" y="5172"/>
                </a:lnTo>
                <a:lnTo>
                  <a:pt x="3386" y="5181"/>
                </a:lnTo>
                <a:lnTo>
                  <a:pt x="3392" y="5192"/>
                </a:lnTo>
                <a:lnTo>
                  <a:pt x="3393" y="5193"/>
                </a:lnTo>
                <a:lnTo>
                  <a:pt x="3392" y="5193"/>
                </a:lnTo>
                <a:lnTo>
                  <a:pt x="3388" y="5193"/>
                </a:lnTo>
                <a:lnTo>
                  <a:pt x="3378" y="5187"/>
                </a:lnTo>
                <a:lnTo>
                  <a:pt x="3358" y="5174"/>
                </a:lnTo>
                <a:lnTo>
                  <a:pt x="3370" y="5196"/>
                </a:lnTo>
                <a:lnTo>
                  <a:pt x="3359" y="5195"/>
                </a:lnTo>
                <a:lnTo>
                  <a:pt x="3347" y="5192"/>
                </a:lnTo>
                <a:lnTo>
                  <a:pt x="3327" y="5186"/>
                </a:lnTo>
                <a:lnTo>
                  <a:pt x="3305" y="5179"/>
                </a:lnTo>
                <a:lnTo>
                  <a:pt x="3294" y="5177"/>
                </a:lnTo>
                <a:lnTo>
                  <a:pt x="3282" y="5176"/>
                </a:lnTo>
                <a:lnTo>
                  <a:pt x="3290" y="5197"/>
                </a:lnTo>
                <a:lnTo>
                  <a:pt x="3280" y="5189"/>
                </a:lnTo>
                <a:lnTo>
                  <a:pt x="3271" y="5183"/>
                </a:lnTo>
                <a:lnTo>
                  <a:pt x="3264" y="5178"/>
                </a:lnTo>
                <a:lnTo>
                  <a:pt x="3257" y="5176"/>
                </a:lnTo>
                <a:lnTo>
                  <a:pt x="3250" y="5175"/>
                </a:lnTo>
                <a:lnTo>
                  <a:pt x="3245" y="5174"/>
                </a:lnTo>
                <a:lnTo>
                  <a:pt x="3237" y="5173"/>
                </a:lnTo>
                <a:lnTo>
                  <a:pt x="3234" y="5171"/>
                </a:lnTo>
                <a:lnTo>
                  <a:pt x="3232" y="5169"/>
                </a:lnTo>
                <a:lnTo>
                  <a:pt x="3231" y="5165"/>
                </a:lnTo>
                <a:lnTo>
                  <a:pt x="3231" y="5160"/>
                </a:lnTo>
                <a:lnTo>
                  <a:pt x="3232" y="5141"/>
                </a:lnTo>
                <a:lnTo>
                  <a:pt x="3237" y="5109"/>
                </a:lnTo>
                <a:lnTo>
                  <a:pt x="3244" y="5057"/>
                </a:lnTo>
                <a:lnTo>
                  <a:pt x="3252" y="5003"/>
                </a:lnTo>
                <a:lnTo>
                  <a:pt x="3259" y="4949"/>
                </a:lnTo>
                <a:lnTo>
                  <a:pt x="3264" y="4895"/>
                </a:lnTo>
                <a:lnTo>
                  <a:pt x="3271" y="4915"/>
                </a:lnTo>
                <a:lnTo>
                  <a:pt x="3278" y="4932"/>
                </a:lnTo>
                <a:lnTo>
                  <a:pt x="3287" y="4949"/>
                </a:lnTo>
                <a:close/>
                <a:moveTo>
                  <a:pt x="3175" y="4492"/>
                </a:moveTo>
                <a:lnTo>
                  <a:pt x="3175" y="4492"/>
                </a:lnTo>
                <a:lnTo>
                  <a:pt x="3161" y="4471"/>
                </a:lnTo>
                <a:lnTo>
                  <a:pt x="3152" y="4458"/>
                </a:lnTo>
                <a:lnTo>
                  <a:pt x="3147" y="4450"/>
                </a:lnTo>
                <a:lnTo>
                  <a:pt x="3145" y="4445"/>
                </a:lnTo>
                <a:lnTo>
                  <a:pt x="3145" y="4442"/>
                </a:lnTo>
                <a:lnTo>
                  <a:pt x="3146" y="4439"/>
                </a:lnTo>
                <a:lnTo>
                  <a:pt x="3147" y="4435"/>
                </a:lnTo>
                <a:lnTo>
                  <a:pt x="3152" y="4423"/>
                </a:lnTo>
                <a:lnTo>
                  <a:pt x="3159" y="4405"/>
                </a:lnTo>
                <a:lnTo>
                  <a:pt x="3168" y="4377"/>
                </a:lnTo>
                <a:lnTo>
                  <a:pt x="3174" y="4356"/>
                </a:lnTo>
                <a:lnTo>
                  <a:pt x="3177" y="4333"/>
                </a:lnTo>
                <a:lnTo>
                  <a:pt x="3182" y="4286"/>
                </a:lnTo>
                <a:lnTo>
                  <a:pt x="3184" y="4263"/>
                </a:lnTo>
                <a:lnTo>
                  <a:pt x="3189" y="4240"/>
                </a:lnTo>
                <a:lnTo>
                  <a:pt x="3192" y="4229"/>
                </a:lnTo>
                <a:lnTo>
                  <a:pt x="3195" y="4219"/>
                </a:lnTo>
                <a:lnTo>
                  <a:pt x="3199" y="4207"/>
                </a:lnTo>
                <a:lnTo>
                  <a:pt x="3203" y="4197"/>
                </a:lnTo>
                <a:lnTo>
                  <a:pt x="3208" y="4202"/>
                </a:lnTo>
                <a:lnTo>
                  <a:pt x="3212" y="4208"/>
                </a:lnTo>
                <a:lnTo>
                  <a:pt x="3215" y="4216"/>
                </a:lnTo>
                <a:lnTo>
                  <a:pt x="3218" y="4224"/>
                </a:lnTo>
                <a:lnTo>
                  <a:pt x="3225" y="4241"/>
                </a:lnTo>
                <a:lnTo>
                  <a:pt x="3228" y="4263"/>
                </a:lnTo>
                <a:lnTo>
                  <a:pt x="3231" y="4286"/>
                </a:lnTo>
                <a:lnTo>
                  <a:pt x="3232" y="4310"/>
                </a:lnTo>
                <a:lnTo>
                  <a:pt x="3232" y="4337"/>
                </a:lnTo>
                <a:lnTo>
                  <a:pt x="3232" y="4364"/>
                </a:lnTo>
                <a:lnTo>
                  <a:pt x="3229" y="4418"/>
                </a:lnTo>
                <a:lnTo>
                  <a:pt x="3225" y="4469"/>
                </a:lnTo>
                <a:lnTo>
                  <a:pt x="3222" y="4515"/>
                </a:lnTo>
                <a:lnTo>
                  <a:pt x="3219" y="4549"/>
                </a:lnTo>
                <a:lnTo>
                  <a:pt x="3215" y="4538"/>
                </a:lnTo>
                <a:lnTo>
                  <a:pt x="3209" y="4526"/>
                </a:lnTo>
                <a:lnTo>
                  <a:pt x="3201" y="4513"/>
                </a:lnTo>
                <a:lnTo>
                  <a:pt x="3192" y="4500"/>
                </a:lnTo>
                <a:lnTo>
                  <a:pt x="3175" y="4478"/>
                </a:lnTo>
                <a:lnTo>
                  <a:pt x="3168" y="4470"/>
                </a:lnTo>
                <a:lnTo>
                  <a:pt x="3175" y="4492"/>
                </a:lnTo>
                <a:close/>
                <a:moveTo>
                  <a:pt x="3104" y="4459"/>
                </a:moveTo>
                <a:lnTo>
                  <a:pt x="3107" y="4485"/>
                </a:lnTo>
                <a:lnTo>
                  <a:pt x="3110" y="4483"/>
                </a:lnTo>
                <a:lnTo>
                  <a:pt x="3118" y="4472"/>
                </a:lnTo>
                <a:lnTo>
                  <a:pt x="3120" y="4477"/>
                </a:lnTo>
                <a:lnTo>
                  <a:pt x="3124" y="4483"/>
                </a:lnTo>
                <a:lnTo>
                  <a:pt x="3128" y="4488"/>
                </a:lnTo>
                <a:lnTo>
                  <a:pt x="3133" y="4493"/>
                </a:lnTo>
                <a:lnTo>
                  <a:pt x="3145" y="4503"/>
                </a:lnTo>
                <a:lnTo>
                  <a:pt x="3156" y="4510"/>
                </a:lnTo>
                <a:lnTo>
                  <a:pt x="3139" y="4520"/>
                </a:lnTo>
                <a:lnTo>
                  <a:pt x="3150" y="4526"/>
                </a:lnTo>
                <a:lnTo>
                  <a:pt x="3161" y="4533"/>
                </a:lnTo>
                <a:lnTo>
                  <a:pt x="3170" y="4540"/>
                </a:lnTo>
                <a:lnTo>
                  <a:pt x="3178" y="4549"/>
                </a:lnTo>
                <a:lnTo>
                  <a:pt x="3185" y="4559"/>
                </a:lnTo>
                <a:lnTo>
                  <a:pt x="3192" y="4568"/>
                </a:lnTo>
                <a:lnTo>
                  <a:pt x="3197" y="4579"/>
                </a:lnTo>
                <a:lnTo>
                  <a:pt x="3201" y="4591"/>
                </a:lnTo>
                <a:lnTo>
                  <a:pt x="3179" y="4585"/>
                </a:lnTo>
                <a:lnTo>
                  <a:pt x="3194" y="4601"/>
                </a:lnTo>
                <a:lnTo>
                  <a:pt x="3212" y="4623"/>
                </a:lnTo>
                <a:lnTo>
                  <a:pt x="3222" y="4635"/>
                </a:lnTo>
                <a:lnTo>
                  <a:pt x="3229" y="4645"/>
                </a:lnTo>
                <a:lnTo>
                  <a:pt x="3234" y="4655"/>
                </a:lnTo>
                <a:lnTo>
                  <a:pt x="3235" y="4658"/>
                </a:lnTo>
                <a:lnTo>
                  <a:pt x="3236" y="4661"/>
                </a:lnTo>
                <a:lnTo>
                  <a:pt x="3218" y="4652"/>
                </a:lnTo>
                <a:lnTo>
                  <a:pt x="3224" y="4662"/>
                </a:lnTo>
                <a:lnTo>
                  <a:pt x="3229" y="4672"/>
                </a:lnTo>
                <a:lnTo>
                  <a:pt x="3233" y="4683"/>
                </a:lnTo>
                <a:lnTo>
                  <a:pt x="3235" y="4693"/>
                </a:lnTo>
                <a:lnTo>
                  <a:pt x="3238" y="4703"/>
                </a:lnTo>
                <a:lnTo>
                  <a:pt x="3239" y="4713"/>
                </a:lnTo>
                <a:lnTo>
                  <a:pt x="3242" y="4736"/>
                </a:lnTo>
                <a:lnTo>
                  <a:pt x="3236" y="4734"/>
                </a:lnTo>
                <a:lnTo>
                  <a:pt x="3239" y="4743"/>
                </a:lnTo>
                <a:lnTo>
                  <a:pt x="3241" y="4754"/>
                </a:lnTo>
                <a:lnTo>
                  <a:pt x="3245" y="4778"/>
                </a:lnTo>
                <a:lnTo>
                  <a:pt x="3247" y="4806"/>
                </a:lnTo>
                <a:lnTo>
                  <a:pt x="3248" y="4837"/>
                </a:lnTo>
                <a:lnTo>
                  <a:pt x="3248" y="4870"/>
                </a:lnTo>
                <a:lnTo>
                  <a:pt x="3246" y="4905"/>
                </a:lnTo>
                <a:lnTo>
                  <a:pt x="3243" y="4940"/>
                </a:lnTo>
                <a:lnTo>
                  <a:pt x="3238" y="4975"/>
                </a:lnTo>
                <a:lnTo>
                  <a:pt x="3232" y="5009"/>
                </a:lnTo>
                <a:lnTo>
                  <a:pt x="3224" y="5042"/>
                </a:lnTo>
                <a:lnTo>
                  <a:pt x="3215" y="5072"/>
                </a:lnTo>
                <a:lnTo>
                  <a:pt x="3210" y="5087"/>
                </a:lnTo>
                <a:lnTo>
                  <a:pt x="3205" y="5100"/>
                </a:lnTo>
                <a:lnTo>
                  <a:pt x="3199" y="5111"/>
                </a:lnTo>
                <a:lnTo>
                  <a:pt x="3193" y="5123"/>
                </a:lnTo>
                <a:lnTo>
                  <a:pt x="3186" y="5133"/>
                </a:lnTo>
                <a:lnTo>
                  <a:pt x="3180" y="5141"/>
                </a:lnTo>
                <a:lnTo>
                  <a:pt x="3173" y="5149"/>
                </a:lnTo>
                <a:lnTo>
                  <a:pt x="3166" y="5155"/>
                </a:lnTo>
                <a:lnTo>
                  <a:pt x="3158" y="5159"/>
                </a:lnTo>
                <a:lnTo>
                  <a:pt x="3149" y="5161"/>
                </a:lnTo>
                <a:lnTo>
                  <a:pt x="3160" y="5172"/>
                </a:lnTo>
                <a:lnTo>
                  <a:pt x="3125" y="5156"/>
                </a:lnTo>
                <a:lnTo>
                  <a:pt x="3090" y="5140"/>
                </a:lnTo>
                <a:lnTo>
                  <a:pt x="3099" y="5155"/>
                </a:lnTo>
                <a:lnTo>
                  <a:pt x="3081" y="5146"/>
                </a:lnTo>
                <a:lnTo>
                  <a:pt x="3066" y="5136"/>
                </a:lnTo>
                <a:lnTo>
                  <a:pt x="3050" y="5124"/>
                </a:lnTo>
                <a:lnTo>
                  <a:pt x="3036" y="5109"/>
                </a:lnTo>
                <a:lnTo>
                  <a:pt x="3023" y="5095"/>
                </a:lnTo>
                <a:lnTo>
                  <a:pt x="3010" y="5078"/>
                </a:lnTo>
                <a:lnTo>
                  <a:pt x="2998" y="5061"/>
                </a:lnTo>
                <a:lnTo>
                  <a:pt x="2986" y="5043"/>
                </a:lnTo>
                <a:lnTo>
                  <a:pt x="2965" y="5006"/>
                </a:lnTo>
                <a:lnTo>
                  <a:pt x="2945" y="4968"/>
                </a:lnTo>
                <a:lnTo>
                  <a:pt x="2926" y="4931"/>
                </a:lnTo>
                <a:lnTo>
                  <a:pt x="2907" y="4897"/>
                </a:lnTo>
                <a:lnTo>
                  <a:pt x="2881" y="4852"/>
                </a:lnTo>
                <a:lnTo>
                  <a:pt x="2871" y="4833"/>
                </a:lnTo>
                <a:lnTo>
                  <a:pt x="2864" y="4818"/>
                </a:lnTo>
                <a:lnTo>
                  <a:pt x="2859" y="4804"/>
                </a:lnTo>
                <a:lnTo>
                  <a:pt x="2857" y="4793"/>
                </a:lnTo>
                <a:lnTo>
                  <a:pt x="2856" y="4783"/>
                </a:lnTo>
                <a:lnTo>
                  <a:pt x="2857" y="4772"/>
                </a:lnTo>
                <a:lnTo>
                  <a:pt x="2860" y="4762"/>
                </a:lnTo>
                <a:lnTo>
                  <a:pt x="2864" y="4752"/>
                </a:lnTo>
                <a:lnTo>
                  <a:pt x="2871" y="4740"/>
                </a:lnTo>
                <a:lnTo>
                  <a:pt x="2879" y="4728"/>
                </a:lnTo>
                <a:lnTo>
                  <a:pt x="2901" y="4697"/>
                </a:lnTo>
                <a:lnTo>
                  <a:pt x="2914" y="4678"/>
                </a:lnTo>
                <a:lnTo>
                  <a:pt x="2930" y="4656"/>
                </a:lnTo>
                <a:lnTo>
                  <a:pt x="2933" y="4678"/>
                </a:lnTo>
                <a:lnTo>
                  <a:pt x="2955" y="4651"/>
                </a:lnTo>
                <a:lnTo>
                  <a:pt x="2973" y="4625"/>
                </a:lnTo>
                <a:lnTo>
                  <a:pt x="2991" y="4598"/>
                </a:lnTo>
                <a:lnTo>
                  <a:pt x="3001" y="4615"/>
                </a:lnTo>
                <a:lnTo>
                  <a:pt x="3013" y="4598"/>
                </a:lnTo>
                <a:lnTo>
                  <a:pt x="3024" y="4583"/>
                </a:lnTo>
                <a:lnTo>
                  <a:pt x="3033" y="4568"/>
                </a:lnTo>
                <a:lnTo>
                  <a:pt x="3040" y="4555"/>
                </a:lnTo>
                <a:lnTo>
                  <a:pt x="3049" y="4535"/>
                </a:lnTo>
                <a:lnTo>
                  <a:pt x="3052" y="4527"/>
                </a:lnTo>
                <a:lnTo>
                  <a:pt x="3059" y="4556"/>
                </a:lnTo>
                <a:lnTo>
                  <a:pt x="3070" y="4540"/>
                </a:lnTo>
                <a:lnTo>
                  <a:pt x="3079" y="4525"/>
                </a:lnTo>
                <a:lnTo>
                  <a:pt x="3086" y="4508"/>
                </a:lnTo>
                <a:lnTo>
                  <a:pt x="3093" y="4493"/>
                </a:lnTo>
                <a:lnTo>
                  <a:pt x="3098" y="4479"/>
                </a:lnTo>
                <a:lnTo>
                  <a:pt x="3101" y="4469"/>
                </a:lnTo>
                <a:lnTo>
                  <a:pt x="3104" y="4459"/>
                </a:lnTo>
                <a:close/>
                <a:moveTo>
                  <a:pt x="2612" y="3000"/>
                </a:moveTo>
                <a:lnTo>
                  <a:pt x="2602" y="3023"/>
                </a:lnTo>
                <a:lnTo>
                  <a:pt x="2625" y="3011"/>
                </a:lnTo>
                <a:lnTo>
                  <a:pt x="2645" y="2999"/>
                </a:lnTo>
                <a:lnTo>
                  <a:pt x="2666" y="2985"/>
                </a:lnTo>
                <a:lnTo>
                  <a:pt x="2686" y="2970"/>
                </a:lnTo>
                <a:lnTo>
                  <a:pt x="2676" y="2995"/>
                </a:lnTo>
                <a:lnTo>
                  <a:pt x="2686" y="2989"/>
                </a:lnTo>
                <a:lnTo>
                  <a:pt x="2695" y="2983"/>
                </a:lnTo>
                <a:lnTo>
                  <a:pt x="2710" y="2968"/>
                </a:lnTo>
                <a:lnTo>
                  <a:pt x="2726" y="2954"/>
                </a:lnTo>
                <a:lnTo>
                  <a:pt x="2742" y="2939"/>
                </a:lnTo>
                <a:lnTo>
                  <a:pt x="2748" y="2955"/>
                </a:lnTo>
                <a:lnTo>
                  <a:pt x="2753" y="2963"/>
                </a:lnTo>
                <a:lnTo>
                  <a:pt x="2756" y="2969"/>
                </a:lnTo>
                <a:lnTo>
                  <a:pt x="2736" y="2972"/>
                </a:lnTo>
                <a:lnTo>
                  <a:pt x="2742" y="2992"/>
                </a:lnTo>
                <a:lnTo>
                  <a:pt x="2749" y="3013"/>
                </a:lnTo>
                <a:lnTo>
                  <a:pt x="2758" y="3036"/>
                </a:lnTo>
                <a:lnTo>
                  <a:pt x="2766" y="3060"/>
                </a:lnTo>
                <a:lnTo>
                  <a:pt x="2772" y="3084"/>
                </a:lnTo>
                <a:lnTo>
                  <a:pt x="2777" y="3107"/>
                </a:lnTo>
                <a:lnTo>
                  <a:pt x="2778" y="3118"/>
                </a:lnTo>
                <a:lnTo>
                  <a:pt x="2778" y="3129"/>
                </a:lnTo>
                <a:lnTo>
                  <a:pt x="2778" y="3139"/>
                </a:lnTo>
                <a:lnTo>
                  <a:pt x="2776" y="3149"/>
                </a:lnTo>
                <a:lnTo>
                  <a:pt x="2776" y="3146"/>
                </a:lnTo>
                <a:lnTo>
                  <a:pt x="2776" y="3143"/>
                </a:lnTo>
                <a:lnTo>
                  <a:pt x="2772" y="3136"/>
                </a:lnTo>
                <a:lnTo>
                  <a:pt x="2766" y="3129"/>
                </a:lnTo>
                <a:lnTo>
                  <a:pt x="2758" y="3121"/>
                </a:lnTo>
                <a:lnTo>
                  <a:pt x="2747" y="3111"/>
                </a:lnTo>
                <a:lnTo>
                  <a:pt x="2735" y="3102"/>
                </a:lnTo>
                <a:lnTo>
                  <a:pt x="2708" y="3083"/>
                </a:lnTo>
                <a:lnTo>
                  <a:pt x="2680" y="3065"/>
                </a:lnTo>
                <a:lnTo>
                  <a:pt x="2655" y="3049"/>
                </a:lnTo>
                <a:lnTo>
                  <a:pt x="2620" y="3027"/>
                </a:lnTo>
                <a:lnTo>
                  <a:pt x="2611" y="3057"/>
                </a:lnTo>
                <a:lnTo>
                  <a:pt x="2610" y="3052"/>
                </a:lnTo>
                <a:lnTo>
                  <a:pt x="2609" y="3049"/>
                </a:lnTo>
                <a:lnTo>
                  <a:pt x="2606" y="3044"/>
                </a:lnTo>
                <a:lnTo>
                  <a:pt x="2603" y="3039"/>
                </a:lnTo>
                <a:lnTo>
                  <a:pt x="2598" y="3033"/>
                </a:lnTo>
                <a:lnTo>
                  <a:pt x="2591" y="3027"/>
                </a:lnTo>
                <a:lnTo>
                  <a:pt x="2581" y="3020"/>
                </a:lnTo>
                <a:lnTo>
                  <a:pt x="2588" y="3015"/>
                </a:lnTo>
                <a:lnTo>
                  <a:pt x="2593" y="3010"/>
                </a:lnTo>
                <a:lnTo>
                  <a:pt x="2603" y="3005"/>
                </a:lnTo>
                <a:lnTo>
                  <a:pt x="2610" y="3001"/>
                </a:lnTo>
                <a:lnTo>
                  <a:pt x="2612" y="3000"/>
                </a:lnTo>
                <a:close/>
                <a:moveTo>
                  <a:pt x="2222" y="2836"/>
                </a:moveTo>
                <a:lnTo>
                  <a:pt x="2222" y="2836"/>
                </a:lnTo>
                <a:lnTo>
                  <a:pt x="2232" y="2837"/>
                </a:lnTo>
                <a:lnTo>
                  <a:pt x="2236" y="2838"/>
                </a:lnTo>
                <a:lnTo>
                  <a:pt x="2231" y="2842"/>
                </a:lnTo>
                <a:lnTo>
                  <a:pt x="2229" y="2843"/>
                </a:lnTo>
                <a:lnTo>
                  <a:pt x="2227" y="2843"/>
                </a:lnTo>
                <a:lnTo>
                  <a:pt x="2226" y="2842"/>
                </a:lnTo>
                <a:lnTo>
                  <a:pt x="2224" y="2841"/>
                </a:lnTo>
                <a:lnTo>
                  <a:pt x="2222" y="2836"/>
                </a:lnTo>
                <a:close/>
                <a:moveTo>
                  <a:pt x="2143" y="2760"/>
                </a:moveTo>
                <a:lnTo>
                  <a:pt x="2145" y="2767"/>
                </a:lnTo>
                <a:lnTo>
                  <a:pt x="2138" y="2760"/>
                </a:lnTo>
                <a:lnTo>
                  <a:pt x="2143" y="2760"/>
                </a:lnTo>
                <a:close/>
                <a:moveTo>
                  <a:pt x="2231" y="2849"/>
                </a:moveTo>
                <a:lnTo>
                  <a:pt x="2231" y="2849"/>
                </a:lnTo>
                <a:lnTo>
                  <a:pt x="2246" y="2849"/>
                </a:lnTo>
                <a:lnTo>
                  <a:pt x="2240" y="2862"/>
                </a:lnTo>
                <a:lnTo>
                  <a:pt x="2231" y="2849"/>
                </a:lnTo>
                <a:close/>
                <a:moveTo>
                  <a:pt x="2324" y="2881"/>
                </a:moveTo>
                <a:lnTo>
                  <a:pt x="2318" y="2906"/>
                </a:lnTo>
                <a:lnTo>
                  <a:pt x="2307" y="2899"/>
                </a:lnTo>
                <a:lnTo>
                  <a:pt x="2298" y="2891"/>
                </a:lnTo>
                <a:lnTo>
                  <a:pt x="2279" y="2874"/>
                </a:lnTo>
                <a:lnTo>
                  <a:pt x="2265" y="2860"/>
                </a:lnTo>
                <a:lnTo>
                  <a:pt x="2254" y="2848"/>
                </a:lnTo>
                <a:lnTo>
                  <a:pt x="2286" y="2847"/>
                </a:lnTo>
                <a:lnTo>
                  <a:pt x="2301" y="2847"/>
                </a:lnTo>
                <a:lnTo>
                  <a:pt x="2316" y="2849"/>
                </a:lnTo>
                <a:lnTo>
                  <a:pt x="2291" y="2859"/>
                </a:lnTo>
                <a:lnTo>
                  <a:pt x="2318" y="2863"/>
                </a:lnTo>
                <a:lnTo>
                  <a:pt x="2346" y="2866"/>
                </a:lnTo>
                <a:lnTo>
                  <a:pt x="2374" y="2868"/>
                </a:lnTo>
                <a:lnTo>
                  <a:pt x="2402" y="2869"/>
                </a:lnTo>
                <a:lnTo>
                  <a:pt x="2372" y="2877"/>
                </a:lnTo>
                <a:lnTo>
                  <a:pt x="2466" y="2902"/>
                </a:lnTo>
                <a:lnTo>
                  <a:pt x="2450" y="2910"/>
                </a:lnTo>
                <a:lnTo>
                  <a:pt x="2459" y="2912"/>
                </a:lnTo>
                <a:lnTo>
                  <a:pt x="2467" y="2910"/>
                </a:lnTo>
                <a:lnTo>
                  <a:pt x="2485" y="2908"/>
                </a:lnTo>
                <a:lnTo>
                  <a:pt x="2503" y="2904"/>
                </a:lnTo>
                <a:lnTo>
                  <a:pt x="2522" y="2900"/>
                </a:lnTo>
                <a:lnTo>
                  <a:pt x="2541" y="2896"/>
                </a:lnTo>
                <a:lnTo>
                  <a:pt x="2559" y="2893"/>
                </a:lnTo>
                <a:lnTo>
                  <a:pt x="2567" y="2892"/>
                </a:lnTo>
                <a:lnTo>
                  <a:pt x="2574" y="2892"/>
                </a:lnTo>
                <a:lnTo>
                  <a:pt x="2581" y="2893"/>
                </a:lnTo>
                <a:lnTo>
                  <a:pt x="2588" y="2894"/>
                </a:lnTo>
                <a:lnTo>
                  <a:pt x="2588" y="2901"/>
                </a:lnTo>
                <a:lnTo>
                  <a:pt x="2586" y="2907"/>
                </a:lnTo>
                <a:lnTo>
                  <a:pt x="2583" y="2914"/>
                </a:lnTo>
                <a:lnTo>
                  <a:pt x="2579" y="2919"/>
                </a:lnTo>
                <a:lnTo>
                  <a:pt x="2574" y="2924"/>
                </a:lnTo>
                <a:lnTo>
                  <a:pt x="2569" y="2928"/>
                </a:lnTo>
                <a:lnTo>
                  <a:pt x="2562" y="2931"/>
                </a:lnTo>
                <a:lnTo>
                  <a:pt x="2554" y="2935"/>
                </a:lnTo>
                <a:lnTo>
                  <a:pt x="2581" y="2926"/>
                </a:lnTo>
                <a:lnTo>
                  <a:pt x="2567" y="2936"/>
                </a:lnTo>
                <a:lnTo>
                  <a:pt x="2559" y="2942"/>
                </a:lnTo>
                <a:lnTo>
                  <a:pt x="2550" y="2951"/>
                </a:lnTo>
                <a:lnTo>
                  <a:pt x="2543" y="2959"/>
                </a:lnTo>
                <a:lnTo>
                  <a:pt x="2537" y="2967"/>
                </a:lnTo>
                <a:lnTo>
                  <a:pt x="2533" y="2975"/>
                </a:lnTo>
                <a:lnTo>
                  <a:pt x="2532" y="2981"/>
                </a:lnTo>
                <a:lnTo>
                  <a:pt x="2532" y="2985"/>
                </a:lnTo>
                <a:lnTo>
                  <a:pt x="2507" y="2968"/>
                </a:lnTo>
                <a:lnTo>
                  <a:pt x="2498" y="2963"/>
                </a:lnTo>
                <a:lnTo>
                  <a:pt x="2491" y="2992"/>
                </a:lnTo>
                <a:lnTo>
                  <a:pt x="2482" y="2983"/>
                </a:lnTo>
                <a:lnTo>
                  <a:pt x="2472" y="2973"/>
                </a:lnTo>
                <a:lnTo>
                  <a:pt x="2460" y="2964"/>
                </a:lnTo>
                <a:lnTo>
                  <a:pt x="2447" y="2954"/>
                </a:lnTo>
                <a:lnTo>
                  <a:pt x="2420" y="2935"/>
                </a:lnTo>
                <a:lnTo>
                  <a:pt x="2392" y="2918"/>
                </a:lnTo>
                <a:lnTo>
                  <a:pt x="2365" y="2903"/>
                </a:lnTo>
                <a:lnTo>
                  <a:pt x="2343" y="2891"/>
                </a:lnTo>
                <a:lnTo>
                  <a:pt x="2324" y="2881"/>
                </a:lnTo>
                <a:close/>
                <a:moveTo>
                  <a:pt x="1741" y="3383"/>
                </a:moveTo>
                <a:lnTo>
                  <a:pt x="1741" y="3383"/>
                </a:lnTo>
                <a:lnTo>
                  <a:pt x="1739" y="3353"/>
                </a:lnTo>
                <a:lnTo>
                  <a:pt x="1746" y="3362"/>
                </a:lnTo>
                <a:lnTo>
                  <a:pt x="1750" y="3365"/>
                </a:lnTo>
                <a:lnTo>
                  <a:pt x="1752" y="3368"/>
                </a:lnTo>
                <a:lnTo>
                  <a:pt x="1752" y="3371"/>
                </a:lnTo>
                <a:lnTo>
                  <a:pt x="1751" y="3375"/>
                </a:lnTo>
                <a:lnTo>
                  <a:pt x="1748" y="3378"/>
                </a:lnTo>
                <a:lnTo>
                  <a:pt x="1741" y="3383"/>
                </a:lnTo>
                <a:close/>
                <a:moveTo>
                  <a:pt x="1753" y="3455"/>
                </a:moveTo>
                <a:lnTo>
                  <a:pt x="1753" y="3455"/>
                </a:lnTo>
                <a:lnTo>
                  <a:pt x="1755" y="3370"/>
                </a:lnTo>
                <a:lnTo>
                  <a:pt x="1769" y="3382"/>
                </a:lnTo>
                <a:lnTo>
                  <a:pt x="1782" y="3391"/>
                </a:lnTo>
                <a:lnTo>
                  <a:pt x="1795" y="3398"/>
                </a:lnTo>
                <a:lnTo>
                  <a:pt x="1775" y="3402"/>
                </a:lnTo>
                <a:lnTo>
                  <a:pt x="1778" y="3407"/>
                </a:lnTo>
                <a:lnTo>
                  <a:pt x="1784" y="3411"/>
                </a:lnTo>
                <a:lnTo>
                  <a:pt x="1795" y="3421"/>
                </a:lnTo>
                <a:lnTo>
                  <a:pt x="1808" y="3430"/>
                </a:lnTo>
                <a:lnTo>
                  <a:pt x="1823" y="3437"/>
                </a:lnTo>
                <a:lnTo>
                  <a:pt x="1846" y="3449"/>
                </a:lnTo>
                <a:lnTo>
                  <a:pt x="1858" y="3453"/>
                </a:lnTo>
                <a:lnTo>
                  <a:pt x="1835" y="3458"/>
                </a:lnTo>
                <a:lnTo>
                  <a:pt x="1845" y="3464"/>
                </a:lnTo>
                <a:lnTo>
                  <a:pt x="1860" y="3472"/>
                </a:lnTo>
                <a:lnTo>
                  <a:pt x="1894" y="3490"/>
                </a:lnTo>
                <a:lnTo>
                  <a:pt x="1937" y="3510"/>
                </a:lnTo>
                <a:lnTo>
                  <a:pt x="1912" y="3521"/>
                </a:lnTo>
                <a:lnTo>
                  <a:pt x="1980" y="3584"/>
                </a:lnTo>
                <a:lnTo>
                  <a:pt x="1966" y="3593"/>
                </a:lnTo>
                <a:lnTo>
                  <a:pt x="1985" y="3611"/>
                </a:lnTo>
                <a:lnTo>
                  <a:pt x="2003" y="3631"/>
                </a:lnTo>
                <a:lnTo>
                  <a:pt x="2022" y="3654"/>
                </a:lnTo>
                <a:lnTo>
                  <a:pt x="2007" y="3659"/>
                </a:lnTo>
                <a:lnTo>
                  <a:pt x="2021" y="3676"/>
                </a:lnTo>
                <a:lnTo>
                  <a:pt x="2036" y="3693"/>
                </a:lnTo>
                <a:lnTo>
                  <a:pt x="2053" y="3709"/>
                </a:lnTo>
                <a:lnTo>
                  <a:pt x="2069" y="3724"/>
                </a:lnTo>
                <a:lnTo>
                  <a:pt x="2096" y="3747"/>
                </a:lnTo>
                <a:lnTo>
                  <a:pt x="2106" y="3756"/>
                </a:lnTo>
                <a:lnTo>
                  <a:pt x="2083" y="3758"/>
                </a:lnTo>
                <a:lnTo>
                  <a:pt x="2098" y="3773"/>
                </a:lnTo>
                <a:lnTo>
                  <a:pt x="2117" y="3790"/>
                </a:lnTo>
                <a:lnTo>
                  <a:pt x="2136" y="3804"/>
                </a:lnTo>
                <a:lnTo>
                  <a:pt x="2157" y="3819"/>
                </a:lnTo>
                <a:lnTo>
                  <a:pt x="2190" y="3841"/>
                </a:lnTo>
                <a:lnTo>
                  <a:pt x="2203" y="3850"/>
                </a:lnTo>
                <a:lnTo>
                  <a:pt x="2176" y="3855"/>
                </a:lnTo>
                <a:lnTo>
                  <a:pt x="2198" y="3869"/>
                </a:lnTo>
                <a:lnTo>
                  <a:pt x="2220" y="3882"/>
                </a:lnTo>
                <a:lnTo>
                  <a:pt x="2241" y="3892"/>
                </a:lnTo>
                <a:lnTo>
                  <a:pt x="2261" y="3901"/>
                </a:lnTo>
                <a:lnTo>
                  <a:pt x="2291" y="3914"/>
                </a:lnTo>
                <a:lnTo>
                  <a:pt x="2302" y="3918"/>
                </a:lnTo>
                <a:lnTo>
                  <a:pt x="2286" y="3934"/>
                </a:lnTo>
                <a:lnTo>
                  <a:pt x="2303" y="3945"/>
                </a:lnTo>
                <a:lnTo>
                  <a:pt x="2323" y="3956"/>
                </a:lnTo>
                <a:lnTo>
                  <a:pt x="2342" y="3965"/>
                </a:lnTo>
                <a:lnTo>
                  <a:pt x="2361" y="3973"/>
                </a:lnTo>
                <a:lnTo>
                  <a:pt x="2392" y="3984"/>
                </a:lnTo>
                <a:lnTo>
                  <a:pt x="2404" y="3988"/>
                </a:lnTo>
                <a:lnTo>
                  <a:pt x="2392" y="3999"/>
                </a:lnTo>
                <a:lnTo>
                  <a:pt x="2429" y="4019"/>
                </a:lnTo>
                <a:lnTo>
                  <a:pt x="2447" y="4028"/>
                </a:lnTo>
                <a:lnTo>
                  <a:pt x="2467" y="4036"/>
                </a:lnTo>
                <a:lnTo>
                  <a:pt x="2468" y="4037"/>
                </a:lnTo>
                <a:lnTo>
                  <a:pt x="2469" y="4038"/>
                </a:lnTo>
                <a:lnTo>
                  <a:pt x="2469" y="4040"/>
                </a:lnTo>
                <a:lnTo>
                  <a:pt x="2468" y="4042"/>
                </a:lnTo>
                <a:lnTo>
                  <a:pt x="2464" y="4045"/>
                </a:lnTo>
                <a:lnTo>
                  <a:pt x="2458" y="4050"/>
                </a:lnTo>
                <a:lnTo>
                  <a:pt x="2449" y="4055"/>
                </a:lnTo>
                <a:lnTo>
                  <a:pt x="2439" y="4059"/>
                </a:lnTo>
                <a:lnTo>
                  <a:pt x="2415" y="4068"/>
                </a:lnTo>
                <a:lnTo>
                  <a:pt x="2390" y="4076"/>
                </a:lnTo>
                <a:lnTo>
                  <a:pt x="2365" y="4083"/>
                </a:lnTo>
                <a:lnTo>
                  <a:pt x="2345" y="4088"/>
                </a:lnTo>
                <a:lnTo>
                  <a:pt x="2338" y="4089"/>
                </a:lnTo>
                <a:lnTo>
                  <a:pt x="2334" y="4089"/>
                </a:lnTo>
                <a:lnTo>
                  <a:pt x="2345" y="4099"/>
                </a:lnTo>
                <a:lnTo>
                  <a:pt x="2354" y="4105"/>
                </a:lnTo>
                <a:lnTo>
                  <a:pt x="2357" y="4106"/>
                </a:lnTo>
                <a:lnTo>
                  <a:pt x="2359" y="4105"/>
                </a:lnTo>
                <a:lnTo>
                  <a:pt x="2356" y="4108"/>
                </a:lnTo>
                <a:lnTo>
                  <a:pt x="2352" y="4110"/>
                </a:lnTo>
                <a:lnTo>
                  <a:pt x="2338" y="4116"/>
                </a:lnTo>
                <a:lnTo>
                  <a:pt x="2321" y="4120"/>
                </a:lnTo>
                <a:lnTo>
                  <a:pt x="2300" y="4125"/>
                </a:lnTo>
                <a:lnTo>
                  <a:pt x="2260" y="4133"/>
                </a:lnTo>
                <a:lnTo>
                  <a:pt x="2243" y="4136"/>
                </a:lnTo>
                <a:lnTo>
                  <a:pt x="2232" y="4140"/>
                </a:lnTo>
                <a:lnTo>
                  <a:pt x="2257" y="4159"/>
                </a:lnTo>
                <a:lnTo>
                  <a:pt x="2236" y="4161"/>
                </a:lnTo>
                <a:lnTo>
                  <a:pt x="2215" y="4163"/>
                </a:lnTo>
                <a:lnTo>
                  <a:pt x="2196" y="4166"/>
                </a:lnTo>
                <a:lnTo>
                  <a:pt x="2176" y="4170"/>
                </a:lnTo>
                <a:lnTo>
                  <a:pt x="2157" y="4175"/>
                </a:lnTo>
                <a:lnTo>
                  <a:pt x="2137" y="4181"/>
                </a:lnTo>
                <a:lnTo>
                  <a:pt x="2118" y="4188"/>
                </a:lnTo>
                <a:lnTo>
                  <a:pt x="2099" y="4196"/>
                </a:lnTo>
                <a:lnTo>
                  <a:pt x="2133" y="4202"/>
                </a:lnTo>
                <a:lnTo>
                  <a:pt x="2114" y="4208"/>
                </a:lnTo>
                <a:lnTo>
                  <a:pt x="2095" y="4214"/>
                </a:lnTo>
                <a:lnTo>
                  <a:pt x="2056" y="4222"/>
                </a:lnTo>
                <a:lnTo>
                  <a:pt x="2018" y="4230"/>
                </a:lnTo>
                <a:lnTo>
                  <a:pt x="1978" y="4239"/>
                </a:lnTo>
                <a:lnTo>
                  <a:pt x="1982" y="4224"/>
                </a:lnTo>
                <a:lnTo>
                  <a:pt x="1983" y="4211"/>
                </a:lnTo>
                <a:lnTo>
                  <a:pt x="1983" y="4202"/>
                </a:lnTo>
                <a:lnTo>
                  <a:pt x="1983" y="4196"/>
                </a:lnTo>
                <a:lnTo>
                  <a:pt x="1982" y="4192"/>
                </a:lnTo>
                <a:lnTo>
                  <a:pt x="1980" y="4189"/>
                </a:lnTo>
                <a:lnTo>
                  <a:pt x="1978" y="4188"/>
                </a:lnTo>
                <a:lnTo>
                  <a:pt x="1960" y="4203"/>
                </a:lnTo>
                <a:lnTo>
                  <a:pt x="1964" y="4190"/>
                </a:lnTo>
                <a:lnTo>
                  <a:pt x="1968" y="4175"/>
                </a:lnTo>
                <a:lnTo>
                  <a:pt x="1970" y="4162"/>
                </a:lnTo>
                <a:lnTo>
                  <a:pt x="1971" y="4148"/>
                </a:lnTo>
                <a:lnTo>
                  <a:pt x="1971" y="4134"/>
                </a:lnTo>
                <a:lnTo>
                  <a:pt x="1970" y="4120"/>
                </a:lnTo>
                <a:lnTo>
                  <a:pt x="1967" y="4105"/>
                </a:lnTo>
                <a:lnTo>
                  <a:pt x="1964" y="4092"/>
                </a:lnTo>
                <a:lnTo>
                  <a:pt x="1950" y="4134"/>
                </a:lnTo>
                <a:lnTo>
                  <a:pt x="1953" y="4117"/>
                </a:lnTo>
                <a:lnTo>
                  <a:pt x="1955" y="4098"/>
                </a:lnTo>
                <a:lnTo>
                  <a:pt x="1956" y="4079"/>
                </a:lnTo>
                <a:lnTo>
                  <a:pt x="1955" y="4061"/>
                </a:lnTo>
                <a:lnTo>
                  <a:pt x="1953" y="4042"/>
                </a:lnTo>
                <a:lnTo>
                  <a:pt x="1951" y="4024"/>
                </a:lnTo>
                <a:lnTo>
                  <a:pt x="1947" y="4006"/>
                </a:lnTo>
                <a:lnTo>
                  <a:pt x="1943" y="3989"/>
                </a:lnTo>
                <a:lnTo>
                  <a:pt x="1931" y="4019"/>
                </a:lnTo>
                <a:lnTo>
                  <a:pt x="1930" y="3999"/>
                </a:lnTo>
                <a:lnTo>
                  <a:pt x="1927" y="3981"/>
                </a:lnTo>
                <a:lnTo>
                  <a:pt x="1924" y="3963"/>
                </a:lnTo>
                <a:lnTo>
                  <a:pt x="1921" y="3948"/>
                </a:lnTo>
                <a:lnTo>
                  <a:pt x="1915" y="3925"/>
                </a:lnTo>
                <a:lnTo>
                  <a:pt x="1912" y="3917"/>
                </a:lnTo>
                <a:lnTo>
                  <a:pt x="1898" y="3940"/>
                </a:lnTo>
                <a:lnTo>
                  <a:pt x="1895" y="3900"/>
                </a:lnTo>
                <a:lnTo>
                  <a:pt x="1891" y="3860"/>
                </a:lnTo>
                <a:lnTo>
                  <a:pt x="1869" y="3871"/>
                </a:lnTo>
                <a:lnTo>
                  <a:pt x="1870" y="3860"/>
                </a:lnTo>
                <a:lnTo>
                  <a:pt x="1870" y="3849"/>
                </a:lnTo>
                <a:lnTo>
                  <a:pt x="1870" y="3836"/>
                </a:lnTo>
                <a:lnTo>
                  <a:pt x="1868" y="3825"/>
                </a:lnTo>
                <a:lnTo>
                  <a:pt x="1866" y="3814"/>
                </a:lnTo>
                <a:lnTo>
                  <a:pt x="1863" y="3802"/>
                </a:lnTo>
                <a:lnTo>
                  <a:pt x="1860" y="3791"/>
                </a:lnTo>
                <a:lnTo>
                  <a:pt x="1855" y="3781"/>
                </a:lnTo>
                <a:lnTo>
                  <a:pt x="1842" y="3811"/>
                </a:lnTo>
                <a:lnTo>
                  <a:pt x="1838" y="3787"/>
                </a:lnTo>
                <a:lnTo>
                  <a:pt x="1833" y="3762"/>
                </a:lnTo>
                <a:lnTo>
                  <a:pt x="1827" y="3738"/>
                </a:lnTo>
                <a:lnTo>
                  <a:pt x="1818" y="3715"/>
                </a:lnTo>
                <a:lnTo>
                  <a:pt x="1811" y="3737"/>
                </a:lnTo>
                <a:lnTo>
                  <a:pt x="1806" y="3708"/>
                </a:lnTo>
                <a:lnTo>
                  <a:pt x="1802" y="3675"/>
                </a:lnTo>
                <a:lnTo>
                  <a:pt x="1798" y="3639"/>
                </a:lnTo>
                <a:lnTo>
                  <a:pt x="1796" y="3643"/>
                </a:lnTo>
                <a:lnTo>
                  <a:pt x="1793" y="3649"/>
                </a:lnTo>
                <a:lnTo>
                  <a:pt x="1787" y="3656"/>
                </a:lnTo>
                <a:lnTo>
                  <a:pt x="1782" y="3660"/>
                </a:lnTo>
                <a:lnTo>
                  <a:pt x="1778" y="3662"/>
                </a:lnTo>
                <a:lnTo>
                  <a:pt x="1783" y="3643"/>
                </a:lnTo>
                <a:lnTo>
                  <a:pt x="1785" y="3624"/>
                </a:lnTo>
                <a:lnTo>
                  <a:pt x="1786" y="3604"/>
                </a:lnTo>
                <a:lnTo>
                  <a:pt x="1785" y="3585"/>
                </a:lnTo>
                <a:lnTo>
                  <a:pt x="1783" y="3566"/>
                </a:lnTo>
                <a:lnTo>
                  <a:pt x="1778" y="3547"/>
                </a:lnTo>
                <a:lnTo>
                  <a:pt x="1772" y="3528"/>
                </a:lnTo>
                <a:lnTo>
                  <a:pt x="1765" y="3510"/>
                </a:lnTo>
                <a:lnTo>
                  <a:pt x="1752" y="3547"/>
                </a:lnTo>
                <a:lnTo>
                  <a:pt x="1753" y="3455"/>
                </a:lnTo>
                <a:close/>
                <a:moveTo>
                  <a:pt x="1949" y="5712"/>
                </a:moveTo>
                <a:lnTo>
                  <a:pt x="1949" y="5712"/>
                </a:lnTo>
                <a:lnTo>
                  <a:pt x="1934" y="5709"/>
                </a:lnTo>
                <a:lnTo>
                  <a:pt x="1922" y="5706"/>
                </a:lnTo>
                <a:lnTo>
                  <a:pt x="1909" y="5702"/>
                </a:lnTo>
                <a:lnTo>
                  <a:pt x="1927" y="5718"/>
                </a:lnTo>
                <a:lnTo>
                  <a:pt x="1913" y="5718"/>
                </a:lnTo>
                <a:lnTo>
                  <a:pt x="1901" y="5715"/>
                </a:lnTo>
                <a:lnTo>
                  <a:pt x="1874" y="5711"/>
                </a:lnTo>
                <a:lnTo>
                  <a:pt x="1849" y="5707"/>
                </a:lnTo>
                <a:lnTo>
                  <a:pt x="1836" y="5705"/>
                </a:lnTo>
                <a:lnTo>
                  <a:pt x="1823" y="5704"/>
                </a:lnTo>
                <a:lnTo>
                  <a:pt x="1841" y="5717"/>
                </a:lnTo>
                <a:lnTo>
                  <a:pt x="1832" y="5717"/>
                </a:lnTo>
                <a:lnTo>
                  <a:pt x="1810" y="5718"/>
                </a:lnTo>
                <a:lnTo>
                  <a:pt x="1812" y="5708"/>
                </a:lnTo>
                <a:lnTo>
                  <a:pt x="1813" y="5699"/>
                </a:lnTo>
                <a:lnTo>
                  <a:pt x="1815" y="5680"/>
                </a:lnTo>
                <a:lnTo>
                  <a:pt x="1813" y="5643"/>
                </a:lnTo>
                <a:lnTo>
                  <a:pt x="1821" y="5652"/>
                </a:lnTo>
                <a:lnTo>
                  <a:pt x="1824" y="5654"/>
                </a:lnTo>
                <a:lnTo>
                  <a:pt x="1826" y="5656"/>
                </a:lnTo>
                <a:lnTo>
                  <a:pt x="1829" y="5657"/>
                </a:lnTo>
                <a:lnTo>
                  <a:pt x="1831" y="5656"/>
                </a:lnTo>
                <a:lnTo>
                  <a:pt x="1833" y="5656"/>
                </a:lnTo>
                <a:lnTo>
                  <a:pt x="1834" y="5654"/>
                </a:lnTo>
                <a:lnTo>
                  <a:pt x="1837" y="5647"/>
                </a:lnTo>
                <a:lnTo>
                  <a:pt x="1838" y="5640"/>
                </a:lnTo>
                <a:lnTo>
                  <a:pt x="1839" y="5630"/>
                </a:lnTo>
                <a:lnTo>
                  <a:pt x="1839" y="5619"/>
                </a:lnTo>
                <a:lnTo>
                  <a:pt x="1838" y="5593"/>
                </a:lnTo>
                <a:lnTo>
                  <a:pt x="1835" y="5566"/>
                </a:lnTo>
                <a:lnTo>
                  <a:pt x="1831" y="5541"/>
                </a:lnTo>
                <a:lnTo>
                  <a:pt x="1827" y="5524"/>
                </a:lnTo>
                <a:lnTo>
                  <a:pt x="1846" y="5564"/>
                </a:lnTo>
                <a:lnTo>
                  <a:pt x="1848" y="5545"/>
                </a:lnTo>
                <a:lnTo>
                  <a:pt x="1851" y="5526"/>
                </a:lnTo>
                <a:lnTo>
                  <a:pt x="1857" y="5487"/>
                </a:lnTo>
                <a:lnTo>
                  <a:pt x="1860" y="5466"/>
                </a:lnTo>
                <a:lnTo>
                  <a:pt x="1863" y="5446"/>
                </a:lnTo>
                <a:lnTo>
                  <a:pt x="1864" y="5428"/>
                </a:lnTo>
                <a:lnTo>
                  <a:pt x="1864" y="5410"/>
                </a:lnTo>
                <a:lnTo>
                  <a:pt x="1871" y="5423"/>
                </a:lnTo>
                <a:lnTo>
                  <a:pt x="1879" y="5435"/>
                </a:lnTo>
                <a:lnTo>
                  <a:pt x="1890" y="5451"/>
                </a:lnTo>
                <a:lnTo>
                  <a:pt x="1862" y="5440"/>
                </a:lnTo>
                <a:lnTo>
                  <a:pt x="1875" y="5459"/>
                </a:lnTo>
                <a:lnTo>
                  <a:pt x="1888" y="5478"/>
                </a:lnTo>
                <a:lnTo>
                  <a:pt x="1899" y="5499"/>
                </a:lnTo>
                <a:lnTo>
                  <a:pt x="1907" y="5521"/>
                </a:lnTo>
                <a:lnTo>
                  <a:pt x="1888" y="5500"/>
                </a:lnTo>
                <a:lnTo>
                  <a:pt x="1891" y="5511"/>
                </a:lnTo>
                <a:lnTo>
                  <a:pt x="1894" y="5522"/>
                </a:lnTo>
                <a:lnTo>
                  <a:pt x="1898" y="5533"/>
                </a:lnTo>
                <a:lnTo>
                  <a:pt x="1903" y="5543"/>
                </a:lnTo>
                <a:lnTo>
                  <a:pt x="1909" y="5553"/>
                </a:lnTo>
                <a:lnTo>
                  <a:pt x="1916" y="5562"/>
                </a:lnTo>
                <a:lnTo>
                  <a:pt x="1923" y="5571"/>
                </a:lnTo>
                <a:lnTo>
                  <a:pt x="1931" y="5579"/>
                </a:lnTo>
                <a:lnTo>
                  <a:pt x="1909" y="5573"/>
                </a:lnTo>
                <a:lnTo>
                  <a:pt x="1934" y="5606"/>
                </a:lnTo>
                <a:lnTo>
                  <a:pt x="1959" y="5640"/>
                </a:lnTo>
                <a:lnTo>
                  <a:pt x="1938" y="5633"/>
                </a:lnTo>
                <a:lnTo>
                  <a:pt x="1950" y="5646"/>
                </a:lnTo>
                <a:lnTo>
                  <a:pt x="1960" y="5661"/>
                </a:lnTo>
                <a:lnTo>
                  <a:pt x="1971" y="5676"/>
                </a:lnTo>
                <a:lnTo>
                  <a:pt x="1982" y="5692"/>
                </a:lnTo>
                <a:lnTo>
                  <a:pt x="1986" y="5699"/>
                </a:lnTo>
                <a:lnTo>
                  <a:pt x="1988" y="5706"/>
                </a:lnTo>
                <a:lnTo>
                  <a:pt x="1989" y="5711"/>
                </a:lnTo>
                <a:lnTo>
                  <a:pt x="1989" y="5715"/>
                </a:lnTo>
                <a:lnTo>
                  <a:pt x="1988" y="5718"/>
                </a:lnTo>
                <a:lnTo>
                  <a:pt x="1986" y="5719"/>
                </a:lnTo>
                <a:lnTo>
                  <a:pt x="1980" y="5720"/>
                </a:lnTo>
                <a:lnTo>
                  <a:pt x="1949" y="5712"/>
                </a:lnTo>
                <a:close/>
                <a:moveTo>
                  <a:pt x="2226" y="5453"/>
                </a:moveTo>
                <a:lnTo>
                  <a:pt x="2226" y="5453"/>
                </a:lnTo>
                <a:lnTo>
                  <a:pt x="2217" y="5447"/>
                </a:lnTo>
                <a:lnTo>
                  <a:pt x="2208" y="5442"/>
                </a:lnTo>
                <a:lnTo>
                  <a:pt x="2201" y="5437"/>
                </a:lnTo>
                <a:lnTo>
                  <a:pt x="2193" y="5431"/>
                </a:lnTo>
                <a:lnTo>
                  <a:pt x="2187" y="5424"/>
                </a:lnTo>
                <a:lnTo>
                  <a:pt x="2179" y="5417"/>
                </a:lnTo>
                <a:lnTo>
                  <a:pt x="2173" y="5409"/>
                </a:lnTo>
                <a:lnTo>
                  <a:pt x="2168" y="5401"/>
                </a:lnTo>
                <a:lnTo>
                  <a:pt x="2172" y="5419"/>
                </a:lnTo>
                <a:lnTo>
                  <a:pt x="2156" y="5409"/>
                </a:lnTo>
                <a:lnTo>
                  <a:pt x="2139" y="5399"/>
                </a:lnTo>
                <a:lnTo>
                  <a:pt x="2124" y="5387"/>
                </a:lnTo>
                <a:lnTo>
                  <a:pt x="2109" y="5374"/>
                </a:lnTo>
                <a:lnTo>
                  <a:pt x="2121" y="5399"/>
                </a:lnTo>
                <a:lnTo>
                  <a:pt x="2105" y="5387"/>
                </a:lnTo>
                <a:lnTo>
                  <a:pt x="2090" y="5374"/>
                </a:lnTo>
                <a:lnTo>
                  <a:pt x="2074" y="5364"/>
                </a:lnTo>
                <a:lnTo>
                  <a:pt x="2058" y="5354"/>
                </a:lnTo>
                <a:lnTo>
                  <a:pt x="2065" y="5373"/>
                </a:lnTo>
                <a:lnTo>
                  <a:pt x="2052" y="5360"/>
                </a:lnTo>
                <a:lnTo>
                  <a:pt x="2038" y="5347"/>
                </a:lnTo>
                <a:lnTo>
                  <a:pt x="2023" y="5337"/>
                </a:lnTo>
                <a:lnTo>
                  <a:pt x="2007" y="5328"/>
                </a:lnTo>
                <a:lnTo>
                  <a:pt x="2011" y="5342"/>
                </a:lnTo>
                <a:lnTo>
                  <a:pt x="2004" y="5338"/>
                </a:lnTo>
                <a:lnTo>
                  <a:pt x="1996" y="5334"/>
                </a:lnTo>
                <a:lnTo>
                  <a:pt x="1989" y="5329"/>
                </a:lnTo>
                <a:lnTo>
                  <a:pt x="1983" y="5323"/>
                </a:lnTo>
                <a:lnTo>
                  <a:pt x="1970" y="5310"/>
                </a:lnTo>
                <a:lnTo>
                  <a:pt x="1960" y="5296"/>
                </a:lnTo>
                <a:lnTo>
                  <a:pt x="1966" y="5318"/>
                </a:lnTo>
                <a:lnTo>
                  <a:pt x="1939" y="5294"/>
                </a:lnTo>
                <a:lnTo>
                  <a:pt x="1913" y="5269"/>
                </a:lnTo>
                <a:lnTo>
                  <a:pt x="1916" y="5290"/>
                </a:lnTo>
                <a:lnTo>
                  <a:pt x="1913" y="5277"/>
                </a:lnTo>
                <a:lnTo>
                  <a:pt x="1911" y="5263"/>
                </a:lnTo>
                <a:lnTo>
                  <a:pt x="1908" y="5232"/>
                </a:lnTo>
                <a:lnTo>
                  <a:pt x="1907" y="5217"/>
                </a:lnTo>
                <a:lnTo>
                  <a:pt x="1905" y="5201"/>
                </a:lnTo>
                <a:lnTo>
                  <a:pt x="1902" y="5187"/>
                </a:lnTo>
                <a:lnTo>
                  <a:pt x="1898" y="5173"/>
                </a:lnTo>
                <a:lnTo>
                  <a:pt x="1921" y="5198"/>
                </a:lnTo>
                <a:lnTo>
                  <a:pt x="1920" y="5172"/>
                </a:lnTo>
                <a:lnTo>
                  <a:pt x="1921" y="5144"/>
                </a:lnTo>
                <a:lnTo>
                  <a:pt x="1923" y="5121"/>
                </a:lnTo>
                <a:lnTo>
                  <a:pt x="1926" y="5105"/>
                </a:lnTo>
                <a:lnTo>
                  <a:pt x="1903" y="5058"/>
                </a:lnTo>
                <a:lnTo>
                  <a:pt x="1888" y="5024"/>
                </a:lnTo>
                <a:lnTo>
                  <a:pt x="1873" y="4987"/>
                </a:lnTo>
                <a:lnTo>
                  <a:pt x="1866" y="4968"/>
                </a:lnTo>
                <a:lnTo>
                  <a:pt x="1860" y="4950"/>
                </a:lnTo>
                <a:lnTo>
                  <a:pt x="1856" y="4933"/>
                </a:lnTo>
                <a:lnTo>
                  <a:pt x="1853" y="4917"/>
                </a:lnTo>
                <a:lnTo>
                  <a:pt x="1851" y="4902"/>
                </a:lnTo>
                <a:lnTo>
                  <a:pt x="1851" y="4890"/>
                </a:lnTo>
                <a:lnTo>
                  <a:pt x="1852" y="4885"/>
                </a:lnTo>
                <a:lnTo>
                  <a:pt x="1853" y="4880"/>
                </a:lnTo>
                <a:lnTo>
                  <a:pt x="1855" y="4876"/>
                </a:lnTo>
                <a:lnTo>
                  <a:pt x="1858" y="4873"/>
                </a:lnTo>
                <a:lnTo>
                  <a:pt x="1856" y="4875"/>
                </a:lnTo>
                <a:lnTo>
                  <a:pt x="1854" y="4878"/>
                </a:lnTo>
                <a:lnTo>
                  <a:pt x="1853" y="4885"/>
                </a:lnTo>
                <a:lnTo>
                  <a:pt x="1854" y="4893"/>
                </a:lnTo>
                <a:lnTo>
                  <a:pt x="1857" y="4902"/>
                </a:lnTo>
                <a:lnTo>
                  <a:pt x="1862" y="4912"/>
                </a:lnTo>
                <a:lnTo>
                  <a:pt x="1868" y="4924"/>
                </a:lnTo>
                <a:lnTo>
                  <a:pt x="1876" y="4936"/>
                </a:lnTo>
                <a:lnTo>
                  <a:pt x="1887" y="4950"/>
                </a:lnTo>
                <a:lnTo>
                  <a:pt x="1909" y="4979"/>
                </a:lnTo>
                <a:lnTo>
                  <a:pt x="1937" y="5010"/>
                </a:lnTo>
                <a:lnTo>
                  <a:pt x="1967" y="5043"/>
                </a:lnTo>
                <a:lnTo>
                  <a:pt x="1999" y="5077"/>
                </a:lnTo>
                <a:lnTo>
                  <a:pt x="2064" y="5144"/>
                </a:lnTo>
                <a:lnTo>
                  <a:pt x="2094" y="5176"/>
                </a:lnTo>
                <a:lnTo>
                  <a:pt x="2122" y="5206"/>
                </a:lnTo>
                <a:lnTo>
                  <a:pt x="2146" y="5233"/>
                </a:lnTo>
                <a:lnTo>
                  <a:pt x="2165" y="5257"/>
                </a:lnTo>
                <a:lnTo>
                  <a:pt x="2172" y="5267"/>
                </a:lnTo>
                <a:lnTo>
                  <a:pt x="2177" y="5276"/>
                </a:lnTo>
                <a:lnTo>
                  <a:pt x="2181" y="5284"/>
                </a:lnTo>
                <a:lnTo>
                  <a:pt x="2183" y="5291"/>
                </a:lnTo>
                <a:lnTo>
                  <a:pt x="2169" y="5276"/>
                </a:lnTo>
                <a:lnTo>
                  <a:pt x="2177" y="5299"/>
                </a:lnTo>
                <a:lnTo>
                  <a:pt x="2188" y="5322"/>
                </a:lnTo>
                <a:lnTo>
                  <a:pt x="2198" y="5344"/>
                </a:lnTo>
                <a:lnTo>
                  <a:pt x="2209" y="5367"/>
                </a:lnTo>
                <a:lnTo>
                  <a:pt x="2197" y="5355"/>
                </a:lnTo>
                <a:lnTo>
                  <a:pt x="2212" y="5404"/>
                </a:lnTo>
                <a:lnTo>
                  <a:pt x="2226" y="5453"/>
                </a:lnTo>
                <a:close/>
                <a:moveTo>
                  <a:pt x="3421" y="6024"/>
                </a:moveTo>
                <a:lnTo>
                  <a:pt x="3421" y="6024"/>
                </a:lnTo>
                <a:lnTo>
                  <a:pt x="3424" y="6040"/>
                </a:lnTo>
                <a:lnTo>
                  <a:pt x="3405" y="6035"/>
                </a:lnTo>
                <a:lnTo>
                  <a:pt x="3386" y="6030"/>
                </a:lnTo>
                <a:lnTo>
                  <a:pt x="3368" y="6026"/>
                </a:lnTo>
                <a:lnTo>
                  <a:pt x="3349" y="6023"/>
                </a:lnTo>
                <a:lnTo>
                  <a:pt x="3330" y="6020"/>
                </a:lnTo>
                <a:lnTo>
                  <a:pt x="3310" y="6018"/>
                </a:lnTo>
                <a:lnTo>
                  <a:pt x="3272" y="6015"/>
                </a:lnTo>
                <a:lnTo>
                  <a:pt x="3232" y="6014"/>
                </a:lnTo>
                <a:lnTo>
                  <a:pt x="3192" y="6015"/>
                </a:lnTo>
                <a:lnTo>
                  <a:pt x="3151" y="6017"/>
                </a:lnTo>
                <a:lnTo>
                  <a:pt x="3110" y="6020"/>
                </a:lnTo>
                <a:lnTo>
                  <a:pt x="3029" y="6024"/>
                </a:lnTo>
                <a:lnTo>
                  <a:pt x="2989" y="6026"/>
                </a:lnTo>
                <a:lnTo>
                  <a:pt x="2948" y="6027"/>
                </a:lnTo>
                <a:lnTo>
                  <a:pt x="2908" y="6026"/>
                </a:lnTo>
                <a:lnTo>
                  <a:pt x="2869" y="6023"/>
                </a:lnTo>
                <a:lnTo>
                  <a:pt x="2849" y="6021"/>
                </a:lnTo>
                <a:lnTo>
                  <a:pt x="2830" y="6019"/>
                </a:lnTo>
                <a:lnTo>
                  <a:pt x="2810" y="6014"/>
                </a:lnTo>
                <a:lnTo>
                  <a:pt x="2792" y="6010"/>
                </a:lnTo>
                <a:lnTo>
                  <a:pt x="2770" y="6005"/>
                </a:lnTo>
                <a:lnTo>
                  <a:pt x="2750" y="6000"/>
                </a:lnTo>
                <a:lnTo>
                  <a:pt x="2734" y="5994"/>
                </a:lnTo>
                <a:lnTo>
                  <a:pt x="2718" y="5987"/>
                </a:lnTo>
                <a:lnTo>
                  <a:pt x="2706" y="5980"/>
                </a:lnTo>
                <a:lnTo>
                  <a:pt x="2695" y="5973"/>
                </a:lnTo>
                <a:lnTo>
                  <a:pt x="2686" y="5965"/>
                </a:lnTo>
                <a:lnTo>
                  <a:pt x="2677" y="5957"/>
                </a:lnTo>
                <a:lnTo>
                  <a:pt x="2671" y="5948"/>
                </a:lnTo>
                <a:lnTo>
                  <a:pt x="2666" y="5940"/>
                </a:lnTo>
                <a:lnTo>
                  <a:pt x="2663" y="5931"/>
                </a:lnTo>
                <a:lnTo>
                  <a:pt x="2660" y="5922"/>
                </a:lnTo>
                <a:lnTo>
                  <a:pt x="2659" y="5911"/>
                </a:lnTo>
                <a:lnTo>
                  <a:pt x="2658" y="5901"/>
                </a:lnTo>
                <a:lnTo>
                  <a:pt x="2659" y="5891"/>
                </a:lnTo>
                <a:lnTo>
                  <a:pt x="2660" y="5879"/>
                </a:lnTo>
                <a:lnTo>
                  <a:pt x="2664" y="5856"/>
                </a:lnTo>
                <a:lnTo>
                  <a:pt x="2669" y="5831"/>
                </a:lnTo>
                <a:lnTo>
                  <a:pt x="2675" y="5804"/>
                </a:lnTo>
                <a:lnTo>
                  <a:pt x="2681" y="5776"/>
                </a:lnTo>
                <a:lnTo>
                  <a:pt x="2687" y="5745"/>
                </a:lnTo>
                <a:lnTo>
                  <a:pt x="2689" y="5730"/>
                </a:lnTo>
                <a:lnTo>
                  <a:pt x="2690" y="5713"/>
                </a:lnTo>
                <a:lnTo>
                  <a:pt x="2691" y="5697"/>
                </a:lnTo>
                <a:lnTo>
                  <a:pt x="2691" y="5679"/>
                </a:lnTo>
                <a:lnTo>
                  <a:pt x="2690" y="5662"/>
                </a:lnTo>
                <a:lnTo>
                  <a:pt x="2687" y="5644"/>
                </a:lnTo>
                <a:lnTo>
                  <a:pt x="2679" y="5656"/>
                </a:lnTo>
                <a:lnTo>
                  <a:pt x="2679" y="5639"/>
                </a:lnTo>
                <a:lnTo>
                  <a:pt x="2678" y="5623"/>
                </a:lnTo>
                <a:lnTo>
                  <a:pt x="2676" y="5606"/>
                </a:lnTo>
                <a:lnTo>
                  <a:pt x="2674" y="5591"/>
                </a:lnTo>
                <a:lnTo>
                  <a:pt x="2668" y="5607"/>
                </a:lnTo>
                <a:lnTo>
                  <a:pt x="2667" y="5573"/>
                </a:lnTo>
                <a:lnTo>
                  <a:pt x="2665" y="5539"/>
                </a:lnTo>
                <a:lnTo>
                  <a:pt x="2654" y="5556"/>
                </a:lnTo>
                <a:lnTo>
                  <a:pt x="2656" y="5541"/>
                </a:lnTo>
                <a:lnTo>
                  <a:pt x="2657" y="5527"/>
                </a:lnTo>
                <a:lnTo>
                  <a:pt x="2657" y="5511"/>
                </a:lnTo>
                <a:lnTo>
                  <a:pt x="2656" y="5497"/>
                </a:lnTo>
                <a:lnTo>
                  <a:pt x="2649" y="5508"/>
                </a:lnTo>
                <a:lnTo>
                  <a:pt x="2650" y="5496"/>
                </a:lnTo>
                <a:lnTo>
                  <a:pt x="2654" y="5484"/>
                </a:lnTo>
                <a:lnTo>
                  <a:pt x="2658" y="5473"/>
                </a:lnTo>
                <a:lnTo>
                  <a:pt x="2664" y="5463"/>
                </a:lnTo>
                <a:lnTo>
                  <a:pt x="2671" y="5454"/>
                </a:lnTo>
                <a:lnTo>
                  <a:pt x="2679" y="5445"/>
                </a:lnTo>
                <a:lnTo>
                  <a:pt x="2689" y="5437"/>
                </a:lnTo>
                <a:lnTo>
                  <a:pt x="2700" y="5430"/>
                </a:lnTo>
                <a:lnTo>
                  <a:pt x="2686" y="5440"/>
                </a:lnTo>
                <a:lnTo>
                  <a:pt x="2672" y="5448"/>
                </a:lnTo>
                <a:lnTo>
                  <a:pt x="2660" y="5457"/>
                </a:lnTo>
                <a:lnTo>
                  <a:pt x="2648" y="5465"/>
                </a:lnTo>
                <a:lnTo>
                  <a:pt x="2639" y="5475"/>
                </a:lnTo>
                <a:lnTo>
                  <a:pt x="2635" y="5480"/>
                </a:lnTo>
                <a:lnTo>
                  <a:pt x="2631" y="5487"/>
                </a:lnTo>
                <a:lnTo>
                  <a:pt x="2628" y="5494"/>
                </a:lnTo>
                <a:lnTo>
                  <a:pt x="2626" y="5501"/>
                </a:lnTo>
                <a:lnTo>
                  <a:pt x="2624" y="5510"/>
                </a:lnTo>
                <a:lnTo>
                  <a:pt x="2622" y="5520"/>
                </a:lnTo>
                <a:lnTo>
                  <a:pt x="2619" y="5499"/>
                </a:lnTo>
                <a:lnTo>
                  <a:pt x="2614" y="5513"/>
                </a:lnTo>
                <a:lnTo>
                  <a:pt x="2609" y="5528"/>
                </a:lnTo>
                <a:lnTo>
                  <a:pt x="2603" y="5541"/>
                </a:lnTo>
                <a:lnTo>
                  <a:pt x="2598" y="5551"/>
                </a:lnTo>
                <a:lnTo>
                  <a:pt x="2597" y="5565"/>
                </a:lnTo>
                <a:lnTo>
                  <a:pt x="2594" y="5579"/>
                </a:lnTo>
                <a:lnTo>
                  <a:pt x="2589" y="5593"/>
                </a:lnTo>
                <a:lnTo>
                  <a:pt x="2581" y="5605"/>
                </a:lnTo>
                <a:lnTo>
                  <a:pt x="2579" y="5596"/>
                </a:lnTo>
                <a:lnTo>
                  <a:pt x="2574" y="5605"/>
                </a:lnTo>
                <a:lnTo>
                  <a:pt x="2566" y="5620"/>
                </a:lnTo>
                <a:lnTo>
                  <a:pt x="2561" y="5626"/>
                </a:lnTo>
                <a:lnTo>
                  <a:pt x="2556" y="5632"/>
                </a:lnTo>
                <a:lnTo>
                  <a:pt x="2552" y="5635"/>
                </a:lnTo>
                <a:lnTo>
                  <a:pt x="2549" y="5636"/>
                </a:lnTo>
                <a:lnTo>
                  <a:pt x="2547" y="5636"/>
                </a:lnTo>
                <a:lnTo>
                  <a:pt x="2544" y="5634"/>
                </a:lnTo>
                <a:lnTo>
                  <a:pt x="2541" y="5631"/>
                </a:lnTo>
                <a:lnTo>
                  <a:pt x="2536" y="5624"/>
                </a:lnTo>
                <a:lnTo>
                  <a:pt x="2532" y="5614"/>
                </a:lnTo>
                <a:lnTo>
                  <a:pt x="2529" y="5604"/>
                </a:lnTo>
                <a:lnTo>
                  <a:pt x="2527" y="5593"/>
                </a:lnTo>
                <a:lnTo>
                  <a:pt x="2525" y="5581"/>
                </a:lnTo>
                <a:lnTo>
                  <a:pt x="2523" y="5565"/>
                </a:lnTo>
                <a:lnTo>
                  <a:pt x="2515" y="5588"/>
                </a:lnTo>
                <a:lnTo>
                  <a:pt x="2509" y="5569"/>
                </a:lnTo>
                <a:lnTo>
                  <a:pt x="2504" y="5551"/>
                </a:lnTo>
                <a:lnTo>
                  <a:pt x="2497" y="5532"/>
                </a:lnTo>
                <a:lnTo>
                  <a:pt x="2490" y="5514"/>
                </a:lnTo>
                <a:lnTo>
                  <a:pt x="2487" y="5539"/>
                </a:lnTo>
                <a:lnTo>
                  <a:pt x="2477" y="5521"/>
                </a:lnTo>
                <a:lnTo>
                  <a:pt x="2467" y="5504"/>
                </a:lnTo>
                <a:lnTo>
                  <a:pt x="2456" y="5488"/>
                </a:lnTo>
                <a:lnTo>
                  <a:pt x="2443" y="5473"/>
                </a:lnTo>
                <a:lnTo>
                  <a:pt x="2441" y="5494"/>
                </a:lnTo>
                <a:lnTo>
                  <a:pt x="2432" y="5476"/>
                </a:lnTo>
                <a:lnTo>
                  <a:pt x="2421" y="5460"/>
                </a:lnTo>
                <a:lnTo>
                  <a:pt x="2407" y="5445"/>
                </a:lnTo>
                <a:lnTo>
                  <a:pt x="2393" y="5432"/>
                </a:lnTo>
                <a:lnTo>
                  <a:pt x="2396" y="5460"/>
                </a:lnTo>
                <a:lnTo>
                  <a:pt x="2375" y="5436"/>
                </a:lnTo>
                <a:lnTo>
                  <a:pt x="2354" y="5413"/>
                </a:lnTo>
                <a:lnTo>
                  <a:pt x="2351" y="5432"/>
                </a:lnTo>
                <a:lnTo>
                  <a:pt x="2341" y="5416"/>
                </a:lnTo>
                <a:lnTo>
                  <a:pt x="2330" y="5399"/>
                </a:lnTo>
                <a:lnTo>
                  <a:pt x="2318" y="5384"/>
                </a:lnTo>
                <a:lnTo>
                  <a:pt x="2304" y="5370"/>
                </a:lnTo>
                <a:lnTo>
                  <a:pt x="2307" y="5405"/>
                </a:lnTo>
                <a:lnTo>
                  <a:pt x="2296" y="5388"/>
                </a:lnTo>
                <a:lnTo>
                  <a:pt x="2284" y="5371"/>
                </a:lnTo>
                <a:lnTo>
                  <a:pt x="2269" y="5356"/>
                </a:lnTo>
                <a:lnTo>
                  <a:pt x="2254" y="5342"/>
                </a:lnTo>
                <a:lnTo>
                  <a:pt x="2253" y="5360"/>
                </a:lnTo>
                <a:lnTo>
                  <a:pt x="2241" y="5341"/>
                </a:lnTo>
                <a:lnTo>
                  <a:pt x="2230" y="5322"/>
                </a:lnTo>
                <a:lnTo>
                  <a:pt x="2220" y="5301"/>
                </a:lnTo>
                <a:lnTo>
                  <a:pt x="2210" y="5281"/>
                </a:lnTo>
                <a:lnTo>
                  <a:pt x="2205" y="5298"/>
                </a:lnTo>
                <a:lnTo>
                  <a:pt x="2199" y="5279"/>
                </a:lnTo>
                <a:lnTo>
                  <a:pt x="2194" y="5260"/>
                </a:lnTo>
                <a:lnTo>
                  <a:pt x="2191" y="5240"/>
                </a:lnTo>
                <a:lnTo>
                  <a:pt x="2188" y="5221"/>
                </a:lnTo>
                <a:lnTo>
                  <a:pt x="2207" y="5230"/>
                </a:lnTo>
                <a:lnTo>
                  <a:pt x="2228" y="5238"/>
                </a:lnTo>
                <a:lnTo>
                  <a:pt x="2248" y="5246"/>
                </a:lnTo>
                <a:lnTo>
                  <a:pt x="2268" y="5253"/>
                </a:lnTo>
                <a:lnTo>
                  <a:pt x="2310" y="5266"/>
                </a:lnTo>
                <a:lnTo>
                  <a:pt x="2352" y="5276"/>
                </a:lnTo>
                <a:lnTo>
                  <a:pt x="2394" y="5285"/>
                </a:lnTo>
                <a:lnTo>
                  <a:pt x="2437" y="5292"/>
                </a:lnTo>
                <a:lnTo>
                  <a:pt x="2480" y="5298"/>
                </a:lnTo>
                <a:lnTo>
                  <a:pt x="2524" y="5302"/>
                </a:lnTo>
                <a:lnTo>
                  <a:pt x="2567" y="5306"/>
                </a:lnTo>
                <a:lnTo>
                  <a:pt x="2611" y="5309"/>
                </a:lnTo>
                <a:lnTo>
                  <a:pt x="2698" y="5316"/>
                </a:lnTo>
                <a:lnTo>
                  <a:pt x="2785" y="5323"/>
                </a:lnTo>
                <a:lnTo>
                  <a:pt x="2829" y="5328"/>
                </a:lnTo>
                <a:lnTo>
                  <a:pt x="2871" y="5333"/>
                </a:lnTo>
                <a:lnTo>
                  <a:pt x="2887" y="5335"/>
                </a:lnTo>
                <a:lnTo>
                  <a:pt x="2903" y="5336"/>
                </a:lnTo>
                <a:lnTo>
                  <a:pt x="2937" y="5335"/>
                </a:lnTo>
                <a:lnTo>
                  <a:pt x="2973" y="5333"/>
                </a:lnTo>
                <a:lnTo>
                  <a:pt x="2991" y="5333"/>
                </a:lnTo>
                <a:lnTo>
                  <a:pt x="3008" y="5334"/>
                </a:lnTo>
                <a:lnTo>
                  <a:pt x="3025" y="5335"/>
                </a:lnTo>
                <a:lnTo>
                  <a:pt x="3041" y="5338"/>
                </a:lnTo>
                <a:lnTo>
                  <a:pt x="3057" y="5342"/>
                </a:lnTo>
                <a:lnTo>
                  <a:pt x="3071" y="5347"/>
                </a:lnTo>
                <a:lnTo>
                  <a:pt x="3078" y="5352"/>
                </a:lnTo>
                <a:lnTo>
                  <a:pt x="3084" y="5356"/>
                </a:lnTo>
                <a:lnTo>
                  <a:pt x="3091" y="5361"/>
                </a:lnTo>
                <a:lnTo>
                  <a:pt x="3096" y="5366"/>
                </a:lnTo>
                <a:lnTo>
                  <a:pt x="3101" y="5372"/>
                </a:lnTo>
                <a:lnTo>
                  <a:pt x="3105" y="5378"/>
                </a:lnTo>
                <a:lnTo>
                  <a:pt x="3110" y="5387"/>
                </a:lnTo>
                <a:lnTo>
                  <a:pt x="3113" y="5395"/>
                </a:lnTo>
                <a:lnTo>
                  <a:pt x="3117" y="5404"/>
                </a:lnTo>
                <a:lnTo>
                  <a:pt x="3124" y="5414"/>
                </a:lnTo>
                <a:lnTo>
                  <a:pt x="3131" y="5425"/>
                </a:lnTo>
                <a:lnTo>
                  <a:pt x="3139" y="5437"/>
                </a:lnTo>
                <a:lnTo>
                  <a:pt x="3159" y="5461"/>
                </a:lnTo>
                <a:lnTo>
                  <a:pt x="3179" y="5486"/>
                </a:lnTo>
                <a:lnTo>
                  <a:pt x="3223" y="5534"/>
                </a:lnTo>
                <a:lnTo>
                  <a:pt x="3241" y="5557"/>
                </a:lnTo>
                <a:lnTo>
                  <a:pt x="3248" y="5567"/>
                </a:lnTo>
                <a:lnTo>
                  <a:pt x="3254" y="5576"/>
                </a:lnTo>
                <a:lnTo>
                  <a:pt x="3231" y="5589"/>
                </a:lnTo>
                <a:lnTo>
                  <a:pt x="3238" y="5590"/>
                </a:lnTo>
                <a:lnTo>
                  <a:pt x="3244" y="5593"/>
                </a:lnTo>
                <a:lnTo>
                  <a:pt x="3257" y="5599"/>
                </a:lnTo>
                <a:lnTo>
                  <a:pt x="3269" y="5607"/>
                </a:lnTo>
                <a:lnTo>
                  <a:pt x="3280" y="5619"/>
                </a:lnTo>
                <a:lnTo>
                  <a:pt x="3292" y="5630"/>
                </a:lnTo>
                <a:lnTo>
                  <a:pt x="3302" y="5643"/>
                </a:lnTo>
                <a:lnTo>
                  <a:pt x="3312" y="5659"/>
                </a:lnTo>
                <a:lnTo>
                  <a:pt x="3323" y="5674"/>
                </a:lnTo>
                <a:lnTo>
                  <a:pt x="3332" y="5691"/>
                </a:lnTo>
                <a:lnTo>
                  <a:pt x="3340" y="5707"/>
                </a:lnTo>
                <a:lnTo>
                  <a:pt x="3357" y="5740"/>
                </a:lnTo>
                <a:lnTo>
                  <a:pt x="3384" y="5800"/>
                </a:lnTo>
                <a:lnTo>
                  <a:pt x="3423" y="5869"/>
                </a:lnTo>
                <a:lnTo>
                  <a:pt x="3441" y="5903"/>
                </a:lnTo>
                <a:lnTo>
                  <a:pt x="3460" y="5938"/>
                </a:lnTo>
                <a:lnTo>
                  <a:pt x="3444" y="5957"/>
                </a:lnTo>
                <a:lnTo>
                  <a:pt x="3437" y="5967"/>
                </a:lnTo>
                <a:lnTo>
                  <a:pt x="3431" y="5977"/>
                </a:lnTo>
                <a:lnTo>
                  <a:pt x="3426" y="5989"/>
                </a:lnTo>
                <a:lnTo>
                  <a:pt x="3423" y="6000"/>
                </a:lnTo>
                <a:lnTo>
                  <a:pt x="3420" y="6012"/>
                </a:lnTo>
                <a:lnTo>
                  <a:pt x="3421" y="6024"/>
                </a:lnTo>
                <a:close/>
                <a:moveTo>
                  <a:pt x="3502" y="6075"/>
                </a:moveTo>
                <a:lnTo>
                  <a:pt x="3502" y="6075"/>
                </a:lnTo>
                <a:lnTo>
                  <a:pt x="3492" y="6070"/>
                </a:lnTo>
                <a:lnTo>
                  <a:pt x="3482" y="6065"/>
                </a:lnTo>
                <a:lnTo>
                  <a:pt x="3474" y="6059"/>
                </a:lnTo>
                <a:lnTo>
                  <a:pt x="3467" y="6054"/>
                </a:lnTo>
                <a:lnTo>
                  <a:pt x="3461" y="6047"/>
                </a:lnTo>
                <a:lnTo>
                  <a:pt x="3455" y="6041"/>
                </a:lnTo>
                <a:lnTo>
                  <a:pt x="3452" y="6035"/>
                </a:lnTo>
                <a:lnTo>
                  <a:pt x="3450" y="6028"/>
                </a:lnTo>
                <a:lnTo>
                  <a:pt x="3448" y="6022"/>
                </a:lnTo>
                <a:lnTo>
                  <a:pt x="3448" y="6014"/>
                </a:lnTo>
                <a:lnTo>
                  <a:pt x="3449" y="6006"/>
                </a:lnTo>
                <a:lnTo>
                  <a:pt x="3451" y="5998"/>
                </a:lnTo>
                <a:lnTo>
                  <a:pt x="3454" y="5990"/>
                </a:lnTo>
                <a:lnTo>
                  <a:pt x="3459" y="5981"/>
                </a:lnTo>
                <a:lnTo>
                  <a:pt x="3464" y="5972"/>
                </a:lnTo>
                <a:lnTo>
                  <a:pt x="3470" y="5962"/>
                </a:lnTo>
                <a:lnTo>
                  <a:pt x="3482" y="5988"/>
                </a:lnTo>
                <a:lnTo>
                  <a:pt x="3487" y="6002"/>
                </a:lnTo>
                <a:lnTo>
                  <a:pt x="3493" y="6017"/>
                </a:lnTo>
                <a:lnTo>
                  <a:pt x="3497" y="6032"/>
                </a:lnTo>
                <a:lnTo>
                  <a:pt x="3500" y="6047"/>
                </a:lnTo>
                <a:lnTo>
                  <a:pt x="3502" y="6062"/>
                </a:lnTo>
                <a:lnTo>
                  <a:pt x="3502" y="6075"/>
                </a:lnTo>
                <a:close/>
                <a:moveTo>
                  <a:pt x="3498" y="5894"/>
                </a:moveTo>
                <a:lnTo>
                  <a:pt x="3498" y="5894"/>
                </a:lnTo>
                <a:lnTo>
                  <a:pt x="3476" y="5856"/>
                </a:lnTo>
                <a:lnTo>
                  <a:pt x="3454" y="5819"/>
                </a:lnTo>
                <a:lnTo>
                  <a:pt x="3411" y="5741"/>
                </a:lnTo>
                <a:lnTo>
                  <a:pt x="3367" y="5666"/>
                </a:lnTo>
                <a:lnTo>
                  <a:pt x="3344" y="5629"/>
                </a:lnTo>
                <a:lnTo>
                  <a:pt x="3320" y="5592"/>
                </a:lnTo>
                <a:lnTo>
                  <a:pt x="3336" y="5585"/>
                </a:lnTo>
                <a:lnTo>
                  <a:pt x="3351" y="5578"/>
                </a:lnTo>
                <a:lnTo>
                  <a:pt x="3360" y="5575"/>
                </a:lnTo>
                <a:lnTo>
                  <a:pt x="3368" y="5573"/>
                </a:lnTo>
                <a:lnTo>
                  <a:pt x="3376" y="5572"/>
                </a:lnTo>
                <a:lnTo>
                  <a:pt x="3385" y="5572"/>
                </a:lnTo>
                <a:lnTo>
                  <a:pt x="3364" y="5583"/>
                </a:lnTo>
                <a:lnTo>
                  <a:pt x="3391" y="5584"/>
                </a:lnTo>
                <a:lnTo>
                  <a:pt x="3417" y="5584"/>
                </a:lnTo>
                <a:lnTo>
                  <a:pt x="3444" y="5581"/>
                </a:lnTo>
                <a:lnTo>
                  <a:pt x="3470" y="5577"/>
                </a:lnTo>
                <a:lnTo>
                  <a:pt x="3455" y="5591"/>
                </a:lnTo>
                <a:lnTo>
                  <a:pt x="3483" y="5588"/>
                </a:lnTo>
                <a:lnTo>
                  <a:pt x="3511" y="5585"/>
                </a:lnTo>
                <a:lnTo>
                  <a:pt x="3539" y="5583"/>
                </a:lnTo>
                <a:lnTo>
                  <a:pt x="3567" y="5580"/>
                </a:lnTo>
                <a:lnTo>
                  <a:pt x="3546" y="5594"/>
                </a:lnTo>
                <a:lnTo>
                  <a:pt x="3564" y="5593"/>
                </a:lnTo>
                <a:lnTo>
                  <a:pt x="3580" y="5591"/>
                </a:lnTo>
                <a:lnTo>
                  <a:pt x="3597" y="5588"/>
                </a:lnTo>
                <a:lnTo>
                  <a:pt x="3613" y="5584"/>
                </a:lnTo>
                <a:lnTo>
                  <a:pt x="3647" y="5576"/>
                </a:lnTo>
                <a:lnTo>
                  <a:pt x="3664" y="5574"/>
                </a:lnTo>
                <a:lnTo>
                  <a:pt x="3679" y="5573"/>
                </a:lnTo>
                <a:lnTo>
                  <a:pt x="3672" y="5596"/>
                </a:lnTo>
                <a:lnTo>
                  <a:pt x="3664" y="5618"/>
                </a:lnTo>
                <a:lnTo>
                  <a:pt x="3655" y="5639"/>
                </a:lnTo>
                <a:lnTo>
                  <a:pt x="3646" y="5661"/>
                </a:lnTo>
                <a:lnTo>
                  <a:pt x="3636" y="5681"/>
                </a:lnTo>
                <a:lnTo>
                  <a:pt x="3626" y="5702"/>
                </a:lnTo>
                <a:lnTo>
                  <a:pt x="3603" y="5741"/>
                </a:lnTo>
                <a:lnTo>
                  <a:pt x="3579" y="5780"/>
                </a:lnTo>
                <a:lnTo>
                  <a:pt x="3553" y="5819"/>
                </a:lnTo>
                <a:lnTo>
                  <a:pt x="3527" y="5856"/>
                </a:lnTo>
                <a:lnTo>
                  <a:pt x="3498" y="5894"/>
                </a:lnTo>
                <a:close/>
                <a:moveTo>
                  <a:pt x="6997" y="3717"/>
                </a:moveTo>
                <a:lnTo>
                  <a:pt x="6997" y="3717"/>
                </a:lnTo>
                <a:lnTo>
                  <a:pt x="6985" y="3727"/>
                </a:lnTo>
                <a:lnTo>
                  <a:pt x="6971" y="3736"/>
                </a:lnTo>
                <a:lnTo>
                  <a:pt x="6957" y="3745"/>
                </a:lnTo>
                <a:lnTo>
                  <a:pt x="6968" y="3727"/>
                </a:lnTo>
                <a:lnTo>
                  <a:pt x="6953" y="3733"/>
                </a:lnTo>
                <a:lnTo>
                  <a:pt x="6931" y="3741"/>
                </a:lnTo>
                <a:lnTo>
                  <a:pt x="6905" y="3754"/>
                </a:lnTo>
                <a:lnTo>
                  <a:pt x="6919" y="3731"/>
                </a:lnTo>
                <a:lnTo>
                  <a:pt x="6897" y="3737"/>
                </a:lnTo>
                <a:lnTo>
                  <a:pt x="6876" y="3745"/>
                </a:lnTo>
                <a:lnTo>
                  <a:pt x="6855" y="3755"/>
                </a:lnTo>
                <a:lnTo>
                  <a:pt x="6835" y="3766"/>
                </a:lnTo>
                <a:lnTo>
                  <a:pt x="6850" y="3745"/>
                </a:lnTo>
                <a:lnTo>
                  <a:pt x="6836" y="3757"/>
                </a:lnTo>
                <a:lnTo>
                  <a:pt x="6821" y="3768"/>
                </a:lnTo>
                <a:lnTo>
                  <a:pt x="6804" y="3780"/>
                </a:lnTo>
                <a:lnTo>
                  <a:pt x="6789" y="3792"/>
                </a:lnTo>
                <a:lnTo>
                  <a:pt x="6798" y="3776"/>
                </a:lnTo>
                <a:lnTo>
                  <a:pt x="6808" y="3761"/>
                </a:lnTo>
                <a:lnTo>
                  <a:pt x="6779" y="3788"/>
                </a:lnTo>
                <a:lnTo>
                  <a:pt x="6758" y="3806"/>
                </a:lnTo>
                <a:lnTo>
                  <a:pt x="6760" y="3803"/>
                </a:lnTo>
                <a:lnTo>
                  <a:pt x="6762" y="3800"/>
                </a:lnTo>
                <a:lnTo>
                  <a:pt x="6763" y="3794"/>
                </a:lnTo>
                <a:lnTo>
                  <a:pt x="6763" y="3789"/>
                </a:lnTo>
                <a:lnTo>
                  <a:pt x="6763" y="3787"/>
                </a:lnTo>
                <a:lnTo>
                  <a:pt x="6752" y="3795"/>
                </a:lnTo>
                <a:lnTo>
                  <a:pt x="6741" y="3803"/>
                </a:lnTo>
                <a:lnTo>
                  <a:pt x="6720" y="3822"/>
                </a:lnTo>
                <a:lnTo>
                  <a:pt x="6698" y="3841"/>
                </a:lnTo>
                <a:lnTo>
                  <a:pt x="6698" y="3829"/>
                </a:lnTo>
                <a:lnTo>
                  <a:pt x="6698" y="3817"/>
                </a:lnTo>
                <a:lnTo>
                  <a:pt x="6699" y="3792"/>
                </a:lnTo>
                <a:lnTo>
                  <a:pt x="6703" y="3767"/>
                </a:lnTo>
                <a:lnTo>
                  <a:pt x="6710" y="3743"/>
                </a:lnTo>
                <a:lnTo>
                  <a:pt x="6690" y="3769"/>
                </a:lnTo>
                <a:lnTo>
                  <a:pt x="6694" y="3727"/>
                </a:lnTo>
                <a:lnTo>
                  <a:pt x="6700" y="3685"/>
                </a:lnTo>
                <a:lnTo>
                  <a:pt x="6686" y="3710"/>
                </a:lnTo>
                <a:lnTo>
                  <a:pt x="6687" y="3700"/>
                </a:lnTo>
                <a:lnTo>
                  <a:pt x="6688" y="3688"/>
                </a:lnTo>
                <a:lnTo>
                  <a:pt x="6688" y="3661"/>
                </a:lnTo>
                <a:lnTo>
                  <a:pt x="6686" y="3639"/>
                </a:lnTo>
                <a:lnTo>
                  <a:pt x="6685" y="3630"/>
                </a:lnTo>
                <a:lnTo>
                  <a:pt x="6678" y="3636"/>
                </a:lnTo>
                <a:lnTo>
                  <a:pt x="6671" y="3643"/>
                </a:lnTo>
                <a:lnTo>
                  <a:pt x="6665" y="3651"/>
                </a:lnTo>
                <a:lnTo>
                  <a:pt x="6665" y="3638"/>
                </a:lnTo>
                <a:lnTo>
                  <a:pt x="6664" y="3624"/>
                </a:lnTo>
                <a:lnTo>
                  <a:pt x="6661" y="3609"/>
                </a:lnTo>
                <a:lnTo>
                  <a:pt x="6657" y="3595"/>
                </a:lnTo>
                <a:lnTo>
                  <a:pt x="6650" y="3572"/>
                </a:lnTo>
                <a:lnTo>
                  <a:pt x="6647" y="3562"/>
                </a:lnTo>
                <a:lnTo>
                  <a:pt x="6640" y="3581"/>
                </a:lnTo>
                <a:lnTo>
                  <a:pt x="6643" y="3573"/>
                </a:lnTo>
                <a:lnTo>
                  <a:pt x="6647" y="3567"/>
                </a:lnTo>
                <a:lnTo>
                  <a:pt x="6651" y="3560"/>
                </a:lnTo>
                <a:lnTo>
                  <a:pt x="6657" y="3554"/>
                </a:lnTo>
                <a:lnTo>
                  <a:pt x="6669" y="3540"/>
                </a:lnTo>
                <a:lnTo>
                  <a:pt x="6685" y="3528"/>
                </a:lnTo>
                <a:lnTo>
                  <a:pt x="6703" y="3516"/>
                </a:lnTo>
                <a:lnTo>
                  <a:pt x="6723" y="3504"/>
                </a:lnTo>
                <a:lnTo>
                  <a:pt x="6744" y="3493"/>
                </a:lnTo>
                <a:lnTo>
                  <a:pt x="6765" y="3482"/>
                </a:lnTo>
                <a:lnTo>
                  <a:pt x="6812" y="3461"/>
                </a:lnTo>
                <a:lnTo>
                  <a:pt x="6858" y="3441"/>
                </a:lnTo>
                <a:lnTo>
                  <a:pt x="6939" y="3409"/>
                </a:lnTo>
                <a:lnTo>
                  <a:pt x="6947" y="3421"/>
                </a:lnTo>
                <a:lnTo>
                  <a:pt x="6954" y="3433"/>
                </a:lnTo>
                <a:lnTo>
                  <a:pt x="6959" y="3447"/>
                </a:lnTo>
                <a:lnTo>
                  <a:pt x="6964" y="3460"/>
                </a:lnTo>
                <a:lnTo>
                  <a:pt x="6973" y="3488"/>
                </a:lnTo>
                <a:lnTo>
                  <a:pt x="6981" y="3517"/>
                </a:lnTo>
                <a:lnTo>
                  <a:pt x="6988" y="3547"/>
                </a:lnTo>
                <a:lnTo>
                  <a:pt x="6996" y="3575"/>
                </a:lnTo>
                <a:lnTo>
                  <a:pt x="7000" y="3590"/>
                </a:lnTo>
                <a:lnTo>
                  <a:pt x="7005" y="3604"/>
                </a:lnTo>
                <a:lnTo>
                  <a:pt x="7012" y="3618"/>
                </a:lnTo>
                <a:lnTo>
                  <a:pt x="7019" y="3631"/>
                </a:lnTo>
                <a:lnTo>
                  <a:pt x="7022" y="3589"/>
                </a:lnTo>
                <a:lnTo>
                  <a:pt x="7034" y="3605"/>
                </a:lnTo>
                <a:lnTo>
                  <a:pt x="7043" y="3622"/>
                </a:lnTo>
                <a:lnTo>
                  <a:pt x="7047" y="3630"/>
                </a:lnTo>
                <a:lnTo>
                  <a:pt x="7049" y="3637"/>
                </a:lnTo>
                <a:lnTo>
                  <a:pt x="7051" y="3645"/>
                </a:lnTo>
                <a:lnTo>
                  <a:pt x="7052" y="3653"/>
                </a:lnTo>
                <a:lnTo>
                  <a:pt x="7052" y="3660"/>
                </a:lnTo>
                <a:lnTo>
                  <a:pt x="7051" y="3667"/>
                </a:lnTo>
                <a:lnTo>
                  <a:pt x="7049" y="3674"/>
                </a:lnTo>
                <a:lnTo>
                  <a:pt x="7047" y="3682"/>
                </a:lnTo>
                <a:lnTo>
                  <a:pt x="7043" y="3689"/>
                </a:lnTo>
                <a:lnTo>
                  <a:pt x="7037" y="3695"/>
                </a:lnTo>
                <a:lnTo>
                  <a:pt x="7032" y="3701"/>
                </a:lnTo>
                <a:lnTo>
                  <a:pt x="7025" y="3707"/>
                </a:lnTo>
                <a:lnTo>
                  <a:pt x="7025" y="3694"/>
                </a:lnTo>
                <a:lnTo>
                  <a:pt x="7017" y="3699"/>
                </a:lnTo>
                <a:lnTo>
                  <a:pt x="7009" y="3706"/>
                </a:lnTo>
                <a:lnTo>
                  <a:pt x="6997" y="3717"/>
                </a:lnTo>
                <a:close/>
                <a:moveTo>
                  <a:pt x="6950" y="4643"/>
                </a:moveTo>
                <a:lnTo>
                  <a:pt x="6950" y="4643"/>
                </a:lnTo>
                <a:lnTo>
                  <a:pt x="6958" y="4641"/>
                </a:lnTo>
                <a:lnTo>
                  <a:pt x="6957" y="4644"/>
                </a:lnTo>
                <a:lnTo>
                  <a:pt x="6955" y="4645"/>
                </a:lnTo>
                <a:lnTo>
                  <a:pt x="6953" y="4645"/>
                </a:lnTo>
                <a:lnTo>
                  <a:pt x="6950" y="4643"/>
                </a:lnTo>
                <a:close/>
                <a:moveTo>
                  <a:pt x="7166" y="5886"/>
                </a:moveTo>
                <a:lnTo>
                  <a:pt x="7156" y="5890"/>
                </a:lnTo>
                <a:lnTo>
                  <a:pt x="7159" y="5886"/>
                </a:lnTo>
                <a:lnTo>
                  <a:pt x="7161" y="5884"/>
                </a:lnTo>
                <a:lnTo>
                  <a:pt x="7163" y="5884"/>
                </a:lnTo>
                <a:lnTo>
                  <a:pt x="7166" y="5886"/>
                </a:lnTo>
                <a:close/>
                <a:moveTo>
                  <a:pt x="6970" y="5892"/>
                </a:moveTo>
                <a:lnTo>
                  <a:pt x="6984" y="5900"/>
                </a:lnTo>
                <a:lnTo>
                  <a:pt x="6971" y="5910"/>
                </a:lnTo>
                <a:lnTo>
                  <a:pt x="6970" y="5892"/>
                </a:lnTo>
                <a:close/>
                <a:moveTo>
                  <a:pt x="5740" y="4512"/>
                </a:moveTo>
                <a:lnTo>
                  <a:pt x="5740" y="4512"/>
                </a:lnTo>
                <a:lnTo>
                  <a:pt x="5719" y="4509"/>
                </a:lnTo>
                <a:lnTo>
                  <a:pt x="5696" y="4507"/>
                </a:lnTo>
                <a:lnTo>
                  <a:pt x="5675" y="4507"/>
                </a:lnTo>
                <a:lnTo>
                  <a:pt x="5653" y="4509"/>
                </a:lnTo>
                <a:lnTo>
                  <a:pt x="5671" y="4520"/>
                </a:lnTo>
                <a:lnTo>
                  <a:pt x="5643" y="4521"/>
                </a:lnTo>
                <a:lnTo>
                  <a:pt x="5616" y="4523"/>
                </a:lnTo>
                <a:lnTo>
                  <a:pt x="5588" y="4526"/>
                </a:lnTo>
                <a:lnTo>
                  <a:pt x="5561" y="4530"/>
                </a:lnTo>
                <a:lnTo>
                  <a:pt x="5587" y="4539"/>
                </a:lnTo>
                <a:lnTo>
                  <a:pt x="5572" y="4543"/>
                </a:lnTo>
                <a:lnTo>
                  <a:pt x="5556" y="4545"/>
                </a:lnTo>
                <a:lnTo>
                  <a:pt x="5541" y="4546"/>
                </a:lnTo>
                <a:lnTo>
                  <a:pt x="5525" y="4545"/>
                </a:lnTo>
                <a:lnTo>
                  <a:pt x="5549" y="4478"/>
                </a:lnTo>
                <a:lnTo>
                  <a:pt x="5571" y="4411"/>
                </a:lnTo>
                <a:lnTo>
                  <a:pt x="5590" y="4344"/>
                </a:lnTo>
                <a:lnTo>
                  <a:pt x="5610" y="4276"/>
                </a:lnTo>
                <a:lnTo>
                  <a:pt x="5625" y="4289"/>
                </a:lnTo>
                <a:lnTo>
                  <a:pt x="5640" y="4302"/>
                </a:lnTo>
                <a:lnTo>
                  <a:pt x="5653" y="4316"/>
                </a:lnTo>
                <a:lnTo>
                  <a:pt x="5659" y="4324"/>
                </a:lnTo>
                <a:lnTo>
                  <a:pt x="5664" y="4332"/>
                </a:lnTo>
                <a:lnTo>
                  <a:pt x="5642" y="4322"/>
                </a:lnTo>
                <a:lnTo>
                  <a:pt x="5716" y="4391"/>
                </a:lnTo>
                <a:lnTo>
                  <a:pt x="5691" y="4386"/>
                </a:lnTo>
                <a:lnTo>
                  <a:pt x="5703" y="4397"/>
                </a:lnTo>
                <a:lnTo>
                  <a:pt x="5714" y="4406"/>
                </a:lnTo>
                <a:lnTo>
                  <a:pt x="5736" y="4424"/>
                </a:lnTo>
                <a:lnTo>
                  <a:pt x="5746" y="4432"/>
                </a:lnTo>
                <a:lnTo>
                  <a:pt x="5756" y="4440"/>
                </a:lnTo>
                <a:lnTo>
                  <a:pt x="5765" y="4451"/>
                </a:lnTo>
                <a:lnTo>
                  <a:pt x="5775" y="4463"/>
                </a:lnTo>
                <a:lnTo>
                  <a:pt x="5756" y="4460"/>
                </a:lnTo>
                <a:lnTo>
                  <a:pt x="5770" y="4469"/>
                </a:lnTo>
                <a:lnTo>
                  <a:pt x="5783" y="4479"/>
                </a:lnTo>
                <a:lnTo>
                  <a:pt x="5795" y="4491"/>
                </a:lnTo>
                <a:lnTo>
                  <a:pt x="5807" y="4502"/>
                </a:lnTo>
                <a:lnTo>
                  <a:pt x="5797" y="4504"/>
                </a:lnTo>
                <a:lnTo>
                  <a:pt x="5788" y="4506"/>
                </a:lnTo>
                <a:lnTo>
                  <a:pt x="5779" y="4507"/>
                </a:lnTo>
                <a:lnTo>
                  <a:pt x="5769" y="4507"/>
                </a:lnTo>
                <a:lnTo>
                  <a:pt x="5759" y="4507"/>
                </a:lnTo>
                <a:lnTo>
                  <a:pt x="5750" y="4505"/>
                </a:lnTo>
                <a:lnTo>
                  <a:pt x="5741" y="4503"/>
                </a:lnTo>
                <a:lnTo>
                  <a:pt x="5731" y="4501"/>
                </a:lnTo>
                <a:lnTo>
                  <a:pt x="5740" y="4512"/>
                </a:lnTo>
                <a:close/>
                <a:moveTo>
                  <a:pt x="5468" y="4095"/>
                </a:moveTo>
                <a:lnTo>
                  <a:pt x="5468" y="4095"/>
                </a:lnTo>
                <a:lnTo>
                  <a:pt x="5475" y="4100"/>
                </a:lnTo>
                <a:lnTo>
                  <a:pt x="5482" y="4104"/>
                </a:lnTo>
                <a:lnTo>
                  <a:pt x="5487" y="4109"/>
                </a:lnTo>
                <a:lnTo>
                  <a:pt x="5492" y="4115"/>
                </a:lnTo>
                <a:lnTo>
                  <a:pt x="5498" y="4122"/>
                </a:lnTo>
                <a:lnTo>
                  <a:pt x="5501" y="4125"/>
                </a:lnTo>
                <a:lnTo>
                  <a:pt x="5475" y="4123"/>
                </a:lnTo>
                <a:lnTo>
                  <a:pt x="5491" y="4134"/>
                </a:lnTo>
                <a:lnTo>
                  <a:pt x="5508" y="4146"/>
                </a:lnTo>
                <a:lnTo>
                  <a:pt x="5524" y="4159"/>
                </a:lnTo>
                <a:lnTo>
                  <a:pt x="5539" y="4173"/>
                </a:lnTo>
                <a:lnTo>
                  <a:pt x="5522" y="4173"/>
                </a:lnTo>
                <a:lnTo>
                  <a:pt x="5527" y="4178"/>
                </a:lnTo>
                <a:lnTo>
                  <a:pt x="5532" y="4186"/>
                </a:lnTo>
                <a:lnTo>
                  <a:pt x="5537" y="4194"/>
                </a:lnTo>
                <a:lnTo>
                  <a:pt x="5540" y="4203"/>
                </a:lnTo>
                <a:lnTo>
                  <a:pt x="5542" y="4214"/>
                </a:lnTo>
                <a:lnTo>
                  <a:pt x="5543" y="4226"/>
                </a:lnTo>
                <a:lnTo>
                  <a:pt x="5544" y="4238"/>
                </a:lnTo>
                <a:lnTo>
                  <a:pt x="5544" y="4252"/>
                </a:lnTo>
                <a:lnTo>
                  <a:pt x="5542" y="4281"/>
                </a:lnTo>
                <a:lnTo>
                  <a:pt x="5538" y="4312"/>
                </a:lnTo>
                <a:lnTo>
                  <a:pt x="5531" y="4344"/>
                </a:lnTo>
                <a:lnTo>
                  <a:pt x="5522" y="4377"/>
                </a:lnTo>
                <a:lnTo>
                  <a:pt x="5512" y="4409"/>
                </a:lnTo>
                <a:lnTo>
                  <a:pt x="5499" y="4440"/>
                </a:lnTo>
                <a:lnTo>
                  <a:pt x="5487" y="4468"/>
                </a:lnTo>
                <a:lnTo>
                  <a:pt x="5480" y="4482"/>
                </a:lnTo>
                <a:lnTo>
                  <a:pt x="5473" y="4494"/>
                </a:lnTo>
                <a:lnTo>
                  <a:pt x="5465" y="4505"/>
                </a:lnTo>
                <a:lnTo>
                  <a:pt x="5457" y="4516"/>
                </a:lnTo>
                <a:lnTo>
                  <a:pt x="5450" y="4524"/>
                </a:lnTo>
                <a:lnTo>
                  <a:pt x="5442" y="4531"/>
                </a:lnTo>
                <a:lnTo>
                  <a:pt x="5434" y="4537"/>
                </a:lnTo>
                <a:lnTo>
                  <a:pt x="5425" y="4541"/>
                </a:lnTo>
                <a:lnTo>
                  <a:pt x="5418" y="4544"/>
                </a:lnTo>
                <a:lnTo>
                  <a:pt x="5410" y="4545"/>
                </a:lnTo>
                <a:lnTo>
                  <a:pt x="5432" y="4558"/>
                </a:lnTo>
                <a:lnTo>
                  <a:pt x="5427" y="4557"/>
                </a:lnTo>
                <a:lnTo>
                  <a:pt x="5422" y="4555"/>
                </a:lnTo>
                <a:lnTo>
                  <a:pt x="5413" y="4550"/>
                </a:lnTo>
                <a:lnTo>
                  <a:pt x="5405" y="4542"/>
                </a:lnTo>
                <a:lnTo>
                  <a:pt x="5397" y="4533"/>
                </a:lnTo>
                <a:lnTo>
                  <a:pt x="5390" y="4522"/>
                </a:lnTo>
                <a:lnTo>
                  <a:pt x="5384" y="4509"/>
                </a:lnTo>
                <a:lnTo>
                  <a:pt x="5379" y="4495"/>
                </a:lnTo>
                <a:lnTo>
                  <a:pt x="5374" y="4478"/>
                </a:lnTo>
                <a:lnTo>
                  <a:pt x="5370" y="4461"/>
                </a:lnTo>
                <a:lnTo>
                  <a:pt x="5367" y="4442"/>
                </a:lnTo>
                <a:lnTo>
                  <a:pt x="5363" y="4423"/>
                </a:lnTo>
                <a:lnTo>
                  <a:pt x="5360" y="4403"/>
                </a:lnTo>
                <a:lnTo>
                  <a:pt x="5356" y="4360"/>
                </a:lnTo>
                <a:lnTo>
                  <a:pt x="5354" y="4315"/>
                </a:lnTo>
                <a:lnTo>
                  <a:pt x="5353" y="4268"/>
                </a:lnTo>
                <a:lnTo>
                  <a:pt x="5353" y="4223"/>
                </a:lnTo>
                <a:lnTo>
                  <a:pt x="5354" y="4136"/>
                </a:lnTo>
                <a:lnTo>
                  <a:pt x="5355" y="4063"/>
                </a:lnTo>
                <a:lnTo>
                  <a:pt x="5355" y="4035"/>
                </a:lnTo>
                <a:lnTo>
                  <a:pt x="5355" y="4014"/>
                </a:lnTo>
                <a:lnTo>
                  <a:pt x="5380" y="4024"/>
                </a:lnTo>
                <a:lnTo>
                  <a:pt x="5403" y="4034"/>
                </a:lnTo>
                <a:lnTo>
                  <a:pt x="5414" y="4040"/>
                </a:lnTo>
                <a:lnTo>
                  <a:pt x="5425" y="4048"/>
                </a:lnTo>
                <a:lnTo>
                  <a:pt x="5436" y="4056"/>
                </a:lnTo>
                <a:lnTo>
                  <a:pt x="5446" y="4064"/>
                </a:lnTo>
                <a:lnTo>
                  <a:pt x="5427" y="4067"/>
                </a:lnTo>
                <a:lnTo>
                  <a:pt x="5430" y="4070"/>
                </a:lnTo>
                <a:lnTo>
                  <a:pt x="5439" y="4077"/>
                </a:lnTo>
                <a:lnTo>
                  <a:pt x="5452" y="4087"/>
                </a:lnTo>
                <a:lnTo>
                  <a:pt x="5459" y="4091"/>
                </a:lnTo>
                <a:lnTo>
                  <a:pt x="5468" y="4095"/>
                </a:lnTo>
                <a:close/>
                <a:moveTo>
                  <a:pt x="5622" y="4265"/>
                </a:moveTo>
                <a:lnTo>
                  <a:pt x="5614" y="4263"/>
                </a:lnTo>
                <a:lnTo>
                  <a:pt x="5615" y="4260"/>
                </a:lnTo>
                <a:lnTo>
                  <a:pt x="5622" y="4265"/>
                </a:lnTo>
                <a:close/>
                <a:moveTo>
                  <a:pt x="5779" y="3985"/>
                </a:moveTo>
                <a:lnTo>
                  <a:pt x="5779" y="3985"/>
                </a:lnTo>
                <a:lnTo>
                  <a:pt x="5771" y="3981"/>
                </a:lnTo>
                <a:lnTo>
                  <a:pt x="5755" y="3973"/>
                </a:lnTo>
                <a:lnTo>
                  <a:pt x="5713" y="3958"/>
                </a:lnTo>
                <a:lnTo>
                  <a:pt x="5718" y="3947"/>
                </a:lnTo>
                <a:lnTo>
                  <a:pt x="5724" y="3935"/>
                </a:lnTo>
                <a:lnTo>
                  <a:pt x="5739" y="3911"/>
                </a:lnTo>
                <a:lnTo>
                  <a:pt x="5755" y="3888"/>
                </a:lnTo>
                <a:lnTo>
                  <a:pt x="5773" y="3863"/>
                </a:lnTo>
                <a:lnTo>
                  <a:pt x="5789" y="3839"/>
                </a:lnTo>
                <a:lnTo>
                  <a:pt x="5804" y="3816"/>
                </a:lnTo>
                <a:lnTo>
                  <a:pt x="5810" y="3803"/>
                </a:lnTo>
                <a:lnTo>
                  <a:pt x="5815" y="3792"/>
                </a:lnTo>
                <a:lnTo>
                  <a:pt x="5819" y="3780"/>
                </a:lnTo>
                <a:lnTo>
                  <a:pt x="5821" y="3768"/>
                </a:lnTo>
                <a:lnTo>
                  <a:pt x="5823" y="3783"/>
                </a:lnTo>
                <a:lnTo>
                  <a:pt x="5825" y="3797"/>
                </a:lnTo>
                <a:lnTo>
                  <a:pt x="5825" y="3812"/>
                </a:lnTo>
                <a:lnTo>
                  <a:pt x="5825" y="3827"/>
                </a:lnTo>
                <a:lnTo>
                  <a:pt x="5812" y="3817"/>
                </a:lnTo>
                <a:lnTo>
                  <a:pt x="5812" y="3840"/>
                </a:lnTo>
                <a:lnTo>
                  <a:pt x="5815" y="3863"/>
                </a:lnTo>
                <a:lnTo>
                  <a:pt x="5819" y="3887"/>
                </a:lnTo>
                <a:lnTo>
                  <a:pt x="5825" y="3908"/>
                </a:lnTo>
                <a:lnTo>
                  <a:pt x="5812" y="3901"/>
                </a:lnTo>
                <a:lnTo>
                  <a:pt x="5818" y="3919"/>
                </a:lnTo>
                <a:lnTo>
                  <a:pt x="5823" y="3934"/>
                </a:lnTo>
                <a:lnTo>
                  <a:pt x="5827" y="3951"/>
                </a:lnTo>
                <a:lnTo>
                  <a:pt x="5830" y="3968"/>
                </a:lnTo>
                <a:lnTo>
                  <a:pt x="5832" y="3983"/>
                </a:lnTo>
                <a:lnTo>
                  <a:pt x="5832" y="3989"/>
                </a:lnTo>
                <a:lnTo>
                  <a:pt x="5831" y="3993"/>
                </a:lnTo>
                <a:lnTo>
                  <a:pt x="5829" y="3997"/>
                </a:lnTo>
                <a:lnTo>
                  <a:pt x="5827" y="3999"/>
                </a:lnTo>
                <a:lnTo>
                  <a:pt x="5779" y="3985"/>
                </a:lnTo>
                <a:close/>
                <a:moveTo>
                  <a:pt x="5911" y="3448"/>
                </a:moveTo>
                <a:lnTo>
                  <a:pt x="5911" y="3448"/>
                </a:lnTo>
                <a:lnTo>
                  <a:pt x="5911" y="3455"/>
                </a:lnTo>
                <a:lnTo>
                  <a:pt x="5911" y="3463"/>
                </a:lnTo>
                <a:lnTo>
                  <a:pt x="5908" y="3480"/>
                </a:lnTo>
                <a:lnTo>
                  <a:pt x="5904" y="3492"/>
                </a:lnTo>
                <a:lnTo>
                  <a:pt x="5903" y="3496"/>
                </a:lnTo>
                <a:lnTo>
                  <a:pt x="5895" y="3493"/>
                </a:lnTo>
                <a:lnTo>
                  <a:pt x="5891" y="3488"/>
                </a:lnTo>
                <a:lnTo>
                  <a:pt x="5889" y="3483"/>
                </a:lnTo>
                <a:lnTo>
                  <a:pt x="5889" y="3477"/>
                </a:lnTo>
                <a:lnTo>
                  <a:pt x="5891" y="3471"/>
                </a:lnTo>
                <a:lnTo>
                  <a:pt x="5896" y="3464"/>
                </a:lnTo>
                <a:lnTo>
                  <a:pt x="5903" y="3456"/>
                </a:lnTo>
                <a:lnTo>
                  <a:pt x="5911" y="3448"/>
                </a:lnTo>
                <a:close/>
                <a:moveTo>
                  <a:pt x="5886" y="3506"/>
                </a:moveTo>
                <a:lnTo>
                  <a:pt x="5886" y="3506"/>
                </a:lnTo>
                <a:lnTo>
                  <a:pt x="5888" y="3522"/>
                </a:lnTo>
                <a:lnTo>
                  <a:pt x="5889" y="3536"/>
                </a:lnTo>
                <a:lnTo>
                  <a:pt x="5889" y="3543"/>
                </a:lnTo>
                <a:lnTo>
                  <a:pt x="5888" y="3550"/>
                </a:lnTo>
                <a:lnTo>
                  <a:pt x="5886" y="3557"/>
                </a:lnTo>
                <a:lnTo>
                  <a:pt x="5882" y="3565"/>
                </a:lnTo>
                <a:lnTo>
                  <a:pt x="5866" y="3551"/>
                </a:lnTo>
                <a:lnTo>
                  <a:pt x="5867" y="3570"/>
                </a:lnTo>
                <a:lnTo>
                  <a:pt x="5867" y="3590"/>
                </a:lnTo>
                <a:lnTo>
                  <a:pt x="5864" y="3609"/>
                </a:lnTo>
                <a:lnTo>
                  <a:pt x="5860" y="3629"/>
                </a:lnTo>
                <a:lnTo>
                  <a:pt x="5848" y="3619"/>
                </a:lnTo>
                <a:lnTo>
                  <a:pt x="5847" y="3655"/>
                </a:lnTo>
                <a:lnTo>
                  <a:pt x="5846" y="3691"/>
                </a:lnTo>
                <a:lnTo>
                  <a:pt x="5830" y="3688"/>
                </a:lnTo>
                <a:lnTo>
                  <a:pt x="5830" y="3692"/>
                </a:lnTo>
                <a:lnTo>
                  <a:pt x="5829" y="3696"/>
                </a:lnTo>
                <a:lnTo>
                  <a:pt x="5825" y="3703"/>
                </a:lnTo>
                <a:lnTo>
                  <a:pt x="5820" y="3710"/>
                </a:lnTo>
                <a:lnTo>
                  <a:pt x="5813" y="3716"/>
                </a:lnTo>
                <a:lnTo>
                  <a:pt x="5806" y="3720"/>
                </a:lnTo>
                <a:lnTo>
                  <a:pt x="5797" y="3722"/>
                </a:lnTo>
                <a:lnTo>
                  <a:pt x="5789" y="3723"/>
                </a:lnTo>
                <a:lnTo>
                  <a:pt x="5782" y="3721"/>
                </a:lnTo>
                <a:lnTo>
                  <a:pt x="5793" y="3693"/>
                </a:lnTo>
                <a:lnTo>
                  <a:pt x="5806" y="3666"/>
                </a:lnTo>
                <a:lnTo>
                  <a:pt x="5819" y="3639"/>
                </a:lnTo>
                <a:lnTo>
                  <a:pt x="5832" y="3613"/>
                </a:lnTo>
                <a:lnTo>
                  <a:pt x="5860" y="3560"/>
                </a:lnTo>
                <a:lnTo>
                  <a:pt x="5874" y="3533"/>
                </a:lnTo>
                <a:lnTo>
                  <a:pt x="5886" y="3506"/>
                </a:lnTo>
                <a:close/>
                <a:moveTo>
                  <a:pt x="6230" y="3715"/>
                </a:moveTo>
                <a:lnTo>
                  <a:pt x="6230" y="3715"/>
                </a:lnTo>
                <a:lnTo>
                  <a:pt x="6225" y="3700"/>
                </a:lnTo>
                <a:lnTo>
                  <a:pt x="6219" y="3686"/>
                </a:lnTo>
                <a:lnTo>
                  <a:pt x="6212" y="3670"/>
                </a:lnTo>
                <a:lnTo>
                  <a:pt x="6208" y="3692"/>
                </a:lnTo>
                <a:lnTo>
                  <a:pt x="6198" y="3674"/>
                </a:lnTo>
                <a:lnTo>
                  <a:pt x="6191" y="3656"/>
                </a:lnTo>
                <a:lnTo>
                  <a:pt x="6243" y="3647"/>
                </a:lnTo>
                <a:lnTo>
                  <a:pt x="6287" y="3637"/>
                </a:lnTo>
                <a:lnTo>
                  <a:pt x="6288" y="3636"/>
                </a:lnTo>
                <a:lnTo>
                  <a:pt x="6288" y="3640"/>
                </a:lnTo>
                <a:lnTo>
                  <a:pt x="6284" y="3655"/>
                </a:lnTo>
                <a:lnTo>
                  <a:pt x="6279" y="3676"/>
                </a:lnTo>
                <a:lnTo>
                  <a:pt x="6270" y="3700"/>
                </a:lnTo>
                <a:lnTo>
                  <a:pt x="6265" y="3710"/>
                </a:lnTo>
                <a:lnTo>
                  <a:pt x="6261" y="3721"/>
                </a:lnTo>
                <a:lnTo>
                  <a:pt x="6256" y="3728"/>
                </a:lnTo>
                <a:lnTo>
                  <a:pt x="6251" y="3733"/>
                </a:lnTo>
                <a:lnTo>
                  <a:pt x="6248" y="3734"/>
                </a:lnTo>
                <a:lnTo>
                  <a:pt x="6246" y="3735"/>
                </a:lnTo>
                <a:lnTo>
                  <a:pt x="6243" y="3734"/>
                </a:lnTo>
                <a:lnTo>
                  <a:pt x="6241" y="3733"/>
                </a:lnTo>
                <a:lnTo>
                  <a:pt x="6238" y="3730"/>
                </a:lnTo>
                <a:lnTo>
                  <a:pt x="6235" y="3726"/>
                </a:lnTo>
                <a:lnTo>
                  <a:pt x="6230" y="3715"/>
                </a:lnTo>
                <a:close/>
                <a:moveTo>
                  <a:pt x="6614" y="3220"/>
                </a:moveTo>
                <a:lnTo>
                  <a:pt x="6591" y="3223"/>
                </a:lnTo>
                <a:lnTo>
                  <a:pt x="6593" y="3210"/>
                </a:lnTo>
                <a:lnTo>
                  <a:pt x="6614" y="3220"/>
                </a:lnTo>
                <a:close/>
                <a:moveTo>
                  <a:pt x="6604" y="3449"/>
                </a:moveTo>
                <a:lnTo>
                  <a:pt x="6587" y="3486"/>
                </a:lnTo>
                <a:lnTo>
                  <a:pt x="6585" y="3471"/>
                </a:lnTo>
                <a:lnTo>
                  <a:pt x="6584" y="3458"/>
                </a:lnTo>
                <a:lnTo>
                  <a:pt x="6583" y="3443"/>
                </a:lnTo>
                <a:lnTo>
                  <a:pt x="6583" y="3430"/>
                </a:lnTo>
                <a:lnTo>
                  <a:pt x="6584" y="3416"/>
                </a:lnTo>
                <a:lnTo>
                  <a:pt x="6585" y="3401"/>
                </a:lnTo>
                <a:lnTo>
                  <a:pt x="6587" y="3388"/>
                </a:lnTo>
                <a:lnTo>
                  <a:pt x="6589" y="3373"/>
                </a:lnTo>
                <a:lnTo>
                  <a:pt x="6567" y="3388"/>
                </a:lnTo>
                <a:lnTo>
                  <a:pt x="6575" y="3358"/>
                </a:lnTo>
                <a:lnTo>
                  <a:pt x="6582" y="3328"/>
                </a:lnTo>
                <a:lnTo>
                  <a:pt x="6588" y="3297"/>
                </a:lnTo>
                <a:lnTo>
                  <a:pt x="6593" y="3266"/>
                </a:lnTo>
                <a:lnTo>
                  <a:pt x="6577" y="3285"/>
                </a:lnTo>
                <a:lnTo>
                  <a:pt x="6580" y="3276"/>
                </a:lnTo>
                <a:lnTo>
                  <a:pt x="6583" y="3265"/>
                </a:lnTo>
                <a:lnTo>
                  <a:pt x="6589" y="3237"/>
                </a:lnTo>
                <a:lnTo>
                  <a:pt x="6625" y="3253"/>
                </a:lnTo>
                <a:lnTo>
                  <a:pt x="6662" y="3265"/>
                </a:lnTo>
                <a:lnTo>
                  <a:pt x="6700" y="3277"/>
                </a:lnTo>
                <a:lnTo>
                  <a:pt x="6738" y="3287"/>
                </a:lnTo>
                <a:lnTo>
                  <a:pt x="6698" y="3294"/>
                </a:lnTo>
                <a:lnTo>
                  <a:pt x="6711" y="3299"/>
                </a:lnTo>
                <a:lnTo>
                  <a:pt x="6725" y="3304"/>
                </a:lnTo>
                <a:lnTo>
                  <a:pt x="6753" y="3311"/>
                </a:lnTo>
                <a:lnTo>
                  <a:pt x="6783" y="3319"/>
                </a:lnTo>
                <a:lnTo>
                  <a:pt x="6812" y="3327"/>
                </a:lnTo>
                <a:lnTo>
                  <a:pt x="6825" y="3331"/>
                </a:lnTo>
                <a:lnTo>
                  <a:pt x="6838" y="3336"/>
                </a:lnTo>
                <a:lnTo>
                  <a:pt x="6850" y="3341"/>
                </a:lnTo>
                <a:lnTo>
                  <a:pt x="6861" y="3348"/>
                </a:lnTo>
                <a:lnTo>
                  <a:pt x="6870" y="3355"/>
                </a:lnTo>
                <a:lnTo>
                  <a:pt x="6879" y="3363"/>
                </a:lnTo>
                <a:lnTo>
                  <a:pt x="6885" y="3373"/>
                </a:lnTo>
                <a:lnTo>
                  <a:pt x="6890" y="3385"/>
                </a:lnTo>
                <a:lnTo>
                  <a:pt x="6890" y="3389"/>
                </a:lnTo>
                <a:lnTo>
                  <a:pt x="6889" y="3394"/>
                </a:lnTo>
                <a:lnTo>
                  <a:pt x="6887" y="3399"/>
                </a:lnTo>
                <a:lnTo>
                  <a:pt x="6884" y="3404"/>
                </a:lnTo>
                <a:lnTo>
                  <a:pt x="6880" y="3409"/>
                </a:lnTo>
                <a:lnTo>
                  <a:pt x="6873" y="3415"/>
                </a:lnTo>
                <a:lnTo>
                  <a:pt x="6859" y="3425"/>
                </a:lnTo>
                <a:lnTo>
                  <a:pt x="6843" y="3436"/>
                </a:lnTo>
                <a:lnTo>
                  <a:pt x="6822" y="3447"/>
                </a:lnTo>
                <a:lnTo>
                  <a:pt x="6800" y="3458"/>
                </a:lnTo>
                <a:lnTo>
                  <a:pt x="6778" y="3468"/>
                </a:lnTo>
                <a:lnTo>
                  <a:pt x="6731" y="3488"/>
                </a:lnTo>
                <a:lnTo>
                  <a:pt x="6688" y="3504"/>
                </a:lnTo>
                <a:lnTo>
                  <a:pt x="6653" y="3517"/>
                </a:lnTo>
                <a:lnTo>
                  <a:pt x="6632" y="3523"/>
                </a:lnTo>
                <a:lnTo>
                  <a:pt x="6628" y="3507"/>
                </a:lnTo>
                <a:lnTo>
                  <a:pt x="6622" y="3519"/>
                </a:lnTo>
                <a:lnTo>
                  <a:pt x="6619" y="3525"/>
                </a:lnTo>
                <a:lnTo>
                  <a:pt x="6615" y="3528"/>
                </a:lnTo>
                <a:lnTo>
                  <a:pt x="6612" y="3507"/>
                </a:lnTo>
                <a:lnTo>
                  <a:pt x="6608" y="3482"/>
                </a:lnTo>
                <a:lnTo>
                  <a:pt x="6604" y="3449"/>
                </a:lnTo>
                <a:close/>
                <a:moveTo>
                  <a:pt x="6887" y="2309"/>
                </a:moveTo>
                <a:lnTo>
                  <a:pt x="6882" y="2291"/>
                </a:lnTo>
                <a:lnTo>
                  <a:pt x="6887" y="2294"/>
                </a:lnTo>
                <a:lnTo>
                  <a:pt x="6889" y="2296"/>
                </a:lnTo>
                <a:lnTo>
                  <a:pt x="6890" y="2298"/>
                </a:lnTo>
                <a:lnTo>
                  <a:pt x="6890" y="2301"/>
                </a:lnTo>
                <a:lnTo>
                  <a:pt x="6890" y="2303"/>
                </a:lnTo>
                <a:lnTo>
                  <a:pt x="6887" y="2309"/>
                </a:lnTo>
                <a:close/>
                <a:moveTo>
                  <a:pt x="6886" y="2315"/>
                </a:moveTo>
                <a:lnTo>
                  <a:pt x="6886" y="2315"/>
                </a:lnTo>
                <a:lnTo>
                  <a:pt x="6884" y="2323"/>
                </a:lnTo>
                <a:lnTo>
                  <a:pt x="6876" y="2311"/>
                </a:lnTo>
                <a:lnTo>
                  <a:pt x="6886" y="2315"/>
                </a:lnTo>
                <a:close/>
                <a:moveTo>
                  <a:pt x="6971" y="4670"/>
                </a:moveTo>
                <a:lnTo>
                  <a:pt x="6971" y="4670"/>
                </a:lnTo>
                <a:lnTo>
                  <a:pt x="6967" y="4659"/>
                </a:lnTo>
                <a:lnTo>
                  <a:pt x="6966" y="4648"/>
                </a:lnTo>
                <a:lnTo>
                  <a:pt x="6963" y="4644"/>
                </a:lnTo>
                <a:lnTo>
                  <a:pt x="6962" y="4642"/>
                </a:lnTo>
                <a:lnTo>
                  <a:pt x="6962" y="4640"/>
                </a:lnTo>
                <a:lnTo>
                  <a:pt x="6964" y="4639"/>
                </a:lnTo>
                <a:lnTo>
                  <a:pt x="6970" y="4637"/>
                </a:lnTo>
                <a:lnTo>
                  <a:pt x="6979" y="4634"/>
                </a:lnTo>
                <a:lnTo>
                  <a:pt x="6974" y="4655"/>
                </a:lnTo>
                <a:lnTo>
                  <a:pt x="6971" y="4670"/>
                </a:lnTo>
                <a:close/>
                <a:moveTo>
                  <a:pt x="6939" y="4683"/>
                </a:moveTo>
                <a:lnTo>
                  <a:pt x="6939" y="4683"/>
                </a:lnTo>
                <a:lnTo>
                  <a:pt x="6934" y="4699"/>
                </a:lnTo>
                <a:lnTo>
                  <a:pt x="6930" y="4712"/>
                </a:lnTo>
                <a:lnTo>
                  <a:pt x="6929" y="4720"/>
                </a:lnTo>
                <a:lnTo>
                  <a:pt x="6928" y="4727"/>
                </a:lnTo>
                <a:lnTo>
                  <a:pt x="6929" y="4735"/>
                </a:lnTo>
                <a:lnTo>
                  <a:pt x="6929" y="4743"/>
                </a:lnTo>
                <a:lnTo>
                  <a:pt x="6920" y="4713"/>
                </a:lnTo>
                <a:lnTo>
                  <a:pt x="6910" y="4735"/>
                </a:lnTo>
                <a:lnTo>
                  <a:pt x="6901" y="4756"/>
                </a:lnTo>
                <a:lnTo>
                  <a:pt x="6895" y="4777"/>
                </a:lnTo>
                <a:lnTo>
                  <a:pt x="6888" y="4799"/>
                </a:lnTo>
                <a:lnTo>
                  <a:pt x="6878" y="4779"/>
                </a:lnTo>
                <a:lnTo>
                  <a:pt x="6871" y="4802"/>
                </a:lnTo>
                <a:lnTo>
                  <a:pt x="6866" y="4822"/>
                </a:lnTo>
                <a:lnTo>
                  <a:pt x="6859" y="4838"/>
                </a:lnTo>
                <a:lnTo>
                  <a:pt x="6851" y="4851"/>
                </a:lnTo>
                <a:lnTo>
                  <a:pt x="6847" y="4856"/>
                </a:lnTo>
                <a:lnTo>
                  <a:pt x="6843" y="4860"/>
                </a:lnTo>
                <a:lnTo>
                  <a:pt x="6838" y="4863"/>
                </a:lnTo>
                <a:lnTo>
                  <a:pt x="6834" y="4866"/>
                </a:lnTo>
                <a:lnTo>
                  <a:pt x="6829" y="4868"/>
                </a:lnTo>
                <a:lnTo>
                  <a:pt x="6825" y="4869"/>
                </a:lnTo>
                <a:lnTo>
                  <a:pt x="6820" y="4870"/>
                </a:lnTo>
                <a:lnTo>
                  <a:pt x="6815" y="4870"/>
                </a:lnTo>
                <a:lnTo>
                  <a:pt x="6811" y="4869"/>
                </a:lnTo>
                <a:lnTo>
                  <a:pt x="6805" y="4867"/>
                </a:lnTo>
                <a:lnTo>
                  <a:pt x="6795" y="4863"/>
                </a:lnTo>
                <a:lnTo>
                  <a:pt x="6786" y="4856"/>
                </a:lnTo>
                <a:lnTo>
                  <a:pt x="6776" y="4845"/>
                </a:lnTo>
                <a:lnTo>
                  <a:pt x="6766" y="4834"/>
                </a:lnTo>
                <a:lnTo>
                  <a:pt x="6757" y="4820"/>
                </a:lnTo>
                <a:lnTo>
                  <a:pt x="6748" y="4804"/>
                </a:lnTo>
                <a:lnTo>
                  <a:pt x="6739" y="4787"/>
                </a:lnTo>
                <a:lnTo>
                  <a:pt x="6729" y="4806"/>
                </a:lnTo>
                <a:lnTo>
                  <a:pt x="6722" y="4791"/>
                </a:lnTo>
                <a:lnTo>
                  <a:pt x="6706" y="4755"/>
                </a:lnTo>
                <a:lnTo>
                  <a:pt x="6737" y="4747"/>
                </a:lnTo>
                <a:lnTo>
                  <a:pt x="6725" y="4735"/>
                </a:lnTo>
                <a:lnTo>
                  <a:pt x="6751" y="4736"/>
                </a:lnTo>
                <a:lnTo>
                  <a:pt x="6777" y="4735"/>
                </a:lnTo>
                <a:lnTo>
                  <a:pt x="6801" y="4732"/>
                </a:lnTo>
                <a:lnTo>
                  <a:pt x="6814" y="4729"/>
                </a:lnTo>
                <a:lnTo>
                  <a:pt x="6826" y="4726"/>
                </a:lnTo>
                <a:lnTo>
                  <a:pt x="6809" y="4716"/>
                </a:lnTo>
                <a:lnTo>
                  <a:pt x="6821" y="4715"/>
                </a:lnTo>
                <a:lnTo>
                  <a:pt x="6832" y="4712"/>
                </a:lnTo>
                <a:lnTo>
                  <a:pt x="6844" y="4710"/>
                </a:lnTo>
                <a:lnTo>
                  <a:pt x="6856" y="4707"/>
                </a:lnTo>
                <a:lnTo>
                  <a:pt x="6867" y="4703"/>
                </a:lnTo>
                <a:lnTo>
                  <a:pt x="6878" y="4699"/>
                </a:lnTo>
                <a:lnTo>
                  <a:pt x="6889" y="4694"/>
                </a:lnTo>
                <a:lnTo>
                  <a:pt x="6899" y="4688"/>
                </a:lnTo>
                <a:lnTo>
                  <a:pt x="6876" y="4678"/>
                </a:lnTo>
                <a:lnTo>
                  <a:pt x="6894" y="4676"/>
                </a:lnTo>
                <a:lnTo>
                  <a:pt x="6914" y="4673"/>
                </a:lnTo>
                <a:lnTo>
                  <a:pt x="6931" y="4667"/>
                </a:lnTo>
                <a:lnTo>
                  <a:pt x="6949" y="4659"/>
                </a:lnTo>
                <a:lnTo>
                  <a:pt x="6945" y="4670"/>
                </a:lnTo>
                <a:lnTo>
                  <a:pt x="6939" y="4683"/>
                </a:lnTo>
                <a:close/>
                <a:moveTo>
                  <a:pt x="6802" y="2011"/>
                </a:moveTo>
                <a:lnTo>
                  <a:pt x="6802" y="2011"/>
                </a:lnTo>
                <a:lnTo>
                  <a:pt x="6877" y="2001"/>
                </a:lnTo>
                <a:lnTo>
                  <a:pt x="6843" y="1982"/>
                </a:lnTo>
                <a:lnTo>
                  <a:pt x="6862" y="1983"/>
                </a:lnTo>
                <a:lnTo>
                  <a:pt x="6882" y="1984"/>
                </a:lnTo>
                <a:lnTo>
                  <a:pt x="6901" y="1983"/>
                </a:lnTo>
                <a:lnTo>
                  <a:pt x="6921" y="1982"/>
                </a:lnTo>
                <a:lnTo>
                  <a:pt x="6940" y="1979"/>
                </a:lnTo>
                <a:lnTo>
                  <a:pt x="6959" y="1974"/>
                </a:lnTo>
                <a:lnTo>
                  <a:pt x="6978" y="1969"/>
                </a:lnTo>
                <a:lnTo>
                  <a:pt x="6995" y="1962"/>
                </a:lnTo>
                <a:lnTo>
                  <a:pt x="6973" y="1948"/>
                </a:lnTo>
                <a:lnTo>
                  <a:pt x="6995" y="1948"/>
                </a:lnTo>
                <a:lnTo>
                  <a:pt x="7006" y="1947"/>
                </a:lnTo>
                <a:lnTo>
                  <a:pt x="7018" y="1945"/>
                </a:lnTo>
                <a:lnTo>
                  <a:pt x="7029" y="1942"/>
                </a:lnTo>
                <a:lnTo>
                  <a:pt x="7039" y="1939"/>
                </a:lnTo>
                <a:lnTo>
                  <a:pt x="7050" y="1935"/>
                </a:lnTo>
                <a:lnTo>
                  <a:pt x="7060" y="1930"/>
                </a:lnTo>
                <a:lnTo>
                  <a:pt x="7059" y="1947"/>
                </a:lnTo>
                <a:lnTo>
                  <a:pt x="7056" y="1963"/>
                </a:lnTo>
                <a:lnTo>
                  <a:pt x="7052" y="1980"/>
                </a:lnTo>
                <a:lnTo>
                  <a:pt x="7047" y="1995"/>
                </a:lnTo>
                <a:lnTo>
                  <a:pt x="7040" y="2011"/>
                </a:lnTo>
                <a:lnTo>
                  <a:pt x="7032" y="2025"/>
                </a:lnTo>
                <a:lnTo>
                  <a:pt x="7024" y="2039"/>
                </a:lnTo>
                <a:lnTo>
                  <a:pt x="7015" y="2052"/>
                </a:lnTo>
                <a:lnTo>
                  <a:pt x="7012" y="2028"/>
                </a:lnTo>
                <a:lnTo>
                  <a:pt x="7009" y="2037"/>
                </a:lnTo>
                <a:lnTo>
                  <a:pt x="7004" y="2047"/>
                </a:lnTo>
                <a:lnTo>
                  <a:pt x="7000" y="2054"/>
                </a:lnTo>
                <a:lnTo>
                  <a:pt x="6996" y="2061"/>
                </a:lnTo>
                <a:lnTo>
                  <a:pt x="6991" y="2067"/>
                </a:lnTo>
                <a:lnTo>
                  <a:pt x="6985" y="2071"/>
                </a:lnTo>
                <a:lnTo>
                  <a:pt x="6979" y="2075"/>
                </a:lnTo>
                <a:lnTo>
                  <a:pt x="6972" y="2078"/>
                </a:lnTo>
                <a:lnTo>
                  <a:pt x="6965" y="2080"/>
                </a:lnTo>
                <a:lnTo>
                  <a:pt x="6958" y="2080"/>
                </a:lnTo>
                <a:lnTo>
                  <a:pt x="6950" y="2080"/>
                </a:lnTo>
                <a:lnTo>
                  <a:pt x="6943" y="2079"/>
                </a:lnTo>
                <a:lnTo>
                  <a:pt x="6933" y="2076"/>
                </a:lnTo>
                <a:lnTo>
                  <a:pt x="6925" y="2072"/>
                </a:lnTo>
                <a:lnTo>
                  <a:pt x="6916" y="2068"/>
                </a:lnTo>
                <a:lnTo>
                  <a:pt x="6905" y="2064"/>
                </a:lnTo>
                <a:lnTo>
                  <a:pt x="6928" y="2041"/>
                </a:lnTo>
                <a:lnTo>
                  <a:pt x="6913" y="2040"/>
                </a:lnTo>
                <a:lnTo>
                  <a:pt x="6894" y="2038"/>
                </a:lnTo>
                <a:lnTo>
                  <a:pt x="6854" y="2036"/>
                </a:lnTo>
                <a:lnTo>
                  <a:pt x="6806" y="2034"/>
                </a:lnTo>
                <a:lnTo>
                  <a:pt x="6831" y="2020"/>
                </a:lnTo>
                <a:lnTo>
                  <a:pt x="6819" y="2020"/>
                </a:lnTo>
                <a:lnTo>
                  <a:pt x="6802" y="2020"/>
                </a:lnTo>
                <a:lnTo>
                  <a:pt x="6765" y="2021"/>
                </a:lnTo>
                <a:lnTo>
                  <a:pt x="6720" y="2023"/>
                </a:lnTo>
                <a:lnTo>
                  <a:pt x="6747" y="2019"/>
                </a:lnTo>
                <a:lnTo>
                  <a:pt x="6802" y="2011"/>
                </a:lnTo>
                <a:close/>
                <a:moveTo>
                  <a:pt x="6335" y="2097"/>
                </a:moveTo>
                <a:lnTo>
                  <a:pt x="6335" y="2097"/>
                </a:lnTo>
                <a:lnTo>
                  <a:pt x="6344" y="2107"/>
                </a:lnTo>
                <a:lnTo>
                  <a:pt x="6354" y="2118"/>
                </a:lnTo>
                <a:lnTo>
                  <a:pt x="6365" y="2128"/>
                </a:lnTo>
                <a:lnTo>
                  <a:pt x="6379" y="2138"/>
                </a:lnTo>
                <a:lnTo>
                  <a:pt x="6407" y="2158"/>
                </a:lnTo>
                <a:lnTo>
                  <a:pt x="6436" y="2176"/>
                </a:lnTo>
                <a:lnTo>
                  <a:pt x="6498" y="2212"/>
                </a:lnTo>
                <a:lnTo>
                  <a:pt x="6526" y="2228"/>
                </a:lnTo>
                <a:lnTo>
                  <a:pt x="6551" y="2242"/>
                </a:lnTo>
                <a:lnTo>
                  <a:pt x="6551" y="2238"/>
                </a:lnTo>
                <a:lnTo>
                  <a:pt x="6550" y="2233"/>
                </a:lnTo>
                <a:lnTo>
                  <a:pt x="6547" y="2222"/>
                </a:lnTo>
                <a:lnTo>
                  <a:pt x="6541" y="2209"/>
                </a:lnTo>
                <a:lnTo>
                  <a:pt x="6554" y="2225"/>
                </a:lnTo>
                <a:lnTo>
                  <a:pt x="6568" y="2240"/>
                </a:lnTo>
                <a:lnTo>
                  <a:pt x="6584" y="2254"/>
                </a:lnTo>
                <a:lnTo>
                  <a:pt x="6601" y="2265"/>
                </a:lnTo>
                <a:lnTo>
                  <a:pt x="6619" y="2275"/>
                </a:lnTo>
                <a:lnTo>
                  <a:pt x="6638" y="2284"/>
                </a:lnTo>
                <a:lnTo>
                  <a:pt x="6658" y="2290"/>
                </a:lnTo>
                <a:lnTo>
                  <a:pt x="6679" y="2293"/>
                </a:lnTo>
                <a:lnTo>
                  <a:pt x="6659" y="2262"/>
                </a:lnTo>
                <a:lnTo>
                  <a:pt x="6685" y="2273"/>
                </a:lnTo>
                <a:lnTo>
                  <a:pt x="6712" y="2283"/>
                </a:lnTo>
                <a:lnTo>
                  <a:pt x="6739" y="2289"/>
                </a:lnTo>
                <a:lnTo>
                  <a:pt x="6767" y="2293"/>
                </a:lnTo>
                <a:lnTo>
                  <a:pt x="6751" y="2257"/>
                </a:lnTo>
                <a:lnTo>
                  <a:pt x="6790" y="2272"/>
                </a:lnTo>
                <a:lnTo>
                  <a:pt x="6805" y="2280"/>
                </a:lnTo>
                <a:lnTo>
                  <a:pt x="6820" y="2287"/>
                </a:lnTo>
                <a:lnTo>
                  <a:pt x="6831" y="2294"/>
                </a:lnTo>
                <a:lnTo>
                  <a:pt x="6842" y="2301"/>
                </a:lnTo>
                <a:lnTo>
                  <a:pt x="6850" y="2309"/>
                </a:lnTo>
                <a:lnTo>
                  <a:pt x="6856" y="2319"/>
                </a:lnTo>
                <a:lnTo>
                  <a:pt x="6861" y="2329"/>
                </a:lnTo>
                <a:lnTo>
                  <a:pt x="6864" y="2340"/>
                </a:lnTo>
                <a:lnTo>
                  <a:pt x="6866" y="2353"/>
                </a:lnTo>
                <a:lnTo>
                  <a:pt x="6867" y="2366"/>
                </a:lnTo>
                <a:lnTo>
                  <a:pt x="6867" y="2382"/>
                </a:lnTo>
                <a:lnTo>
                  <a:pt x="6865" y="2399"/>
                </a:lnTo>
                <a:lnTo>
                  <a:pt x="6861" y="2440"/>
                </a:lnTo>
                <a:lnTo>
                  <a:pt x="6852" y="2416"/>
                </a:lnTo>
                <a:lnTo>
                  <a:pt x="6850" y="2428"/>
                </a:lnTo>
                <a:lnTo>
                  <a:pt x="6848" y="2448"/>
                </a:lnTo>
                <a:lnTo>
                  <a:pt x="6846" y="2471"/>
                </a:lnTo>
                <a:lnTo>
                  <a:pt x="6843" y="2496"/>
                </a:lnTo>
                <a:lnTo>
                  <a:pt x="6839" y="2519"/>
                </a:lnTo>
                <a:lnTo>
                  <a:pt x="6836" y="2528"/>
                </a:lnTo>
                <a:lnTo>
                  <a:pt x="6834" y="2536"/>
                </a:lnTo>
                <a:lnTo>
                  <a:pt x="6831" y="2542"/>
                </a:lnTo>
                <a:lnTo>
                  <a:pt x="6828" y="2548"/>
                </a:lnTo>
                <a:lnTo>
                  <a:pt x="6827" y="2549"/>
                </a:lnTo>
                <a:lnTo>
                  <a:pt x="6825" y="2549"/>
                </a:lnTo>
                <a:lnTo>
                  <a:pt x="6823" y="2549"/>
                </a:lnTo>
                <a:lnTo>
                  <a:pt x="6821" y="2548"/>
                </a:lnTo>
                <a:lnTo>
                  <a:pt x="6815" y="2542"/>
                </a:lnTo>
                <a:lnTo>
                  <a:pt x="6810" y="2536"/>
                </a:lnTo>
                <a:lnTo>
                  <a:pt x="6804" y="2529"/>
                </a:lnTo>
                <a:lnTo>
                  <a:pt x="6799" y="2522"/>
                </a:lnTo>
                <a:lnTo>
                  <a:pt x="6790" y="2506"/>
                </a:lnTo>
                <a:lnTo>
                  <a:pt x="6781" y="2490"/>
                </a:lnTo>
                <a:lnTo>
                  <a:pt x="6764" y="2455"/>
                </a:lnTo>
                <a:lnTo>
                  <a:pt x="6756" y="2439"/>
                </a:lnTo>
                <a:lnTo>
                  <a:pt x="6747" y="2425"/>
                </a:lnTo>
                <a:lnTo>
                  <a:pt x="6747" y="2451"/>
                </a:lnTo>
                <a:lnTo>
                  <a:pt x="6716" y="2408"/>
                </a:lnTo>
                <a:lnTo>
                  <a:pt x="6683" y="2366"/>
                </a:lnTo>
                <a:lnTo>
                  <a:pt x="6685" y="2392"/>
                </a:lnTo>
                <a:lnTo>
                  <a:pt x="6667" y="2369"/>
                </a:lnTo>
                <a:lnTo>
                  <a:pt x="6649" y="2348"/>
                </a:lnTo>
                <a:lnTo>
                  <a:pt x="6628" y="2327"/>
                </a:lnTo>
                <a:lnTo>
                  <a:pt x="6607" y="2308"/>
                </a:lnTo>
                <a:lnTo>
                  <a:pt x="6610" y="2340"/>
                </a:lnTo>
                <a:lnTo>
                  <a:pt x="6598" y="2330"/>
                </a:lnTo>
                <a:lnTo>
                  <a:pt x="6586" y="2320"/>
                </a:lnTo>
                <a:lnTo>
                  <a:pt x="6560" y="2300"/>
                </a:lnTo>
                <a:lnTo>
                  <a:pt x="6534" y="2281"/>
                </a:lnTo>
                <a:lnTo>
                  <a:pt x="6522" y="2269"/>
                </a:lnTo>
                <a:lnTo>
                  <a:pt x="6511" y="2258"/>
                </a:lnTo>
                <a:lnTo>
                  <a:pt x="6509" y="2288"/>
                </a:lnTo>
                <a:lnTo>
                  <a:pt x="6462" y="2227"/>
                </a:lnTo>
                <a:lnTo>
                  <a:pt x="6439" y="2196"/>
                </a:lnTo>
                <a:lnTo>
                  <a:pt x="6414" y="2166"/>
                </a:lnTo>
                <a:lnTo>
                  <a:pt x="6417" y="2193"/>
                </a:lnTo>
                <a:lnTo>
                  <a:pt x="6407" y="2183"/>
                </a:lnTo>
                <a:lnTo>
                  <a:pt x="6395" y="2172"/>
                </a:lnTo>
                <a:lnTo>
                  <a:pt x="6368" y="2150"/>
                </a:lnTo>
                <a:lnTo>
                  <a:pt x="6356" y="2137"/>
                </a:lnTo>
                <a:lnTo>
                  <a:pt x="6345" y="2126"/>
                </a:lnTo>
                <a:lnTo>
                  <a:pt x="6336" y="2114"/>
                </a:lnTo>
                <a:lnTo>
                  <a:pt x="6333" y="2108"/>
                </a:lnTo>
                <a:lnTo>
                  <a:pt x="6331" y="2102"/>
                </a:lnTo>
                <a:lnTo>
                  <a:pt x="6335" y="2116"/>
                </a:lnTo>
                <a:lnTo>
                  <a:pt x="6340" y="2128"/>
                </a:lnTo>
                <a:lnTo>
                  <a:pt x="6345" y="2139"/>
                </a:lnTo>
                <a:lnTo>
                  <a:pt x="6351" y="2150"/>
                </a:lnTo>
                <a:lnTo>
                  <a:pt x="6357" y="2160"/>
                </a:lnTo>
                <a:lnTo>
                  <a:pt x="6364" y="2169"/>
                </a:lnTo>
                <a:lnTo>
                  <a:pt x="6381" y="2190"/>
                </a:lnTo>
                <a:lnTo>
                  <a:pt x="6367" y="2193"/>
                </a:lnTo>
                <a:lnTo>
                  <a:pt x="6388" y="2215"/>
                </a:lnTo>
                <a:lnTo>
                  <a:pt x="6408" y="2237"/>
                </a:lnTo>
                <a:lnTo>
                  <a:pt x="6425" y="2261"/>
                </a:lnTo>
                <a:lnTo>
                  <a:pt x="6441" y="2287"/>
                </a:lnTo>
                <a:lnTo>
                  <a:pt x="6422" y="2276"/>
                </a:lnTo>
                <a:lnTo>
                  <a:pt x="6442" y="2302"/>
                </a:lnTo>
                <a:lnTo>
                  <a:pt x="6460" y="2329"/>
                </a:lnTo>
                <a:lnTo>
                  <a:pt x="6477" y="2357"/>
                </a:lnTo>
                <a:lnTo>
                  <a:pt x="6484" y="2371"/>
                </a:lnTo>
                <a:lnTo>
                  <a:pt x="6491" y="2386"/>
                </a:lnTo>
                <a:lnTo>
                  <a:pt x="6468" y="2374"/>
                </a:lnTo>
                <a:lnTo>
                  <a:pt x="6486" y="2408"/>
                </a:lnTo>
                <a:lnTo>
                  <a:pt x="6493" y="2425"/>
                </a:lnTo>
                <a:lnTo>
                  <a:pt x="6500" y="2442"/>
                </a:lnTo>
                <a:lnTo>
                  <a:pt x="6507" y="2460"/>
                </a:lnTo>
                <a:lnTo>
                  <a:pt x="6512" y="2478"/>
                </a:lnTo>
                <a:lnTo>
                  <a:pt x="6515" y="2496"/>
                </a:lnTo>
                <a:lnTo>
                  <a:pt x="6518" y="2515"/>
                </a:lnTo>
                <a:lnTo>
                  <a:pt x="6507" y="2512"/>
                </a:lnTo>
                <a:lnTo>
                  <a:pt x="6511" y="2568"/>
                </a:lnTo>
                <a:lnTo>
                  <a:pt x="6514" y="2626"/>
                </a:lnTo>
                <a:lnTo>
                  <a:pt x="6498" y="2606"/>
                </a:lnTo>
                <a:lnTo>
                  <a:pt x="6498" y="2636"/>
                </a:lnTo>
                <a:lnTo>
                  <a:pt x="6500" y="2666"/>
                </a:lnTo>
                <a:lnTo>
                  <a:pt x="6503" y="2695"/>
                </a:lnTo>
                <a:lnTo>
                  <a:pt x="6510" y="2725"/>
                </a:lnTo>
                <a:lnTo>
                  <a:pt x="6495" y="2716"/>
                </a:lnTo>
                <a:lnTo>
                  <a:pt x="6501" y="2745"/>
                </a:lnTo>
                <a:lnTo>
                  <a:pt x="6511" y="2772"/>
                </a:lnTo>
                <a:lnTo>
                  <a:pt x="6521" y="2800"/>
                </a:lnTo>
                <a:lnTo>
                  <a:pt x="6532" y="2827"/>
                </a:lnTo>
                <a:lnTo>
                  <a:pt x="6516" y="2818"/>
                </a:lnTo>
                <a:lnTo>
                  <a:pt x="6519" y="2824"/>
                </a:lnTo>
                <a:lnTo>
                  <a:pt x="6524" y="2833"/>
                </a:lnTo>
                <a:lnTo>
                  <a:pt x="6540" y="2857"/>
                </a:lnTo>
                <a:lnTo>
                  <a:pt x="6556" y="2883"/>
                </a:lnTo>
                <a:lnTo>
                  <a:pt x="6569" y="2903"/>
                </a:lnTo>
                <a:lnTo>
                  <a:pt x="6549" y="2901"/>
                </a:lnTo>
                <a:lnTo>
                  <a:pt x="6567" y="2921"/>
                </a:lnTo>
                <a:lnTo>
                  <a:pt x="6597" y="2953"/>
                </a:lnTo>
                <a:lnTo>
                  <a:pt x="6613" y="2969"/>
                </a:lnTo>
                <a:lnTo>
                  <a:pt x="6625" y="2984"/>
                </a:lnTo>
                <a:lnTo>
                  <a:pt x="6633" y="2995"/>
                </a:lnTo>
                <a:lnTo>
                  <a:pt x="6634" y="2998"/>
                </a:lnTo>
                <a:lnTo>
                  <a:pt x="6634" y="3001"/>
                </a:lnTo>
                <a:lnTo>
                  <a:pt x="6631" y="3002"/>
                </a:lnTo>
                <a:lnTo>
                  <a:pt x="6628" y="3002"/>
                </a:lnTo>
                <a:lnTo>
                  <a:pt x="6621" y="2999"/>
                </a:lnTo>
                <a:lnTo>
                  <a:pt x="6611" y="2994"/>
                </a:lnTo>
                <a:lnTo>
                  <a:pt x="6600" y="2988"/>
                </a:lnTo>
                <a:lnTo>
                  <a:pt x="6580" y="2973"/>
                </a:lnTo>
                <a:lnTo>
                  <a:pt x="6566" y="2964"/>
                </a:lnTo>
                <a:lnTo>
                  <a:pt x="6583" y="2987"/>
                </a:lnTo>
                <a:lnTo>
                  <a:pt x="6553" y="2979"/>
                </a:lnTo>
                <a:lnTo>
                  <a:pt x="6525" y="2967"/>
                </a:lnTo>
                <a:lnTo>
                  <a:pt x="6497" y="2954"/>
                </a:lnTo>
                <a:lnTo>
                  <a:pt x="6470" y="2938"/>
                </a:lnTo>
                <a:lnTo>
                  <a:pt x="6473" y="2958"/>
                </a:lnTo>
                <a:lnTo>
                  <a:pt x="6456" y="2952"/>
                </a:lnTo>
                <a:lnTo>
                  <a:pt x="6440" y="2947"/>
                </a:lnTo>
                <a:lnTo>
                  <a:pt x="6423" y="2941"/>
                </a:lnTo>
                <a:lnTo>
                  <a:pt x="6407" y="2938"/>
                </a:lnTo>
                <a:lnTo>
                  <a:pt x="6390" y="2934"/>
                </a:lnTo>
                <a:lnTo>
                  <a:pt x="6373" y="2932"/>
                </a:lnTo>
                <a:lnTo>
                  <a:pt x="6339" y="2928"/>
                </a:lnTo>
                <a:lnTo>
                  <a:pt x="6351" y="2941"/>
                </a:lnTo>
                <a:lnTo>
                  <a:pt x="6335" y="2936"/>
                </a:lnTo>
                <a:lnTo>
                  <a:pt x="6319" y="2930"/>
                </a:lnTo>
                <a:lnTo>
                  <a:pt x="6288" y="2917"/>
                </a:lnTo>
                <a:lnTo>
                  <a:pt x="6257" y="2901"/>
                </a:lnTo>
                <a:lnTo>
                  <a:pt x="6225" y="2887"/>
                </a:lnTo>
                <a:lnTo>
                  <a:pt x="6238" y="2894"/>
                </a:lnTo>
                <a:lnTo>
                  <a:pt x="6252" y="2904"/>
                </a:lnTo>
                <a:lnTo>
                  <a:pt x="6265" y="2916"/>
                </a:lnTo>
                <a:lnTo>
                  <a:pt x="6279" y="2928"/>
                </a:lnTo>
                <a:lnTo>
                  <a:pt x="6300" y="2949"/>
                </a:lnTo>
                <a:lnTo>
                  <a:pt x="6310" y="2958"/>
                </a:lnTo>
                <a:lnTo>
                  <a:pt x="6289" y="2963"/>
                </a:lnTo>
                <a:lnTo>
                  <a:pt x="6303" y="2976"/>
                </a:lnTo>
                <a:lnTo>
                  <a:pt x="6319" y="2990"/>
                </a:lnTo>
                <a:lnTo>
                  <a:pt x="6334" y="3001"/>
                </a:lnTo>
                <a:lnTo>
                  <a:pt x="6352" y="3011"/>
                </a:lnTo>
                <a:lnTo>
                  <a:pt x="6369" y="3020"/>
                </a:lnTo>
                <a:lnTo>
                  <a:pt x="6388" y="3028"/>
                </a:lnTo>
                <a:lnTo>
                  <a:pt x="6407" y="3034"/>
                </a:lnTo>
                <a:lnTo>
                  <a:pt x="6426" y="3040"/>
                </a:lnTo>
                <a:lnTo>
                  <a:pt x="6392" y="3054"/>
                </a:lnTo>
                <a:lnTo>
                  <a:pt x="6409" y="3065"/>
                </a:lnTo>
                <a:lnTo>
                  <a:pt x="6425" y="3074"/>
                </a:lnTo>
                <a:lnTo>
                  <a:pt x="6458" y="3093"/>
                </a:lnTo>
                <a:lnTo>
                  <a:pt x="6475" y="3103"/>
                </a:lnTo>
                <a:lnTo>
                  <a:pt x="6490" y="3114"/>
                </a:lnTo>
                <a:lnTo>
                  <a:pt x="6504" y="3125"/>
                </a:lnTo>
                <a:lnTo>
                  <a:pt x="6519" y="3138"/>
                </a:lnTo>
                <a:lnTo>
                  <a:pt x="6483" y="3138"/>
                </a:lnTo>
                <a:lnTo>
                  <a:pt x="6493" y="3148"/>
                </a:lnTo>
                <a:lnTo>
                  <a:pt x="6503" y="3157"/>
                </a:lnTo>
                <a:lnTo>
                  <a:pt x="6515" y="3166"/>
                </a:lnTo>
                <a:lnTo>
                  <a:pt x="6526" y="3173"/>
                </a:lnTo>
                <a:lnTo>
                  <a:pt x="6550" y="3188"/>
                </a:lnTo>
                <a:lnTo>
                  <a:pt x="6575" y="3201"/>
                </a:lnTo>
                <a:lnTo>
                  <a:pt x="6569" y="3210"/>
                </a:lnTo>
                <a:lnTo>
                  <a:pt x="6564" y="3220"/>
                </a:lnTo>
                <a:lnTo>
                  <a:pt x="6555" y="3239"/>
                </a:lnTo>
                <a:lnTo>
                  <a:pt x="6548" y="3260"/>
                </a:lnTo>
                <a:lnTo>
                  <a:pt x="6543" y="3281"/>
                </a:lnTo>
                <a:lnTo>
                  <a:pt x="6534" y="3262"/>
                </a:lnTo>
                <a:lnTo>
                  <a:pt x="6526" y="3288"/>
                </a:lnTo>
                <a:lnTo>
                  <a:pt x="6519" y="3313"/>
                </a:lnTo>
                <a:lnTo>
                  <a:pt x="6513" y="3338"/>
                </a:lnTo>
                <a:lnTo>
                  <a:pt x="6508" y="3364"/>
                </a:lnTo>
                <a:lnTo>
                  <a:pt x="6493" y="3352"/>
                </a:lnTo>
                <a:lnTo>
                  <a:pt x="6488" y="3376"/>
                </a:lnTo>
                <a:lnTo>
                  <a:pt x="6482" y="3403"/>
                </a:lnTo>
                <a:lnTo>
                  <a:pt x="6477" y="3434"/>
                </a:lnTo>
                <a:lnTo>
                  <a:pt x="6469" y="3410"/>
                </a:lnTo>
                <a:lnTo>
                  <a:pt x="6456" y="3436"/>
                </a:lnTo>
                <a:lnTo>
                  <a:pt x="6442" y="3461"/>
                </a:lnTo>
                <a:lnTo>
                  <a:pt x="6425" y="3486"/>
                </a:lnTo>
                <a:lnTo>
                  <a:pt x="6409" y="3509"/>
                </a:lnTo>
                <a:lnTo>
                  <a:pt x="6401" y="3489"/>
                </a:lnTo>
                <a:lnTo>
                  <a:pt x="6369" y="3536"/>
                </a:lnTo>
                <a:lnTo>
                  <a:pt x="6349" y="3567"/>
                </a:lnTo>
                <a:lnTo>
                  <a:pt x="6348" y="3548"/>
                </a:lnTo>
                <a:lnTo>
                  <a:pt x="6329" y="3569"/>
                </a:lnTo>
                <a:lnTo>
                  <a:pt x="6320" y="3580"/>
                </a:lnTo>
                <a:lnTo>
                  <a:pt x="6310" y="3589"/>
                </a:lnTo>
                <a:lnTo>
                  <a:pt x="6299" y="3598"/>
                </a:lnTo>
                <a:lnTo>
                  <a:pt x="6289" y="3605"/>
                </a:lnTo>
                <a:lnTo>
                  <a:pt x="6279" y="3613"/>
                </a:lnTo>
                <a:lnTo>
                  <a:pt x="6267" y="3619"/>
                </a:lnTo>
                <a:lnTo>
                  <a:pt x="6256" y="3623"/>
                </a:lnTo>
                <a:lnTo>
                  <a:pt x="6245" y="3626"/>
                </a:lnTo>
                <a:lnTo>
                  <a:pt x="6233" y="3628"/>
                </a:lnTo>
                <a:lnTo>
                  <a:pt x="6221" y="3629"/>
                </a:lnTo>
                <a:lnTo>
                  <a:pt x="6210" y="3627"/>
                </a:lnTo>
                <a:lnTo>
                  <a:pt x="6197" y="3624"/>
                </a:lnTo>
                <a:lnTo>
                  <a:pt x="6184" y="3620"/>
                </a:lnTo>
                <a:lnTo>
                  <a:pt x="6172" y="3613"/>
                </a:lnTo>
                <a:lnTo>
                  <a:pt x="6167" y="3624"/>
                </a:lnTo>
                <a:lnTo>
                  <a:pt x="6139" y="3591"/>
                </a:lnTo>
                <a:lnTo>
                  <a:pt x="6112" y="3556"/>
                </a:lnTo>
                <a:lnTo>
                  <a:pt x="6110" y="3573"/>
                </a:lnTo>
                <a:lnTo>
                  <a:pt x="6099" y="3558"/>
                </a:lnTo>
                <a:lnTo>
                  <a:pt x="6088" y="3543"/>
                </a:lnTo>
                <a:lnTo>
                  <a:pt x="6076" y="3529"/>
                </a:lnTo>
                <a:lnTo>
                  <a:pt x="6063" y="3516"/>
                </a:lnTo>
                <a:lnTo>
                  <a:pt x="6059" y="3533"/>
                </a:lnTo>
                <a:lnTo>
                  <a:pt x="6050" y="3522"/>
                </a:lnTo>
                <a:lnTo>
                  <a:pt x="6041" y="3509"/>
                </a:lnTo>
                <a:lnTo>
                  <a:pt x="6034" y="3495"/>
                </a:lnTo>
                <a:lnTo>
                  <a:pt x="6028" y="3481"/>
                </a:lnTo>
                <a:lnTo>
                  <a:pt x="6025" y="3511"/>
                </a:lnTo>
                <a:lnTo>
                  <a:pt x="6015" y="3490"/>
                </a:lnTo>
                <a:lnTo>
                  <a:pt x="6007" y="3468"/>
                </a:lnTo>
                <a:lnTo>
                  <a:pt x="5999" y="3445"/>
                </a:lnTo>
                <a:lnTo>
                  <a:pt x="5994" y="3422"/>
                </a:lnTo>
                <a:lnTo>
                  <a:pt x="5984" y="3442"/>
                </a:lnTo>
                <a:lnTo>
                  <a:pt x="5978" y="3427"/>
                </a:lnTo>
                <a:lnTo>
                  <a:pt x="5976" y="3420"/>
                </a:lnTo>
                <a:lnTo>
                  <a:pt x="5975" y="3414"/>
                </a:lnTo>
                <a:lnTo>
                  <a:pt x="5975" y="3407"/>
                </a:lnTo>
                <a:lnTo>
                  <a:pt x="5976" y="3402"/>
                </a:lnTo>
                <a:lnTo>
                  <a:pt x="5977" y="3397"/>
                </a:lnTo>
                <a:lnTo>
                  <a:pt x="5979" y="3392"/>
                </a:lnTo>
                <a:lnTo>
                  <a:pt x="5982" y="3388"/>
                </a:lnTo>
                <a:lnTo>
                  <a:pt x="5986" y="3384"/>
                </a:lnTo>
                <a:lnTo>
                  <a:pt x="5990" y="3381"/>
                </a:lnTo>
                <a:lnTo>
                  <a:pt x="5995" y="3377"/>
                </a:lnTo>
                <a:lnTo>
                  <a:pt x="6001" y="3375"/>
                </a:lnTo>
                <a:lnTo>
                  <a:pt x="6009" y="3373"/>
                </a:lnTo>
                <a:lnTo>
                  <a:pt x="6025" y="3370"/>
                </a:lnTo>
                <a:lnTo>
                  <a:pt x="6001" y="3367"/>
                </a:lnTo>
                <a:lnTo>
                  <a:pt x="6016" y="3360"/>
                </a:lnTo>
                <a:lnTo>
                  <a:pt x="6031" y="3355"/>
                </a:lnTo>
                <a:lnTo>
                  <a:pt x="6047" y="3351"/>
                </a:lnTo>
                <a:lnTo>
                  <a:pt x="6062" y="3348"/>
                </a:lnTo>
                <a:lnTo>
                  <a:pt x="6079" y="3347"/>
                </a:lnTo>
                <a:lnTo>
                  <a:pt x="6095" y="3347"/>
                </a:lnTo>
                <a:lnTo>
                  <a:pt x="6111" y="3348"/>
                </a:lnTo>
                <a:lnTo>
                  <a:pt x="6127" y="3351"/>
                </a:lnTo>
                <a:lnTo>
                  <a:pt x="6111" y="3341"/>
                </a:lnTo>
                <a:lnTo>
                  <a:pt x="6121" y="3341"/>
                </a:lnTo>
                <a:lnTo>
                  <a:pt x="6134" y="3343"/>
                </a:lnTo>
                <a:lnTo>
                  <a:pt x="6165" y="3350"/>
                </a:lnTo>
                <a:lnTo>
                  <a:pt x="6207" y="3359"/>
                </a:lnTo>
                <a:lnTo>
                  <a:pt x="6195" y="3344"/>
                </a:lnTo>
                <a:lnTo>
                  <a:pt x="6232" y="3358"/>
                </a:lnTo>
                <a:lnTo>
                  <a:pt x="6269" y="3371"/>
                </a:lnTo>
                <a:lnTo>
                  <a:pt x="6288" y="3376"/>
                </a:lnTo>
                <a:lnTo>
                  <a:pt x="6308" y="3382"/>
                </a:lnTo>
                <a:lnTo>
                  <a:pt x="6326" y="3387"/>
                </a:lnTo>
                <a:lnTo>
                  <a:pt x="6346" y="3390"/>
                </a:lnTo>
                <a:lnTo>
                  <a:pt x="6324" y="3378"/>
                </a:lnTo>
                <a:lnTo>
                  <a:pt x="6303" y="3366"/>
                </a:lnTo>
                <a:lnTo>
                  <a:pt x="6260" y="3343"/>
                </a:lnTo>
                <a:lnTo>
                  <a:pt x="6239" y="3332"/>
                </a:lnTo>
                <a:lnTo>
                  <a:pt x="6217" y="3323"/>
                </a:lnTo>
                <a:lnTo>
                  <a:pt x="6193" y="3315"/>
                </a:lnTo>
                <a:lnTo>
                  <a:pt x="6182" y="3311"/>
                </a:lnTo>
                <a:lnTo>
                  <a:pt x="6169" y="3308"/>
                </a:lnTo>
                <a:lnTo>
                  <a:pt x="6190" y="3302"/>
                </a:lnTo>
                <a:lnTo>
                  <a:pt x="6156" y="3295"/>
                </a:lnTo>
                <a:lnTo>
                  <a:pt x="6122" y="3290"/>
                </a:lnTo>
                <a:lnTo>
                  <a:pt x="6087" y="3285"/>
                </a:lnTo>
                <a:lnTo>
                  <a:pt x="6053" y="3282"/>
                </a:lnTo>
                <a:lnTo>
                  <a:pt x="6062" y="3280"/>
                </a:lnTo>
                <a:lnTo>
                  <a:pt x="6073" y="3275"/>
                </a:lnTo>
                <a:lnTo>
                  <a:pt x="6082" y="3271"/>
                </a:lnTo>
                <a:lnTo>
                  <a:pt x="6037" y="3259"/>
                </a:lnTo>
                <a:lnTo>
                  <a:pt x="6013" y="3253"/>
                </a:lnTo>
                <a:lnTo>
                  <a:pt x="5990" y="3248"/>
                </a:lnTo>
                <a:lnTo>
                  <a:pt x="6039" y="3118"/>
                </a:lnTo>
                <a:lnTo>
                  <a:pt x="6088" y="2988"/>
                </a:lnTo>
                <a:lnTo>
                  <a:pt x="6112" y="2923"/>
                </a:lnTo>
                <a:lnTo>
                  <a:pt x="6135" y="2858"/>
                </a:lnTo>
                <a:lnTo>
                  <a:pt x="6157" y="2792"/>
                </a:lnTo>
                <a:lnTo>
                  <a:pt x="6179" y="2726"/>
                </a:lnTo>
                <a:lnTo>
                  <a:pt x="6201" y="2652"/>
                </a:lnTo>
                <a:lnTo>
                  <a:pt x="6223" y="2577"/>
                </a:lnTo>
                <a:lnTo>
                  <a:pt x="6244" y="2502"/>
                </a:lnTo>
                <a:lnTo>
                  <a:pt x="6252" y="2464"/>
                </a:lnTo>
                <a:lnTo>
                  <a:pt x="6261" y="2426"/>
                </a:lnTo>
                <a:lnTo>
                  <a:pt x="6265" y="2403"/>
                </a:lnTo>
                <a:lnTo>
                  <a:pt x="6267" y="2381"/>
                </a:lnTo>
                <a:lnTo>
                  <a:pt x="6269" y="2358"/>
                </a:lnTo>
                <a:lnTo>
                  <a:pt x="6270" y="2336"/>
                </a:lnTo>
                <a:lnTo>
                  <a:pt x="6270" y="2314"/>
                </a:lnTo>
                <a:lnTo>
                  <a:pt x="6269" y="2291"/>
                </a:lnTo>
                <a:lnTo>
                  <a:pt x="6267" y="2246"/>
                </a:lnTo>
                <a:lnTo>
                  <a:pt x="6264" y="2200"/>
                </a:lnTo>
                <a:lnTo>
                  <a:pt x="6262" y="2156"/>
                </a:lnTo>
                <a:lnTo>
                  <a:pt x="6262" y="2133"/>
                </a:lnTo>
                <a:lnTo>
                  <a:pt x="6263" y="2111"/>
                </a:lnTo>
                <a:lnTo>
                  <a:pt x="6264" y="2089"/>
                </a:lnTo>
                <a:lnTo>
                  <a:pt x="6266" y="2066"/>
                </a:lnTo>
                <a:lnTo>
                  <a:pt x="6273" y="2066"/>
                </a:lnTo>
                <a:lnTo>
                  <a:pt x="6279" y="2067"/>
                </a:lnTo>
                <a:lnTo>
                  <a:pt x="6291" y="2071"/>
                </a:lnTo>
                <a:lnTo>
                  <a:pt x="6303" y="2076"/>
                </a:lnTo>
                <a:lnTo>
                  <a:pt x="6314" y="2082"/>
                </a:lnTo>
                <a:lnTo>
                  <a:pt x="6322" y="2088"/>
                </a:lnTo>
                <a:lnTo>
                  <a:pt x="6329" y="2093"/>
                </a:lnTo>
                <a:lnTo>
                  <a:pt x="6335" y="2097"/>
                </a:lnTo>
                <a:close/>
                <a:moveTo>
                  <a:pt x="5822" y="2267"/>
                </a:moveTo>
                <a:lnTo>
                  <a:pt x="5815" y="2282"/>
                </a:lnTo>
                <a:lnTo>
                  <a:pt x="5829" y="2280"/>
                </a:lnTo>
                <a:lnTo>
                  <a:pt x="5845" y="2278"/>
                </a:lnTo>
                <a:lnTo>
                  <a:pt x="5864" y="2274"/>
                </a:lnTo>
                <a:lnTo>
                  <a:pt x="5885" y="2270"/>
                </a:lnTo>
                <a:lnTo>
                  <a:pt x="5907" y="2264"/>
                </a:lnTo>
                <a:lnTo>
                  <a:pt x="5927" y="2257"/>
                </a:lnTo>
                <a:lnTo>
                  <a:pt x="5937" y="2253"/>
                </a:lnTo>
                <a:lnTo>
                  <a:pt x="5946" y="2248"/>
                </a:lnTo>
                <a:lnTo>
                  <a:pt x="5924" y="2276"/>
                </a:lnTo>
                <a:lnTo>
                  <a:pt x="5941" y="2271"/>
                </a:lnTo>
                <a:lnTo>
                  <a:pt x="5958" y="2264"/>
                </a:lnTo>
                <a:lnTo>
                  <a:pt x="5994" y="2248"/>
                </a:lnTo>
                <a:lnTo>
                  <a:pt x="6026" y="2233"/>
                </a:lnTo>
                <a:lnTo>
                  <a:pt x="6040" y="2228"/>
                </a:lnTo>
                <a:lnTo>
                  <a:pt x="6050" y="2226"/>
                </a:lnTo>
                <a:lnTo>
                  <a:pt x="6089" y="2188"/>
                </a:lnTo>
                <a:lnTo>
                  <a:pt x="6111" y="2168"/>
                </a:lnTo>
                <a:lnTo>
                  <a:pt x="6132" y="2150"/>
                </a:lnTo>
                <a:lnTo>
                  <a:pt x="6154" y="2131"/>
                </a:lnTo>
                <a:lnTo>
                  <a:pt x="6177" y="2114"/>
                </a:lnTo>
                <a:lnTo>
                  <a:pt x="6199" y="2097"/>
                </a:lnTo>
                <a:lnTo>
                  <a:pt x="6222" y="2083"/>
                </a:lnTo>
                <a:lnTo>
                  <a:pt x="6227" y="2100"/>
                </a:lnTo>
                <a:lnTo>
                  <a:pt x="6231" y="2119"/>
                </a:lnTo>
                <a:lnTo>
                  <a:pt x="6235" y="2137"/>
                </a:lnTo>
                <a:lnTo>
                  <a:pt x="6239" y="2156"/>
                </a:lnTo>
                <a:lnTo>
                  <a:pt x="6244" y="2194"/>
                </a:lnTo>
                <a:lnTo>
                  <a:pt x="6247" y="2232"/>
                </a:lnTo>
                <a:lnTo>
                  <a:pt x="6247" y="2270"/>
                </a:lnTo>
                <a:lnTo>
                  <a:pt x="6246" y="2309"/>
                </a:lnTo>
                <a:lnTo>
                  <a:pt x="6243" y="2349"/>
                </a:lnTo>
                <a:lnTo>
                  <a:pt x="6238" y="2387"/>
                </a:lnTo>
                <a:lnTo>
                  <a:pt x="6231" y="2426"/>
                </a:lnTo>
                <a:lnTo>
                  <a:pt x="6223" y="2465"/>
                </a:lnTo>
                <a:lnTo>
                  <a:pt x="6215" y="2504"/>
                </a:lnTo>
                <a:lnTo>
                  <a:pt x="6205" y="2543"/>
                </a:lnTo>
                <a:lnTo>
                  <a:pt x="6193" y="2583"/>
                </a:lnTo>
                <a:lnTo>
                  <a:pt x="6181" y="2622"/>
                </a:lnTo>
                <a:lnTo>
                  <a:pt x="6167" y="2660"/>
                </a:lnTo>
                <a:lnTo>
                  <a:pt x="6154" y="2699"/>
                </a:lnTo>
                <a:lnTo>
                  <a:pt x="6125" y="2774"/>
                </a:lnTo>
                <a:lnTo>
                  <a:pt x="6094" y="2849"/>
                </a:lnTo>
                <a:lnTo>
                  <a:pt x="6035" y="2989"/>
                </a:lnTo>
                <a:lnTo>
                  <a:pt x="6009" y="3055"/>
                </a:lnTo>
                <a:lnTo>
                  <a:pt x="5985" y="3118"/>
                </a:lnTo>
                <a:lnTo>
                  <a:pt x="5975" y="3148"/>
                </a:lnTo>
                <a:lnTo>
                  <a:pt x="5965" y="3176"/>
                </a:lnTo>
                <a:lnTo>
                  <a:pt x="5958" y="3204"/>
                </a:lnTo>
                <a:lnTo>
                  <a:pt x="5951" y="3231"/>
                </a:lnTo>
                <a:lnTo>
                  <a:pt x="5943" y="3232"/>
                </a:lnTo>
                <a:lnTo>
                  <a:pt x="5937" y="3232"/>
                </a:lnTo>
                <a:lnTo>
                  <a:pt x="5931" y="3231"/>
                </a:lnTo>
                <a:lnTo>
                  <a:pt x="5927" y="3228"/>
                </a:lnTo>
                <a:lnTo>
                  <a:pt x="5924" y="3224"/>
                </a:lnTo>
                <a:lnTo>
                  <a:pt x="5922" y="3219"/>
                </a:lnTo>
                <a:lnTo>
                  <a:pt x="5922" y="3213"/>
                </a:lnTo>
                <a:lnTo>
                  <a:pt x="5924" y="3204"/>
                </a:lnTo>
                <a:lnTo>
                  <a:pt x="5916" y="3226"/>
                </a:lnTo>
                <a:lnTo>
                  <a:pt x="5914" y="3201"/>
                </a:lnTo>
                <a:lnTo>
                  <a:pt x="5911" y="3177"/>
                </a:lnTo>
                <a:lnTo>
                  <a:pt x="5907" y="3154"/>
                </a:lnTo>
                <a:lnTo>
                  <a:pt x="5900" y="3131"/>
                </a:lnTo>
                <a:lnTo>
                  <a:pt x="5895" y="3141"/>
                </a:lnTo>
                <a:lnTo>
                  <a:pt x="5891" y="3152"/>
                </a:lnTo>
                <a:lnTo>
                  <a:pt x="5887" y="3162"/>
                </a:lnTo>
                <a:lnTo>
                  <a:pt x="5885" y="3173"/>
                </a:lnTo>
                <a:lnTo>
                  <a:pt x="5884" y="3185"/>
                </a:lnTo>
                <a:lnTo>
                  <a:pt x="5883" y="3196"/>
                </a:lnTo>
                <a:lnTo>
                  <a:pt x="5882" y="3219"/>
                </a:lnTo>
                <a:lnTo>
                  <a:pt x="5871" y="3214"/>
                </a:lnTo>
                <a:lnTo>
                  <a:pt x="5875" y="3223"/>
                </a:lnTo>
                <a:lnTo>
                  <a:pt x="5839" y="3220"/>
                </a:lnTo>
                <a:lnTo>
                  <a:pt x="5859" y="3205"/>
                </a:lnTo>
                <a:lnTo>
                  <a:pt x="5848" y="3204"/>
                </a:lnTo>
                <a:lnTo>
                  <a:pt x="5831" y="3205"/>
                </a:lnTo>
                <a:lnTo>
                  <a:pt x="5813" y="3206"/>
                </a:lnTo>
                <a:lnTo>
                  <a:pt x="5793" y="3208"/>
                </a:lnTo>
                <a:lnTo>
                  <a:pt x="5758" y="3214"/>
                </a:lnTo>
                <a:lnTo>
                  <a:pt x="5744" y="3216"/>
                </a:lnTo>
                <a:lnTo>
                  <a:pt x="5754" y="3196"/>
                </a:lnTo>
                <a:lnTo>
                  <a:pt x="5741" y="3199"/>
                </a:lnTo>
                <a:lnTo>
                  <a:pt x="5729" y="3202"/>
                </a:lnTo>
                <a:lnTo>
                  <a:pt x="5717" y="3204"/>
                </a:lnTo>
                <a:lnTo>
                  <a:pt x="5705" y="3205"/>
                </a:lnTo>
                <a:lnTo>
                  <a:pt x="5699" y="3204"/>
                </a:lnTo>
                <a:lnTo>
                  <a:pt x="5694" y="3203"/>
                </a:lnTo>
                <a:lnTo>
                  <a:pt x="5691" y="3201"/>
                </a:lnTo>
                <a:lnTo>
                  <a:pt x="5689" y="3198"/>
                </a:lnTo>
                <a:lnTo>
                  <a:pt x="5687" y="3194"/>
                </a:lnTo>
                <a:lnTo>
                  <a:pt x="5688" y="3189"/>
                </a:lnTo>
                <a:lnTo>
                  <a:pt x="5690" y="3183"/>
                </a:lnTo>
                <a:lnTo>
                  <a:pt x="5693" y="3176"/>
                </a:lnTo>
                <a:lnTo>
                  <a:pt x="5697" y="3169"/>
                </a:lnTo>
                <a:lnTo>
                  <a:pt x="5703" y="3163"/>
                </a:lnTo>
                <a:lnTo>
                  <a:pt x="5716" y="3149"/>
                </a:lnTo>
                <a:lnTo>
                  <a:pt x="5731" y="3134"/>
                </a:lnTo>
                <a:lnTo>
                  <a:pt x="5747" y="3120"/>
                </a:lnTo>
                <a:lnTo>
                  <a:pt x="5763" y="3107"/>
                </a:lnTo>
                <a:lnTo>
                  <a:pt x="5788" y="3089"/>
                </a:lnTo>
                <a:lnTo>
                  <a:pt x="5770" y="3085"/>
                </a:lnTo>
                <a:lnTo>
                  <a:pt x="5782" y="3077"/>
                </a:lnTo>
                <a:lnTo>
                  <a:pt x="5793" y="3069"/>
                </a:lnTo>
                <a:lnTo>
                  <a:pt x="5806" y="3061"/>
                </a:lnTo>
                <a:lnTo>
                  <a:pt x="5816" y="3052"/>
                </a:lnTo>
                <a:lnTo>
                  <a:pt x="5827" y="3042"/>
                </a:lnTo>
                <a:lnTo>
                  <a:pt x="5838" y="3032"/>
                </a:lnTo>
                <a:lnTo>
                  <a:pt x="5847" y="3021"/>
                </a:lnTo>
                <a:lnTo>
                  <a:pt x="5856" y="3010"/>
                </a:lnTo>
                <a:lnTo>
                  <a:pt x="5833" y="3013"/>
                </a:lnTo>
                <a:lnTo>
                  <a:pt x="5844" y="3003"/>
                </a:lnTo>
                <a:lnTo>
                  <a:pt x="5853" y="2994"/>
                </a:lnTo>
                <a:lnTo>
                  <a:pt x="5862" y="2984"/>
                </a:lnTo>
                <a:lnTo>
                  <a:pt x="5871" y="2973"/>
                </a:lnTo>
                <a:lnTo>
                  <a:pt x="5879" y="2963"/>
                </a:lnTo>
                <a:lnTo>
                  <a:pt x="5886" y="2952"/>
                </a:lnTo>
                <a:lnTo>
                  <a:pt x="5893" y="2940"/>
                </a:lnTo>
                <a:lnTo>
                  <a:pt x="5899" y="2928"/>
                </a:lnTo>
                <a:lnTo>
                  <a:pt x="5871" y="2935"/>
                </a:lnTo>
                <a:lnTo>
                  <a:pt x="5882" y="2926"/>
                </a:lnTo>
                <a:lnTo>
                  <a:pt x="5892" y="2917"/>
                </a:lnTo>
                <a:lnTo>
                  <a:pt x="5901" y="2906"/>
                </a:lnTo>
                <a:lnTo>
                  <a:pt x="5910" y="2896"/>
                </a:lnTo>
                <a:lnTo>
                  <a:pt x="5917" y="2885"/>
                </a:lnTo>
                <a:lnTo>
                  <a:pt x="5924" y="2873"/>
                </a:lnTo>
                <a:lnTo>
                  <a:pt x="5930" y="2861"/>
                </a:lnTo>
                <a:lnTo>
                  <a:pt x="5935" y="2848"/>
                </a:lnTo>
                <a:lnTo>
                  <a:pt x="5916" y="2855"/>
                </a:lnTo>
                <a:lnTo>
                  <a:pt x="5924" y="2843"/>
                </a:lnTo>
                <a:lnTo>
                  <a:pt x="5932" y="2833"/>
                </a:lnTo>
                <a:lnTo>
                  <a:pt x="5940" y="2822"/>
                </a:lnTo>
                <a:lnTo>
                  <a:pt x="5947" y="2810"/>
                </a:lnTo>
                <a:lnTo>
                  <a:pt x="5953" y="2798"/>
                </a:lnTo>
                <a:lnTo>
                  <a:pt x="5959" y="2786"/>
                </a:lnTo>
                <a:lnTo>
                  <a:pt x="5964" y="2773"/>
                </a:lnTo>
                <a:lnTo>
                  <a:pt x="5970" y="2760"/>
                </a:lnTo>
                <a:lnTo>
                  <a:pt x="5948" y="2773"/>
                </a:lnTo>
                <a:lnTo>
                  <a:pt x="5964" y="2749"/>
                </a:lnTo>
                <a:lnTo>
                  <a:pt x="5979" y="2724"/>
                </a:lnTo>
                <a:lnTo>
                  <a:pt x="5993" y="2698"/>
                </a:lnTo>
                <a:lnTo>
                  <a:pt x="6007" y="2671"/>
                </a:lnTo>
                <a:lnTo>
                  <a:pt x="5984" y="2680"/>
                </a:lnTo>
                <a:lnTo>
                  <a:pt x="6011" y="2637"/>
                </a:lnTo>
                <a:lnTo>
                  <a:pt x="6035" y="2594"/>
                </a:lnTo>
                <a:lnTo>
                  <a:pt x="6010" y="2605"/>
                </a:lnTo>
                <a:lnTo>
                  <a:pt x="6042" y="2562"/>
                </a:lnTo>
                <a:lnTo>
                  <a:pt x="6073" y="2517"/>
                </a:lnTo>
                <a:lnTo>
                  <a:pt x="6045" y="2527"/>
                </a:lnTo>
                <a:lnTo>
                  <a:pt x="6063" y="2509"/>
                </a:lnTo>
                <a:lnTo>
                  <a:pt x="6080" y="2491"/>
                </a:lnTo>
                <a:lnTo>
                  <a:pt x="6096" y="2472"/>
                </a:lnTo>
                <a:lnTo>
                  <a:pt x="6111" y="2453"/>
                </a:lnTo>
                <a:lnTo>
                  <a:pt x="6087" y="2457"/>
                </a:lnTo>
                <a:lnTo>
                  <a:pt x="6111" y="2435"/>
                </a:lnTo>
                <a:lnTo>
                  <a:pt x="6133" y="2412"/>
                </a:lnTo>
                <a:lnTo>
                  <a:pt x="6155" y="2388"/>
                </a:lnTo>
                <a:lnTo>
                  <a:pt x="6176" y="2362"/>
                </a:lnTo>
                <a:lnTo>
                  <a:pt x="6145" y="2370"/>
                </a:lnTo>
                <a:lnTo>
                  <a:pt x="6159" y="2345"/>
                </a:lnTo>
                <a:lnTo>
                  <a:pt x="6174" y="2320"/>
                </a:lnTo>
                <a:lnTo>
                  <a:pt x="6186" y="2293"/>
                </a:lnTo>
                <a:lnTo>
                  <a:pt x="6198" y="2267"/>
                </a:lnTo>
                <a:lnTo>
                  <a:pt x="6182" y="2279"/>
                </a:lnTo>
                <a:lnTo>
                  <a:pt x="6185" y="2270"/>
                </a:lnTo>
                <a:lnTo>
                  <a:pt x="6190" y="2260"/>
                </a:lnTo>
                <a:lnTo>
                  <a:pt x="6197" y="2249"/>
                </a:lnTo>
                <a:lnTo>
                  <a:pt x="6205" y="2237"/>
                </a:lnTo>
                <a:lnTo>
                  <a:pt x="6219" y="2218"/>
                </a:lnTo>
                <a:lnTo>
                  <a:pt x="6225" y="2209"/>
                </a:lnTo>
                <a:lnTo>
                  <a:pt x="6216" y="2216"/>
                </a:lnTo>
                <a:lnTo>
                  <a:pt x="6207" y="2222"/>
                </a:lnTo>
                <a:lnTo>
                  <a:pt x="6197" y="2229"/>
                </a:lnTo>
                <a:lnTo>
                  <a:pt x="6189" y="2237"/>
                </a:lnTo>
                <a:lnTo>
                  <a:pt x="6181" y="2246"/>
                </a:lnTo>
                <a:lnTo>
                  <a:pt x="6174" y="2255"/>
                </a:lnTo>
                <a:lnTo>
                  <a:pt x="6167" y="2264"/>
                </a:lnTo>
                <a:lnTo>
                  <a:pt x="6161" y="2273"/>
                </a:lnTo>
                <a:lnTo>
                  <a:pt x="6154" y="2256"/>
                </a:lnTo>
                <a:lnTo>
                  <a:pt x="6145" y="2282"/>
                </a:lnTo>
                <a:lnTo>
                  <a:pt x="6134" y="2306"/>
                </a:lnTo>
                <a:lnTo>
                  <a:pt x="6122" y="2331"/>
                </a:lnTo>
                <a:lnTo>
                  <a:pt x="6110" y="2356"/>
                </a:lnTo>
                <a:lnTo>
                  <a:pt x="6101" y="2341"/>
                </a:lnTo>
                <a:lnTo>
                  <a:pt x="6084" y="2359"/>
                </a:lnTo>
                <a:lnTo>
                  <a:pt x="6066" y="2376"/>
                </a:lnTo>
                <a:lnTo>
                  <a:pt x="6048" y="2393"/>
                </a:lnTo>
                <a:lnTo>
                  <a:pt x="6028" y="2409"/>
                </a:lnTo>
                <a:lnTo>
                  <a:pt x="6022" y="2396"/>
                </a:lnTo>
                <a:lnTo>
                  <a:pt x="6017" y="2405"/>
                </a:lnTo>
                <a:lnTo>
                  <a:pt x="6010" y="2414"/>
                </a:lnTo>
                <a:lnTo>
                  <a:pt x="6002" y="2421"/>
                </a:lnTo>
                <a:lnTo>
                  <a:pt x="5994" y="2427"/>
                </a:lnTo>
                <a:lnTo>
                  <a:pt x="5985" y="2432"/>
                </a:lnTo>
                <a:lnTo>
                  <a:pt x="5976" y="2436"/>
                </a:lnTo>
                <a:lnTo>
                  <a:pt x="5965" y="2439"/>
                </a:lnTo>
                <a:lnTo>
                  <a:pt x="5955" y="2441"/>
                </a:lnTo>
                <a:lnTo>
                  <a:pt x="5959" y="2430"/>
                </a:lnTo>
                <a:lnTo>
                  <a:pt x="5937" y="2438"/>
                </a:lnTo>
                <a:lnTo>
                  <a:pt x="5915" y="2446"/>
                </a:lnTo>
                <a:lnTo>
                  <a:pt x="5892" y="2452"/>
                </a:lnTo>
                <a:lnTo>
                  <a:pt x="5868" y="2457"/>
                </a:lnTo>
                <a:lnTo>
                  <a:pt x="5871" y="2438"/>
                </a:lnTo>
                <a:lnTo>
                  <a:pt x="5788" y="2508"/>
                </a:lnTo>
                <a:lnTo>
                  <a:pt x="5793" y="2490"/>
                </a:lnTo>
                <a:lnTo>
                  <a:pt x="5752" y="2525"/>
                </a:lnTo>
                <a:lnTo>
                  <a:pt x="5711" y="2561"/>
                </a:lnTo>
                <a:lnTo>
                  <a:pt x="5710" y="2546"/>
                </a:lnTo>
                <a:lnTo>
                  <a:pt x="5702" y="2554"/>
                </a:lnTo>
                <a:lnTo>
                  <a:pt x="5684" y="2570"/>
                </a:lnTo>
                <a:lnTo>
                  <a:pt x="5675" y="2577"/>
                </a:lnTo>
                <a:lnTo>
                  <a:pt x="5665" y="2583"/>
                </a:lnTo>
                <a:lnTo>
                  <a:pt x="5662" y="2585"/>
                </a:lnTo>
                <a:lnTo>
                  <a:pt x="5659" y="2585"/>
                </a:lnTo>
                <a:lnTo>
                  <a:pt x="5657" y="2583"/>
                </a:lnTo>
                <a:lnTo>
                  <a:pt x="5656" y="2581"/>
                </a:lnTo>
                <a:lnTo>
                  <a:pt x="5655" y="2568"/>
                </a:lnTo>
                <a:lnTo>
                  <a:pt x="5655" y="2554"/>
                </a:lnTo>
                <a:lnTo>
                  <a:pt x="5656" y="2538"/>
                </a:lnTo>
                <a:lnTo>
                  <a:pt x="5658" y="2523"/>
                </a:lnTo>
                <a:lnTo>
                  <a:pt x="5663" y="2491"/>
                </a:lnTo>
                <a:lnTo>
                  <a:pt x="5670" y="2465"/>
                </a:lnTo>
                <a:lnTo>
                  <a:pt x="5651" y="2485"/>
                </a:lnTo>
                <a:lnTo>
                  <a:pt x="5657" y="2445"/>
                </a:lnTo>
                <a:lnTo>
                  <a:pt x="5662" y="2404"/>
                </a:lnTo>
                <a:lnTo>
                  <a:pt x="5664" y="2363"/>
                </a:lnTo>
                <a:lnTo>
                  <a:pt x="5665" y="2323"/>
                </a:lnTo>
                <a:lnTo>
                  <a:pt x="5644" y="2368"/>
                </a:lnTo>
                <a:lnTo>
                  <a:pt x="5641" y="2355"/>
                </a:lnTo>
                <a:lnTo>
                  <a:pt x="5640" y="2341"/>
                </a:lnTo>
                <a:lnTo>
                  <a:pt x="5640" y="2328"/>
                </a:lnTo>
                <a:lnTo>
                  <a:pt x="5641" y="2317"/>
                </a:lnTo>
                <a:lnTo>
                  <a:pt x="5643" y="2305"/>
                </a:lnTo>
                <a:lnTo>
                  <a:pt x="5646" y="2295"/>
                </a:lnTo>
                <a:lnTo>
                  <a:pt x="5650" y="2286"/>
                </a:lnTo>
                <a:lnTo>
                  <a:pt x="5655" y="2278"/>
                </a:lnTo>
                <a:lnTo>
                  <a:pt x="5661" y="2269"/>
                </a:lnTo>
                <a:lnTo>
                  <a:pt x="5670" y="2263"/>
                </a:lnTo>
                <a:lnTo>
                  <a:pt x="5678" y="2257"/>
                </a:lnTo>
                <a:lnTo>
                  <a:pt x="5687" y="2252"/>
                </a:lnTo>
                <a:lnTo>
                  <a:pt x="5697" y="2248"/>
                </a:lnTo>
                <a:lnTo>
                  <a:pt x="5708" y="2245"/>
                </a:lnTo>
                <a:lnTo>
                  <a:pt x="5720" y="2241"/>
                </a:lnTo>
                <a:lnTo>
                  <a:pt x="5732" y="2240"/>
                </a:lnTo>
                <a:lnTo>
                  <a:pt x="5709" y="2279"/>
                </a:lnTo>
                <a:lnTo>
                  <a:pt x="5721" y="2281"/>
                </a:lnTo>
                <a:lnTo>
                  <a:pt x="5734" y="2281"/>
                </a:lnTo>
                <a:lnTo>
                  <a:pt x="5752" y="2282"/>
                </a:lnTo>
                <a:lnTo>
                  <a:pt x="5771" y="2281"/>
                </a:lnTo>
                <a:lnTo>
                  <a:pt x="5789" y="2279"/>
                </a:lnTo>
                <a:lnTo>
                  <a:pt x="5798" y="2276"/>
                </a:lnTo>
                <a:lnTo>
                  <a:pt x="5807" y="2273"/>
                </a:lnTo>
                <a:lnTo>
                  <a:pt x="5815" y="2270"/>
                </a:lnTo>
                <a:lnTo>
                  <a:pt x="5822" y="2267"/>
                </a:lnTo>
                <a:close/>
                <a:moveTo>
                  <a:pt x="5725" y="2008"/>
                </a:moveTo>
                <a:lnTo>
                  <a:pt x="5725" y="2008"/>
                </a:lnTo>
                <a:lnTo>
                  <a:pt x="5728" y="2008"/>
                </a:lnTo>
                <a:lnTo>
                  <a:pt x="5732" y="2011"/>
                </a:lnTo>
                <a:lnTo>
                  <a:pt x="5740" y="2016"/>
                </a:lnTo>
                <a:lnTo>
                  <a:pt x="5748" y="2023"/>
                </a:lnTo>
                <a:lnTo>
                  <a:pt x="5737" y="2024"/>
                </a:lnTo>
                <a:lnTo>
                  <a:pt x="5712" y="2028"/>
                </a:lnTo>
                <a:lnTo>
                  <a:pt x="5697" y="2032"/>
                </a:lnTo>
                <a:lnTo>
                  <a:pt x="5683" y="2036"/>
                </a:lnTo>
                <a:lnTo>
                  <a:pt x="5671" y="2040"/>
                </a:lnTo>
                <a:lnTo>
                  <a:pt x="5664" y="2044"/>
                </a:lnTo>
                <a:lnTo>
                  <a:pt x="5660" y="2047"/>
                </a:lnTo>
                <a:lnTo>
                  <a:pt x="5677" y="2064"/>
                </a:lnTo>
                <a:lnTo>
                  <a:pt x="5669" y="2068"/>
                </a:lnTo>
                <a:lnTo>
                  <a:pt x="5660" y="2071"/>
                </a:lnTo>
                <a:lnTo>
                  <a:pt x="5653" y="2073"/>
                </a:lnTo>
                <a:lnTo>
                  <a:pt x="5647" y="2074"/>
                </a:lnTo>
                <a:lnTo>
                  <a:pt x="5641" y="2074"/>
                </a:lnTo>
                <a:lnTo>
                  <a:pt x="5635" y="2073"/>
                </a:lnTo>
                <a:lnTo>
                  <a:pt x="5630" y="2071"/>
                </a:lnTo>
                <a:lnTo>
                  <a:pt x="5625" y="2068"/>
                </a:lnTo>
                <a:lnTo>
                  <a:pt x="5621" y="2064"/>
                </a:lnTo>
                <a:lnTo>
                  <a:pt x="5618" y="2060"/>
                </a:lnTo>
                <a:lnTo>
                  <a:pt x="5615" y="2054"/>
                </a:lnTo>
                <a:lnTo>
                  <a:pt x="5612" y="2048"/>
                </a:lnTo>
                <a:lnTo>
                  <a:pt x="5608" y="2033"/>
                </a:lnTo>
                <a:lnTo>
                  <a:pt x="5605" y="2016"/>
                </a:lnTo>
                <a:lnTo>
                  <a:pt x="5584" y="2057"/>
                </a:lnTo>
                <a:lnTo>
                  <a:pt x="5580" y="2035"/>
                </a:lnTo>
                <a:lnTo>
                  <a:pt x="5579" y="2026"/>
                </a:lnTo>
                <a:lnTo>
                  <a:pt x="5579" y="2018"/>
                </a:lnTo>
                <a:lnTo>
                  <a:pt x="5580" y="2011"/>
                </a:lnTo>
                <a:lnTo>
                  <a:pt x="5581" y="2004"/>
                </a:lnTo>
                <a:lnTo>
                  <a:pt x="5583" y="1999"/>
                </a:lnTo>
                <a:lnTo>
                  <a:pt x="5585" y="1994"/>
                </a:lnTo>
                <a:lnTo>
                  <a:pt x="5588" y="1991"/>
                </a:lnTo>
                <a:lnTo>
                  <a:pt x="5591" y="1988"/>
                </a:lnTo>
                <a:lnTo>
                  <a:pt x="5595" y="1986"/>
                </a:lnTo>
                <a:lnTo>
                  <a:pt x="5599" y="1984"/>
                </a:lnTo>
                <a:lnTo>
                  <a:pt x="5609" y="1983"/>
                </a:lnTo>
                <a:lnTo>
                  <a:pt x="5620" y="1984"/>
                </a:lnTo>
                <a:lnTo>
                  <a:pt x="5632" y="1986"/>
                </a:lnTo>
                <a:lnTo>
                  <a:pt x="5645" y="1989"/>
                </a:lnTo>
                <a:lnTo>
                  <a:pt x="5673" y="1997"/>
                </a:lnTo>
                <a:lnTo>
                  <a:pt x="5686" y="2001"/>
                </a:lnTo>
                <a:lnTo>
                  <a:pt x="5699" y="2004"/>
                </a:lnTo>
                <a:lnTo>
                  <a:pt x="5713" y="2007"/>
                </a:lnTo>
                <a:lnTo>
                  <a:pt x="5725" y="2008"/>
                </a:lnTo>
                <a:close/>
                <a:moveTo>
                  <a:pt x="5450" y="1886"/>
                </a:moveTo>
                <a:lnTo>
                  <a:pt x="5450" y="1886"/>
                </a:lnTo>
                <a:lnTo>
                  <a:pt x="5444" y="1896"/>
                </a:lnTo>
                <a:lnTo>
                  <a:pt x="5446" y="1884"/>
                </a:lnTo>
                <a:lnTo>
                  <a:pt x="5450" y="1886"/>
                </a:lnTo>
                <a:close/>
                <a:moveTo>
                  <a:pt x="5348" y="3922"/>
                </a:moveTo>
                <a:lnTo>
                  <a:pt x="5348" y="3922"/>
                </a:lnTo>
                <a:lnTo>
                  <a:pt x="5342" y="3857"/>
                </a:lnTo>
                <a:lnTo>
                  <a:pt x="5334" y="3791"/>
                </a:lnTo>
                <a:lnTo>
                  <a:pt x="5325" y="3725"/>
                </a:lnTo>
                <a:lnTo>
                  <a:pt x="5316" y="3659"/>
                </a:lnTo>
                <a:lnTo>
                  <a:pt x="5306" y="3593"/>
                </a:lnTo>
                <a:lnTo>
                  <a:pt x="5294" y="3527"/>
                </a:lnTo>
                <a:lnTo>
                  <a:pt x="5282" y="3462"/>
                </a:lnTo>
                <a:lnTo>
                  <a:pt x="5268" y="3398"/>
                </a:lnTo>
                <a:lnTo>
                  <a:pt x="5274" y="3398"/>
                </a:lnTo>
                <a:lnTo>
                  <a:pt x="5281" y="3398"/>
                </a:lnTo>
                <a:lnTo>
                  <a:pt x="5294" y="3401"/>
                </a:lnTo>
                <a:lnTo>
                  <a:pt x="5309" y="3406"/>
                </a:lnTo>
                <a:lnTo>
                  <a:pt x="5324" y="3415"/>
                </a:lnTo>
                <a:lnTo>
                  <a:pt x="5341" y="3423"/>
                </a:lnTo>
                <a:lnTo>
                  <a:pt x="5357" y="3434"/>
                </a:lnTo>
                <a:lnTo>
                  <a:pt x="5390" y="3458"/>
                </a:lnTo>
                <a:lnTo>
                  <a:pt x="5423" y="3484"/>
                </a:lnTo>
                <a:lnTo>
                  <a:pt x="5454" y="3508"/>
                </a:lnTo>
                <a:lnTo>
                  <a:pt x="5482" y="3529"/>
                </a:lnTo>
                <a:lnTo>
                  <a:pt x="5494" y="3537"/>
                </a:lnTo>
                <a:lnTo>
                  <a:pt x="5505" y="3543"/>
                </a:lnTo>
                <a:lnTo>
                  <a:pt x="5499" y="3523"/>
                </a:lnTo>
                <a:lnTo>
                  <a:pt x="5512" y="3534"/>
                </a:lnTo>
                <a:lnTo>
                  <a:pt x="5524" y="3543"/>
                </a:lnTo>
                <a:lnTo>
                  <a:pt x="5538" y="3551"/>
                </a:lnTo>
                <a:lnTo>
                  <a:pt x="5552" y="3556"/>
                </a:lnTo>
                <a:lnTo>
                  <a:pt x="5568" y="3560"/>
                </a:lnTo>
                <a:lnTo>
                  <a:pt x="5583" y="3561"/>
                </a:lnTo>
                <a:lnTo>
                  <a:pt x="5599" y="3561"/>
                </a:lnTo>
                <a:lnTo>
                  <a:pt x="5616" y="3559"/>
                </a:lnTo>
                <a:lnTo>
                  <a:pt x="5599" y="3544"/>
                </a:lnTo>
                <a:lnTo>
                  <a:pt x="5610" y="3548"/>
                </a:lnTo>
                <a:lnTo>
                  <a:pt x="5620" y="3551"/>
                </a:lnTo>
                <a:lnTo>
                  <a:pt x="5630" y="3553"/>
                </a:lnTo>
                <a:lnTo>
                  <a:pt x="5642" y="3554"/>
                </a:lnTo>
                <a:lnTo>
                  <a:pt x="5652" y="3554"/>
                </a:lnTo>
                <a:lnTo>
                  <a:pt x="5662" y="3554"/>
                </a:lnTo>
                <a:lnTo>
                  <a:pt x="5674" y="3552"/>
                </a:lnTo>
                <a:lnTo>
                  <a:pt x="5684" y="3549"/>
                </a:lnTo>
                <a:lnTo>
                  <a:pt x="5664" y="3536"/>
                </a:lnTo>
                <a:lnTo>
                  <a:pt x="5678" y="3538"/>
                </a:lnTo>
                <a:lnTo>
                  <a:pt x="5690" y="3539"/>
                </a:lnTo>
                <a:lnTo>
                  <a:pt x="5704" y="3538"/>
                </a:lnTo>
                <a:lnTo>
                  <a:pt x="5716" y="3537"/>
                </a:lnTo>
                <a:lnTo>
                  <a:pt x="5728" y="3534"/>
                </a:lnTo>
                <a:lnTo>
                  <a:pt x="5741" y="3531"/>
                </a:lnTo>
                <a:lnTo>
                  <a:pt x="5753" y="3526"/>
                </a:lnTo>
                <a:lnTo>
                  <a:pt x="5764" y="3520"/>
                </a:lnTo>
                <a:lnTo>
                  <a:pt x="5745" y="3514"/>
                </a:lnTo>
                <a:lnTo>
                  <a:pt x="5789" y="3498"/>
                </a:lnTo>
                <a:lnTo>
                  <a:pt x="5832" y="3482"/>
                </a:lnTo>
                <a:lnTo>
                  <a:pt x="5813" y="3471"/>
                </a:lnTo>
                <a:lnTo>
                  <a:pt x="5826" y="3471"/>
                </a:lnTo>
                <a:lnTo>
                  <a:pt x="5841" y="3469"/>
                </a:lnTo>
                <a:lnTo>
                  <a:pt x="5854" y="3467"/>
                </a:lnTo>
                <a:lnTo>
                  <a:pt x="5867" y="3463"/>
                </a:lnTo>
                <a:lnTo>
                  <a:pt x="5854" y="3498"/>
                </a:lnTo>
                <a:lnTo>
                  <a:pt x="5841" y="3535"/>
                </a:lnTo>
                <a:lnTo>
                  <a:pt x="5816" y="3610"/>
                </a:lnTo>
                <a:lnTo>
                  <a:pt x="5794" y="3676"/>
                </a:lnTo>
                <a:lnTo>
                  <a:pt x="5781" y="3721"/>
                </a:lnTo>
                <a:lnTo>
                  <a:pt x="5771" y="3715"/>
                </a:lnTo>
                <a:lnTo>
                  <a:pt x="5761" y="3710"/>
                </a:lnTo>
                <a:lnTo>
                  <a:pt x="5753" y="3708"/>
                </a:lnTo>
                <a:lnTo>
                  <a:pt x="5745" y="3706"/>
                </a:lnTo>
                <a:lnTo>
                  <a:pt x="5737" y="3706"/>
                </a:lnTo>
                <a:lnTo>
                  <a:pt x="5730" y="3707"/>
                </a:lnTo>
                <a:lnTo>
                  <a:pt x="5723" y="3710"/>
                </a:lnTo>
                <a:lnTo>
                  <a:pt x="5718" y="3714"/>
                </a:lnTo>
                <a:lnTo>
                  <a:pt x="5712" y="3718"/>
                </a:lnTo>
                <a:lnTo>
                  <a:pt x="5707" y="3724"/>
                </a:lnTo>
                <a:lnTo>
                  <a:pt x="5703" y="3730"/>
                </a:lnTo>
                <a:lnTo>
                  <a:pt x="5698" y="3737"/>
                </a:lnTo>
                <a:lnTo>
                  <a:pt x="5691" y="3753"/>
                </a:lnTo>
                <a:lnTo>
                  <a:pt x="5685" y="3771"/>
                </a:lnTo>
                <a:lnTo>
                  <a:pt x="5680" y="3792"/>
                </a:lnTo>
                <a:lnTo>
                  <a:pt x="5676" y="3814"/>
                </a:lnTo>
                <a:lnTo>
                  <a:pt x="5669" y="3858"/>
                </a:lnTo>
                <a:lnTo>
                  <a:pt x="5661" y="3901"/>
                </a:lnTo>
                <a:lnTo>
                  <a:pt x="5657" y="3920"/>
                </a:lnTo>
                <a:lnTo>
                  <a:pt x="5652" y="3937"/>
                </a:lnTo>
                <a:lnTo>
                  <a:pt x="5643" y="3934"/>
                </a:lnTo>
                <a:lnTo>
                  <a:pt x="5644" y="3952"/>
                </a:lnTo>
                <a:lnTo>
                  <a:pt x="5632" y="3949"/>
                </a:lnTo>
                <a:lnTo>
                  <a:pt x="5620" y="3947"/>
                </a:lnTo>
                <a:lnTo>
                  <a:pt x="5609" y="3944"/>
                </a:lnTo>
                <a:lnTo>
                  <a:pt x="5596" y="3942"/>
                </a:lnTo>
                <a:lnTo>
                  <a:pt x="5584" y="3942"/>
                </a:lnTo>
                <a:lnTo>
                  <a:pt x="5573" y="3942"/>
                </a:lnTo>
                <a:lnTo>
                  <a:pt x="5560" y="3942"/>
                </a:lnTo>
                <a:lnTo>
                  <a:pt x="5548" y="3943"/>
                </a:lnTo>
                <a:lnTo>
                  <a:pt x="5565" y="3959"/>
                </a:lnTo>
                <a:lnTo>
                  <a:pt x="5554" y="3960"/>
                </a:lnTo>
                <a:lnTo>
                  <a:pt x="5542" y="3961"/>
                </a:lnTo>
                <a:lnTo>
                  <a:pt x="5530" y="3962"/>
                </a:lnTo>
                <a:lnTo>
                  <a:pt x="5518" y="3961"/>
                </a:lnTo>
                <a:lnTo>
                  <a:pt x="5507" y="3960"/>
                </a:lnTo>
                <a:lnTo>
                  <a:pt x="5494" y="3958"/>
                </a:lnTo>
                <a:lnTo>
                  <a:pt x="5483" y="3955"/>
                </a:lnTo>
                <a:lnTo>
                  <a:pt x="5472" y="3952"/>
                </a:lnTo>
                <a:lnTo>
                  <a:pt x="5489" y="3968"/>
                </a:lnTo>
                <a:lnTo>
                  <a:pt x="5473" y="3966"/>
                </a:lnTo>
                <a:lnTo>
                  <a:pt x="5456" y="3963"/>
                </a:lnTo>
                <a:lnTo>
                  <a:pt x="5440" y="3959"/>
                </a:lnTo>
                <a:lnTo>
                  <a:pt x="5424" y="3955"/>
                </a:lnTo>
                <a:lnTo>
                  <a:pt x="5408" y="3950"/>
                </a:lnTo>
                <a:lnTo>
                  <a:pt x="5392" y="3944"/>
                </a:lnTo>
                <a:lnTo>
                  <a:pt x="5377" y="3937"/>
                </a:lnTo>
                <a:lnTo>
                  <a:pt x="5361" y="3930"/>
                </a:lnTo>
                <a:lnTo>
                  <a:pt x="5379" y="3961"/>
                </a:lnTo>
                <a:lnTo>
                  <a:pt x="5371" y="3959"/>
                </a:lnTo>
                <a:lnTo>
                  <a:pt x="5363" y="3957"/>
                </a:lnTo>
                <a:lnTo>
                  <a:pt x="5358" y="3953"/>
                </a:lnTo>
                <a:lnTo>
                  <a:pt x="5355" y="3949"/>
                </a:lnTo>
                <a:lnTo>
                  <a:pt x="5352" y="3942"/>
                </a:lnTo>
                <a:lnTo>
                  <a:pt x="5351" y="3936"/>
                </a:lnTo>
                <a:lnTo>
                  <a:pt x="5348" y="3922"/>
                </a:lnTo>
                <a:close/>
                <a:moveTo>
                  <a:pt x="5644" y="5528"/>
                </a:moveTo>
                <a:lnTo>
                  <a:pt x="5644" y="5528"/>
                </a:lnTo>
                <a:lnTo>
                  <a:pt x="5629" y="5532"/>
                </a:lnTo>
                <a:lnTo>
                  <a:pt x="5612" y="5538"/>
                </a:lnTo>
                <a:lnTo>
                  <a:pt x="5572" y="5555"/>
                </a:lnTo>
                <a:lnTo>
                  <a:pt x="5524" y="5574"/>
                </a:lnTo>
                <a:lnTo>
                  <a:pt x="5475" y="5594"/>
                </a:lnTo>
                <a:lnTo>
                  <a:pt x="5450" y="5603"/>
                </a:lnTo>
                <a:lnTo>
                  <a:pt x="5425" y="5611"/>
                </a:lnTo>
                <a:lnTo>
                  <a:pt x="5402" y="5618"/>
                </a:lnTo>
                <a:lnTo>
                  <a:pt x="5378" y="5623"/>
                </a:lnTo>
                <a:lnTo>
                  <a:pt x="5356" y="5625"/>
                </a:lnTo>
                <a:lnTo>
                  <a:pt x="5347" y="5626"/>
                </a:lnTo>
                <a:lnTo>
                  <a:pt x="5337" y="5625"/>
                </a:lnTo>
                <a:lnTo>
                  <a:pt x="5328" y="5625"/>
                </a:lnTo>
                <a:lnTo>
                  <a:pt x="5320" y="5623"/>
                </a:lnTo>
                <a:lnTo>
                  <a:pt x="5312" y="5620"/>
                </a:lnTo>
                <a:lnTo>
                  <a:pt x="5305" y="5617"/>
                </a:lnTo>
                <a:lnTo>
                  <a:pt x="5301" y="5613"/>
                </a:lnTo>
                <a:lnTo>
                  <a:pt x="5296" y="5609"/>
                </a:lnTo>
                <a:lnTo>
                  <a:pt x="5293" y="5603"/>
                </a:lnTo>
                <a:lnTo>
                  <a:pt x="5291" y="5597"/>
                </a:lnTo>
                <a:lnTo>
                  <a:pt x="5289" y="5590"/>
                </a:lnTo>
                <a:lnTo>
                  <a:pt x="5287" y="5581"/>
                </a:lnTo>
                <a:lnTo>
                  <a:pt x="5285" y="5563"/>
                </a:lnTo>
                <a:lnTo>
                  <a:pt x="5285" y="5542"/>
                </a:lnTo>
                <a:lnTo>
                  <a:pt x="5286" y="5520"/>
                </a:lnTo>
                <a:lnTo>
                  <a:pt x="5289" y="5495"/>
                </a:lnTo>
                <a:lnTo>
                  <a:pt x="5292" y="5470"/>
                </a:lnTo>
                <a:lnTo>
                  <a:pt x="5300" y="5421"/>
                </a:lnTo>
                <a:lnTo>
                  <a:pt x="5309" y="5375"/>
                </a:lnTo>
                <a:lnTo>
                  <a:pt x="5316" y="5338"/>
                </a:lnTo>
                <a:lnTo>
                  <a:pt x="5320" y="5314"/>
                </a:lnTo>
                <a:lnTo>
                  <a:pt x="5328" y="5258"/>
                </a:lnTo>
                <a:lnTo>
                  <a:pt x="5338" y="5201"/>
                </a:lnTo>
                <a:lnTo>
                  <a:pt x="5348" y="5145"/>
                </a:lnTo>
                <a:lnTo>
                  <a:pt x="5359" y="5089"/>
                </a:lnTo>
                <a:lnTo>
                  <a:pt x="5382" y="4977"/>
                </a:lnTo>
                <a:lnTo>
                  <a:pt x="5405" y="4865"/>
                </a:lnTo>
                <a:lnTo>
                  <a:pt x="5409" y="4843"/>
                </a:lnTo>
                <a:lnTo>
                  <a:pt x="5413" y="4825"/>
                </a:lnTo>
                <a:lnTo>
                  <a:pt x="5418" y="4806"/>
                </a:lnTo>
                <a:lnTo>
                  <a:pt x="5424" y="4790"/>
                </a:lnTo>
                <a:lnTo>
                  <a:pt x="5436" y="4758"/>
                </a:lnTo>
                <a:lnTo>
                  <a:pt x="5449" y="4728"/>
                </a:lnTo>
                <a:lnTo>
                  <a:pt x="5478" y="4667"/>
                </a:lnTo>
                <a:lnTo>
                  <a:pt x="5492" y="4634"/>
                </a:lnTo>
                <a:lnTo>
                  <a:pt x="5508" y="4595"/>
                </a:lnTo>
                <a:lnTo>
                  <a:pt x="5515" y="4601"/>
                </a:lnTo>
                <a:lnTo>
                  <a:pt x="5525" y="4607"/>
                </a:lnTo>
                <a:lnTo>
                  <a:pt x="5531" y="4609"/>
                </a:lnTo>
                <a:lnTo>
                  <a:pt x="5539" y="4611"/>
                </a:lnTo>
                <a:lnTo>
                  <a:pt x="5546" y="4611"/>
                </a:lnTo>
                <a:lnTo>
                  <a:pt x="5555" y="4611"/>
                </a:lnTo>
                <a:lnTo>
                  <a:pt x="5539" y="4618"/>
                </a:lnTo>
                <a:lnTo>
                  <a:pt x="5559" y="4626"/>
                </a:lnTo>
                <a:lnTo>
                  <a:pt x="5580" y="4633"/>
                </a:lnTo>
                <a:lnTo>
                  <a:pt x="5602" y="4637"/>
                </a:lnTo>
                <a:lnTo>
                  <a:pt x="5624" y="4640"/>
                </a:lnTo>
                <a:lnTo>
                  <a:pt x="5605" y="4644"/>
                </a:lnTo>
                <a:lnTo>
                  <a:pt x="5647" y="4659"/>
                </a:lnTo>
                <a:lnTo>
                  <a:pt x="5687" y="4674"/>
                </a:lnTo>
                <a:lnTo>
                  <a:pt x="5667" y="4679"/>
                </a:lnTo>
                <a:lnTo>
                  <a:pt x="5692" y="4694"/>
                </a:lnTo>
                <a:lnTo>
                  <a:pt x="5719" y="4706"/>
                </a:lnTo>
                <a:lnTo>
                  <a:pt x="5746" y="4716"/>
                </a:lnTo>
                <a:lnTo>
                  <a:pt x="5774" y="4723"/>
                </a:lnTo>
                <a:lnTo>
                  <a:pt x="5742" y="4727"/>
                </a:lnTo>
                <a:lnTo>
                  <a:pt x="5792" y="4743"/>
                </a:lnTo>
                <a:lnTo>
                  <a:pt x="5843" y="4759"/>
                </a:lnTo>
                <a:lnTo>
                  <a:pt x="5823" y="4765"/>
                </a:lnTo>
                <a:lnTo>
                  <a:pt x="5840" y="4770"/>
                </a:lnTo>
                <a:lnTo>
                  <a:pt x="5857" y="4775"/>
                </a:lnTo>
                <a:lnTo>
                  <a:pt x="5875" y="4778"/>
                </a:lnTo>
                <a:lnTo>
                  <a:pt x="5891" y="4780"/>
                </a:lnTo>
                <a:lnTo>
                  <a:pt x="5910" y="4782"/>
                </a:lnTo>
                <a:lnTo>
                  <a:pt x="5927" y="4780"/>
                </a:lnTo>
                <a:lnTo>
                  <a:pt x="5945" y="4779"/>
                </a:lnTo>
                <a:lnTo>
                  <a:pt x="5962" y="4777"/>
                </a:lnTo>
                <a:lnTo>
                  <a:pt x="5945" y="4791"/>
                </a:lnTo>
                <a:lnTo>
                  <a:pt x="5959" y="4790"/>
                </a:lnTo>
                <a:lnTo>
                  <a:pt x="5974" y="4788"/>
                </a:lnTo>
                <a:lnTo>
                  <a:pt x="5988" y="4785"/>
                </a:lnTo>
                <a:lnTo>
                  <a:pt x="5999" y="4780"/>
                </a:lnTo>
                <a:lnTo>
                  <a:pt x="6018" y="4773"/>
                </a:lnTo>
                <a:lnTo>
                  <a:pt x="6025" y="4770"/>
                </a:lnTo>
                <a:lnTo>
                  <a:pt x="6014" y="4792"/>
                </a:lnTo>
                <a:lnTo>
                  <a:pt x="6022" y="4788"/>
                </a:lnTo>
                <a:lnTo>
                  <a:pt x="6033" y="4782"/>
                </a:lnTo>
                <a:lnTo>
                  <a:pt x="6061" y="4763"/>
                </a:lnTo>
                <a:lnTo>
                  <a:pt x="6096" y="4738"/>
                </a:lnTo>
                <a:lnTo>
                  <a:pt x="6082" y="4762"/>
                </a:lnTo>
                <a:lnTo>
                  <a:pt x="6093" y="4757"/>
                </a:lnTo>
                <a:lnTo>
                  <a:pt x="6105" y="4751"/>
                </a:lnTo>
                <a:lnTo>
                  <a:pt x="6115" y="4743"/>
                </a:lnTo>
                <a:lnTo>
                  <a:pt x="6124" y="4736"/>
                </a:lnTo>
                <a:lnTo>
                  <a:pt x="6133" y="4728"/>
                </a:lnTo>
                <a:lnTo>
                  <a:pt x="6144" y="4720"/>
                </a:lnTo>
                <a:lnTo>
                  <a:pt x="6154" y="4713"/>
                </a:lnTo>
                <a:lnTo>
                  <a:pt x="6165" y="4708"/>
                </a:lnTo>
                <a:lnTo>
                  <a:pt x="6169" y="4720"/>
                </a:lnTo>
                <a:lnTo>
                  <a:pt x="6173" y="4733"/>
                </a:lnTo>
                <a:lnTo>
                  <a:pt x="6175" y="4747"/>
                </a:lnTo>
                <a:lnTo>
                  <a:pt x="6177" y="4762"/>
                </a:lnTo>
                <a:lnTo>
                  <a:pt x="6177" y="4777"/>
                </a:lnTo>
                <a:lnTo>
                  <a:pt x="6177" y="4795"/>
                </a:lnTo>
                <a:lnTo>
                  <a:pt x="6175" y="4830"/>
                </a:lnTo>
                <a:lnTo>
                  <a:pt x="6171" y="4867"/>
                </a:lnTo>
                <a:lnTo>
                  <a:pt x="6164" y="4906"/>
                </a:lnTo>
                <a:lnTo>
                  <a:pt x="6156" y="4946"/>
                </a:lnTo>
                <a:lnTo>
                  <a:pt x="6147" y="4987"/>
                </a:lnTo>
                <a:lnTo>
                  <a:pt x="6136" y="5028"/>
                </a:lnTo>
                <a:lnTo>
                  <a:pt x="6125" y="5068"/>
                </a:lnTo>
                <a:lnTo>
                  <a:pt x="6105" y="5145"/>
                </a:lnTo>
                <a:lnTo>
                  <a:pt x="6085" y="5214"/>
                </a:lnTo>
                <a:lnTo>
                  <a:pt x="6077" y="5244"/>
                </a:lnTo>
                <a:lnTo>
                  <a:pt x="6071" y="5271"/>
                </a:lnTo>
                <a:lnTo>
                  <a:pt x="6065" y="5292"/>
                </a:lnTo>
                <a:lnTo>
                  <a:pt x="6060" y="5311"/>
                </a:lnTo>
                <a:lnTo>
                  <a:pt x="6053" y="5329"/>
                </a:lnTo>
                <a:lnTo>
                  <a:pt x="6046" y="5346"/>
                </a:lnTo>
                <a:lnTo>
                  <a:pt x="6039" y="5362"/>
                </a:lnTo>
                <a:lnTo>
                  <a:pt x="6029" y="5376"/>
                </a:lnTo>
                <a:lnTo>
                  <a:pt x="6020" y="5389"/>
                </a:lnTo>
                <a:lnTo>
                  <a:pt x="6011" y="5401"/>
                </a:lnTo>
                <a:lnTo>
                  <a:pt x="6000" y="5412"/>
                </a:lnTo>
                <a:lnTo>
                  <a:pt x="5989" y="5423"/>
                </a:lnTo>
                <a:lnTo>
                  <a:pt x="5978" y="5432"/>
                </a:lnTo>
                <a:lnTo>
                  <a:pt x="5965" y="5440"/>
                </a:lnTo>
                <a:lnTo>
                  <a:pt x="5953" y="5447"/>
                </a:lnTo>
                <a:lnTo>
                  <a:pt x="5940" y="5455"/>
                </a:lnTo>
                <a:lnTo>
                  <a:pt x="5926" y="5461"/>
                </a:lnTo>
                <a:lnTo>
                  <a:pt x="5913" y="5466"/>
                </a:lnTo>
                <a:lnTo>
                  <a:pt x="5883" y="5476"/>
                </a:lnTo>
                <a:lnTo>
                  <a:pt x="5852" y="5485"/>
                </a:lnTo>
                <a:lnTo>
                  <a:pt x="5820" y="5492"/>
                </a:lnTo>
                <a:lnTo>
                  <a:pt x="5786" y="5498"/>
                </a:lnTo>
                <a:lnTo>
                  <a:pt x="5716" y="5511"/>
                </a:lnTo>
                <a:lnTo>
                  <a:pt x="5680" y="5519"/>
                </a:lnTo>
                <a:lnTo>
                  <a:pt x="5644" y="5528"/>
                </a:lnTo>
                <a:close/>
                <a:moveTo>
                  <a:pt x="5903" y="5603"/>
                </a:moveTo>
                <a:lnTo>
                  <a:pt x="5903" y="5603"/>
                </a:lnTo>
                <a:lnTo>
                  <a:pt x="5880" y="5601"/>
                </a:lnTo>
                <a:lnTo>
                  <a:pt x="5856" y="5598"/>
                </a:lnTo>
                <a:lnTo>
                  <a:pt x="5830" y="5594"/>
                </a:lnTo>
                <a:lnTo>
                  <a:pt x="5804" y="5589"/>
                </a:lnTo>
                <a:lnTo>
                  <a:pt x="5752" y="5576"/>
                </a:lnTo>
                <a:lnTo>
                  <a:pt x="5705" y="5565"/>
                </a:lnTo>
                <a:lnTo>
                  <a:pt x="5769" y="5550"/>
                </a:lnTo>
                <a:lnTo>
                  <a:pt x="5799" y="5543"/>
                </a:lnTo>
                <a:lnTo>
                  <a:pt x="5831" y="5537"/>
                </a:lnTo>
                <a:lnTo>
                  <a:pt x="5862" y="5532"/>
                </a:lnTo>
                <a:lnTo>
                  <a:pt x="5893" y="5529"/>
                </a:lnTo>
                <a:lnTo>
                  <a:pt x="5923" y="5527"/>
                </a:lnTo>
                <a:lnTo>
                  <a:pt x="5954" y="5526"/>
                </a:lnTo>
                <a:lnTo>
                  <a:pt x="5984" y="5527"/>
                </a:lnTo>
                <a:lnTo>
                  <a:pt x="6014" y="5531"/>
                </a:lnTo>
                <a:lnTo>
                  <a:pt x="6028" y="5533"/>
                </a:lnTo>
                <a:lnTo>
                  <a:pt x="6043" y="5537"/>
                </a:lnTo>
                <a:lnTo>
                  <a:pt x="6057" y="5540"/>
                </a:lnTo>
                <a:lnTo>
                  <a:pt x="6072" y="5545"/>
                </a:lnTo>
                <a:lnTo>
                  <a:pt x="6086" y="5551"/>
                </a:lnTo>
                <a:lnTo>
                  <a:pt x="6099" y="5557"/>
                </a:lnTo>
                <a:lnTo>
                  <a:pt x="6114" y="5563"/>
                </a:lnTo>
                <a:lnTo>
                  <a:pt x="6127" y="5571"/>
                </a:lnTo>
                <a:lnTo>
                  <a:pt x="6142" y="5579"/>
                </a:lnTo>
                <a:lnTo>
                  <a:pt x="6155" y="5589"/>
                </a:lnTo>
                <a:lnTo>
                  <a:pt x="6168" y="5598"/>
                </a:lnTo>
                <a:lnTo>
                  <a:pt x="6182" y="5609"/>
                </a:lnTo>
                <a:lnTo>
                  <a:pt x="6135" y="5611"/>
                </a:lnTo>
                <a:lnTo>
                  <a:pt x="6092" y="5612"/>
                </a:lnTo>
                <a:lnTo>
                  <a:pt x="6053" y="5611"/>
                </a:lnTo>
                <a:lnTo>
                  <a:pt x="6017" y="5610"/>
                </a:lnTo>
                <a:lnTo>
                  <a:pt x="5954" y="5606"/>
                </a:lnTo>
                <a:lnTo>
                  <a:pt x="5926" y="5604"/>
                </a:lnTo>
                <a:lnTo>
                  <a:pt x="5903" y="5603"/>
                </a:lnTo>
                <a:close/>
                <a:moveTo>
                  <a:pt x="6216" y="5607"/>
                </a:moveTo>
                <a:lnTo>
                  <a:pt x="6216" y="5607"/>
                </a:lnTo>
                <a:lnTo>
                  <a:pt x="6205" y="5599"/>
                </a:lnTo>
                <a:lnTo>
                  <a:pt x="6192" y="5592"/>
                </a:lnTo>
                <a:lnTo>
                  <a:pt x="6164" y="5577"/>
                </a:lnTo>
                <a:lnTo>
                  <a:pt x="6136" y="5563"/>
                </a:lnTo>
                <a:lnTo>
                  <a:pt x="6107" y="5548"/>
                </a:lnTo>
                <a:lnTo>
                  <a:pt x="6078" y="5535"/>
                </a:lnTo>
                <a:lnTo>
                  <a:pt x="6050" y="5521"/>
                </a:lnTo>
                <a:lnTo>
                  <a:pt x="6024" y="5505"/>
                </a:lnTo>
                <a:lnTo>
                  <a:pt x="6014" y="5498"/>
                </a:lnTo>
                <a:lnTo>
                  <a:pt x="6004" y="5490"/>
                </a:lnTo>
                <a:lnTo>
                  <a:pt x="6005" y="5490"/>
                </a:lnTo>
                <a:lnTo>
                  <a:pt x="6006" y="5489"/>
                </a:lnTo>
                <a:lnTo>
                  <a:pt x="6009" y="5484"/>
                </a:lnTo>
                <a:lnTo>
                  <a:pt x="6012" y="5475"/>
                </a:lnTo>
                <a:lnTo>
                  <a:pt x="6016" y="5462"/>
                </a:lnTo>
                <a:lnTo>
                  <a:pt x="6026" y="5427"/>
                </a:lnTo>
                <a:lnTo>
                  <a:pt x="6039" y="5380"/>
                </a:lnTo>
                <a:lnTo>
                  <a:pt x="6068" y="5261"/>
                </a:lnTo>
                <a:lnTo>
                  <a:pt x="6101" y="5122"/>
                </a:lnTo>
                <a:lnTo>
                  <a:pt x="6135" y="4980"/>
                </a:lnTo>
                <a:lnTo>
                  <a:pt x="6152" y="4916"/>
                </a:lnTo>
                <a:lnTo>
                  <a:pt x="6167" y="4856"/>
                </a:lnTo>
                <a:lnTo>
                  <a:pt x="6182" y="4805"/>
                </a:lnTo>
                <a:lnTo>
                  <a:pt x="6195" y="4765"/>
                </a:lnTo>
                <a:lnTo>
                  <a:pt x="6201" y="4751"/>
                </a:lnTo>
                <a:lnTo>
                  <a:pt x="6207" y="4738"/>
                </a:lnTo>
                <a:lnTo>
                  <a:pt x="6212" y="4730"/>
                </a:lnTo>
                <a:lnTo>
                  <a:pt x="6214" y="4728"/>
                </a:lnTo>
                <a:lnTo>
                  <a:pt x="6216" y="4727"/>
                </a:lnTo>
                <a:lnTo>
                  <a:pt x="6235" y="4778"/>
                </a:lnTo>
                <a:lnTo>
                  <a:pt x="6255" y="4831"/>
                </a:lnTo>
                <a:lnTo>
                  <a:pt x="6265" y="4857"/>
                </a:lnTo>
                <a:lnTo>
                  <a:pt x="6276" y="4883"/>
                </a:lnTo>
                <a:lnTo>
                  <a:pt x="6288" y="4907"/>
                </a:lnTo>
                <a:lnTo>
                  <a:pt x="6300" y="4932"/>
                </a:lnTo>
                <a:lnTo>
                  <a:pt x="6307" y="4917"/>
                </a:lnTo>
                <a:lnTo>
                  <a:pt x="6310" y="4930"/>
                </a:lnTo>
                <a:lnTo>
                  <a:pt x="6315" y="4943"/>
                </a:lnTo>
                <a:lnTo>
                  <a:pt x="6321" y="4956"/>
                </a:lnTo>
                <a:lnTo>
                  <a:pt x="6328" y="4967"/>
                </a:lnTo>
                <a:lnTo>
                  <a:pt x="6337" y="4976"/>
                </a:lnTo>
                <a:lnTo>
                  <a:pt x="6348" y="4986"/>
                </a:lnTo>
                <a:lnTo>
                  <a:pt x="6360" y="4994"/>
                </a:lnTo>
                <a:lnTo>
                  <a:pt x="6373" y="5001"/>
                </a:lnTo>
                <a:lnTo>
                  <a:pt x="6368" y="4983"/>
                </a:lnTo>
                <a:lnTo>
                  <a:pt x="6374" y="4990"/>
                </a:lnTo>
                <a:lnTo>
                  <a:pt x="6380" y="4997"/>
                </a:lnTo>
                <a:lnTo>
                  <a:pt x="6387" y="5004"/>
                </a:lnTo>
                <a:lnTo>
                  <a:pt x="6394" y="5010"/>
                </a:lnTo>
                <a:lnTo>
                  <a:pt x="6401" y="5016"/>
                </a:lnTo>
                <a:lnTo>
                  <a:pt x="6410" y="5021"/>
                </a:lnTo>
                <a:lnTo>
                  <a:pt x="6418" y="5025"/>
                </a:lnTo>
                <a:lnTo>
                  <a:pt x="6427" y="5029"/>
                </a:lnTo>
                <a:lnTo>
                  <a:pt x="6420" y="5009"/>
                </a:lnTo>
                <a:lnTo>
                  <a:pt x="6428" y="5018"/>
                </a:lnTo>
                <a:lnTo>
                  <a:pt x="6436" y="5025"/>
                </a:lnTo>
                <a:lnTo>
                  <a:pt x="6447" y="5031"/>
                </a:lnTo>
                <a:lnTo>
                  <a:pt x="6456" y="5036"/>
                </a:lnTo>
                <a:lnTo>
                  <a:pt x="6466" y="5041"/>
                </a:lnTo>
                <a:lnTo>
                  <a:pt x="6478" y="5044"/>
                </a:lnTo>
                <a:lnTo>
                  <a:pt x="6489" y="5046"/>
                </a:lnTo>
                <a:lnTo>
                  <a:pt x="6500" y="5049"/>
                </a:lnTo>
                <a:lnTo>
                  <a:pt x="6489" y="5034"/>
                </a:lnTo>
                <a:lnTo>
                  <a:pt x="6502" y="5035"/>
                </a:lnTo>
                <a:lnTo>
                  <a:pt x="6514" y="5037"/>
                </a:lnTo>
                <a:lnTo>
                  <a:pt x="6525" y="5041"/>
                </a:lnTo>
                <a:lnTo>
                  <a:pt x="6536" y="5045"/>
                </a:lnTo>
                <a:lnTo>
                  <a:pt x="6546" y="5052"/>
                </a:lnTo>
                <a:lnTo>
                  <a:pt x="6555" y="5058"/>
                </a:lnTo>
                <a:lnTo>
                  <a:pt x="6563" y="5065"/>
                </a:lnTo>
                <a:lnTo>
                  <a:pt x="6571" y="5073"/>
                </a:lnTo>
                <a:lnTo>
                  <a:pt x="6551" y="5063"/>
                </a:lnTo>
                <a:lnTo>
                  <a:pt x="6571" y="5093"/>
                </a:lnTo>
                <a:lnTo>
                  <a:pt x="6593" y="5123"/>
                </a:lnTo>
                <a:lnTo>
                  <a:pt x="6603" y="5137"/>
                </a:lnTo>
                <a:lnTo>
                  <a:pt x="6613" y="5153"/>
                </a:lnTo>
                <a:lnTo>
                  <a:pt x="6621" y="5169"/>
                </a:lnTo>
                <a:lnTo>
                  <a:pt x="6629" y="5186"/>
                </a:lnTo>
                <a:lnTo>
                  <a:pt x="6625" y="5180"/>
                </a:lnTo>
                <a:lnTo>
                  <a:pt x="6615" y="5166"/>
                </a:lnTo>
                <a:lnTo>
                  <a:pt x="6609" y="5158"/>
                </a:lnTo>
                <a:lnTo>
                  <a:pt x="6600" y="5150"/>
                </a:lnTo>
                <a:lnTo>
                  <a:pt x="6591" y="5140"/>
                </a:lnTo>
                <a:lnTo>
                  <a:pt x="6581" y="5133"/>
                </a:lnTo>
                <a:lnTo>
                  <a:pt x="6579" y="5149"/>
                </a:lnTo>
                <a:lnTo>
                  <a:pt x="6575" y="5142"/>
                </a:lnTo>
                <a:lnTo>
                  <a:pt x="6562" y="5130"/>
                </a:lnTo>
                <a:lnTo>
                  <a:pt x="6553" y="5122"/>
                </a:lnTo>
                <a:lnTo>
                  <a:pt x="6544" y="5114"/>
                </a:lnTo>
                <a:lnTo>
                  <a:pt x="6531" y="5107"/>
                </a:lnTo>
                <a:lnTo>
                  <a:pt x="6519" y="5102"/>
                </a:lnTo>
                <a:lnTo>
                  <a:pt x="6518" y="5117"/>
                </a:lnTo>
                <a:lnTo>
                  <a:pt x="6514" y="5112"/>
                </a:lnTo>
                <a:lnTo>
                  <a:pt x="6501" y="5102"/>
                </a:lnTo>
                <a:lnTo>
                  <a:pt x="6493" y="5097"/>
                </a:lnTo>
                <a:lnTo>
                  <a:pt x="6483" y="5092"/>
                </a:lnTo>
                <a:lnTo>
                  <a:pt x="6471" y="5088"/>
                </a:lnTo>
                <a:lnTo>
                  <a:pt x="6460" y="5085"/>
                </a:lnTo>
                <a:lnTo>
                  <a:pt x="6461" y="5095"/>
                </a:lnTo>
                <a:lnTo>
                  <a:pt x="6455" y="5091"/>
                </a:lnTo>
                <a:lnTo>
                  <a:pt x="6440" y="5083"/>
                </a:lnTo>
                <a:lnTo>
                  <a:pt x="6430" y="5078"/>
                </a:lnTo>
                <a:lnTo>
                  <a:pt x="6420" y="5074"/>
                </a:lnTo>
                <a:lnTo>
                  <a:pt x="6411" y="5071"/>
                </a:lnTo>
                <a:lnTo>
                  <a:pt x="6402" y="5070"/>
                </a:lnTo>
                <a:lnTo>
                  <a:pt x="6406" y="5083"/>
                </a:lnTo>
                <a:lnTo>
                  <a:pt x="6397" y="5076"/>
                </a:lnTo>
                <a:lnTo>
                  <a:pt x="6387" y="5071"/>
                </a:lnTo>
                <a:lnTo>
                  <a:pt x="6378" y="5066"/>
                </a:lnTo>
                <a:lnTo>
                  <a:pt x="6367" y="5062"/>
                </a:lnTo>
                <a:lnTo>
                  <a:pt x="6357" y="5059"/>
                </a:lnTo>
                <a:lnTo>
                  <a:pt x="6347" y="5056"/>
                </a:lnTo>
                <a:lnTo>
                  <a:pt x="6336" y="5054"/>
                </a:lnTo>
                <a:lnTo>
                  <a:pt x="6325" y="5052"/>
                </a:lnTo>
                <a:lnTo>
                  <a:pt x="6331" y="5061"/>
                </a:lnTo>
                <a:lnTo>
                  <a:pt x="6339" y="5069"/>
                </a:lnTo>
                <a:lnTo>
                  <a:pt x="6347" y="5076"/>
                </a:lnTo>
                <a:lnTo>
                  <a:pt x="6356" y="5084"/>
                </a:lnTo>
                <a:lnTo>
                  <a:pt x="6365" y="5090"/>
                </a:lnTo>
                <a:lnTo>
                  <a:pt x="6376" y="5095"/>
                </a:lnTo>
                <a:lnTo>
                  <a:pt x="6386" y="5099"/>
                </a:lnTo>
                <a:lnTo>
                  <a:pt x="6397" y="5102"/>
                </a:lnTo>
                <a:lnTo>
                  <a:pt x="6380" y="5106"/>
                </a:lnTo>
                <a:lnTo>
                  <a:pt x="6387" y="5110"/>
                </a:lnTo>
                <a:lnTo>
                  <a:pt x="6404" y="5121"/>
                </a:lnTo>
                <a:lnTo>
                  <a:pt x="6425" y="5130"/>
                </a:lnTo>
                <a:lnTo>
                  <a:pt x="6434" y="5133"/>
                </a:lnTo>
                <a:lnTo>
                  <a:pt x="6442" y="5135"/>
                </a:lnTo>
                <a:lnTo>
                  <a:pt x="6430" y="5144"/>
                </a:lnTo>
                <a:lnTo>
                  <a:pt x="6440" y="5145"/>
                </a:lnTo>
                <a:lnTo>
                  <a:pt x="6449" y="5149"/>
                </a:lnTo>
                <a:lnTo>
                  <a:pt x="6457" y="5153"/>
                </a:lnTo>
                <a:lnTo>
                  <a:pt x="6465" y="5158"/>
                </a:lnTo>
                <a:lnTo>
                  <a:pt x="6473" y="5164"/>
                </a:lnTo>
                <a:lnTo>
                  <a:pt x="6479" y="5171"/>
                </a:lnTo>
                <a:lnTo>
                  <a:pt x="6484" y="5179"/>
                </a:lnTo>
                <a:lnTo>
                  <a:pt x="6489" y="5189"/>
                </a:lnTo>
                <a:lnTo>
                  <a:pt x="6469" y="5192"/>
                </a:lnTo>
                <a:lnTo>
                  <a:pt x="6481" y="5208"/>
                </a:lnTo>
                <a:lnTo>
                  <a:pt x="6493" y="5225"/>
                </a:lnTo>
                <a:lnTo>
                  <a:pt x="6508" y="5240"/>
                </a:lnTo>
                <a:lnTo>
                  <a:pt x="6522" y="5255"/>
                </a:lnTo>
                <a:lnTo>
                  <a:pt x="6509" y="5256"/>
                </a:lnTo>
                <a:lnTo>
                  <a:pt x="6533" y="5278"/>
                </a:lnTo>
                <a:lnTo>
                  <a:pt x="6561" y="5305"/>
                </a:lnTo>
                <a:lnTo>
                  <a:pt x="6589" y="5334"/>
                </a:lnTo>
                <a:lnTo>
                  <a:pt x="6618" y="5365"/>
                </a:lnTo>
                <a:lnTo>
                  <a:pt x="6646" y="5396"/>
                </a:lnTo>
                <a:lnTo>
                  <a:pt x="6672" y="5428"/>
                </a:lnTo>
                <a:lnTo>
                  <a:pt x="6695" y="5460"/>
                </a:lnTo>
                <a:lnTo>
                  <a:pt x="6706" y="5475"/>
                </a:lnTo>
                <a:lnTo>
                  <a:pt x="6716" y="5490"/>
                </a:lnTo>
                <a:lnTo>
                  <a:pt x="6704" y="5500"/>
                </a:lnTo>
                <a:lnTo>
                  <a:pt x="6693" y="5509"/>
                </a:lnTo>
                <a:lnTo>
                  <a:pt x="6681" y="5519"/>
                </a:lnTo>
                <a:lnTo>
                  <a:pt x="6667" y="5527"/>
                </a:lnTo>
                <a:lnTo>
                  <a:pt x="6654" y="5534"/>
                </a:lnTo>
                <a:lnTo>
                  <a:pt x="6641" y="5540"/>
                </a:lnTo>
                <a:lnTo>
                  <a:pt x="6625" y="5546"/>
                </a:lnTo>
                <a:lnTo>
                  <a:pt x="6611" y="5553"/>
                </a:lnTo>
                <a:lnTo>
                  <a:pt x="6579" y="5563"/>
                </a:lnTo>
                <a:lnTo>
                  <a:pt x="6546" y="5570"/>
                </a:lnTo>
                <a:lnTo>
                  <a:pt x="6512" y="5577"/>
                </a:lnTo>
                <a:lnTo>
                  <a:pt x="6478" y="5583"/>
                </a:lnTo>
                <a:lnTo>
                  <a:pt x="6443" y="5587"/>
                </a:lnTo>
                <a:lnTo>
                  <a:pt x="6408" y="5590"/>
                </a:lnTo>
                <a:lnTo>
                  <a:pt x="6339" y="5595"/>
                </a:lnTo>
                <a:lnTo>
                  <a:pt x="6274" y="5600"/>
                </a:lnTo>
                <a:lnTo>
                  <a:pt x="6244" y="5603"/>
                </a:lnTo>
                <a:lnTo>
                  <a:pt x="6216" y="5607"/>
                </a:lnTo>
                <a:close/>
                <a:moveTo>
                  <a:pt x="6888" y="5946"/>
                </a:moveTo>
                <a:lnTo>
                  <a:pt x="6888" y="5946"/>
                </a:lnTo>
                <a:lnTo>
                  <a:pt x="6879" y="5956"/>
                </a:lnTo>
                <a:lnTo>
                  <a:pt x="6869" y="5964"/>
                </a:lnTo>
                <a:lnTo>
                  <a:pt x="6861" y="5970"/>
                </a:lnTo>
                <a:lnTo>
                  <a:pt x="6853" y="5976"/>
                </a:lnTo>
                <a:lnTo>
                  <a:pt x="6845" y="5981"/>
                </a:lnTo>
                <a:lnTo>
                  <a:pt x="6836" y="5986"/>
                </a:lnTo>
                <a:lnTo>
                  <a:pt x="6828" y="5989"/>
                </a:lnTo>
                <a:lnTo>
                  <a:pt x="6820" y="5991"/>
                </a:lnTo>
                <a:lnTo>
                  <a:pt x="6812" y="5992"/>
                </a:lnTo>
                <a:lnTo>
                  <a:pt x="6803" y="5992"/>
                </a:lnTo>
                <a:lnTo>
                  <a:pt x="6796" y="5992"/>
                </a:lnTo>
                <a:lnTo>
                  <a:pt x="6788" y="5991"/>
                </a:lnTo>
                <a:lnTo>
                  <a:pt x="6781" y="5989"/>
                </a:lnTo>
                <a:lnTo>
                  <a:pt x="6772" y="5987"/>
                </a:lnTo>
                <a:lnTo>
                  <a:pt x="6758" y="5980"/>
                </a:lnTo>
                <a:lnTo>
                  <a:pt x="6743" y="5971"/>
                </a:lnTo>
                <a:lnTo>
                  <a:pt x="6727" y="5961"/>
                </a:lnTo>
                <a:lnTo>
                  <a:pt x="6712" y="5950"/>
                </a:lnTo>
                <a:lnTo>
                  <a:pt x="6696" y="5937"/>
                </a:lnTo>
                <a:lnTo>
                  <a:pt x="6665" y="5909"/>
                </a:lnTo>
                <a:lnTo>
                  <a:pt x="6648" y="5896"/>
                </a:lnTo>
                <a:lnTo>
                  <a:pt x="6631" y="5882"/>
                </a:lnTo>
                <a:lnTo>
                  <a:pt x="6584" y="5848"/>
                </a:lnTo>
                <a:lnTo>
                  <a:pt x="6536" y="5815"/>
                </a:lnTo>
                <a:lnTo>
                  <a:pt x="6487" y="5783"/>
                </a:lnTo>
                <a:lnTo>
                  <a:pt x="6439" y="5752"/>
                </a:lnTo>
                <a:lnTo>
                  <a:pt x="6341" y="5689"/>
                </a:lnTo>
                <a:lnTo>
                  <a:pt x="6291" y="5657"/>
                </a:lnTo>
                <a:lnTo>
                  <a:pt x="6243" y="5625"/>
                </a:lnTo>
                <a:lnTo>
                  <a:pt x="6275" y="5622"/>
                </a:lnTo>
                <a:lnTo>
                  <a:pt x="6307" y="5618"/>
                </a:lnTo>
                <a:lnTo>
                  <a:pt x="6337" y="5612"/>
                </a:lnTo>
                <a:lnTo>
                  <a:pt x="6368" y="5607"/>
                </a:lnTo>
                <a:lnTo>
                  <a:pt x="6429" y="5596"/>
                </a:lnTo>
                <a:lnTo>
                  <a:pt x="6489" y="5583"/>
                </a:lnTo>
                <a:lnTo>
                  <a:pt x="6549" y="5567"/>
                </a:lnTo>
                <a:lnTo>
                  <a:pt x="6609" y="5552"/>
                </a:lnTo>
                <a:lnTo>
                  <a:pt x="6730" y="5519"/>
                </a:lnTo>
                <a:lnTo>
                  <a:pt x="6735" y="5530"/>
                </a:lnTo>
                <a:lnTo>
                  <a:pt x="6739" y="5542"/>
                </a:lnTo>
                <a:lnTo>
                  <a:pt x="6746" y="5566"/>
                </a:lnTo>
                <a:lnTo>
                  <a:pt x="6752" y="5591"/>
                </a:lnTo>
                <a:lnTo>
                  <a:pt x="6756" y="5615"/>
                </a:lnTo>
                <a:lnTo>
                  <a:pt x="6761" y="5640"/>
                </a:lnTo>
                <a:lnTo>
                  <a:pt x="6767" y="5665"/>
                </a:lnTo>
                <a:lnTo>
                  <a:pt x="6775" y="5689"/>
                </a:lnTo>
                <a:lnTo>
                  <a:pt x="6779" y="5701"/>
                </a:lnTo>
                <a:lnTo>
                  <a:pt x="6784" y="5712"/>
                </a:lnTo>
                <a:lnTo>
                  <a:pt x="6789" y="5680"/>
                </a:lnTo>
                <a:lnTo>
                  <a:pt x="6796" y="5697"/>
                </a:lnTo>
                <a:lnTo>
                  <a:pt x="6803" y="5714"/>
                </a:lnTo>
                <a:lnTo>
                  <a:pt x="6815" y="5750"/>
                </a:lnTo>
                <a:lnTo>
                  <a:pt x="6826" y="5786"/>
                </a:lnTo>
                <a:lnTo>
                  <a:pt x="6837" y="5821"/>
                </a:lnTo>
                <a:lnTo>
                  <a:pt x="6846" y="5796"/>
                </a:lnTo>
                <a:lnTo>
                  <a:pt x="6851" y="5813"/>
                </a:lnTo>
                <a:lnTo>
                  <a:pt x="6855" y="5831"/>
                </a:lnTo>
                <a:lnTo>
                  <a:pt x="6861" y="5847"/>
                </a:lnTo>
                <a:lnTo>
                  <a:pt x="6867" y="5864"/>
                </a:lnTo>
                <a:lnTo>
                  <a:pt x="6873" y="5880"/>
                </a:lnTo>
                <a:lnTo>
                  <a:pt x="6882" y="5897"/>
                </a:lnTo>
                <a:lnTo>
                  <a:pt x="6889" y="5912"/>
                </a:lnTo>
                <a:lnTo>
                  <a:pt x="6898" y="5928"/>
                </a:lnTo>
                <a:lnTo>
                  <a:pt x="6898" y="5896"/>
                </a:lnTo>
                <a:lnTo>
                  <a:pt x="6905" y="5905"/>
                </a:lnTo>
                <a:lnTo>
                  <a:pt x="6909" y="5912"/>
                </a:lnTo>
                <a:lnTo>
                  <a:pt x="6910" y="5919"/>
                </a:lnTo>
                <a:lnTo>
                  <a:pt x="6909" y="5924"/>
                </a:lnTo>
                <a:lnTo>
                  <a:pt x="6905" y="5929"/>
                </a:lnTo>
                <a:lnTo>
                  <a:pt x="6900" y="5934"/>
                </a:lnTo>
                <a:lnTo>
                  <a:pt x="6894" y="5939"/>
                </a:lnTo>
                <a:lnTo>
                  <a:pt x="6888" y="5946"/>
                </a:lnTo>
                <a:close/>
                <a:moveTo>
                  <a:pt x="7068" y="5870"/>
                </a:moveTo>
                <a:lnTo>
                  <a:pt x="7068" y="5870"/>
                </a:lnTo>
                <a:lnTo>
                  <a:pt x="7055" y="5879"/>
                </a:lnTo>
                <a:lnTo>
                  <a:pt x="7046" y="5885"/>
                </a:lnTo>
                <a:lnTo>
                  <a:pt x="7040" y="5888"/>
                </a:lnTo>
                <a:lnTo>
                  <a:pt x="7039" y="5888"/>
                </a:lnTo>
                <a:lnTo>
                  <a:pt x="7049" y="5868"/>
                </a:lnTo>
                <a:lnTo>
                  <a:pt x="7030" y="5879"/>
                </a:lnTo>
                <a:lnTo>
                  <a:pt x="7012" y="5892"/>
                </a:lnTo>
                <a:lnTo>
                  <a:pt x="6994" y="5905"/>
                </a:lnTo>
                <a:lnTo>
                  <a:pt x="6978" y="5920"/>
                </a:lnTo>
                <a:lnTo>
                  <a:pt x="6985" y="5901"/>
                </a:lnTo>
                <a:lnTo>
                  <a:pt x="6994" y="5906"/>
                </a:lnTo>
                <a:lnTo>
                  <a:pt x="6994" y="5898"/>
                </a:lnTo>
                <a:lnTo>
                  <a:pt x="6991" y="5877"/>
                </a:lnTo>
                <a:lnTo>
                  <a:pt x="6989" y="5864"/>
                </a:lnTo>
                <a:lnTo>
                  <a:pt x="6986" y="5851"/>
                </a:lnTo>
                <a:lnTo>
                  <a:pt x="6981" y="5836"/>
                </a:lnTo>
                <a:lnTo>
                  <a:pt x="6974" y="5823"/>
                </a:lnTo>
                <a:lnTo>
                  <a:pt x="6973" y="5823"/>
                </a:lnTo>
                <a:lnTo>
                  <a:pt x="6971" y="5813"/>
                </a:lnTo>
                <a:lnTo>
                  <a:pt x="6968" y="5799"/>
                </a:lnTo>
                <a:lnTo>
                  <a:pt x="6963" y="5765"/>
                </a:lnTo>
                <a:lnTo>
                  <a:pt x="6961" y="5747"/>
                </a:lnTo>
                <a:lnTo>
                  <a:pt x="6958" y="5733"/>
                </a:lnTo>
                <a:lnTo>
                  <a:pt x="6955" y="5722"/>
                </a:lnTo>
                <a:lnTo>
                  <a:pt x="6953" y="5718"/>
                </a:lnTo>
                <a:lnTo>
                  <a:pt x="6951" y="5715"/>
                </a:lnTo>
                <a:lnTo>
                  <a:pt x="6956" y="5720"/>
                </a:lnTo>
                <a:lnTo>
                  <a:pt x="6961" y="5725"/>
                </a:lnTo>
                <a:lnTo>
                  <a:pt x="6969" y="5735"/>
                </a:lnTo>
                <a:lnTo>
                  <a:pt x="6977" y="5747"/>
                </a:lnTo>
                <a:lnTo>
                  <a:pt x="6983" y="5759"/>
                </a:lnTo>
                <a:lnTo>
                  <a:pt x="6989" y="5771"/>
                </a:lnTo>
                <a:lnTo>
                  <a:pt x="6996" y="5783"/>
                </a:lnTo>
                <a:lnTo>
                  <a:pt x="7004" y="5793"/>
                </a:lnTo>
                <a:lnTo>
                  <a:pt x="7010" y="5797"/>
                </a:lnTo>
                <a:lnTo>
                  <a:pt x="7015" y="5801"/>
                </a:lnTo>
                <a:lnTo>
                  <a:pt x="7015" y="5778"/>
                </a:lnTo>
                <a:lnTo>
                  <a:pt x="7041" y="5806"/>
                </a:lnTo>
                <a:lnTo>
                  <a:pt x="7065" y="5828"/>
                </a:lnTo>
                <a:lnTo>
                  <a:pt x="7076" y="5837"/>
                </a:lnTo>
                <a:lnTo>
                  <a:pt x="7085" y="5844"/>
                </a:lnTo>
                <a:lnTo>
                  <a:pt x="7081" y="5823"/>
                </a:lnTo>
                <a:lnTo>
                  <a:pt x="7089" y="5831"/>
                </a:lnTo>
                <a:lnTo>
                  <a:pt x="7108" y="5850"/>
                </a:lnTo>
                <a:lnTo>
                  <a:pt x="7101" y="5852"/>
                </a:lnTo>
                <a:lnTo>
                  <a:pt x="7091" y="5856"/>
                </a:lnTo>
                <a:lnTo>
                  <a:pt x="7080" y="5862"/>
                </a:lnTo>
                <a:lnTo>
                  <a:pt x="7068" y="5870"/>
                </a:lnTo>
                <a:close/>
                <a:moveTo>
                  <a:pt x="7103" y="5866"/>
                </a:moveTo>
                <a:lnTo>
                  <a:pt x="7111" y="5852"/>
                </a:lnTo>
                <a:lnTo>
                  <a:pt x="7120" y="5859"/>
                </a:lnTo>
                <a:lnTo>
                  <a:pt x="7114" y="5862"/>
                </a:lnTo>
                <a:lnTo>
                  <a:pt x="7108" y="5865"/>
                </a:lnTo>
                <a:lnTo>
                  <a:pt x="7103" y="5866"/>
                </a:lnTo>
                <a:close/>
                <a:moveTo>
                  <a:pt x="7495" y="6021"/>
                </a:moveTo>
                <a:lnTo>
                  <a:pt x="7495" y="6021"/>
                </a:lnTo>
                <a:lnTo>
                  <a:pt x="7495" y="6022"/>
                </a:lnTo>
                <a:lnTo>
                  <a:pt x="7494" y="6022"/>
                </a:lnTo>
                <a:lnTo>
                  <a:pt x="7495" y="6021"/>
                </a:lnTo>
                <a:close/>
                <a:moveTo>
                  <a:pt x="7490" y="6014"/>
                </a:moveTo>
                <a:lnTo>
                  <a:pt x="7490" y="6014"/>
                </a:lnTo>
                <a:lnTo>
                  <a:pt x="7481" y="6018"/>
                </a:lnTo>
                <a:lnTo>
                  <a:pt x="7476" y="5998"/>
                </a:lnTo>
                <a:lnTo>
                  <a:pt x="7490" y="6014"/>
                </a:lnTo>
                <a:close/>
                <a:moveTo>
                  <a:pt x="7354" y="5965"/>
                </a:moveTo>
                <a:lnTo>
                  <a:pt x="7348" y="5941"/>
                </a:lnTo>
                <a:lnTo>
                  <a:pt x="7356" y="5948"/>
                </a:lnTo>
                <a:lnTo>
                  <a:pt x="7374" y="5963"/>
                </a:lnTo>
                <a:lnTo>
                  <a:pt x="7385" y="5971"/>
                </a:lnTo>
                <a:lnTo>
                  <a:pt x="7395" y="5977"/>
                </a:lnTo>
                <a:lnTo>
                  <a:pt x="7404" y="5982"/>
                </a:lnTo>
                <a:lnTo>
                  <a:pt x="7407" y="5984"/>
                </a:lnTo>
                <a:lnTo>
                  <a:pt x="7411" y="5984"/>
                </a:lnTo>
                <a:lnTo>
                  <a:pt x="7404" y="5971"/>
                </a:lnTo>
                <a:lnTo>
                  <a:pt x="7416" y="5974"/>
                </a:lnTo>
                <a:lnTo>
                  <a:pt x="7426" y="5978"/>
                </a:lnTo>
                <a:lnTo>
                  <a:pt x="7436" y="5982"/>
                </a:lnTo>
                <a:lnTo>
                  <a:pt x="7446" y="5988"/>
                </a:lnTo>
                <a:lnTo>
                  <a:pt x="7455" y="5995"/>
                </a:lnTo>
                <a:lnTo>
                  <a:pt x="7463" y="6001"/>
                </a:lnTo>
                <a:lnTo>
                  <a:pt x="7471" y="6009"/>
                </a:lnTo>
                <a:lnTo>
                  <a:pt x="7480" y="6018"/>
                </a:lnTo>
                <a:lnTo>
                  <a:pt x="7471" y="6022"/>
                </a:lnTo>
                <a:lnTo>
                  <a:pt x="7463" y="6025"/>
                </a:lnTo>
                <a:lnTo>
                  <a:pt x="7455" y="6027"/>
                </a:lnTo>
                <a:lnTo>
                  <a:pt x="7447" y="6028"/>
                </a:lnTo>
                <a:lnTo>
                  <a:pt x="7438" y="6029"/>
                </a:lnTo>
                <a:lnTo>
                  <a:pt x="7430" y="6029"/>
                </a:lnTo>
                <a:lnTo>
                  <a:pt x="7421" y="6028"/>
                </a:lnTo>
                <a:lnTo>
                  <a:pt x="7413" y="6026"/>
                </a:lnTo>
                <a:lnTo>
                  <a:pt x="7434" y="6019"/>
                </a:lnTo>
                <a:lnTo>
                  <a:pt x="7412" y="6019"/>
                </a:lnTo>
                <a:lnTo>
                  <a:pt x="7389" y="6018"/>
                </a:lnTo>
                <a:lnTo>
                  <a:pt x="7367" y="6015"/>
                </a:lnTo>
                <a:lnTo>
                  <a:pt x="7345" y="6012"/>
                </a:lnTo>
                <a:lnTo>
                  <a:pt x="7367" y="6005"/>
                </a:lnTo>
                <a:lnTo>
                  <a:pt x="7345" y="6000"/>
                </a:lnTo>
                <a:lnTo>
                  <a:pt x="7321" y="5996"/>
                </a:lnTo>
                <a:lnTo>
                  <a:pt x="7297" y="5993"/>
                </a:lnTo>
                <a:lnTo>
                  <a:pt x="7273" y="5990"/>
                </a:lnTo>
                <a:lnTo>
                  <a:pt x="7300" y="5985"/>
                </a:lnTo>
                <a:lnTo>
                  <a:pt x="7260" y="5972"/>
                </a:lnTo>
                <a:lnTo>
                  <a:pt x="7221" y="5958"/>
                </a:lnTo>
                <a:lnTo>
                  <a:pt x="7234" y="5952"/>
                </a:lnTo>
                <a:lnTo>
                  <a:pt x="7222" y="5952"/>
                </a:lnTo>
                <a:lnTo>
                  <a:pt x="7206" y="5953"/>
                </a:lnTo>
                <a:lnTo>
                  <a:pt x="7173" y="5958"/>
                </a:lnTo>
                <a:lnTo>
                  <a:pt x="7157" y="5960"/>
                </a:lnTo>
                <a:lnTo>
                  <a:pt x="7141" y="5961"/>
                </a:lnTo>
                <a:lnTo>
                  <a:pt x="7128" y="5961"/>
                </a:lnTo>
                <a:lnTo>
                  <a:pt x="7123" y="5960"/>
                </a:lnTo>
                <a:lnTo>
                  <a:pt x="7118" y="5958"/>
                </a:lnTo>
                <a:lnTo>
                  <a:pt x="7119" y="5953"/>
                </a:lnTo>
                <a:lnTo>
                  <a:pt x="7121" y="5946"/>
                </a:lnTo>
                <a:lnTo>
                  <a:pt x="7123" y="5942"/>
                </a:lnTo>
                <a:lnTo>
                  <a:pt x="7126" y="5938"/>
                </a:lnTo>
                <a:lnTo>
                  <a:pt x="7131" y="5934"/>
                </a:lnTo>
                <a:lnTo>
                  <a:pt x="7136" y="5931"/>
                </a:lnTo>
                <a:lnTo>
                  <a:pt x="7141" y="5928"/>
                </a:lnTo>
                <a:lnTo>
                  <a:pt x="7149" y="5926"/>
                </a:lnTo>
                <a:lnTo>
                  <a:pt x="7125" y="5932"/>
                </a:lnTo>
                <a:lnTo>
                  <a:pt x="7134" y="5920"/>
                </a:lnTo>
                <a:lnTo>
                  <a:pt x="7143" y="5911"/>
                </a:lnTo>
                <a:lnTo>
                  <a:pt x="7150" y="5905"/>
                </a:lnTo>
                <a:lnTo>
                  <a:pt x="7158" y="5901"/>
                </a:lnTo>
                <a:lnTo>
                  <a:pt x="7167" y="5900"/>
                </a:lnTo>
                <a:lnTo>
                  <a:pt x="7175" y="5900"/>
                </a:lnTo>
                <a:lnTo>
                  <a:pt x="7186" y="5902"/>
                </a:lnTo>
                <a:lnTo>
                  <a:pt x="7197" y="5905"/>
                </a:lnTo>
                <a:lnTo>
                  <a:pt x="7200" y="5888"/>
                </a:lnTo>
                <a:lnTo>
                  <a:pt x="7207" y="5896"/>
                </a:lnTo>
                <a:lnTo>
                  <a:pt x="7216" y="5903"/>
                </a:lnTo>
                <a:lnTo>
                  <a:pt x="7224" y="5909"/>
                </a:lnTo>
                <a:lnTo>
                  <a:pt x="7233" y="5915"/>
                </a:lnTo>
                <a:lnTo>
                  <a:pt x="7242" y="5921"/>
                </a:lnTo>
                <a:lnTo>
                  <a:pt x="7253" y="5926"/>
                </a:lnTo>
                <a:lnTo>
                  <a:pt x="7262" y="5930"/>
                </a:lnTo>
                <a:lnTo>
                  <a:pt x="7272" y="5933"/>
                </a:lnTo>
                <a:lnTo>
                  <a:pt x="7265" y="5917"/>
                </a:lnTo>
                <a:lnTo>
                  <a:pt x="7269" y="5922"/>
                </a:lnTo>
                <a:lnTo>
                  <a:pt x="7281" y="5932"/>
                </a:lnTo>
                <a:lnTo>
                  <a:pt x="7288" y="5939"/>
                </a:lnTo>
                <a:lnTo>
                  <a:pt x="7295" y="5945"/>
                </a:lnTo>
                <a:lnTo>
                  <a:pt x="7304" y="5951"/>
                </a:lnTo>
                <a:lnTo>
                  <a:pt x="7313" y="5956"/>
                </a:lnTo>
                <a:lnTo>
                  <a:pt x="7314" y="5941"/>
                </a:lnTo>
                <a:lnTo>
                  <a:pt x="7328" y="5950"/>
                </a:lnTo>
                <a:lnTo>
                  <a:pt x="7354" y="5965"/>
                </a:lnTo>
                <a:close/>
                <a:moveTo>
                  <a:pt x="7327" y="3964"/>
                </a:moveTo>
                <a:lnTo>
                  <a:pt x="7327" y="3964"/>
                </a:lnTo>
                <a:lnTo>
                  <a:pt x="7340" y="3987"/>
                </a:lnTo>
                <a:lnTo>
                  <a:pt x="7348" y="4002"/>
                </a:lnTo>
                <a:lnTo>
                  <a:pt x="7350" y="4006"/>
                </a:lnTo>
                <a:lnTo>
                  <a:pt x="7350" y="4010"/>
                </a:lnTo>
                <a:lnTo>
                  <a:pt x="7350" y="4014"/>
                </a:lnTo>
                <a:lnTo>
                  <a:pt x="7349" y="4017"/>
                </a:lnTo>
                <a:lnTo>
                  <a:pt x="7345" y="4023"/>
                </a:lnTo>
                <a:lnTo>
                  <a:pt x="7340" y="4032"/>
                </a:lnTo>
                <a:lnTo>
                  <a:pt x="7338" y="4038"/>
                </a:lnTo>
                <a:lnTo>
                  <a:pt x="7336" y="4047"/>
                </a:lnTo>
                <a:lnTo>
                  <a:pt x="7334" y="4057"/>
                </a:lnTo>
                <a:lnTo>
                  <a:pt x="7334" y="4069"/>
                </a:lnTo>
                <a:lnTo>
                  <a:pt x="7328" y="4037"/>
                </a:lnTo>
                <a:lnTo>
                  <a:pt x="7323" y="4060"/>
                </a:lnTo>
                <a:lnTo>
                  <a:pt x="7319" y="4084"/>
                </a:lnTo>
                <a:lnTo>
                  <a:pt x="7317" y="4107"/>
                </a:lnTo>
                <a:lnTo>
                  <a:pt x="7317" y="4129"/>
                </a:lnTo>
                <a:lnTo>
                  <a:pt x="7301" y="4096"/>
                </a:lnTo>
                <a:lnTo>
                  <a:pt x="7299" y="4121"/>
                </a:lnTo>
                <a:lnTo>
                  <a:pt x="7297" y="4144"/>
                </a:lnTo>
                <a:lnTo>
                  <a:pt x="7296" y="4169"/>
                </a:lnTo>
                <a:lnTo>
                  <a:pt x="7295" y="4193"/>
                </a:lnTo>
                <a:lnTo>
                  <a:pt x="7281" y="4160"/>
                </a:lnTo>
                <a:lnTo>
                  <a:pt x="7275" y="4251"/>
                </a:lnTo>
                <a:lnTo>
                  <a:pt x="7268" y="4219"/>
                </a:lnTo>
                <a:lnTo>
                  <a:pt x="7262" y="4248"/>
                </a:lnTo>
                <a:lnTo>
                  <a:pt x="7254" y="4275"/>
                </a:lnTo>
                <a:lnTo>
                  <a:pt x="7246" y="4302"/>
                </a:lnTo>
                <a:lnTo>
                  <a:pt x="7235" y="4329"/>
                </a:lnTo>
                <a:lnTo>
                  <a:pt x="7227" y="4304"/>
                </a:lnTo>
                <a:lnTo>
                  <a:pt x="7220" y="4322"/>
                </a:lnTo>
                <a:lnTo>
                  <a:pt x="7210" y="4338"/>
                </a:lnTo>
                <a:lnTo>
                  <a:pt x="7198" y="4353"/>
                </a:lnTo>
                <a:lnTo>
                  <a:pt x="7193" y="4359"/>
                </a:lnTo>
                <a:lnTo>
                  <a:pt x="7188" y="4363"/>
                </a:lnTo>
                <a:lnTo>
                  <a:pt x="7197" y="4358"/>
                </a:lnTo>
                <a:lnTo>
                  <a:pt x="7177" y="4352"/>
                </a:lnTo>
                <a:lnTo>
                  <a:pt x="7157" y="4345"/>
                </a:lnTo>
                <a:lnTo>
                  <a:pt x="7137" y="4339"/>
                </a:lnTo>
                <a:lnTo>
                  <a:pt x="7118" y="4332"/>
                </a:lnTo>
                <a:lnTo>
                  <a:pt x="7128" y="4318"/>
                </a:lnTo>
                <a:lnTo>
                  <a:pt x="7081" y="4324"/>
                </a:lnTo>
                <a:lnTo>
                  <a:pt x="7032" y="4328"/>
                </a:lnTo>
                <a:lnTo>
                  <a:pt x="7046" y="4317"/>
                </a:lnTo>
                <a:lnTo>
                  <a:pt x="6951" y="4326"/>
                </a:lnTo>
                <a:lnTo>
                  <a:pt x="6956" y="4315"/>
                </a:lnTo>
                <a:lnTo>
                  <a:pt x="6947" y="4317"/>
                </a:lnTo>
                <a:lnTo>
                  <a:pt x="6925" y="4319"/>
                </a:lnTo>
                <a:lnTo>
                  <a:pt x="6915" y="4320"/>
                </a:lnTo>
                <a:lnTo>
                  <a:pt x="6905" y="4319"/>
                </a:lnTo>
                <a:lnTo>
                  <a:pt x="6902" y="4318"/>
                </a:lnTo>
                <a:lnTo>
                  <a:pt x="6900" y="4317"/>
                </a:lnTo>
                <a:lnTo>
                  <a:pt x="6899" y="4315"/>
                </a:lnTo>
                <a:lnTo>
                  <a:pt x="6900" y="4312"/>
                </a:lnTo>
                <a:lnTo>
                  <a:pt x="6906" y="4302"/>
                </a:lnTo>
                <a:lnTo>
                  <a:pt x="6914" y="4293"/>
                </a:lnTo>
                <a:lnTo>
                  <a:pt x="6922" y="4282"/>
                </a:lnTo>
                <a:lnTo>
                  <a:pt x="6931" y="4271"/>
                </a:lnTo>
                <a:lnTo>
                  <a:pt x="6951" y="4252"/>
                </a:lnTo>
                <a:lnTo>
                  <a:pt x="6969" y="4236"/>
                </a:lnTo>
                <a:lnTo>
                  <a:pt x="6946" y="4240"/>
                </a:lnTo>
                <a:lnTo>
                  <a:pt x="6970" y="4215"/>
                </a:lnTo>
                <a:lnTo>
                  <a:pt x="6994" y="4188"/>
                </a:lnTo>
                <a:lnTo>
                  <a:pt x="7018" y="4160"/>
                </a:lnTo>
                <a:lnTo>
                  <a:pt x="7038" y="4130"/>
                </a:lnTo>
                <a:lnTo>
                  <a:pt x="6999" y="4153"/>
                </a:lnTo>
                <a:lnTo>
                  <a:pt x="7029" y="4117"/>
                </a:lnTo>
                <a:lnTo>
                  <a:pt x="7059" y="4082"/>
                </a:lnTo>
                <a:lnTo>
                  <a:pt x="7073" y="4064"/>
                </a:lnTo>
                <a:lnTo>
                  <a:pt x="7087" y="4045"/>
                </a:lnTo>
                <a:lnTo>
                  <a:pt x="7099" y="4026"/>
                </a:lnTo>
                <a:lnTo>
                  <a:pt x="7110" y="4005"/>
                </a:lnTo>
                <a:lnTo>
                  <a:pt x="7077" y="4027"/>
                </a:lnTo>
                <a:lnTo>
                  <a:pt x="7090" y="4010"/>
                </a:lnTo>
                <a:lnTo>
                  <a:pt x="7103" y="3993"/>
                </a:lnTo>
                <a:lnTo>
                  <a:pt x="7115" y="3975"/>
                </a:lnTo>
                <a:lnTo>
                  <a:pt x="7125" y="3957"/>
                </a:lnTo>
                <a:lnTo>
                  <a:pt x="7134" y="3937"/>
                </a:lnTo>
                <a:lnTo>
                  <a:pt x="7141" y="3918"/>
                </a:lnTo>
                <a:lnTo>
                  <a:pt x="7148" y="3898"/>
                </a:lnTo>
                <a:lnTo>
                  <a:pt x="7151" y="3876"/>
                </a:lnTo>
                <a:lnTo>
                  <a:pt x="7114" y="3896"/>
                </a:lnTo>
                <a:lnTo>
                  <a:pt x="7128" y="3877"/>
                </a:lnTo>
                <a:lnTo>
                  <a:pt x="7143" y="3858"/>
                </a:lnTo>
                <a:lnTo>
                  <a:pt x="7157" y="3838"/>
                </a:lnTo>
                <a:lnTo>
                  <a:pt x="7169" y="3819"/>
                </a:lnTo>
                <a:lnTo>
                  <a:pt x="7183" y="3830"/>
                </a:lnTo>
                <a:lnTo>
                  <a:pt x="7188" y="3835"/>
                </a:lnTo>
                <a:lnTo>
                  <a:pt x="7185" y="3799"/>
                </a:lnTo>
                <a:lnTo>
                  <a:pt x="7199" y="3811"/>
                </a:lnTo>
                <a:lnTo>
                  <a:pt x="7212" y="3826"/>
                </a:lnTo>
                <a:lnTo>
                  <a:pt x="7223" y="3841"/>
                </a:lnTo>
                <a:lnTo>
                  <a:pt x="7234" y="3857"/>
                </a:lnTo>
                <a:lnTo>
                  <a:pt x="7255" y="3889"/>
                </a:lnTo>
                <a:lnTo>
                  <a:pt x="7266" y="3904"/>
                </a:lnTo>
                <a:lnTo>
                  <a:pt x="7278" y="3920"/>
                </a:lnTo>
                <a:lnTo>
                  <a:pt x="7290" y="3885"/>
                </a:lnTo>
                <a:lnTo>
                  <a:pt x="7292" y="3892"/>
                </a:lnTo>
                <a:lnTo>
                  <a:pt x="7300" y="3910"/>
                </a:lnTo>
                <a:lnTo>
                  <a:pt x="7312" y="3936"/>
                </a:lnTo>
                <a:lnTo>
                  <a:pt x="7320" y="3951"/>
                </a:lnTo>
                <a:lnTo>
                  <a:pt x="7327" y="3964"/>
                </a:lnTo>
                <a:close/>
              </a:path>
            </a:pathLst>
          </a:custGeom>
          <a:solidFill>
            <a:srgbClr val="007E3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23929" y="3047203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effectLst>
                  <a:glow rad="139700">
                    <a:srgbClr val="FFFFFF"/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4000" b="1" dirty="0">
              <a:effectLst>
                <a:glow rad="139700">
                  <a:srgbClr val="FFFFFF"/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0" y="4518991"/>
            <a:ext cx="12192000" cy="2339009"/>
          </a:xfrm>
          <a:prstGeom prst="rect">
            <a:avLst/>
          </a:prstGeom>
          <a:blipFill dpi="0"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2835964"/>
          </a:xfrm>
          <a:prstGeom prst="rect">
            <a:avLst/>
          </a:prstGeom>
          <a:blipFill dpi="0"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云形 6"/>
          <p:cNvSpPr/>
          <p:nvPr/>
        </p:nvSpPr>
        <p:spPr>
          <a:xfrm>
            <a:off x="-1285460" y="198783"/>
            <a:ext cx="8057322" cy="6467060"/>
          </a:xfrm>
          <a:prstGeom prst="cloud">
            <a:avLst/>
          </a:prstGeom>
          <a:blipFill dpi="0" rotWithShape="1"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890053" y="1977885"/>
            <a:ext cx="5181598" cy="1812235"/>
            <a:chOff x="5367132" y="1142995"/>
            <a:chExt cx="5181598" cy="1812235"/>
          </a:xfrm>
        </p:grpSpPr>
        <p:sp>
          <p:nvSpPr>
            <p:cNvPr id="5" name="圆角矩形 4"/>
            <p:cNvSpPr/>
            <p:nvPr/>
          </p:nvSpPr>
          <p:spPr>
            <a:xfrm>
              <a:off x="5367132" y="2203169"/>
              <a:ext cx="5181598" cy="75206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E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dirty="0" smtClean="0">
                  <a:solidFill>
                    <a:schemeClr val="tx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教学目的和意义</a:t>
              </a:r>
              <a:endParaRPr lang="zh-CN" altLang="en-US" sz="36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7079975" y="1142995"/>
              <a:ext cx="1769164" cy="59634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E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500"/>
                </a:lnSpc>
              </a:pPr>
              <a:r>
                <a:rPr lang="zh-CN" altLang="en-US" sz="2800" dirty="0" smtClean="0">
                  <a:solidFill>
                    <a:schemeClr val="tx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第一章</a:t>
              </a:r>
              <a:endPara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022576" y="3950591"/>
            <a:ext cx="499606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。语文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学科是一门基础学科，对于学生学好其他学科，今后工作和继续学习，对于宏扬民族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优秀文化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和吸收人类的进步文化，提高国民素质，都具有重要意义。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9005050" y="283804"/>
            <a:ext cx="3186950" cy="307777"/>
            <a:chOff x="9005050" y="283804"/>
            <a:chExt cx="3186950" cy="307777"/>
          </a:xfrm>
        </p:grpSpPr>
        <p:sp>
          <p:nvSpPr>
            <p:cNvPr id="9" name="文本框 8"/>
            <p:cNvSpPr txBox="1"/>
            <p:nvPr/>
          </p:nvSpPr>
          <p:spPr>
            <a:xfrm>
              <a:off x="9005050" y="283804"/>
              <a:ext cx="26981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九年义务教育初中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语文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教学大纲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728174" y="331675"/>
              <a:ext cx="463826" cy="212034"/>
            </a:xfrm>
            <a:prstGeom prst="rect">
              <a:avLst/>
            </a:prstGeom>
            <a:solidFill>
              <a:srgbClr val="007E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53810" y="1160127"/>
            <a:ext cx="6520068" cy="5697873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47738" y="1602896"/>
            <a:ext cx="22127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9705"/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9" name="矩形 8"/>
          <p:cNvSpPr/>
          <p:nvPr/>
        </p:nvSpPr>
        <p:spPr>
          <a:xfrm>
            <a:off x="947738" y="2040983"/>
            <a:ext cx="48832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947738" y="3240159"/>
            <a:ext cx="1927984" cy="371059"/>
          </a:xfrm>
          <a:prstGeom prst="roundRect">
            <a:avLst>
              <a:gd name="adj" fmla="val 50000"/>
            </a:avLst>
          </a:prstGeom>
          <a:solidFill>
            <a:srgbClr val="007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12" name="矩形 11"/>
          <p:cNvSpPr/>
          <p:nvPr/>
        </p:nvSpPr>
        <p:spPr>
          <a:xfrm>
            <a:off x="947738" y="3755843"/>
            <a:ext cx="25773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grpSp>
        <p:nvGrpSpPr>
          <p:cNvPr id="14" name="Group 84"/>
          <p:cNvGrpSpPr/>
          <p:nvPr/>
        </p:nvGrpSpPr>
        <p:grpSpPr>
          <a:xfrm>
            <a:off x="1429411" y="5600150"/>
            <a:ext cx="429624" cy="405589"/>
            <a:chOff x="2578955" y="3804786"/>
            <a:chExt cx="296915" cy="280306"/>
          </a:xfrm>
          <a:solidFill>
            <a:srgbClr val="007E39"/>
          </a:solidFill>
        </p:grpSpPr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71"/>
                </a:cxn>
                <a:cxn ang="0">
                  <a:pos x="20" y="71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64" y="20"/>
                  </a:moveTo>
                  <a:lnTo>
                    <a:pt x="64" y="71"/>
                  </a:lnTo>
                  <a:lnTo>
                    <a:pt x="20" y="71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2599718" y="3935595"/>
              <a:ext cx="43604" cy="5398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63" y="18"/>
                </a:cxn>
                <a:cxn ang="0">
                  <a:pos x="63" y="120"/>
                </a:cxn>
                <a:cxn ang="0">
                  <a:pos x="20" y="120"/>
                </a:cxn>
                <a:cxn ang="0">
                  <a:pos x="20" y="18"/>
                </a:cxn>
                <a:cxn ang="0">
                  <a:pos x="63" y="18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63" y="18"/>
                  </a:moveTo>
                  <a:lnTo>
                    <a:pt x="63" y="120"/>
                  </a:lnTo>
                  <a:lnTo>
                    <a:pt x="20" y="120"/>
                  </a:lnTo>
                  <a:lnTo>
                    <a:pt x="20" y="18"/>
                  </a:lnTo>
                  <a:lnTo>
                    <a:pt x="63" y="18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2703534" y="3894068"/>
              <a:ext cx="45679" cy="10589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145"/>
                </a:cxn>
                <a:cxn ang="0">
                  <a:pos x="20" y="145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64" y="20"/>
                  </a:moveTo>
                  <a:lnTo>
                    <a:pt x="64" y="145"/>
                  </a:lnTo>
                  <a:lnTo>
                    <a:pt x="20" y="145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2811504" y="3825550"/>
              <a:ext cx="45679" cy="12873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24" name="Freeform 104"/>
          <p:cNvSpPr>
            <a:spLocks noEditPoints="1"/>
          </p:cNvSpPr>
          <p:nvPr/>
        </p:nvSpPr>
        <p:spPr bwMode="auto">
          <a:xfrm>
            <a:off x="5200303" y="5600150"/>
            <a:ext cx="466725" cy="452438"/>
          </a:xfrm>
          <a:custGeom>
            <a:avLst/>
            <a:gdLst/>
            <a:ahLst/>
            <a:cxnLst>
              <a:cxn ang="0">
                <a:pos x="243" y="45"/>
              </a:cxn>
              <a:cxn ang="0">
                <a:pos x="243" y="20"/>
              </a:cxn>
              <a:cxn ang="0">
                <a:pos x="238" y="6"/>
              </a:cxn>
              <a:cxn ang="0">
                <a:pos x="221" y="0"/>
              </a:cxn>
              <a:cxn ang="0">
                <a:pos x="214" y="2"/>
              </a:cxn>
              <a:cxn ang="0">
                <a:pos x="203" y="13"/>
              </a:cxn>
              <a:cxn ang="0">
                <a:pos x="202" y="45"/>
              </a:cxn>
              <a:cxn ang="0">
                <a:pos x="109" y="20"/>
              </a:cxn>
              <a:cxn ang="0">
                <a:pos x="107" y="13"/>
              </a:cxn>
              <a:cxn ang="0">
                <a:pos x="96" y="2"/>
              </a:cxn>
              <a:cxn ang="0">
                <a:pos x="87" y="0"/>
              </a:cxn>
              <a:cxn ang="0">
                <a:pos x="73" y="6"/>
              </a:cxn>
              <a:cxn ang="0">
                <a:pos x="67" y="20"/>
              </a:cxn>
              <a:cxn ang="0">
                <a:pos x="17" y="45"/>
              </a:cxn>
              <a:cxn ang="0">
                <a:pos x="9" y="47"/>
              </a:cxn>
              <a:cxn ang="0">
                <a:pos x="2" y="54"/>
              </a:cxn>
              <a:cxn ang="0">
                <a:pos x="0" y="287"/>
              </a:cxn>
              <a:cxn ang="0">
                <a:pos x="2" y="292"/>
              </a:cxn>
              <a:cxn ang="0">
                <a:pos x="9" y="301"/>
              </a:cxn>
              <a:cxn ang="0">
                <a:pos x="294" y="301"/>
              </a:cxn>
              <a:cxn ang="0">
                <a:pos x="301" y="301"/>
              </a:cxn>
              <a:cxn ang="0">
                <a:pos x="308" y="292"/>
              </a:cxn>
              <a:cxn ang="0">
                <a:pos x="310" y="62"/>
              </a:cxn>
              <a:cxn ang="0">
                <a:pos x="308" y="54"/>
              </a:cxn>
              <a:cxn ang="0">
                <a:pos x="301" y="47"/>
              </a:cxn>
              <a:cxn ang="0">
                <a:pos x="294" y="45"/>
              </a:cxn>
              <a:cxn ang="0">
                <a:pos x="145" y="156"/>
              </a:cxn>
              <a:cxn ang="0">
                <a:pos x="96" y="114"/>
              </a:cxn>
              <a:cxn ang="0">
                <a:pos x="165" y="114"/>
              </a:cxn>
              <a:cxn ang="0">
                <a:pos x="214" y="156"/>
              </a:cxn>
              <a:cxn ang="0">
                <a:pos x="165" y="114"/>
              </a:cxn>
              <a:cxn ang="0">
                <a:pos x="75" y="156"/>
              </a:cxn>
              <a:cxn ang="0">
                <a:pos x="31" y="114"/>
              </a:cxn>
              <a:cxn ang="0">
                <a:pos x="75" y="178"/>
              </a:cxn>
              <a:cxn ang="0">
                <a:pos x="31" y="209"/>
              </a:cxn>
              <a:cxn ang="0">
                <a:pos x="75" y="178"/>
              </a:cxn>
              <a:cxn ang="0">
                <a:pos x="145" y="178"/>
              </a:cxn>
              <a:cxn ang="0">
                <a:pos x="96" y="209"/>
              </a:cxn>
              <a:cxn ang="0">
                <a:pos x="145" y="229"/>
              </a:cxn>
              <a:cxn ang="0">
                <a:pos x="96" y="270"/>
              </a:cxn>
              <a:cxn ang="0">
                <a:pos x="145" y="229"/>
              </a:cxn>
              <a:cxn ang="0">
                <a:pos x="214" y="229"/>
              </a:cxn>
              <a:cxn ang="0">
                <a:pos x="165" y="270"/>
              </a:cxn>
              <a:cxn ang="0">
                <a:pos x="165" y="209"/>
              </a:cxn>
              <a:cxn ang="0">
                <a:pos x="214" y="178"/>
              </a:cxn>
              <a:cxn ang="0">
                <a:pos x="165" y="209"/>
              </a:cxn>
              <a:cxn ang="0">
                <a:pos x="279" y="178"/>
              </a:cxn>
              <a:cxn ang="0">
                <a:pos x="236" y="209"/>
              </a:cxn>
              <a:cxn ang="0">
                <a:pos x="236" y="156"/>
              </a:cxn>
              <a:cxn ang="0">
                <a:pos x="279" y="114"/>
              </a:cxn>
              <a:cxn ang="0">
                <a:pos x="236" y="156"/>
              </a:cxn>
              <a:cxn ang="0">
                <a:pos x="75" y="229"/>
              </a:cxn>
              <a:cxn ang="0">
                <a:pos x="31" y="270"/>
              </a:cxn>
              <a:cxn ang="0">
                <a:pos x="236" y="270"/>
              </a:cxn>
              <a:cxn ang="0">
                <a:pos x="279" y="229"/>
              </a:cxn>
              <a:cxn ang="0">
                <a:pos x="236" y="270"/>
              </a:cxn>
            </a:cxnLst>
            <a:rect l="0" t="0" r="r" b="b"/>
            <a:pathLst>
              <a:path w="310" h="301">
                <a:moveTo>
                  <a:pt x="294" y="45"/>
                </a:moveTo>
                <a:lnTo>
                  <a:pt x="243" y="45"/>
                </a:lnTo>
                <a:lnTo>
                  <a:pt x="243" y="20"/>
                </a:lnTo>
                <a:lnTo>
                  <a:pt x="243" y="20"/>
                </a:lnTo>
                <a:lnTo>
                  <a:pt x="241" y="13"/>
                </a:lnTo>
                <a:lnTo>
                  <a:pt x="238" y="6"/>
                </a:lnTo>
                <a:lnTo>
                  <a:pt x="231" y="2"/>
                </a:lnTo>
                <a:lnTo>
                  <a:pt x="221" y="0"/>
                </a:lnTo>
                <a:lnTo>
                  <a:pt x="221" y="0"/>
                </a:lnTo>
                <a:lnTo>
                  <a:pt x="214" y="2"/>
                </a:lnTo>
                <a:lnTo>
                  <a:pt x="207" y="6"/>
                </a:lnTo>
                <a:lnTo>
                  <a:pt x="203" y="13"/>
                </a:lnTo>
                <a:lnTo>
                  <a:pt x="202" y="20"/>
                </a:lnTo>
                <a:lnTo>
                  <a:pt x="202" y="45"/>
                </a:lnTo>
                <a:lnTo>
                  <a:pt x="109" y="45"/>
                </a:lnTo>
                <a:lnTo>
                  <a:pt x="109" y="20"/>
                </a:lnTo>
                <a:lnTo>
                  <a:pt x="109" y="20"/>
                </a:lnTo>
                <a:lnTo>
                  <a:pt x="107" y="13"/>
                </a:lnTo>
                <a:lnTo>
                  <a:pt x="102" y="6"/>
                </a:lnTo>
                <a:lnTo>
                  <a:pt x="96" y="2"/>
                </a:lnTo>
                <a:lnTo>
                  <a:pt x="87" y="0"/>
                </a:lnTo>
                <a:lnTo>
                  <a:pt x="87" y="0"/>
                </a:lnTo>
                <a:lnTo>
                  <a:pt x="80" y="2"/>
                </a:lnTo>
                <a:lnTo>
                  <a:pt x="73" y="6"/>
                </a:lnTo>
                <a:lnTo>
                  <a:pt x="69" y="13"/>
                </a:lnTo>
                <a:lnTo>
                  <a:pt x="67" y="20"/>
                </a:lnTo>
                <a:lnTo>
                  <a:pt x="67" y="45"/>
                </a:lnTo>
                <a:lnTo>
                  <a:pt x="17" y="45"/>
                </a:lnTo>
                <a:lnTo>
                  <a:pt x="17" y="45"/>
                </a:lnTo>
                <a:lnTo>
                  <a:pt x="9" y="47"/>
                </a:lnTo>
                <a:lnTo>
                  <a:pt x="4" y="51"/>
                </a:lnTo>
                <a:lnTo>
                  <a:pt x="2" y="54"/>
                </a:lnTo>
                <a:lnTo>
                  <a:pt x="0" y="62"/>
                </a:lnTo>
                <a:lnTo>
                  <a:pt x="0" y="287"/>
                </a:lnTo>
                <a:lnTo>
                  <a:pt x="0" y="287"/>
                </a:lnTo>
                <a:lnTo>
                  <a:pt x="2" y="292"/>
                </a:lnTo>
                <a:lnTo>
                  <a:pt x="4" y="297"/>
                </a:lnTo>
                <a:lnTo>
                  <a:pt x="9" y="301"/>
                </a:lnTo>
                <a:lnTo>
                  <a:pt x="17" y="301"/>
                </a:lnTo>
                <a:lnTo>
                  <a:pt x="294" y="301"/>
                </a:lnTo>
                <a:lnTo>
                  <a:pt x="294" y="301"/>
                </a:lnTo>
                <a:lnTo>
                  <a:pt x="301" y="301"/>
                </a:lnTo>
                <a:lnTo>
                  <a:pt x="305" y="297"/>
                </a:lnTo>
                <a:lnTo>
                  <a:pt x="308" y="292"/>
                </a:lnTo>
                <a:lnTo>
                  <a:pt x="310" y="287"/>
                </a:lnTo>
                <a:lnTo>
                  <a:pt x="310" y="62"/>
                </a:lnTo>
                <a:lnTo>
                  <a:pt x="310" y="62"/>
                </a:lnTo>
                <a:lnTo>
                  <a:pt x="308" y="54"/>
                </a:lnTo>
                <a:lnTo>
                  <a:pt x="305" y="51"/>
                </a:lnTo>
                <a:lnTo>
                  <a:pt x="301" y="47"/>
                </a:lnTo>
                <a:lnTo>
                  <a:pt x="294" y="45"/>
                </a:lnTo>
                <a:lnTo>
                  <a:pt x="294" y="45"/>
                </a:lnTo>
                <a:close/>
                <a:moveTo>
                  <a:pt x="145" y="114"/>
                </a:moveTo>
                <a:lnTo>
                  <a:pt x="145" y="156"/>
                </a:lnTo>
                <a:lnTo>
                  <a:pt x="96" y="156"/>
                </a:lnTo>
                <a:lnTo>
                  <a:pt x="96" y="114"/>
                </a:lnTo>
                <a:lnTo>
                  <a:pt x="145" y="114"/>
                </a:lnTo>
                <a:close/>
                <a:moveTo>
                  <a:pt x="165" y="114"/>
                </a:moveTo>
                <a:lnTo>
                  <a:pt x="214" y="114"/>
                </a:lnTo>
                <a:lnTo>
                  <a:pt x="214" y="156"/>
                </a:lnTo>
                <a:lnTo>
                  <a:pt x="165" y="156"/>
                </a:lnTo>
                <a:lnTo>
                  <a:pt x="165" y="114"/>
                </a:lnTo>
                <a:close/>
                <a:moveTo>
                  <a:pt x="75" y="114"/>
                </a:moveTo>
                <a:lnTo>
                  <a:pt x="75" y="156"/>
                </a:lnTo>
                <a:lnTo>
                  <a:pt x="31" y="156"/>
                </a:lnTo>
                <a:lnTo>
                  <a:pt x="31" y="114"/>
                </a:lnTo>
                <a:lnTo>
                  <a:pt x="75" y="114"/>
                </a:lnTo>
                <a:close/>
                <a:moveTo>
                  <a:pt x="75" y="178"/>
                </a:moveTo>
                <a:lnTo>
                  <a:pt x="75" y="209"/>
                </a:lnTo>
                <a:lnTo>
                  <a:pt x="31" y="209"/>
                </a:lnTo>
                <a:lnTo>
                  <a:pt x="31" y="178"/>
                </a:lnTo>
                <a:lnTo>
                  <a:pt x="75" y="178"/>
                </a:lnTo>
                <a:close/>
                <a:moveTo>
                  <a:pt x="96" y="178"/>
                </a:moveTo>
                <a:lnTo>
                  <a:pt x="145" y="178"/>
                </a:lnTo>
                <a:lnTo>
                  <a:pt x="145" y="209"/>
                </a:lnTo>
                <a:lnTo>
                  <a:pt x="96" y="209"/>
                </a:lnTo>
                <a:lnTo>
                  <a:pt x="96" y="178"/>
                </a:lnTo>
                <a:close/>
                <a:moveTo>
                  <a:pt x="145" y="229"/>
                </a:moveTo>
                <a:lnTo>
                  <a:pt x="145" y="270"/>
                </a:lnTo>
                <a:lnTo>
                  <a:pt x="96" y="270"/>
                </a:lnTo>
                <a:lnTo>
                  <a:pt x="96" y="229"/>
                </a:lnTo>
                <a:lnTo>
                  <a:pt x="145" y="229"/>
                </a:lnTo>
                <a:close/>
                <a:moveTo>
                  <a:pt x="165" y="229"/>
                </a:moveTo>
                <a:lnTo>
                  <a:pt x="214" y="229"/>
                </a:lnTo>
                <a:lnTo>
                  <a:pt x="214" y="270"/>
                </a:lnTo>
                <a:lnTo>
                  <a:pt x="165" y="270"/>
                </a:lnTo>
                <a:lnTo>
                  <a:pt x="165" y="229"/>
                </a:lnTo>
                <a:close/>
                <a:moveTo>
                  <a:pt x="165" y="209"/>
                </a:moveTo>
                <a:lnTo>
                  <a:pt x="165" y="178"/>
                </a:lnTo>
                <a:lnTo>
                  <a:pt x="214" y="178"/>
                </a:lnTo>
                <a:lnTo>
                  <a:pt x="214" y="209"/>
                </a:lnTo>
                <a:lnTo>
                  <a:pt x="165" y="209"/>
                </a:lnTo>
                <a:close/>
                <a:moveTo>
                  <a:pt x="236" y="178"/>
                </a:moveTo>
                <a:lnTo>
                  <a:pt x="279" y="178"/>
                </a:lnTo>
                <a:lnTo>
                  <a:pt x="279" y="209"/>
                </a:lnTo>
                <a:lnTo>
                  <a:pt x="236" y="209"/>
                </a:lnTo>
                <a:lnTo>
                  <a:pt x="236" y="178"/>
                </a:lnTo>
                <a:close/>
                <a:moveTo>
                  <a:pt x="236" y="156"/>
                </a:moveTo>
                <a:lnTo>
                  <a:pt x="236" y="114"/>
                </a:lnTo>
                <a:lnTo>
                  <a:pt x="279" y="114"/>
                </a:lnTo>
                <a:lnTo>
                  <a:pt x="279" y="156"/>
                </a:lnTo>
                <a:lnTo>
                  <a:pt x="236" y="156"/>
                </a:lnTo>
                <a:close/>
                <a:moveTo>
                  <a:pt x="31" y="229"/>
                </a:moveTo>
                <a:lnTo>
                  <a:pt x="75" y="229"/>
                </a:lnTo>
                <a:lnTo>
                  <a:pt x="75" y="270"/>
                </a:lnTo>
                <a:lnTo>
                  <a:pt x="31" y="270"/>
                </a:lnTo>
                <a:lnTo>
                  <a:pt x="31" y="229"/>
                </a:lnTo>
                <a:close/>
                <a:moveTo>
                  <a:pt x="236" y="270"/>
                </a:moveTo>
                <a:lnTo>
                  <a:pt x="236" y="229"/>
                </a:lnTo>
                <a:lnTo>
                  <a:pt x="279" y="229"/>
                </a:lnTo>
                <a:lnTo>
                  <a:pt x="279" y="270"/>
                </a:lnTo>
                <a:lnTo>
                  <a:pt x="236" y="270"/>
                </a:lnTo>
                <a:close/>
              </a:path>
            </a:pathLst>
          </a:custGeom>
          <a:solidFill>
            <a:srgbClr val="007E39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25" name="Freeform 110"/>
          <p:cNvSpPr>
            <a:spLocks noEditPoints="1"/>
          </p:cNvSpPr>
          <p:nvPr/>
        </p:nvSpPr>
        <p:spPr bwMode="auto">
          <a:xfrm>
            <a:off x="3426721" y="5600150"/>
            <a:ext cx="511175" cy="501650"/>
          </a:xfrm>
          <a:custGeom>
            <a:avLst/>
            <a:gdLst/>
            <a:ahLst/>
            <a:cxnLst>
              <a:cxn ang="0">
                <a:pos x="284" y="107"/>
              </a:cxn>
              <a:cxn ang="0">
                <a:pos x="295" y="86"/>
              </a:cxn>
              <a:cxn ang="0">
                <a:pos x="302" y="60"/>
              </a:cxn>
              <a:cxn ang="0">
                <a:pos x="277" y="35"/>
              </a:cxn>
              <a:cxn ang="0">
                <a:pos x="252" y="44"/>
              </a:cxn>
              <a:cxn ang="0">
                <a:pos x="208" y="46"/>
              </a:cxn>
              <a:cxn ang="0">
                <a:pos x="199" y="22"/>
              </a:cxn>
              <a:cxn ang="0">
                <a:pos x="188" y="0"/>
              </a:cxn>
              <a:cxn ang="0">
                <a:pos x="150" y="0"/>
              </a:cxn>
              <a:cxn ang="0">
                <a:pos x="139" y="22"/>
              </a:cxn>
              <a:cxn ang="0">
                <a:pos x="110" y="55"/>
              </a:cxn>
              <a:cxn ang="0">
                <a:pos x="87" y="44"/>
              </a:cxn>
              <a:cxn ang="0">
                <a:pos x="61" y="37"/>
              </a:cxn>
              <a:cxn ang="0">
                <a:pos x="36" y="62"/>
              </a:cxn>
              <a:cxn ang="0">
                <a:pos x="45" y="86"/>
              </a:cxn>
              <a:cxn ang="0">
                <a:pos x="45" y="129"/>
              </a:cxn>
              <a:cxn ang="0">
                <a:pos x="23" y="138"/>
              </a:cxn>
              <a:cxn ang="0">
                <a:pos x="0" y="149"/>
              </a:cxn>
              <a:cxn ang="0">
                <a:pos x="0" y="185"/>
              </a:cxn>
              <a:cxn ang="0">
                <a:pos x="23" y="196"/>
              </a:cxn>
              <a:cxn ang="0">
                <a:pos x="54" y="225"/>
              </a:cxn>
              <a:cxn ang="0">
                <a:pos x="45" y="249"/>
              </a:cxn>
              <a:cxn ang="0">
                <a:pos x="36" y="272"/>
              </a:cxn>
              <a:cxn ang="0">
                <a:pos x="63" y="298"/>
              </a:cxn>
              <a:cxn ang="0">
                <a:pos x="87" y="291"/>
              </a:cxn>
              <a:cxn ang="0">
                <a:pos x="130" y="289"/>
              </a:cxn>
              <a:cxn ang="0">
                <a:pos x="141" y="310"/>
              </a:cxn>
              <a:cxn ang="0">
                <a:pos x="152" y="334"/>
              </a:cxn>
              <a:cxn ang="0">
                <a:pos x="188" y="334"/>
              </a:cxn>
              <a:cxn ang="0">
                <a:pos x="199" y="310"/>
              </a:cxn>
              <a:cxn ang="0">
                <a:pos x="230" y="280"/>
              </a:cxn>
              <a:cxn ang="0">
                <a:pos x="253" y="289"/>
              </a:cxn>
              <a:cxn ang="0">
                <a:pos x="277" y="298"/>
              </a:cxn>
              <a:cxn ang="0">
                <a:pos x="304" y="271"/>
              </a:cxn>
              <a:cxn ang="0">
                <a:pos x="295" y="247"/>
              </a:cxn>
              <a:cxn ang="0">
                <a:pos x="293" y="205"/>
              </a:cxn>
              <a:cxn ang="0">
                <a:pos x="317" y="196"/>
              </a:cxn>
              <a:cxn ang="0">
                <a:pos x="340" y="184"/>
              </a:cxn>
              <a:cxn ang="0">
                <a:pos x="340" y="147"/>
              </a:cxn>
              <a:cxn ang="0">
                <a:pos x="317" y="136"/>
              </a:cxn>
              <a:cxn ang="0">
                <a:pos x="293" y="129"/>
              </a:cxn>
              <a:cxn ang="0">
                <a:pos x="224" y="167"/>
              </a:cxn>
              <a:cxn ang="0">
                <a:pos x="219" y="187"/>
              </a:cxn>
              <a:cxn ang="0">
                <a:pos x="208" y="205"/>
              </a:cxn>
              <a:cxn ang="0">
                <a:pos x="190" y="216"/>
              </a:cxn>
              <a:cxn ang="0">
                <a:pos x="170" y="220"/>
              </a:cxn>
              <a:cxn ang="0">
                <a:pos x="159" y="220"/>
              </a:cxn>
              <a:cxn ang="0">
                <a:pos x="139" y="211"/>
              </a:cxn>
              <a:cxn ang="0">
                <a:pos x="125" y="196"/>
              </a:cxn>
              <a:cxn ang="0">
                <a:pos x="116" y="178"/>
              </a:cxn>
              <a:cxn ang="0">
                <a:pos x="116" y="167"/>
              </a:cxn>
              <a:cxn ang="0">
                <a:pos x="119" y="145"/>
              </a:cxn>
              <a:cxn ang="0">
                <a:pos x="130" y="129"/>
              </a:cxn>
              <a:cxn ang="0">
                <a:pos x="148" y="118"/>
              </a:cxn>
              <a:cxn ang="0">
                <a:pos x="170" y="113"/>
              </a:cxn>
              <a:cxn ang="0">
                <a:pos x="181" y="115"/>
              </a:cxn>
              <a:cxn ang="0">
                <a:pos x="201" y="122"/>
              </a:cxn>
              <a:cxn ang="0">
                <a:pos x="215" y="136"/>
              </a:cxn>
              <a:cxn ang="0">
                <a:pos x="223" y="156"/>
              </a:cxn>
              <a:cxn ang="0">
                <a:pos x="224" y="167"/>
              </a:cxn>
            </a:cxnLst>
            <a:rect l="0" t="0" r="r" b="b"/>
            <a:pathLst>
              <a:path w="340" h="334">
                <a:moveTo>
                  <a:pt x="293" y="129"/>
                </a:moveTo>
                <a:lnTo>
                  <a:pt x="284" y="107"/>
                </a:lnTo>
                <a:lnTo>
                  <a:pt x="284" y="107"/>
                </a:lnTo>
                <a:lnTo>
                  <a:pt x="295" y="86"/>
                </a:lnTo>
                <a:lnTo>
                  <a:pt x="300" y="69"/>
                </a:lnTo>
                <a:lnTo>
                  <a:pt x="302" y="60"/>
                </a:lnTo>
                <a:lnTo>
                  <a:pt x="277" y="35"/>
                </a:lnTo>
                <a:lnTo>
                  <a:pt x="277" y="35"/>
                </a:lnTo>
                <a:lnTo>
                  <a:pt x="268" y="37"/>
                </a:lnTo>
                <a:lnTo>
                  <a:pt x="252" y="44"/>
                </a:lnTo>
                <a:lnTo>
                  <a:pt x="230" y="55"/>
                </a:lnTo>
                <a:lnTo>
                  <a:pt x="208" y="46"/>
                </a:lnTo>
                <a:lnTo>
                  <a:pt x="208" y="46"/>
                </a:lnTo>
                <a:lnTo>
                  <a:pt x="199" y="22"/>
                </a:lnTo>
                <a:lnTo>
                  <a:pt x="192" y="8"/>
                </a:lnTo>
                <a:lnTo>
                  <a:pt x="188" y="0"/>
                </a:lnTo>
                <a:lnTo>
                  <a:pt x="150" y="0"/>
                </a:lnTo>
                <a:lnTo>
                  <a:pt x="150" y="0"/>
                </a:lnTo>
                <a:lnTo>
                  <a:pt x="146" y="8"/>
                </a:lnTo>
                <a:lnTo>
                  <a:pt x="139" y="22"/>
                </a:lnTo>
                <a:lnTo>
                  <a:pt x="130" y="46"/>
                </a:lnTo>
                <a:lnTo>
                  <a:pt x="110" y="55"/>
                </a:lnTo>
                <a:lnTo>
                  <a:pt x="110" y="55"/>
                </a:lnTo>
                <a:lnTo>
                  <a:pt x="87" y="44"/>
                </a:lnTo>
                <a:lnTo>
                  <a:pt x="70" y="39"/>
                </a:lnTo>
                <a:lnTo>
                  <a:pt x="61" y="37"/>
                </a:lnTo>
                <a:lnTo>
                  <a:pt x="36" y="62"/>
                </a:lnTo>
                <a:lnTo>
                  <a:pt x="36" y="62"/>
                </a:lnTo>
                <a:lnTo>
                  <a:pt x="38" y="71"/>
                </a:lnTo>
                <a:lnTo>
                  <a:pt x="45" y="86"/>
                </a:lnTo>
                <a:lnTo>
                  <a:pt x="54" y="109"/>
                </a:lnTo>
                <a:lnTo>
                  <a:pt x="45" y="129"/>
                </a:lnTo>
                <a:lnTo>
                  <a:pt x="45" y="129"/>
                </a:lnTo>
                <a:lnTo>
                  <a:pt x="23" y="138"/>
                </a:lnTo>
                <a:lnTo>
                  <a:pt x="7" y="145"/>
                </a:lnTo>
                <a:lnTo>
                  <a:pt x="0" y="149"/>
                </a:lnTo>
                <a:lnTo>
                  <a:pt x="0" y="185"/>
                </a:lnTo>
                <a:lnTo>
                  <a:pt x="0" y="185"/>
                </a:lnTo>
                <a:lnTo>
                  <a:pt x="7" y="191"/>
                </a:lnTo>
                <a:lnTo>
                  <a:pt x="23" y="196"/>
                </a:lnTo>
                <a:lnTo>
                  <a:pt x="47" y="205"/>
                </a:lnTo>
                <a:lnTo>
                  <a:pt x="54" y="225"/>
                </a:lnTo>
                <a:lnTo>
                  <a:pt x="54" y="225"/>
                </a:lnTo>
                <a:lnTo>
                  <a:pt x="45" y="249"/>
                </a:lnTo>
                <a:lnTo>
                  <a:pt x="38" y="265"/>
                </a:lnTo>
                <a:lnTo>
                  <a:pt x="36" y="272"/>
                </a:lnTo>
                <a:lnTo>
                  <a:pt x="63" y="298"/>
                </a:lnTo>
                <a:lnTo>
                  <a:pt x="63" y="298"/>
                </a:lnTo>
                <a:lnTo>
                  <a:pt x="70" y="296"/>
                </a:lnTo>
                <a:lnTo>
                  <a:pt x="87" y="291"/>
                </a:lnTo>
                <a:lnTo>
                  <a:pt x="110" y="280"/>
                </a:lnTo>
                <a:lnTo>
                  <a:pt x="130" y="289"/>
                </a:lnTo>
                <a:lnTo>
                  <a:pt x="130" y="289"/>
                </a:lnTo>
                <a:lnTo>
                  <a:pt x="141" y="310"/>
                </a:lnTo>
                <a:lnTo>
                  <a:pt x="146" y="327"/>
                </a:lnTo>
                <a:lnTo>
                  <a:pt x="152" y="334"/>
                </a:lnTo>
                <a:lnTo>
                  <a:pt x="188" y="334"/>
                </a:lnTo>
                <a:lnTo>
                  <a:pt x="188" y="334"/>
                </a:lnTo>
                <a:lnTo>
                  <a:pt x="194" y="327"/>
                </a:lnTo>
                <a:lnTo>
                  <a:pt x="199" y="310"/>
                </a:lnTo>
                <a:lnTo>
                  <a:pt x="208" y="289"/>
                </a:lnTo>
                <a:lnTo>
                  <a:pt x="230" y="280"/>
                </a:lnTo>
                <a:lnTo>
                  <a:pt x="230" y="280"/>
                </a:lnTo>
                <a:lnTo>
                  <a:pt x="253" y="289"/>
                </a:lnTo>
                <a:lnTo>
                  <a:pt x="270" y="296"/>
                </a:lnTo>
                <a:lnTo>
                  <a:pt x="277" y="298"/>
                </a:lnTo>
                <a:lnTo>
                  <a:pt x="304" y="271"/>
                </a:lnTo>
                <a:lnTo>
                  <a:pt x="304" y="271"/>
                </a:lnTo>
                <a:lnTo>
                  <a:pt x="302" y="263"/>
                </a:lnTo>
                <a:lnTo>
                  <a:pt x="295" y="247"/>
                </a:lnTo>
                <a:lnTo>
                  <a:pt x="284" y="225"/>
                </a:lnTo>
                <a:lnTo>
                  <a:pt x="293" y="205"/>
                </a:lnTo>
                <a:lnTo>
                  <a:pt x="293" y="205"/>
                </a:lnTo>
                <a:lnTo>
                  <a:pt x="317" y="196"/>
                </a:lnTo>
                <a:lnTo>
                  <a:pt x="333" y="189"/>
                </a:lnTo>
                <a:lnTo>
                  <a:pt x="340" y="184"/>
                </a:lnTo>
                <a:lnTo>
                  <a:pt x="340" y="147"/>
                </a:lnTo>
                <a:lnTo>
                  <a:pt x="340" y="147"/>
                </a:lnTo>
                <a:lnTo>
                  <a:pt x="333" y="144"/>
                </a:lnTo>
                <a:lnTo>
                  <a:pt x="317" y="136"/>
                </a:lnTo>
                <a:lnTo>
                  <a:pt x="293" y="129"/>
                </a:lnTo>
                <a:lnTo>
                  <a:pt x="293" y="129"/>
                </a:lnTo>
                <a:close/>
                <a:moveTo>
                  <a:pt x="224" y="167"/>
                </a:moveTo>
                <a:lnTo>
                  <a:pt x="224" y="167"/>
                </a:lnTo>
                <a:lnTo>
                  <a:pt x="223" y="178"/>
                </a:lnTo>
                <a:lnTo>
                  <a:pt x="219" y="187"/>
                </a:lnTo>
                <a:lnTo>
                  <a:pt x="215" y="196"/>
                </a:lnTo>
                <a:lnTo>
                  <a:pt x="208" y="205"/>
                </a:lnTo>
                <a:lnTo>
                  <a:pt x="201" y="211"/>
                </a:lnTo>
                <a:lnTo>
                  <a:pt x="190" y="216"/>
                </a:lnTo>
                <a:lnTo>
                  <a:pt x="181" y="220"/>
                </a:lnTo>
                <a:lnTo>
                  <a:pt x="170" y="220"/>
                </a:lnTo>
                <a:lnTo>
                  <a:pt x="170" y="220"/>
                </a:lnTo>
                <a:lnTo>
                  <a:pt x="159" y="220"/>
                </a:lnTo>
                <a:lnTo>
                  <a:pt x="148" y="216"/>
                </a:lnTo>
                <a:lnTo>
                  <a:pt x="139" y="211"/>
                </a:lnTo>
                <a:lnTo>
                  <a:pt x="130" y="205"/>
                </a:lnTo>
                <a:lnTo>
                  <a:pt x="125" y="196"/>
                </a:lnTo>
                <a:lnTo>
                  <a:pt x="119" y="187"/>
                </a:lnTo>
                <a:lnTo>
                  <a:pt x="116" y="178"/>
                </a:lnTo>
                <a:lnTo>
                  <a:pt x="116" y="167"/>
                </a:lnTo>
                <a:lnTo>
                  <a:pt x="116" y="167"/>
                </a:lnTo>
                <a:lnTo>
                  <a:pt x="116" y="156"/>
                </a:lnTo>
                <a:lnTo>
                  <a:pt x="119" y="145"/>
                </a:lnTo>
                <a:lnTo>
                  <a:pt x="125" y="136"/>
                </a:lnTo>
                <a:lnTo>
                  <a:pt x="130" y="129"/>
                </a:lnTo>
                <a:lnTo>
                  <a:pt x="139" y="122"/>
                </a:lnTo>
                <a:lnTo>
                  <a:pt x="148" y="118"/>
                </a:lnTo>
                <a:lnTo>
                  <a:pt x="159" y="115"/>
                </a:lnTo>
                <a:lnTo>
                  <a:pt x="170" y="113"/>
                </a:lnTo>
                <a:lnTo>
                  <a:pt x="170" y="113"/>
                </a:lnTo>
                <a:lnTo>
                  <a:pt x="181" y="115"/>
                </a:lnTo>
                <a:lnTo>
                  <a:pt x="190" y="118"/>
                </a:lnTo>
                <a:lnTo>
                  <a:pt x="201" y="122"/>
                </a:lnTo>
                <a:lnTo>
                  <a:pt x="208" y="129"/>
                </a:lnTo>
                <a:lnTo>
                  <a:pt x="215" y="136"/>
                </a:lnTo>
                <a:lnTo>
                  <a:pt x="219" y="145"/>
                </a:lnTo>
                <a:lnTo>
                  <a:pt x="223" y="156"/>
                </a:lnTo>
                <a:lnTo>
                  <a:pt x="224" y="167"/>
                </a:lnTo>
                <a:lnTo>
                  <a:pt x="224" y="167"/>
                </a:lnTo>
                <a:close/>
              </a:path>
            </a:pathLst>
          </a:custGeom>
          <a:solidFill>
            <a:srgbClr val="007E39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30086" y="3735964"/>
            <a:ext cx="25773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  <a:p>
            <a:r>
              <a:rPr lang="en-US" altLang="zh-CN" sz="1200" b="0" i="0" dirty="0" smtClean="0">
                <a:solidFill>
                  <a:srgbClr val="000000"/>
                </a:solidFill>
                <a:effectLst/>
              </a:rPr>
              <a:t> </a:t>
            </a:r>
            <a:endParaRPr lang="zh-CN" altLang="en-US" sz="1200" dirty="0"/>
          </a:p>
        </p:txBody>
      </p:sp>
      <p:sp>
        <p:nvSpPr>
          <p:cNvPr id="31" name="圆角矩形 30"/>
          <p:cNvSpPr/>
          <p:nvPr/>
        </p:nvSpPr>
        <p:spPr>
          <a:xfrm>
            <a:off x="3856590" y="3240159"/>
            <a:ext cx="1927984" cy="371059"/>
          </a:xfrm>
          <a:prstGeom prst="roundRect">
            <a:avLst>
              <a:gd name="adj" fmla="val 5000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32" name="矩形 31"/>
          <p:cNvSpPr/>
          <p:nvPr/>
        </p:nvSpPr>
        <p:spPr>
          <a:xfrm>
            <a:off x="697739" y="275846"/>
            <a:ext cx="3057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教学目的和意义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1" grpId="0" animBg="1"/>
      <p:bldP spid="12" grpId="0"/>
      <p:bldP spid="24" grpId="0" animBg="1"/>
      <p:bldP spid="25" grpId="0" animBg="1"/>
      <p:bldP spid="30" grpId="0"/>
      <p:bldP spid="31" grpId="0" animBg="1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47738" y="166915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  <a:endParaRPr lang="zh-CN" altLang="en-US" sz="2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7738" y="2107243"/>
            <a:ext cx="48832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。语文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947738" y="3352802"/>
            <a:ext cx="2378558" cy="371059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7" name="矩形 6"/>
          <p:cNvSpPr/>
          <p:nvPr/>
        </p:nvSpPr>
        <p:spPr>
          <a:xfrm>
            <a:off x="947737" y="3822103"/>
            <a:ext cx="472419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语文教学必须贯彻国家教学的教育方针，面向现代化，面向世界，面向未来；必须以马克思主义和科学的教育理论为指导，联系现实生活，加强语文实践，提高教学质量。 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096000" y="1658523"/>
            <a:ext cx="5221288" cy="3536328"/>
          </a:xfrm>
          <a:prstGeom prst="roundRect">
            <a:avLst>
              <a:gd name="adj" fmla="val 0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947739" y="4711149"/>
            <a:ext cx="2378558" cy="37105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12" name="矩形 11"/>
          <p:cNvSpPr/>
          <p:nvPr/>
        </p:nvSpPr>
        <p:spPr>
          <a:xfrm>
            <a:off x="947738" y="5180450"/>
            <a:ext cx="47241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在小学语文教学的基础上，进一步指导学生正确的理解和运用祖国语文，提高阅读、写作和交际能力，发展学生的语感和思维，养成学习语文的良好习惯。 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96001" y="5295369"/>
            <a:ext cx="52212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教学过程中，进一步培养学生的爱国主义精神，激发学生热爱祖国语文的感情，培养社会主义思想道德品质；努力开拓学生的视野，注重培养创新精神，提高文化品位和审美情趣，发展健康个性，逐步形成健全人格。</a:t>
            </a:r>
          </a:p>
        </p:txBody>
      </p:sp>
      <p:sp>
        <p:nvSpPr>
          <p:cNvPr id="14" name="矩形 13"/>
          <p:cNvSpPr/>
          <p:nvPr/>
        </p:nvSpPr>
        <p:spPr>
          <a:xfrm>
            <a:off x="697739" y="275846"/>
            <a:ext cx="3057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教学目的和意义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7" grpId="0"/>
      <p:bldP spid="9" grpId="0" animBg="1"/>
      <p:bldP spid="11" grpId="0" animBg="1"/>
      <p:bldP spid="12" grpId="0"/>
      <p:bldP spid="13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Rectangle 194"/>
          <p:cNvSpPr/>
          <p:nvPr/>
        </p:nvSpPr>
        <p:spPr bwMode="auto">
          <a:xfrm>
            <a:off x="0" y="4677835"/>
            <a:ext cx="12192000" cy="2180165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rtlCol="0" anchor="t" anchorCtr="0" compatLnSpc="1"/>
          <a:lstStyle/>
          <a:p>
            <a:pPr algn="ctr"/>
            <a:endParaRPr lang="en-US" sz="2400"/>
          </a:p>
        </p:txBody>
      </p:sp>
      <p:sp>
        <p:nvSpPr>
          <p:cNvPr id="1121" name="Freeform 97"/>
          <p:cNvSpPr/>
          <p:nvPr/>
        </p:nvSpPr>
        <p:spPr bwMode="auto">
          <a:xfrm>
            <a:off x="2959099" y="4402669"/>
            <a:ext cx="833967" cy="275167"/>
          </a:xfrm>
          <a:custGeom>
            <a:avLst/>
            <a:gdLst/>
            <a:ahLst/>
            <a:cxnLst>
              <a:cxn ang="0">
                <a:pos x="82" y="9"/>
              </a:cxn>
              <a:cxn ang="0">
                <a:pos x="127" y="27"/>
              </a:cxn>
              <a:cxn ang="0">
                <a:pos x="151" y="50"/>
              </a:cxn>
              <a:cxn ang="0">
                <a:pos x="0" y="50"/>
              </a:cxn>
              <a:cxn ang="0">
                <a:pos x="35" y="18"/>
              </a:cxn>
              <a:cxn ang="0">
                <a:pos x="82" y="9"/>
              </a:cxn>
            </a:cxnLst>
            <a:rect l="0" t="0" r="r" b="b"/>
            <a:pathLst>
              <a:path w="151" h="50">
                <a:moveTo>
                  <a:pt x="82" y="9"/>
                </a:moveTo>
                <a:cubicBezTo>
                  <a:pt x="98" y="4"/>
                  <a:pt x="113" y="9"/>
                  <a:pt x="127" y="27"/>
                </a:cubicBezTo>
                <a:cubicBezTo>
                  <a:pt x="139" y="26"/>
                  <a:pt x="147" y="33"/>
                  <a:pt x="151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3" y="33"/>
                  <a:pt x="15" y="22"/>
                  <a:pt x="35" y="18"/>
                </a:cubicBezTo>
                <a:cubicBezTo>
                  <a:pt x="49" y="3"/>
                  <a:pt x="65" y="0"/>
                  <a:pt x="82" y="9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pSp>
        <p:nvGrpSpPr>
          <p:cNvPr id="2" name="Group 193"/>
          <p:cNvGrpSpPr/>
          <p:nvPr/>
        </p:nvGrpSpPr>
        <p:grpSpPr>
          <a:xfrm>
            <a:off x="2802466" y="3733801"/>
            <a:ext cx="1058335" cy="740833"/>
            <a:chOff x="1720849" y="3103563"/>
            <a:chExt cx="793751" cy="555625"/>
          </a:xfrm>
          <a:solidFill>
            <a:srgbClr val="007E39"/>
          </a:solidFill>
        </p:grpSpPr>
        <p:sp>
          <p:nvSpPr>
            <p:cNvPr id="1129" name="Freeform 105"/>
            <p:cNvSpPr/>
            <p:nvPr/>
          </p:nvSpPr>
          <p:spPr bwMode="auto">
            <a:xfrm>
              <a:off x="1720849" y="3211513"/>
              <a:ext cx="430213" cy="306388"/>
            </a:xfrm>
            <a:custGeom>
              <a:avLst/>
              <a:gdLst/>
              <a:ahLst/>
              <a:cxnLst>
                <a:cxn ang="0">
                  <a:pos x="104" y="64"/>
                </a:cxn>
                <a:cxn ang="0">
                  <a:pos x="18" y="15"/>
                </a:cxn>
                <a:cxn ang="0">
                  <a:pos x="78" y="63"/>
                </a:cxn>
                <a:cxn ang="0">
                  <a:pos x="0" y="7"/>
                </a:cxn>
                <a:cxn ang="0">
                  <a:pos x="91" y="43"/>
                </a:cxn>
                <a:cxn ang="0">
                  <a:pos x="104" y="64"/>
                </a:cxn>
              </a:cxnLst>
              <a:rect l="0" t="0" r="r" b="b"/>
              <a:pathLst>
                <a:path w="104" h="74">
                  <a:moveTo>
                    <a:pt x="104" y="64"/>
                  </a:moveTo>
                  <a:cubicBezTo>
                    <a:pt x="84" y="37"/>
                    <a:pt x="55" y="21"/>
                    <a:pt x="18" y="15"/>
                  </a:cubicBezTo>
                  <a:cubicBezTo>
                    <a:pt x="76" y="36"/>
                    <a:pt x="96" y="51"/>
                    <a:pt x="78" y="63"/>
                  </a:cubicBezTo>
                  <a:cubicBezTo>
                    <a:pt x="60" y="74"/>
                    <a:pt x="34" y="55"/>
                    <a:pt x="0" y="7"/>
                  </a:cubicBezTo>
                  <a:cubicBezTo>
                    <a:pt x="60" y="0"/>
                    <a:pt x="90" y="12"/>
                    <a:pt x="91" y="43"/>
                  </a:cubicBezTo>
                  <a:cubicBezTo>
                    <a:pt x="98" y="51"/>
                    <a:pt x="102" y="58"/>
                    <a:pt x="104" y="6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30" name="Freeform 106"/>
            <p:cNvSpPr/>
            <p:nvPr/>
          </p:nvSpPr>
          <p:spPr bwMode="auto">
            <a:xfrm>
              <a:off x="2163762" y="3160713"/>
              <a:ext cx="350838" cy="249238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70" y="12"/>
                </a:cxn>
                <a:cxn ang="0">
                  <a:pos x="22" y="51"/>
                </a:cxn>
                <a:cxn ang="0">
                  <a:pos x="85" y="6"/>
                </a:cxn>
                <a:cxn ang="0">
                  <a:pos x="11" y="35"/>
                </a:cxn>
                <a:cxn ang="0">
                  <a:pos x="0" y="52"/>
                </a:cxn>
              </a:cxnLst>
              <a:rect l="0" t="0" r="r" b="b"/>
              <a:pathLst>
                <a:path w="85" h="60">
                  <a:moveTo>
                    <a:pt x="0" y="52"/>
                  </a:moveTo>
                  <a:cubicBezTo>
                    <a:pt x="17" y="31"/>
                    <a:pt x="40" y="17"/>
                    <a:pt x="70" y="12"/>
                  </a:cubicBezTo>
                  <a:cubicBezTo>
                    <a:pt x="23" y="29"/>
                    <a:pt x="7" y="42"/>
                    <a:pt x="22" y="51"/>
                  </a:cubicBezTo>
                  <a:cubicBezTo>
                    <a:pt x="36" y="60"/>
                    <a:pt x="57" y="45"/>
                    <a:pt x="85" y="6"/>
                  </a:cubicBezTo>
                  <a:cubicBezTo>
                    <a:pt x="36" y="0"/>
                    <a:pt x="12" y="10"/>
                    <a:pt x="11" y="35"/>
                  </a:cubicBezTo>
                  <a:cubicBezTo>
                    <a:pt x="5" y="42"/>
                    <a:pt x="2" y="48"/>
                    <a:pt x="0" y="5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31" name="Freeform 107"/>
            <p:cNvSpPr/>
            <p:nvPr/>
          </p:nvSpPr>
          <p:spPr bwMode="auto">
            <a:xfrm>
              <a:off x="2051049" y="3103563"/>
              <a:ext cx="174625" cy="555625"/>
            </a:xfrm>
            <a:custGeom>
              <a:avLst/>
              <a:gdLst/>
              <a:ahLst/>
              <a:cxnLst>
                <a:cxn ang="0">
                  <a:pos x="29" y="134"/>
                </a:cxn>
                <a:cxn ang="0">
                  <a:pos x="18" y="134"/>
                </a:cxn>
                <a:cxn ang="0">
                  <a:pos x="0" y="0"/>
                </a:cxn>
                <a:cxn ang="0">
                  <a:pos x="29" y="134"/>
                </a:cxn>
              </a:cxnLst>
              <a:rect l="0" t="0" r="r" b="b"/>
              <a:pathLst>
                <a:path w="42" h="134">
                  <a:moveTo>
                    <a:pt x="29" y="134"/>
                  </a:moveTo>
                  <a:cubicBezTo>
                    <a:pt x="18" y="134"/>
                    <a:pt x="18" y="134"/>
                    <a:pt x="18" y="134"/>
                  </a:cubicBezTo>
                  <a:cubicBezTo>
                    <a:pt x="32" y="88"/>
                    <a:pt x="26" y="43"/>
                    <a:pt x="0" y="0"/>
                  </a:cubicBezTo>
                  <a:cubicBezTo>
                    <a:pt x="33" y="43"/>
                    <a:pt x="42" y="88"/>
                    <a:pt x="29" y="13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3" name="Group 192"/>
          <p:cNvGrpSpPr/>
          <p:nvPr/>
        </p:nvGrpSpPr>
        <p:grpSpPr>
          <a:xfrm>
            <a:off x="4669181" y="3158159"/>
            <a:ext cx="1480029" cy="1530351"/>
            <a:chOff x="2636838" y="2879725"/>
            <a:chExt cx="793750" cy="820738"/>
          </a:xfrm>
          <a:solidFill>
            <a:srgbClr val="007E39"/>
          </a:solidFill>
        </p:grpSpPr>
        <p:sp>
          <p:nvSpPr>
            <p:cNvPr id="1123" name="Freeform 99"/>
            <p:cNvSpPr/>
            <p:nvPr/>
          </p:nvSpPr>
          <p:spPr bwMode="auto">
            <a:xfrm>
              <a:off x="2843213" y="2928938"/>
              <a:ext cx="298450" cy="771525"/>
            </a:xfrm>
            <a:custGeom>
              <a:avLst/>
              <a:gdLst/>
              <a:ahLst/>
              <a:cxnLst>
                <a:cxn ang="0">
                  <a:pos x="59" y="185"/>
                </a:cxn>
                <a:cxn ang="0">
                  <a:pos x="48" y="186"/>
                </a:cxn>
                <a:cxn ang="0">
                  <a:pos x="0" y="0"/>
                </a:cxn>
                <a:cxn ang="0">
                  <a:pos x="59" y="185"/>
                </a:cxn>
              </a:cxnLst>
              <a:rect l="0" t="0" r="r" b="b"/>
              <a:pathLst>
                <a:path w="72" h="186">
                  <a:moveTo>
                    <a:pt x="59" y="185"/>
                  </a:moveTo>
                  <a:cubicBezTo>
                    <a:pt x="48" y="186"/>
                    <a:pt x="48" y="186"/>
                    <a:pt x="48" y="186"/>
                  </a:cubicBezTo>
                  <a:cubicBezTo>
                    <a:pt x="61" y="140"/>
                    <a:pt x="46" y="78"/>
                    <a:pt x="0" y="0"/>
                  </a:cubicBezTo>
                  <a:cubicBezTo>
                    <a:pt x="53" y="78"/>
                    <a:pt x="72" y="139"/>
                    <a:pt x="59" y="18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32" name="Freeform 108"/>
            <p:cNvSpPr/>
            <p:nvPr/>
          </p:nvSpPr>
          <p:spPr bwMode="auto">
            <a:xfrm>
              <a:off x="2636838" y="3252788"/>
              <a:ext cx="430213" cy="306388"/>
            </a:xfrm>
            <a:custGeom>
              <a:avLst/>
              <a:gdLst/>
              <a:ahLst/>
              <a:cxnLst>
                <a:cxn ang="0">
                  <a:pos x="104" y="64"/>
                </a:cxn>
                <a:cxn ang="0">
                  <a:pos x="18" y="15"/>
                </a:cxn>
                <a:cxn ang="0">
                  <a:pos x="78" y="62"/>
                </a:cxn>
                <a:cxn ang="0">
                  <a:pos x="0" y="6"/>
                </a:cxn>
                <a:cxn ang="0">
                  <a:pos x="91" y="42"/>
                </a:cxn>
                <a:cxn ang="0">
                  <a:pos x="104" y="64"/>
                </a:cxn>
              </a:cxnLst>
              <a:rect l="0" t="0" r="r" b="b"/>
              <a:pathLst>
                <a:path w="104" h="74">
                  <a:moveTo>
                    <a:pt x="104" y="64"/>
                  </a:moveTo>
                  <a:cubicBezTo>
                    <a:pt x="84" y="37"/>
                    <a:pt x="55" y="21"/>
                    <a:pt x="18" y="15"/>
                  </a:cubicBezTo>
                  <a:cubicBezTo>
                    <a:pt x="76" y="35"/>
                    <a:pt x="95" y="51"/>
                    <a:pt x="78" y="62"/>
                  </a:cubicBezTo>
                  <a:cubicBezTo>
                    <a:pt x="60" y="74"/>
                    <a:pt x="34" y="55"/>
                    <a:pt x="0" y="6"/>
                  </a:cubicBezTo>
                  <a:cubicBezTo>
                    <a:pt x="59" y="0"/>
                    <a:pt x="90" y="12"/>
                    <a:pt x="91" y="42"/>
                  </a:cubicBezTo>
                  <a:cubicBezTo>
                    <a:pt x="98" y="51"/>
                    <a:pt x="102" y="58"/>
                    <a:pt x="104" y="6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33" name="Freeform 109"/>
            <p:cNvSpPr/>
            <p:nvPr/>
          </p:nvSpPr>
          <p:spPr bwMode="auto">
            <a:xfrm>
              <a:off x="3079750" y="3203575"/>
              <a:ext cx="350838" cy="247650"/>
            </a:xfrm>
            <a:custGeom>
              <a:avLst/>
              <a:gdLst/>
              <a:ahLst/>
              <a:cxnLst>
                <a:cxn ang="0">
                  <a:pos x="70" y="12"/>
                </a:cxn>
                <a:cxn ang="0">
                  <a:pos x="0" y="52"/>
                </a:cxn>
                <a:cxn ang="0">
                  <a:pos x="10" y="34"/>
                </a:cxn>
                <a:cxn ang="0">
                  <a:pos x="85" y="5"/>
                </a:cxn>
                <a:cxn ang="0">
                  <a:pos x="21" y="51"/>
                </a:cxn>
                <a:cxn ang="0">
                  <a:pos x="70" y="12"/>
                </a:cxn>
              </a:cxnLst>
              <a:rect l="0" t="0" r="r" b="b"/>
              <a:pathLst>
                <a:path w="85" h="60">
                  <a:moveTo>
                    <a:pt x="70" y="12"/>
                  </a:moveTo>
                  <a:cubicBezTo>
                    <a:pt x="40" y="17"/>
                    <a:pt x="16" y="30"/>
                    <a:pt x="0" y="52"/>
                  </a:cubicBezTo>
                  <a:cubicBezTo>
                    <a:pt x="1" y="47"/>
                    <a:pt x="5" y="41"/>
                    <a:pt x="10" y="34"/>
                  </a:cubicBezTo>
                  <a:cubicBezTo>
                    <a:pt x="11" y="10"/>
                    <a:pt x="36" y="0"/>
                    <a:pt x="85" y="5"/>
                  </a:cubicBezTo>
                  <a:cubicBezTo>
                    <a:pt x="57" y="45"/>
                    <a:pt x="36" y="60"/>
                    <a:pt x="21" y="51"/>
                  </a:cubicBezTo>
                  <a:cubicBezTo>
                    <a:pt x="7" y="42"/>
                    <a:pt x="23" y="29"/>
                    <a:pt x="70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34" name="Freeform 110"/>
            <p:cNvSpPr/>
            <p:nvPr/>
          </p:nvSpPr>
          <p:spPr bwMode="auto">
            <a:xfrm>
              <a:off x="3033713" y="3041650"/>
              <a:ext cx="223838" cy="293688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54" y="0"/>
                </a:cxn>
                <a:cxn ang="0">
                  <a:pos x="5" y="71"/>
                </a:cxn>
                <a:cxn ang="0">
                  <a:pos x="0" y="59"/>
                </a:cxn>
              </a:cxnLst>
              <a:rect l="0" t="0" r="r" b="b"/>
              <a:pathLst>
                <a:path w="54" h="71">
                  <a:moveTo>
                    <a:pt x="0" y="59"/>
                  </a:moveTo>
                  <a:cubicBezTo>
                    <a:pt x="7" y="32"/>
                    <a:pt x="25" y="12"/>
                    <a:pt x="54" y="0"/>
                  </a:cubicBezTo>
                  <a:cubicBezTo>
                    <a:pt x="28" y="14"/>
                    <a:pt x="12" y="38"/>
                    <a:pt x="5" y="71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35" name="Freeform 111"/>
            <p:cNvSpPr/>
            <p:nvPr/>
          </p:nvSpPr>
          <p:spPr bwMode="auto">
            <a:xfrm>
              <a:off x="2693988" y="3044825"/>
              <a:ext cx="273050" cy="166688"/>
            </a:xfrm>
            <a:custGeom>
              <a:avLst/>
              <a:gdLst/>
              <a:ahLst/>
              <a:cxnLst>
                <a:cxn ang="0">
                  <a:pos x="12" y="14"/>
                </a:cxn>
                <a:cxn ang="0">
                  <a:pos x="66" y="29"/>
                </a:cxn>
                <a:cxn ang="0">
                  <a:pos x="56" y="19"/>
                </a:cxn>
                <a:cxn ang="0">
                  <a:pos x="0" y="12"/>
                </a:cxn>
                <a:cxn ang="0">
                  <a:pos x="51" y="32"/>
                </a:cxn>
                <a:cxn ang="0">
                  <a:pos x="12" y="14"/>
                </a:cxn>
              </a:cxnLst>
              <a:rect l="0" t="0" r="r" b="b"/>
              <a:pathLst>
                <a:path w="66" h="40">
                  <a:moveTo>
                    <a:pt x="12" y="14"/>
                  </a:moveTo>
                  <a:cubicBezTo>
                    <a:pt x="33" y="12"/>
                    <a:pt x="51" y="17"/>
                    <a:pt x="66" y="29"/>
                  </a:cubicBezTo>
                  <a:cubicBezTo>
                    <a:pt x="64" y="25"/>
                    <a:pt x="61" y="22"/>
                    <a:pt x="56" y="19"/>
                  </a:cubicBezTo>
                  <a:cubicBezTo>
                    <a:pt x="51" y="2"/>
                    <a:pt x="32" y="0"/>
                    <a:pt x="0" y="12"/>
                  </a:cubicBezTo>
                  <a:cubicBezTo>
                    <a:pt x="26" y="34"/>
                    <a:pt x="43" y="40"/>
                    <a:pt x="51" y="32"/>
                  </a:cubicBezTo>
                  <a:cubicBezTo>
                    <a:pt x="59" y="23"/>
                    <a:pt x="46" y="17"/>
                    <a:pt x="12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36" name="Freeform 112"/>
            <p:cNvSpPr/>
            <p:nvPr/>
          </p:nvSpPr>
          <p:spPr bwMode="auto">
            <a:xfrm>
              <a:off x="2930525" y="2879725"/>
              <a:ext cx="177800" cy="239713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21" y="50"/>
                </a:cxn>
                <a:cxn ang="0">
                  <a:pos x="37" y="10"/>
                </a:cxn>
                <a:cxn ang="0">
                  <a:pos x="8" y="58"/>
                </a:cxn>
                <a:cxn ang="0">
                  <a:pos x="8" y="44"/>
                </a:cxn>
                <a:cxn ang="0">
                  <a:pos x="43" y="0"/>
                </a:cxn>
              </a:cxnLst>
              <a:rect l="0" t="0" r="r" b="b"/>
              <a:pathLst>
                <a:path w="43" h="58">
                  <a:moveTo>
                    <a:pt x="43" y="0"/>
                  </a:moveTo>
                  <a:cubicBezTo>
                    <a:pt x="40" y="34"/>
                    <a:pt x="33" y="51"/>
                    <a:pt x="21" y="50"/>
                  </a:cubicBezTo>
                  <a:cubicBezTo>
                    <a:pt x="9" y="50"/>
                    <a:pt x="14" y="36"/>
                    <a:pt x="37" y="10"/>
                  </a:cubicBezTo>
                  <a:cubicBezTo>
                    <a:pt x="20" y="23"/>
                    <a:pt x="11" y="39"/>
                    <a:pt x="8" y="58"/>
                  </a:cubicBezTo>
                  <a:cubicBezTo>
                    <a:pt x="7" y="55"/>
                    <a:pt x="8" y="50"/>
                    <a:pt x="8" y="44"/>
                  </a:cubicBezTo>
                  <a:cubicBezTo>
                    <a:pt x="0" y="29"/>
                    <a:pt x="12" y="14"/>
                    <a:pt x="43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4" name="Group 191"/>
          <p:cNvGrpSpPr/>
          <p:nvPr/>
        </p:nvGrpSpPr>
        <p:grpSpPr>
          <a:xfrm>
            <a:off x="6617251" y="1945216"/>
            <a:ext cx="1909235" cy="2906184"/>
            <a:chOff x="3752850" y="1544638"/>
            <a:chExt cx="1431926" cy="2179638"/>
          </a:xfrm>
          <a:solidFill>
            <a:srgbClr val="007E39"/>
          </a:solidFill>
        </p:grpSpPr>
        <p:sp>
          <p:nvSpPr>
            <p:cNvPr id="1124" name="Freeform 100"/>
            <p:cNvSpPr/>
            <p:nvPr/>
          </p:nvSpPr>
          <p:spPr bwMode="auto">
            <a:xfrm>
              <a:off x="4129088" y="2344738"/>
              <a:ext cx="533400" cy="1379538"/>
            </a:xfrm>
            <a:custGeom>
              <a:avLst/>
              <a:gdLst/>
              <a:ahLst/>
              <a:cxnLst>
                <a:cxn ang="0">
                  <a:pos x="105" y="333"/>
                </a:cxn>
                <a:cxn ang="0">
                  <a:pos x="85" y="333"/>
                </a:cxn>
                <a:cxn ang="0">
                  <a:pos x="0" y="0"/>
                </a:cxn>
                <a:cxn ang="0">
                  <a:pos x="105" y="333"/>
                </a:cxn>
              </a:cxnLst>
              <a:rect l="0" t="0" r="r" b="b"/>
              <a:pathLst>
                <a:path w="129" h="333">
                  <a:moveTo>
                    <a:pt x="105" y="333"/>
                  </a:moveTo>
                  <a:cubicBezTo>
                    <a:pt x="85" y="333"/>
                    <a:pt x="85" y="333"/>
                    <a:pt x="85" y="333"/>
                  </a:cubicBezTo>
                  <a:cubicBezTo>
                    <a:pt x="110" y="251"/>
                    <a:pt x="82" y="140"/>
                    <a:pt x="0" y="0"/>
                  </a:cubicBezTo>
                  <a:cubicBezTo>
                    <a:pt x="94" y="139"/>
                    <a:pt x="129" y="251"/>
                    <a:pt x="105" y="333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37" name="Freeform 113"/>
            <p:cNvSpPr/>
            <p:nvPr/>
          </p:nvSpPr>
          <p:spPr bwMode="auto">
            <a:xfrm>
              <a:off x="3752850" y="2925763"/>
              <a:ext cx="773113" cy="550863"/>
            </a:xfrm>
            <a:custGeom>
              <a:avLst/>
              <a:gdLst/>
              <a:ahLst/>
              <a:cxnLst>
                <a:cxn ang="0">
                  <a:pos x="187" y="115"/>
                </a:cxn>
                <a:cxn ang="0">
                  <a:pos x="33" y="27"/>
                </a:cxn>
                <a:cxn ang="0">
                  <a:pos x="140" y="112"/>
                </a:cxn>
                <a:cxn ang="0">
                  <a:pos x="0" y="11"/>
                </a:cxn>
                <a:cxn ang="0">
                  <a:pos x="164" y="76"/>
                </a:cxn>
                <a:cxn ang="0">
                  <a:pos x="187" y="115"/>
                </a:cxn>
              </a:cxnLst>
              <a:rect l="0" t="0" r="r" b="b"/>
              <a:pathLst>
                <a:path w="187" h="133">
                  <a:moveTo>
                    <a:pt x="187" y="115"/>
                  </a:moveTo>
                  <a:cubicBezTo>
                    <a:pt x="151" y="67"/>
                    <a:pt x="100" y="37"/>
                    <a:pt x="33" y="27"/>
                  </a:cubicBezTo>
                  <a:cubicBezTo>
                    <a:pt x="137" y="63"/>
                    <a:pt x="172" y="92"/>
                    <a:pt x="140" y="112"/>
                  </a:cubicBezTo>
                  <a:cubicBezTo>
                    <a:pt x="108" y="133"/>
                    <a:pt x="62" y="99"/>
                    <a:pt x="0" y="11"/>
                  </a:cubicBezTo>
                  <a:cubicBezTo>
                    <a:pt x="108" y="0"/>
                    <a:pt x="162" y="22"/>
                    <a:pt x="164" y="76"/>
                  </a:cubicBezTo>
                  <a:cubicBezTo>
                    <a:pt x="177" y="91"/>
                    <a:pt x="184" y="104"/>
                    <a:pt x="187" y="11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38" name="Freeform 114"/>
            <p:cNvSpPr/>
            <p:nvPr/>
          </p:nvSpPr>
          <p:spPr bwMode="auto">
            <a:xfrm>
              <a:off x="4551363" y="2833688"/>
              <a:ext cx="633413" cy="447675"/>
            </a:xfrm>
            <a:custGeom>
              <a:avLst/>
              <a:gdLst/>
              <a:ahLst/>
              <a:cxnLst>
                <a:cxn ang="0">
                  <a:pos x="153" y="10"/>
                </a:cxn>
                <a:cxn ang="0">
                  <a:pos x="39" y="92"/>
                </a:cxn>
                <a:cxn ang="0">
                  <a:pos x="126" y="22"/>
                </a:cxn>
                <a:cxn ang="0">
                  <a:pos x="0" y="94"/>
                </a:cxn>
                <a:cxn ang="0">
                  <a:pos x="19" y="62"/>
                </a:cxn>
                <a:cxn ang="0">
                  <a:pos x="153" y="10"/>
                </a:cxn>
              </a:cxnLst>
              <a:rect l="0" t="0" r="r" b="b"/>
              <a:pathLst>
                <a:path w="153" h="108">
                  <a:moveTo>
                    <a:pt x="153" y="10"/>
                  </a:moveTo>
                  <a:cubicBezTo>
                    <a:pt x="103" y="81"/>
                    <a:pt x="65" y="108"/>
                    <a:pt x="39" y="92"/>
                  </a:cubicBezTo>
                  <a:cubicBezTo>
                    <a:pt x="13" y="75"/>
                    <a:pt x="42" y="52"/>
                    <a:pt x="126" y="22"/>
                  </a:cubicBezTo>
                  <a:cubicBezTo>
                    <a:pt x="72" y="31"/>
                    <a:pt x="30" y="55"/>
                    <a:pt x="0" y="94"/>
                  </a:cubicBezTo>
                  <a:cubicBezTo>
                    <a:pt x="3" y="85"/>
                    <a:pt x="9" y="74"/>
                    <a:pt x="19" y="62"/>
                  </a:cubicBezTo>
                  <a:cubicBezTo>
                    <a:pt x="21" y="18"/>
                    <a:pt x="65" y="0"/>
                    <a:pt x="153" y="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39" name="Freeform 115"/>
            <p:cNvSpPr/>
            <p:nvPr/>
          </p:nvSpPr>
          <p:spPr bwMode="auto">
            <a:xfrm>
              <a:off x="3976688" y="1914525"/>
              <a:ext cx="600075" cy="790575"/>
            </a:xfrm>
            <a:custGeom>
              <a:avLst/>
              <a:gdLst/>
              <a:ahLst/>
              <a:cxnLst>
                <a:cxn ang="0">
                  <a:pos x="131" y="191"/>
                </a:cxn>
                <a:cxn ang="0">
                  <a:pos x="145" y="160"/>
                </a:cxn>
                <a:cxn ang="0">
                  <a:pos x="0" y="0"/>
                </a:cxn>
                <a:cxn ang="0">
                  <a:pos x="131" y="191"/>
                </a:cxn>
              </a:cxnLst>
              <a:rect l="0" t="0" r="r" b="b"/>
              <a:pathLst>
                <a:path w="145" h="191">
                  <a:moveTo>
                    <a:pt x="131" y="191"/>
                  </a:moveTo>
                  <a:cubicBezTo>
                    <a:pt x="145" y="160"/>
                    <a:pt x="145" y="160"/>
                    <a:pt x="145" y="160"/>
                  </a:cubicBezTo>
                  <a:cubicBezTo>
                    <a:pt x="127" y="88"/>
                    <a:pt x="79" y="34"/>
                    <a:pt x="0" y="0"/>
                  </a:cubicBezTo>
                  <a:cubicBezTo>
                    <a:pt x="70" y="39"/>
                    <a:pt x="113" y="103"/>
                    <a:pt x="131" y="19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40" name="Freeform 116"/>
            <p:cNvSpPr/>
            <p:nvPr/>
          </p:nvSpPr>
          <p:spPr bwMode="auto">
            <a:xfrm>
              <a:off x="4430713" y="2208213"/>
              <a:ext cx="612775" cy="808038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4" y="195"/>
                </a:cxn>
                <a:cxn ang="0">
                  <a:pos x="0" y="163"/>
                </a:cxn>
                <a:cxn ang="0">
                  <a:pos x="148" y="0"/>
                </a:cxn>
              </a:cxnLst>
              <a:rect l="0" t="0" r="r" b="b"/>
              <a:pathLst>
                <a:path w="148" h="195">
                  <a:moveTo>
                    <a:pt x="148" y="0"/>
                  </a:moveTo>
                  <a:cubicBezTo>
                    <a:pt x="77" y="40"/>
                    <a:pt x="32" y="105"/>
                    <a:pt x="14" y="195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18" y="89"/>
                    <a:pt x="68" y="35"/>
                    <a:pt x="148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41" name="Freeform 117"/>
            <p:cNvSpPr/>
            <p:nvPr/>
          </p:nvSpPr>
          <p:spPr bwMode="auto">
            <a:xfrm>
              <a:off x="3860800" y="2552700"/>
              <a:ext cx="492125" cy="301625"/>
            </a:xfrm>
            <a:custGeom>
              <a:avLst/>
              <a:gdLst/>
              <a:ahLst/>
              <a:cxnLst>
                <a:cxn ang="0">
                  <a:pos x="100" y="33"/>
                </a:cxn>
                <a:cxn ang="0">
                  <a:pos x="119" y="51"/>
                </a:cxn>
                <a:cxn ang="0">
                  <a:pos x="21" y="26"/>
                </a:cxn>
                <a:cxn ang="0">
                  <a:pos x="92" y="57"/>
                </a:cxn>
                <a:cxn ang="0">
                  <a:pos x="0" y="22"/>
                </a:cxn>
                <a:cxn ang="0">
                  <a:pos x="100" y="33"/>
                </a:cxn>
              </a:cxnLst>
              <a:rect l="0" t="0" r="r" b="b"/>
              <a:pathLst>
                <a:path w="119" h="73">
                  <a:moveTo>
                    <a:pt x="100" y="33"/>
                  </a:moveTo>
                  <a:cubicBezTo>
                    <a:pt x="109" y="40"/>
                    <a:pt x="115" y="46"/>
                    <a:pt x="119" y="51"/>
                  </a:cubicBezTo>
                  <a:cubicBezTo>
                    <a:pt x="92" y="30"/>
                    <a:pt x="59" y="22"/>
                    <a:pt x="21" y="26"/>
                  </a:cubicBezTo>
                  <a:cubicBezTo>
                    <a:pt x="83" y="31"/>
                    <a:pt x="107" y="41"/>
                    <a:pt x="92" y="57"/>
                  </a:cubicBezTo>
                  <a:cubicBezTo>
                    <a:pt x="78" y="73"/>
                    <a:pt x="47" y="61"/>
                    <a:pt x="0" y="22"/>
                  </a:cubicBezTo>
                  <a:cubicBezTo>
                    <a:pt x="58" y="0"/>
                    <a:pt x="91" y="4"/>
                    <a:pt x="100" y="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42" name="Freeform 118"/>
            <p:cNvSpPr/>
            <p:nvPr/>
          </p:nvSpPr>
          <p:spPr bwMode="auto">
            <a:xfrm>
              <a:off x="3852863" y="2112963"/>
              <a:ext cx="504825" cy="290513"/>
            </a:xfrm>
            <a:custGeom>
              <a:avLst/>
              <a:gdLst/>
              <a:ahLst/>
              <a:cxnLst>
                <a:cxn ang="0">
                  <a:pos x="122" y="39"/>
                </a:cxn>
                <a:cxn ang="0">
                  <a:pos x="21" y="40"/>
                </a:cxn>
                <a:cxn ang="0">
                  <a:pos x="98" y="51"/>
                </a:cxn>
                <a:cxn ang="0">
                  <a:pos x="0" y="41"/>
                </a:cxn>
                <a:cxn ang="0">
                  <a:pos x="100" y="26"/>
                </a:cxn>
                <a:cxn ang="0">
                  <a:pos x="122" y="39"/>
                </a:cxn>
              </a:cxnLst>
              <a:rect l="0" t="0" r="r" b="b"/>
              <a:pathLst>
                <a:path w="122" h="70">
                  <a:moveTo>
                    <a:pt x="122" y="39"/>
                  </a:moveTo>
                  <a:cubicBezTo>
                    <a:pt x="91" y="26"/>
                    <a:pt x="57" y="26"/>
                    <a:pt x="21" y="40"/>
                  </a:cubicBezTo>
                  <a:cubicBezTo>
                    <a:pt x="83" y="28"/>
                    <a:pt x="108" y="32"/>
                    <a:pt x="98" y="51"/>
                  </a:cubicBezTo>
                  <a:cubicBezTo>
                    <a:pt x="89" y="70"/>
                    <a:pt x="56" y="67"/>
                    <a:pt x="0" y="41"/>
                  </a:cubicBezTo>
                  <a:cubicBezTo>
                    <a:pt x="50" y="5"/>
                    <a:pt x="83" y="0"/>
                    <a:pt x="100" y="26"/>
                  </a:cubicBezTo>
                  <a:cubicBezTo>
                    <a:pt x="110" y="30"/>
                    <a:pt x="117" y="34"/>
                    <a:pt x="122" y="3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43" name="Freeform 119"/>
            <p:cNvSpPr/>
            <p:nvPr/>
          </p:nvSpPr>
          <p:spPr bwMode="auto">
            <a:xfrm>
              <a:off x="4241800" y="1544638"/>
              <a:ext cx="446088" cy="614363"/>
            </a:xfrm>
            <a:custGeom>
              <a:avLst/>
              <a:gdLst/>
              <a:ahLst/>
              <a:cxnLst>
                <a:cxn ang="0">
                  <a:pos x="19" y="148"/>
                </a:cxn>
                <a:cxn ang="0">
                  <a:pos x="20" y="111"/>
                </a:cxn>
                <a:cxn ang="0">
                  <a:pos x="108" y="0"/>
                </a:cxn>
                <a:cxn ang="0">
                  <a:pos x="51" y="127"/>
                </a:cxn>
                <a:cxn ang="0">
                  <a:pos x="91" y="25"/>
                </a:cxn>
                <a:cxn ang="0">
                  <a:pos x="19" y="148"/>
                </a:cxn>
              </a:cxnLst>
              <a:rect l="0" t="0" r="r" b="b"/>
              <a:pathLst>
                <a:path w="108" h="148">
                  <a:moveTo>
                    <a:pt x="19" y="148"/>
                  </a:moveTo>
                  <a:cubicBezTo>
                    <a:pt x="17" y="139"/>
                    <a:pt x="17" y="127"/>
                    <a:pt x="20" y="111"/>
                  </a:cubicBezTo>
                  <a:cubicBezTo>
                    <a:pt x="0" y="73"/>
                    <a:pt x="29" y="35"/>
                    <a:pt x="108" y="0"/>
                  </a:cubicBezTo>
                  <a:cubicBezTo>
                    <a:pt x="100" y="86"/>
                    <a:pt x="81" y="128"/>
                    <a:pt x="51" y="127"/>
                  </a:cubicBezTo>
                  <a:cubicBezTo>
                    <a:pt x="21" y="125"/>
                    <a:pt x="34" y="91"/>
                    <a:pt x="91" y="25"/>
                  </a:cubicBezTo>
                  <a:cubicBezTo>
                    <a:pt x="49" y="59"/>
                    <a:pt x="25" y="100"/>
                    <a:pt x="19" y="14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44" name="Freeform 120"/>
            <p:cNvSpPr/>
            <p:nvPr/>
          </p:nvSpPr>
          <p:spPr bwMode="auto">
            <a:xfrm>
              <a:off x="4613275" y="2439988"/>
              <a:ext cx="492125" cy="303213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98" y="26"/>
                </a:cxn>
                <a:cxn ang="0">
                  <a:pos x="26" y="57"/>
                </a:cxn>
                <a:cxn ang="0">
                  <a:pos x="119" y="22"/>
                </a:cxn>
                <a:cxn ang="0">
                  <a:pos x="19" y="34"/>
                </a:cxn>
                <a:cxn ang="0">
                  <a:pos x="0" y="52"/>
                </a:cxn>
              </a:cxnLst>
              <a:rect l="0" t="0" r="r" b="b"/>
              <a:pathLst>
                <a:path w="119" h="73">
                  <a:moveTo>
                    <a:pt x="0" y="52"/>
                  </a:moveTo>
                  <a:cubicBezTo>
                    <a:pt x="27" y="31"/>
                    <a:pt x="60" y="22"/>
                    <a:pt x="98" y="26"/>
                  </a:cubicBezTo>
                  <a:cubicBezTo>
                    <a:pt x="36" y="31"/>
                    <a:pt x="12" y="41"/>
                    <a:pt x="26" y="57"/>
                  </a:cubicBezTo>
                  <a:cubicBezTo>
                    <a:pt x="41" y="73"/>
                    <a:pt x="72" y="61"/>
                    <a:pt x="119" y="22"/>
                  </a:cubicBezTo>
                  <a:cubicBezTo>
                    <a:pt x="61" y="0"/>
                    <a:pt x="28" y="4"/>
                    <a:pt x="19" y="34"/>
                  </a:cubicBezTo>
                  <a:cubicBezTo>
                    <a:pt x="10" y="40"/>
                    <a:pt x="4" y="46"/>
                    <a:pt x="0" y="5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45" name="Freeform 121"/>
            <p:cNvSpPr/>
            <p:nvPr/>
          </p:nvSpPr>
          <p:spPr bwMode="auto">
            <a:xfrm>
              <a:off x="4481513" y="2079625"/>
              <a:ext cx="293688" cy="285750"/>
            </a:xfrm>
            <a:custGeom>
              <a:avLst/>
              <a:gdLst/>
              <a:ahLst/>
              <a:cxnLst>
                <a:cxn ang="0">
                  <a:pos x="58" y="11"/>
                </a:cxn>
                <a:cxn ang="0">
                  <a:pos x="0" y="69"/>
                </a:cxn>
                <a:cxn ang="0">
                  <a:pos x="5" y="48"/>
                </a:cxn>
                <a:cxn ang="0">
                  <a:pos x="71" y="0"/>
                </a:cxn>
                <a:cxn ang="0">
                  <a:pos x="20" y="62"/>
                </a:cxn>
                <a:cxn ang="0">
                  <a:pos x="58" y="11"/>
                </a:cxn>
              </a:cxnLst>
              <a:rect l="0" t="0" r="r" b="b"/>
              <a:pathLst>
                <a:path w="71" h="69">
                  <a:moveTo>
                    <a:pt x="58" y="11"/>
                  </a:moveTo>
                  <a:cubicBezTo>
                    <a:pt x="30" y="24"/>
                    <a:pt x="10" y="43"/>
                    <a:pt x="0" y="69"/>
                  </a:cubicBezTo>
                  <a:cubicBezTo>
                    <a:pt x="0" y="63"/>
                    <a:pt x="2" y="56"/>
                    <a:pt x="5" y="48"/>
                  </a:cubicBezTo>
                  <a:cubicBezTo>
                    <a:pt x="0" y="24"/>
                    <a:pt x="22" y="8"/>
                    <a:pt x="71" y="0"/>
                  </a:cubicBezTo>
                  <a:cubicBezTo>
                    <a:pt x="54" y="47"/>
                    <a:pt x="37" y="67"/>
                    <a:pt x="20" y="62"/>
                  </a:cubicBezTo>
                  <a:cubicBezTo>
                    <a:pt x="4" y="57"/>
                    <a:pt x="16" y="40"/>
                    <a:pt x="58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sp>
        <p:nvSpPr>
          <p:cNvPr id="196" name="Freeform 97"/>
          <p:cNvSpPr/>
          <p:nvPr/>
        </p:nvSpPr>
        <p:spPr bwMode="auto">
          <a:xfrm rot="10800000">
            <a:off x="1198034" y="4667251"/>
            <a:ext cx="833967" cy="275167"/>
          </a:xfrm>
          <a:custGeom>
            <a:avLst/>
            <a:gdLst/>
            <a:ahLst/>
            <a:cxnLst>
              <a:cxn ang="0">
                <a:pos x="82" y="9"/>
              </a:cxn>
              <a:cxn ang="0">
                <a:pos x="127" y="27"/>
              </a:cxn>
              <a:cxn ang="0">
                <a:pos x="151" y="50"/>
              </a:cxn>
              <a:cxn ang="0">
                <a:pos x="0" y="50"/>
              </a:cxn>
              <a:cxn ang="0">
                <a:pos x="35" y="18"/>
              </a:cxn>
              <a:cxn ang="0">
                <a:pos x="82" y="9"/>
              </a:cxn>
            </a:cxnLst>
            <a:rect l="0" t="0" r="r" b="b"/>
            <a:pathLst>
              <a:path w="151" h="50">
                <a:moveTo>
                  <a:pt x="82" y="9"/>
                </a:moveTo>
                <a:cubicBezTo>
                  <a:pt x="98" y="4"/>
                  <a:pt x="113" y="9"/>
                  <a:pt x="127" y="27"/>
                </a:cubicBezTo>
                <a:cubicBezTo>
                  <a:pt x="139" y="26"/>
                  <a:pt x="147" y="33"/>
                  <a:pt x="151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3" y="33"/>
                  <a:pt x="15" y="22"/>
                  <a:pt x="35" y="18"/>
                </a:cubicBezTo>
                <a:cubicBezTo>
                  <a:pt x="49" y="3"/>
                  <a:pt x="65" y="0"/>
                  <a:pt x="82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pSp>
        <p:nvGrpSpPr>
          <p:cNvPr id="5" name="Group 234"/>
          <p:cNvGrpSpPr/>
          <p:nvPr/>
        </p:nvGrpSpPr>
        <p:grpSpPr>
          <a:xfrm>
            <a:off x="8411356" y="1219200"/>
            <a:ext cx="3356704" cy="3733800"/>
            <a:chOff x="5818187" y="438150"/>
            <a:chExt cx="2868613" cy="3190876"/>
          </a:xfrm>
          <a:solidFill>
            <a:srgbClr val="007E39"/>
          </a:solidFill>
        </p:grpSpPr>
        <p:grpSp>
          <p:nvGrpSpPr>
            <p:cNvPr id="6" name="Group 198"/>
            <p:cNvGrpSpPr/>
            <p:nvPr/>
          </p:nvGrpSpPr>
          <p:grpSpPr>
            <a:xfrm>
              <a:off x="6153150" y="604838"/>
              <a:ext cx="2290763" cy="3024188"/>
              <a:chOff x="6153150" y="604838"/>
              <a:chExt cx="2290763" cy="3024188"/>
            </a:xfrm>
            <a:grpFill/>
          </p:grpSpPr>
          <p:sp>
            <p:nvSpPr>
              <p:cNvPr id="1146" name="Freeform 122"/>
              <p:cNvSpPr/>
              <p:nvPr/>
            </p:nvSpPr>
            <p:spPr bwMode="auto">
              <a:xfrm>
                <a:off x="6153150" y="604838"/>
                <a:ext cx="2290763" cy="3024188"/>
              </a:xfrm>
              <a:custGeom>
                <a:avLst/>
                <a:gdLst/>
                <a:ahLst/>
                <a:cxnLst>
                  <a:cxn ang="0">
                    <a:pos x="316" y="54"/>
                  </a:cxn>
                  <a:cxn ang="0">
                    <a:pos x="318" y="68"/>
                  </a:cxn>
                  <a:cxn ang="0">
                    <a:pos x="327" y="117"/>
                  </a:cxn>
                  <a:cxn ang="0">
                    <a:pos x="327" y="273"/>
                  </a:cxn>
                  <a:cxn ang="0">
                    <a:pos x="313" y="331"/>
                  </a:cxn>
                  <a:cxn ang="0">
                    <a:pos x="390" y="322"/>
                  </a:cxn>
                  <a:cxn ang="0">
                    <a:pos x="465" y="265"/>
                  </a:cxn>
                  <a:cxn ang="0">
                    <a:pos x="502" y="220"/>
                  </a:cxn>
                  <a:cxn ang="0">
                    <a:pos x="448" y="289"/>
                  </a:cxn>
                  <a:cxn ang="0">
                    <a:pos x="383" y="339"/>
                  </a:cxn>
                  <a:cxn ang="0">
                    <a:pos x="365" y="350"/>
                  </a:cxn>
                  <a:cxn ang="0">
                    <a:pos x="335" y="383"/>
                  </a:cxn>
                  <a:cxn ang="0">
                    <a:pos x="445" y="344"/>
                  </a:cxn>
                  <a:cxn ang="0">
                    <a:pos x="472" y="320"/>
                  </a:cxn>
                  <a:cxn ang="0">
                    <a:pos x="554" y="223"/>
                  </a:cxn>
                  <a:cxn ang="0">
                    <a:pos x="479" y="328"/>
                  </a:cxn>
                  <a:cxn ang="0">
                    <a:pos x="471" y="337"/>
                  </a:cxn>
                  <a:cxn ang="0">
                    <a:pos x="422" y="374"/>
                  </a:cxn>
                  <a:cxn ang="0">
                    <a:pos x="309" y="453"/>
                  </a:cxn>
                  <a:cxn ang="0">
                    <a:pos x="320" y="708"/>
                  </a:cxn>
                  <a:cxn ang="0">
                    <a:pos x="230" y="708"/>
                  </a:cxn>
                  <a:cxn ang="0">
                    <a:pos x="203" y="385"/>
                  </a:cxn>
                  <a:cxn ang="0">
                    <a:pos x="175" y="367"/>
                  </a:cxn>
                  <a:cxn ang="0">
                    <a:pos x="80" y="315"/>
                  </a:cxn>
                  <a:cxn ang="0">
                    <a:pos x="0" y="267"/>
                  </a:cxn>
                  <a:cxn ang="0">
                    <a:pos x="72" y="301"/>
                  </a:cxn>
                  <a:cxn ang="0">
                    <a:pos x="100" y="249"/>
                  </a:cxn>
                  <a:cxn ang="0">
                    <a:pos x="91" y="222"/>
                  </a:cxn>
                  <a:cxn ang="0">
                    <a:pos x="112" y="246"/>
                  </a:cxn>
                  <a:cxn ang="0">
                    <a:pos x="119" y="266"/>
                  </a:cxn>
                  <a:cxn ang="0">
                    <a:pos x="134" y="300"/>
                  </a:cxn>
                  <a:cxn ang="0">
                    <a:pos x="172" y="343"/>
                  </a:cxn>
                  <a:cxn ang="0">
                    <a:pos x="208" y="328"/>
                  </a:cxn>
                  <a:cxn ang="0">
                    <a:pos x="191" y="278"/>
                  </a:cxn>
                  <a:cxn ang="0">
                    <a:pos x="173" y="142"/>
                  </a:cxn>
                  <a:cxn ang="0">
                    <a:pos x="190" y="28"/>
                  </a:cxn>
                  <a:cxn ang="0">
                    <a:pos x="184" y="174"/>
                  </a:cxn>
                  <a:cxn ang="0">
                    <a:pos x="209" y="273"/>
                  </a:cxn>
                  <a:cxn ang="0">
                    <a:pos x="246" y="339"/>
                  </a:cxn>
                  <a:cxn ang="0">
                    <a:pos x="307" y="268"/>
                  </a:cxn>
                  <a:cxn ang="0">
                    <a:pos x="321" y="127"/>
                  </a:cxn>
                  <a:cxn ang="0">
                    <a:pos x="314" y="60"/>
                  </a:cxn>
                  <a:cxn ang="0">
                    <a:pos x="302" y="0"/>
                  </a:cxn>
                </a:cxnLst>
                <a:rect l="0" t="0" r="r" b="b"/>
                <a:pathLst>
                  <a:path w="554" h="730">
                    <a:moveTo>
                      <a:pt x="302" y="0"/>
                    </a:moveTo>
                    <a:cubicBezTo>
                      <a:pt x="303" y="4"/>
                      <a:pt x="304" y="8"/>
                      <a:pt x="306" y="11"/>
                    </a:cubicBezTo>
                    <a:cubicBezTo>
                      <a:pt x="309" y="26"/>
                      <a:pt x="313" y="40"/>
                      <a:pt x="316" y="54"/>
                    </a:cubicBezTo>
                    <a:cubicBezTo>
                      <a:pt x="316" y="54"/>
                      <a:pt x="316" y="54"/>
                      <a:pt x="316" y="54"/>
                    </a:cubicBezTo>
                    <a:cubicBezTo>
                      <a:pt x="316" y="56"/>
                      <a:pt x="316" y="58"/>
                      <a:pt x="317" y="60"/>
                    </a:cubicBezTo>
                    <a:cubicBezTo>
                      <a:pt x="317" y="63"/>
                      <a:pt x="318" y="65"/>
                      <a:pt x="318" y="68"/>
                    </a:cubicBezTo>
                    <a:cubicBezTo>
                      <a:pt x="321" y="84"/>
                      <a:pt x="324" y="100"/>
                      <a:pt x="326" y="115"/>
                    </a:cubicBezTo>
                    <a:cubicBezTo>
                      <a:pt x="326" y="115"/>
                      <a:pt x="326" y="115"/>
                      <a:pt x="326" y="115"/>
                    </a:cubicBezTo>
                    <a:cubicBezTo>
                      <a:pt x="326" y="116"/>
                      <a:pt x="326" y="117"/>
                      <a:pt x="327" y="117"/>
                    </a:cubicBezTo>
                    <a:cubicBezTo>
                      <a:pt x="327" y="118"/>
                      <a:pt x="327" y="119"/>
                      <a:pt x="327" y="120"/>
                    </a:cubicBezTo>
                    <a:cubicBezTo>
                      <a:pt x="334" y="176"/>
                      <a:pt x="334" y="226"/>
                      <a:pt x="327" y="272"/>
                    </a:cubicBezTo>
                    <a:cubicBezTo>
                      <a:pt x="327" y="272"/>
                      <a:pt x="327" y="273"/>
                      <a:pt x="327" y="273"/>
                    </a:cubicBezTo>
                    <a:cubicBezTo>
                      <a:pt x="326" y="278"/>
                      <a:pt x="325" y="283"/>
                      <a:pt x="324" y="288"/>
                    </a:cubicBezTo>
                    <a:cubicBezTo>
                      <a:pt x="324" y="289"/>
                      <a:pt x="324" y="291"/>
                      <a:pt x="324" y="292"/>
                    </a:cubicBezTo>
                    <a:cubicBezTo>
                      <a:pt x="321" y="305"/>
                      <a:pt x="317" y="318"/>
                      <a:pt x="313" y="331"/>
                    </a:cubicBezTo>
                    <a:cubicBezTo>
                      <a:pt x="308" y="345"/>
                      <a:pt x="302" y="359"/>
                      <a:pt x="295" y="373"/>
                    </a:cubicBezTo>
                    <a:cubicBezTo>
                      <a:pt x="315" y="367"/>
                      <a:pt x="333" y="359"/>
                      <a:pt x="349" y="348"/>
                    </a:cubicBezTo>
                    <a:cubicBezTo>
                      <a:pt x="390" y="322"/>
                      <a:pt x="390" y="322"/>
                      <a:pt x="390" y="322"/>
                    </a:cubicBezTo>
                    <a:cubicBezTo>
                      <a:pt x="409" y="312"/>
                      <a:pt x="427" y="299"/>
                      <a:pt x="443" y="285"/>
                    </a:cubicBezTo>
                    <a:cubicBezTo>
                      <a:pt x="444" y="285"/>
                      <a:pt x="444" y="285"/>
                      <a:pt x="444" y="285"/>
                    </a:cubicBezTo>
                    <a:cubicBezTo>
                      <a:pt x="451" y="279"/>
                      <a:pt x="458" y="273"/>
                      <a:pt x="465" y="265"/>
                    </a:cubicBezTo>
                    <a:cubicBezTo>
                      <a:pt x="465" y="265"/>
                      <a:pt x="465" y="265"/>
                      <a:pt x="465" y="265"/>
                    </a:cubicBezTo>
                    <a:cubicBezTo>
                      <a:pt x="465" y="265"/>
                      <a:pt x="465" y="265"/>
                      <a:pt x="465" y="265"/>
                    </a:cubicBezTo>
                    <a:cubicBezTo>
                      <a:pt x="478" y="252"/>
                      <a:pt x="491" y="236"/>
                      <a:pt x="502" y="220"/>
                    </a:cubicBezTo>
                    <a:cubicBezTo>
                      <a:pt x="492" y="237"/>
                      <a:pt x="481" y="253"/>
                      <a:pt x="468" y="268"/>
                    </a:cubicBezTo>
                    <a:cubicBezTo>
                      <a:pt x="468" y="268"/>
                      <a:pt x="468" y="268"/>
                      <a:pt x="468" y="268"/>
                    </a:cubicBezTo>
                    <a:cubicBezTo>
                      <a:pt x="461" y="275"/>
                      <a:pt x="455" y="282"/>
                      <a:pt x="448" y="289"/>
                    </a:cubicBezTo>
                    <a:cubicBezTo>
                      <a:pt x="447" y="289"/>
                      <a:pt x="447" y="289"/>
                      <a:pt x="447" y="289"/>
                    </a:cubicBezTo>
                    <a:cubicBezTo>
                      <a:pt x="447" y="290"/>
                      <a:pt x="447" y="290"/>
                      <a:pt x="447" y="290"/>
                    </a:cubicBezTo>
                    <a:cubicBezTo>
                      <a:pt x="428" y="308"/>
                      <a:pt x="407" y="324"/>
                      <a:pt x="383" y="339"/>
                    </a:cubicBezTo>
                    <a:cubicBezTo>
                      <a:pt x="382" y="339"/>
                      <a:pt x="382" y="340"/>
                      <a:pt x="381" y="340"/>
                    </a:cubicBezTo>
                    <a:cubicBezTo>
                      <a:pt x="377" y="342"/>
                      <a:pt x="374" y="345"/>
                      <a:pt x="370" y="347"/>
                    </a:cubicBezTo>
                    <a:cubicBezTo>
                      <a:pt x="368" y="348"/>
                      <a:pt x="366" y="349"/>
                      <a:pt x="365" y="350"/>
                    </a:cubicBezTo>
                    <a:cubicBezTo>
                      <a:pt x="364" y="351"/>
                      <a:pt x="363" y="351"/>
                      <a:pt x="362" y="352"/>
                    </a:cubicBezTo>
                    <a:cubicBezTo>
                      <a:pt x="360" y="353"/>
                      <a:pt x="359" y="354"/>
                      <a:pt x="358" y="355"/>
                    </a:cubicBezTo>
                    <a:cubicBezTo>
                      <a:pt x="347" y="364"/>
                      <a:pt x="339" y="374"/>
                      <a:pt x="335" y="383"/>
                    </a:cubicBezTo>
                    <a:cubicBezTo>
                      <a:pt x="354" y="388"/>
                      <a:pt x="375" y="385"/>
                      <a:pt x="399" y="373"/>
                    </a:cubicBezTo>
                    <a:cubicBezTo>
                      <a:pt x="405" y="371"/>
                      <a:pt x="410" y="368"/>
                      <a:pt x="415" y="364"/>
                    </a:cubicBezTo>
                    <a:cubicBezTo>
                      <a:pt x="425" y="359"/>
                      <a:pt x="435" y="352"/>
                      <a:pt x="445" y="344"/>
                    </a:cubicBezTo>
                    <a:cubicBezTo>
                      <a:pt x="451" y="339"/>
                      <a:pt x="457" y="334"/>
                      <a:pt x="463" y="328"/>
                    </a:cubicBezTo>
                    <a:cubicBezTo>
                      <a:pt x="463" y="328"/>
                      <a:pt x="464" y="328"/>
                      <a:pt x="464" y="327"/>
                    </a:cubicBezTo>
                    <a:cubicBezTo>
                      <a:pt x="466" y="325"/>
                      <a:pt x="469" y="323"/>
                      <a:pt x="472" y="320"/>
                    </a:cubicBezTo>
                    <a:cubicBezTo>
                      <a:pt x="476" y="316"/>
                      <a:pt x="481" y="311"/>
                      <a:pt x="486" y="306"/>
                    </a:cubicBezTo>
                    <a:cubicBezTo>
                      <a:pt x="489" y="303"/>
                      <a:pt x="492" y="300"/>
                      <a:pt x="494" y="298"/>
                    </a:cubicBezTo>
                    <a:cubicBezTo>
                      <a:pt x="554" y="223"/>
                      <a:pt x="554" y="223"/>
                      <a:pt x="554" y="223"/>
                    </a:cubicBezTo>
                    <a:cubicBezTo>
                      <a:pt x="493" y="312"/>
                      <a:pt x="493" y="312"/>
                      <a:pt x="493" y="312"/>
                    </a:cubicBezTo>
                    <a:cubicBezTo>
                      <a:pt x="493" y="312"/>
                      <a:pt x="493" y="312"/>
                      <a:pt x="493" y="313"/>
                    </a:cubicBezTo>
                    <a:cubicBezTo>
                      <a:pt x="489" y="318"/>
                      <a:pt x="484" y="323"/>
                      <a:pt x="479" y="328"/>
                    </a:cubicBezTo>
                    <a:cubicBezTo>
                      <a:pt x="479" y="328"/>
                      <a:pt x="479" y="328"/>
                      <a:pt x="479" y="328"/>
                    </a:cubicBezTo>
                    <a:cubicBezTo>
                      <a:pt x="479" y="329"/>
                      <a:pt x="479" y="329"/>
                      <a:pt x="478" y="329"/>
                    </a:cubicBezTo>
                    <a:cubicBezTo>
                      <a:pt x="476" y="332"/>
                      <a:pt x="474" y="334"/>
                      <a:pt x="471" y="337"/>
                    </a:cubicBezTo>
                    <a:cubicBezTo>
                      <a:pt x="463" y="345"/>
                      <a:pt x="455" y="352"/>
                      <a:pt x="446" y="358"/>
                    </a:cubicBezTo>
                    <a:cubicBezTo>
                      <a:pt x="446" y="359"/>
                      <a:pt x="445" y="359"/>
                      <a:pt x="445" y="359"/>
                    </a:cubicBezTo>
                    <a:cubicBezTo>
                      <a:pt x="438" y="365"/>
                      <a:pt x="430" y="370"/>
                      <a:pt x="422" y="374"/>
                    </a:cubicBezTo>
                    <a:cubicBezTo>
                      <a:pt x="416" y="378"/>
                      <a:pt x="410" y="381"/>
                      <a:pt x="404" y="384"/>
                    </a:cubicBezTo>
                    <a:cubicBezTo>
                      <a:pt x="393" y="389"/>
                      <a:pt x="381" y="393"/>
                      <a:pt x="368" y="397"/>
                    </a:cubicBezTo>
                    <a:cubicBezTo>
                      <a:pt x="335" y="410"/>
                      <a:pt x="315" y="429"/>
                      <a:pt x="309" y="453"/>
                    </a:cubicBezTo>
                    <a:cubicBezTo>
                      <a:pt x="304" y="471"/>
                      <a:pt x="301" y="493"/>
                      <a:pt x="301" y="519"/>
                    </a:cubicBezTo>
                    <a:cubicBezTo>
                      <a:pt x="301" y="519"/>
                      <a:pt x="301" y="520"/>
                      <a:pt x="301" y="521"/>
                    </a:cubicBezTo>
                    <a:cubicBezTo>
                      <a:pt x="300" y="584"/>
                      <a:pt x="306" y="646"/>
                      <a:pt x="320" y="708"/>
                    </a:cubicBezTo>
                    <a:cubicBezTo>
                      <a:pt x="320" y="708"/>
                      <a:pt x="320" y="709"/>
                      <a:pt x="320" y="710"/>
                    </a:cubicBezTo>
                    <a:cubicBezTo>
                      <a:pt x="291" y="730"/>
                      <a:pt x="261" y="729"/>
                      <a:pt x="229" y="710"/>
                    </a:cubicBezTo>
                    <a:cubicBezTo>
                      <a:pt x="229" y="709"/>
                      <a:pt x="230" y="708"/>
                      <a:pt x="230" y="708"/>
                    </a:cubicBezTo>
                    <a:cubicBezTo>
                      <a:pt x="246" y="646"/>
                      <a:pt x="253" y="580"/>
                      <a:pt x="252" y="511"/>
                    </a:cubicBezTo>
                    <a:cubicBezTo>
                      <a:pt x="252" y="510"/>
                      <a:pt x="252" y="509"/>
                      <a:pt x="252" y="509"/>
                    </a:cubicBezTo>
                    <a:cubicBezTo>
                      <a:pt x="252" y="444"/>
                      <a:pt x="235" y="402"/>
                      <a:pt x="203" y="385"/>
                    </a:cubicBezTo>
                    <a:cubicBezTo>
                      <a:pt x="202" y="385"/>
                      <a:pt x="202" y="385"/>
                      <a:pt x="201" y="384"/>
                    </a:cubicBezTo>
                    <a:cubicBezTo>
                      <a:pt x="176" y="367"/>
                      <a:pt x="176" y="367"/>
                      <a:pt x="176" y="367"/>
                    </a:cubicBezTo>
                    <a:cubicBezTo>
                      <a:pt x="176" y="367"/>
                      <a:pt x="175" y="367"/>
                      <a:pt x="175" y="367"/>
                    </a:cubicBezTo>
                    <a:cubicBezTo>
                      <a:pt x="171" y="363"/>
                      <a:pt x="167" y="358"/>
                      <a:pt x="162" y="354"/>
                    </a:cubicBezTo>
                    <a:cubicBezTo>
                      <a:pt x="147" y="341"/>
                      <a:pt x="130" y="331"/>
                      <a:pt x="111" y="325"/>
                    </a:cubicBezTo>
                    <a:cubicBezTo>
                      <a:pt x="100" y="322"/>
                      <a:pt x="90" y="318"/>
                      <a:pt x="80" y="315"/>
                    </a:cubicBezTo>
                    <a:cubicBezTo>
                      <a:pt x="76" y="313"/>
                      <a:pt x="72" y="311"/>
                      <a:pt x="68" y="310"/>
                    </a:cubicBezTo>
                    <a:cubicBezTo>
                      <a:pt x="65" y="309"/>
                      <a:pt x="63" y="308"/>
                      <a:pt x="61" y="307"/>
                    </a:cubicBezTo>
                    <a:cubicBezTo>
                      <a:pt x="37" y="296"/>
                      <a:pt x="17" y="283"/>
                      <a:pt x="0" y="267"/>
                    </a:cubicBezTo>
                    <a:cubicBezTo>
                      <a:pt x="25" y="281"/>
                      <a:pt x="47" y="292"/>
                      <a:pt x="65" y="298"/>
                    </a:cubicBezTo>
                    <a:cubicBezTo>
                      <a:pt x="67" y="299"/>
                      <a:pt x="69" y="300"/>
                      <a:pt x="71" y="300"/>
                    </a:cubicBezTo>
                    <a:cubicBezTo>
                      <a:pt x="72" y="300"/>
                      <a:pt x="72" y="301"/>
                      <a:pt x="72" y="301"/>
                    </a:cubicBezTo>
                    <a:cubicBezTo>
                      <a:pt x="94" y="308"/>
                      <a:pt x="111" y="309"/>
                      <a:pt x="122" y="304"/>
                    </a:cubicBezTo>
                    <a:cubicBezTo>
                      <a:pt x="111" y="290"/>
                      <a:pt x="105" y="276"/>
                      <a:pt x="103" y="261"/>
                    </a:cubicBezTo>
                    <a:cubicBezTo>
                      <a:pt x="102" y="257"/>
                      <a:pt x="101" y="253"/>
                      <a:pt x="100" y="249"/>
                    </a:cubicBezTo>
                    <a:cubicBezTo>
                      <a:pt x="99" y="244"/>
                      <a:pt x="97" y="240"/>
                      <a:pt x="96" y="235"/>
                    </a:cubicBezTo>
                    <a:cubicBezTo>
                      <a:pt x="94" y="231"/>
                      <a:pt x="93" y="227"/>
                      <a:pt x="91" y="222"/>
                    </a:cubicBezTo>
                    <a:cubicBezTo>
                      <a:pt x="91" y="222"/>
                      <a:pt x="91" y="222"/>
                      <a:pt x="91" y="222"/>
                    </a:cubicBezTo>
                    <a:cubicBezTo>
                      <a:pt x="86" y="211"/>
                      <a:pt x="81" y="200"/>
                      <a:pt x="74" y="189"/>
                    </a:cubicBezTo>
                    <a:cubicBezTo>
                      <a:pt x="86" y="203"/>
                      <a:pt x="97" y="217"/>
                      <a:pt x="104" y="231"/>
                    </a:cubicBezTo>
                    <a:cubicBezTo>
                      <a:pt x="107" y="236"/>
                      <a:pt x="110" y="241"/>
                      <a:pt x="112" y="246"/>
                    </a:cubicBezTo>
                    <a:cubicBezTo>
                      <a:pt x="112" y="246"/>
                      <a:pt x="112" y="246"/>
                      <a:pt x="112" y="246"/>
                    </a:cubicBezTo>
                    <a:cubicBezTo>
                      <a:pt x="114" y="252"/>
                      <a:pt x="117" y="258"/>
                      <a:pt x="118" y="264"/>
                    </a:cubicBezTo>
                    <a:cubicBezTo>
                      <a:pt x="119" y="266"/>
                      <a:pt x="119" y="266"/>
                      <a:pt x="119" y="266"/>
                    </a:cubicBezTo>
                    <a:cubicBezTo>
                      <a:pt x="119" y="267"/>
                      <a:pt x="120" y="269"/>
                      <a:pt x="120" y="271"/>
                    </a:cubicBezTo>
                    <a:cubicBezTo>
                      <a:pt x="121" y="272"/>
                      <a:pt x="121" y="272"/>
                      <a:pt x="121" y="272"/>
                    </a:cubicBezTo>
                    <a:cubicBezTo>
                      <a:pt x="124" y="283"/>
                      <a:pt x="129" y="292"/>
                      <a:pt x="134" y="300"/>
                    </a:cubicBezTo>
                    <a:cubicBezTo>
                      <a:pt x="139" y="308"/>
                      <a:pt x="144" y="315"/>
                      <a:pt x="150" y="322"/>
                    </a:cubicBezTo>
                    <a:cubicBezTo>
                      <a:pt x="153" y="325"/>
                      <a:pt x="156" y="328"/>
                      <a:pt x="160" y="332"/>
                    </a:cubicBezTo>
                    <a:cubicBezTo>
                      <a:pt x="164" y="336"/>
                      <a:pt x="168" y="339"/>
                      <a:pt x="172" y="343"/>
                    </a:cubicBezTo>
                    <a:cubicBezTo>
                      <a:pt x="184" y="353"/>
                      <a:pt x="197" y="362"/>
                      <a:pt x="212" y="371"/>
                    </a:cubicBezTo>
                    <a:cubicBezTo>
                      <a:pt x="219" y="375"/>
                      <a:pt x="226" y="379"/>
                      <a:pt x="234" y="383"/>
                    </a:cubicBezTo>
                    <a:cubicBezTo>
                      <a:pt x="224" y="364"/>
                      <a:pt x="215" y="346"/>
                      <a:pt x="208" y="328"/>
                    </a:cubicBezTo>
                    <a:cubicBezTo>
                      <a:pt x="205" y="321"/>
                      <a:pt x="203" y="315"/>
                      <a:pt x="200" y="308"/>
                    </a:cubicBezTo>
                    <a:cubicBezTo>
                      <a:pt x="197" y="298"/>
                      <a:pt x="194" y="288"/>
                      <a:pt x="191" y="279"/>
                    </a:cubicBezTo>
                    <a:cubicBezTo>
                      <a:pt x="191" y="278"/>
                      <a:pt x="191" y="278"/>
                      <a:pt x="191" y="278"/>
                    </a:cubicBezTo>
                    <a:cubicBezTo>
                      <a:pt x="187" y="264"/>
                      <a:pt x="183" y="250"/>
                      <a:pt x="181" y="236"/>
                    </a:cubicBezTo>
                    <a:cubicBezTo>
                      <a:pt x="179" y="228"/>
                      <a:pt x="178" y="221"/>
                      <a:pt x="177" y="214"/>
                    </a:cubicBezTo>
                    <a:cubicBezTo>
                      <a:pt x="174" y="190"/>
                      <a:pt x="172" y="166"/>
                      <a:pt x="173" y="142"/>
                    </a:cubicBezTo>
                    <a:cubicBezTo>
                      <a:pt x="173" y="135"/>
                      <a:pt x="173" y="127"/>
                      <a:pt x="174" y="119"/>
                    </a:cubicBezTo>
                    <a:cubicBezTo>
                      <a:pt x="174" y="117"/>
                      <a:pt x="174" y="115"/>
                      <a:pt x="174" y="113"/>
                    </a:cubicBezTo>
                    <a:cubicBezTo>
                      <a:pt x="177" y="84"/>
                      <a:pt x="182" y="56"/>
                      <a:pt x="190" y="28"/>
                    </a:cubicBezTo>
                    <a:cubicBezTo>
                      <a:pt x="185" y="60"/>
                      <a:pt x="181" y="90"/>
                      <a:pt x="181" y="120"/>
                    </a:cubicBezTo>
                    <a:cubicBezTo>
                      <a:pt x="181" y="127"/>
                      <a:pt x="181" y="135"/>
                      <a:pt x="182" y="142"/>
                    </a:cubicBezTo>
                    <a:cubicBezTo>
                      <a:pt x="182" y="153"/>
                      <a:pt x="183" y="163"/>
                      <a:pt x="184" y="174"/>
                    </a:cubicBezTo>
                    <a:cubicBezTo>
                      <a:pt x="185" y="180"/>
                      <a:pt x="185" y="185"/>
                      <a:pt x="186" y="191"/>
                    </a:cubicBezTo>
                    <a:cubicBezTo>
                      <a:pt x="186" y="191"/>
                      <a:pt x="186" y="191"/>
                      <a:pt x="186" y="192"/>
                    </a:cubicBezTo>
                    <a:cubicBezTo>
                      <a:pt x="191" y="220"/>
                      <a:pt x="199" y="247"/>
                      <a:pt x="209" y="273"/>
                    </a:cubicBezTo>
                    <a:cubicBezTo>
                      <a:pt x="212" y="278"/>
                      <a:pt x="214" y="284"/>
                      <a:pt x="217" y="289"/>
                    </a:cubicBezTo>
                    <a:cubicBezTo>
                      <a:pt x="223" y="303"/>
                      <a:pt x="231" y="316"/>
                      <a:pt x="239" y="329"/>
                    </a:cubicBezTo>
                    <a:cubicBezTo>
                      <a:pt x="241" y="333"/>
                      <a:pt x="243" y="336"/>
                      <a:pt x="246" y="339"/>
                    </a:cubicBezTo>
                    <a:cubicBezTo>
                      <a:pt x="253" y="350"/>
                      <a:pt x="261" y="360"/>
                      <a:pt x="269" y="370"/>
                    </a:cubicBezTo>
                    <a:cubicBezTo>
                      <a:pt x="283" y="343"/>
                      <a:pt x="294" y="316"/>
                      <a:pt x="302" y="288"/>
                    </a:cubicBezTo>
                    <a:cubicBezTo>
                      <a:pt x="304" y="282"/>
                      <a:pt x="306" y="275"/>
                      <a:pt x="307" y="268"/>
                    </a:cubicBezTo>
                    <a:cubicBezTo>
                      <a:pt x="315" y="239"/>
                      <a:pt x="319" y="209"/>
                      <a:pt x="321" y="178"/>
                    </a:cubicBezTo>
                    <a:cubicBezTo>
                      <a:pt x="322" y="161"/>
                      <a:pt x="322" y="144"/>
                      <a:pt x="321" y="127"/>
                    </a:cubicBezTo>
                    <a:cubicBezTo>
                      <a:pt x="321" y="127"/>
                      <a:pt x="321" y="127"/>
                      <a:pt x="321" y="127"/>
                    </a:cubicBezTo>
                    <a:cubicBezTo>
                      <a:pt x="321" y="125"/>
                      <a:pt x="321" y="123"/>
                      <a:pt x="321" y="121"/>
                    </a:cubicBezTo>
                    <a:cubicBezTo>
                      <a:pt x="321" y="119"/>
                      <a:pt x="321" y="117"/>
                      <a:pt x="320" y="116"/>
                    </a:cubicBezTo>
                    <a:cubicBezTo>
                      <a:pt x="319" y="97"/>
                      <a:pt x="317" y="79"/>
                      <a:pt x="314" y="60"/>
                    </a:cubicBezTo>
                    <a:cubicBezTo>
                      <a:pt x="314" y="58"/>
                      <a:pt x="314" y="56"/>
                      <a:pt x="314" y="54"/>
                    </a:cubicBezTo>
                    <a:cubicBezTo>
                      <a:pt x="311" y="40"/>
                      <a:pt x="308" y="26"/>
                      <a:pt x="305" y="11"/>
                    </a:cubicBezTo>
                    <a:cubicBezTo>
                      <a:pt x="304" y="8"/>
                      <a:pt x="303" y="4"/>
                      <a:pt x="302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47" name="Freeform 123"/>
              <p:cNvSpPr/>
              <p:nvPr/>
            </p:nvSpPr>
            <p:spPr bwMode="auto">
              <a:xfrm>
                <a:off x="7897812" y="2092326"/>
                <a:ext cx="276225" cy="619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67" y="3"/>
                  </a:cxn>
                  <a:cxn ang="0">
                    <a:pos x="0" y="15"/>
                  </a:cxn>
                  <a:cxn ang="0">
                    <a:pos x="23" y="0"/>
                  </a:cxn>
                  <a:cxn ang="0">
                    <a:pos x="24" y="0"/>
                  </a:cxn>
                </a:cxnLst>
                <a:rect l="0" t="0" r="r" b="b"/>
                <a:pathLst>
                  <a:path w="67" h="15">
                    <a:moveTo>
                      <a:pt x="24" y="0"/>
                    </a:moveTo>
                    <a:cubicBezTo>
                      <a:pt x="35" y="5"/>
                      <a:pt x="49" y="6"/>
                      <a:pt x="67" y="3"/>
                    </a:cubicBezTo>
                    <a:cubicBezTo>
                      <a:pt x="44" y="10"/>
                      <a:pt x="22" y="15"/>
                      <a:pt x="0" y="15"/>
                    </a:cubicBezTo>
                    <a:cubicBezTo>
                      <a:pt x="8" y="11"/>
                      <a:pt x="16" y="6"/>
                      <a:pt x="23" y="0"/>
                    </a:cubicBezTo>
                    <a:cubicBezTo>
                      <a:pt x="23" y="0"/>
                      <a:pt x="23" y="0"/>
                      <a:pt x="2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48" name="Freeform 124"/>
              <p:cNvSpPr/>
              <p:nvPr/>
            </p:nvSpPr>
            <p:spPr bwMode="auto">
              <a:xfrm>
                <a:off x="8116887" y="1785938"/>
                <a:ext cx="280988" cy="198438"/>
              </a:xfrm>
              <a:custGeom>
                <a:avLst/>
                <a:gdLst/>
                <a:ahLst/>
                <a:cxnLst>
                  <a:cxn ang="0">
                    <a:pos x="18" y="28"/>
                  </a:cxn>
                  <a:cxn ang="0">
                    <a:pos x="18" y="28"/>
                  </a:cxn>
                  <a:cxn ang="0">
                    <a:pos x="68" y="0"/>
                  </a:cxn>
                  <a:cxn ang="0">
                    <a:pos x="0" y="48"/>
                  </a:cxn>
                  <a:cxn ang="0">
                    <a:pos x="3" y="44"/>
                  </a:cxn>
                  <a:cxn ang="0">
                    <a:pos x="4" y="43"/>
                  </a:cxn>
                  <a:cxn ang="0">
                    <a:pos x="4" y="43"/>
                  </a:cxn>
                  <a:cxn ang="0">
                    <a:pos x="18" y="28"/>
                  </a:cxn>
                </a:cxnLst>
                <a:rect l="0" t="0" r="r" b="b"/>
                <a:pathLst>
                  <a:path w="68" h="48">
                    <a:moveTo>
                      <a:pt x="18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28" y="32"/>
                      <a:pt x="45" y="22"/>
                      <a:pt x="68" y="0"/>
                    </a:cubicBezTo>
                    <a:cubicBezTo>
                      <a:pt x="54" y="27"/>
                      <a:pt x="31" y="43"/>
                      <a:pt x="0" y="48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9" y="38"/>
                      <a:pt x="14" y="33"/>
                      <a:pt x="18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49" name="Freeform 125"/>
              <p:cNvSpPr/>
              <p:nvPr/>
            </p:nvSpPr>
            <p:spPr bwMode="auto">
              <a:xfrm>
                <a:off x="7993062" y="1863726"/>
                <a:ext cx="82550" cy="166688"/>
              </a:xfrm>
              <a:custGeom>
                <a:avLst/>
                <a:gdLst/>
                <a:ahLst/>
                <a:cxnLst>
                  <a:cxn ang="0">
                    <a:pos x="18" y="24"/>
                  </a:cxn>
                  <a:cxn ang="0">
                    <a:pos x="0" y="40"/>
                  </a:cxn>
                  <a:cxn ang="0">
                    <a:pos x="20" y="0"/>
                  </a:cxn>
                  <a:cxn ang="0">
                    <a:pos x="19" y="23"/>
                  </a:cxn>
                  <a:cxn ang="0">
                    <a:pos x="18" y="24"/>
                  </a:cxn>
                </a:cxnLst>
                <a:rect l="0" t="0" r="r" b="b"/>
                <a:pathLst>
                  <a:path w="20" h="40">
                    <a:moveTo>
                      <a:pt x="18" y="24"/>
                    </a:moveTo>
                    <a:cubicBezTo>
                      <a:pt x="12" y="30"/>
                      <a:pt x="6" y="35"/>
                      <a:pt x="0" y="40"/>
                    </a:cubicBezTo>
                    <a:cubicBezTo>
                      <a:pt x="10" y="27"/>
                      <a:pt x="16" y="14"/>
                      <a:pt x="20" y="0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4"/>
                      <a:pt x="18" y="24"/>
                      <a:pt x="18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50" name="Freeform 126"/>
              <p:cNvSpPr/>
              <p:nvPr/>
            </p:nvSpPr>
            <p:spPr bwMode="auto">
              <a:xfrm>
                <a:off x="8269287" y="1536701"/>
                <a:ext cx="53975" cy="207963"/>
              </a:xfrm>
              <a:custGeom>
                <a:avLst/>
                <a:gdLst/>
                <a:ahLst/>
                <a:cxnLst>
                  <a:cxn ang="0">
                    <a:pos x="0" y="131"/>
                  </a:cxn>
                  <a:cxn ang="0">
                    <a:pos x="34" y="0"/>
                  </a:cxn>
                  <a:cxn ang="0">
                    <a:pos x="34" y="92"/>
                  </a:cxn>
                  <a:cxn ang="0">
                    <a:pos x="0" y="131"/>
                  </a:cxn>
                </a:cxnLst>
                <a:rect l="0" t="0" r="r" b="b"/>
                <a:pathLst>
                  <a:path w="34" h="131">
                    <a:moveTo>
                      <a:pt x="0" y="131"/>
                    </a:moveTo>
                    <a:lnTo>
                      <a:pt x="34" y="0"/>
                    </a:lnTo>
                    <a:lnTo>
                      <a:pt x="34" y="92"/>
                    </a:lnTo>
                    <a:lnTo>
                      <a:pt x="0" y="13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51" name="Freeform 127"/>
              <p:cNvSpPr/>
              <p:nvPr/>
            </p:nvSpPr>
            <p:spPr bwMode="auto">
              <a:xfrm>
                <a:off x="7988300" y="1516063"/>
                <a:ext cx="144463" cy="269875"/>
              </a:xfrm>
              <a:custGeom>
                <a:avLst/>
                <a:gdLst/>
                <a:ahLst/>
                <a:cxnLst>
                  <a:cxn ang="0">
                    <a:pos x="21" y="45"/>
                  </a:cxn>
                  <a:cxn ang="0">
                    <a:pos x="0" y="65"/>
                  </a:cxn>
                  <a:cxn ang="0">
                    <a:pos x="35" y="0"/>
                  </a:cxn>
                  <a:cxn ang="0">
                    <a:pos x="21" y="45"/>
                  </a:cxn>
                </a:cxnLst>
                <a:rect l="0" t="0" r="r" b="b"/>
                <a:pathLst>
                  <a:path w="35" h="65">
                    <a:moveTo>
                      <a:pt x="21" y="45"/>
                    </a:moveTo>
                    <a:cubicBezTo>
                      <a:pt x="14" y="53"/>
                      <a:pt x="7" y="59"/>
                      <a:pt x="0" y="6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1" y="45"/>
                      <a:pt x="21" y="45"/>
                      <a:pt x="21" y="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52" name="Freeform 128"/>
              <p:cNvSpPr/>
              <p:nvPr/>
            </p:nvSpPr>
            <p:spPr bwMode="auto">
              <a:xfrm>
                <a:off x="7596187" y="1595438"/>
                <a:ext cx="363538" cy="450850"/>
              </a:xfrm>
              <a:custGeom>
                <a:avLst/>
                <a:gdLst/>
                <a:ahLst/>
                <a:cxnLst>
                  <a:cxn ang="0">
                    <a:pos x="0" y="109"/>
                  </a:cxn>
                  <a:cxn ang="0">
                    <a:pos x="2" y="107"/>
                  </a:cxn>
                  <a:cxn ang="0">
                    <a:pos x="35" y="77"/>
                  </a:cxn>
                  <a:cxn ang="0">
                    <a:pos x="48" y="61"/>
                  </a:cxn>
                  <a:cxn ang="0">
                    <a:pos x="49" y="59"/>
                  </a:cxn>
                  <a:cxn ang="0">
                    <a:pos x="50" y="57"/>
                  </a:cxn>
                  <a:cxn ang="0">
                    <a:pos x="51" y="56"/>
                  </a:cxn>
                  <a:cxn ang="0">
                    <a:pos x="51" y="56"/>
                  </a:cxn>
                  <a:cxn ang="0">
                    <a:pos x="62" y="38"/>
                  </a:cxn>
                  <a:cxn ang="0">
                    <a:pos x="62" y="38"/>
                  </a:cxn>
                  <a:cxn ang="0">
                    <a:pos x="62" y="38"/>
                  </a:cxn>
                  <a:cxn ang="0">
                    <a:pos x="88" y="0"/>
                  </a:cxn>
                  <a:cxn ang="0">
                    <a:pos x="69" y="41"/>
                  </a:cxn>
                  <a:cxn ang="0">
                    <a:pos x="69" y="42"/>
                  </a:cxn>
                  <a:cxn ang="0">
                    <a:pos x="69" y="42"/>
                  </a:cxn>
                  <a:cxn ang="0">
                    <a:pos x="58" y="60"/>
                  </a:cxn>
                  <a:cxn ang="0">
                    <a:pos x="41" y="83"/>
                  </a:cxn>
                  <a:cxn ang="0">
                    <a:pos x="0" y="109"/>
                  </a:cxn>
                </a:cxnLst>
                <a:rect l="0" t="0" r="r" b="b"/>
                <a:pathLst>
                  <a:path w="88" h="109">
                    <a:moveTo>
                      <a:pt x="0" y="109"/>
                    </a:moveTo>
                    <a:cubicBezTo>
                      <a:pt x="1" y="108"/>
                      <a:pt x="1" y="108"/>
                      <a:pt x="2" y="107"/>
                    </a:cubicBezTo>
                    <a:cubicBezTo>
                      <a:pt x="14" y="99"/>
                      <a:pt x="25" y="89"/>
                      <a:pt x="35" y="77"/>
                    </a:cubicBezTo>
                    <a:cubicBezTo>
                      <a:pt x="39" y="72"/>
                      <a:pt x="43" y="66"/>
                      <a:pt x="48" y="61"/>
                    </a:cubicBezTo>
                    <a:cubicBezTo>
                      <a:pt x="48" y="60"/>
                      <a:pt x="48" y="60"/>
                      <a:pt x="49" y="59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1" y="56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55" y="50"/>
                      <a:pt x="58" y="44"/>
                      <a:pt x="62" y="38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71" y="26"/>
                      <a:pt x="80" y="13"/>
                      <a:pt x="88" y="0"/>
                    </a:cubicBezTo>
                    <a:cubicBezTo>
                      <a:pt x="83" y="14"/>
                      <a:pt x="77" y="27"/>
                      <a:pt x="69" y="41"/>
                    </a:cubicBezTo>
                    <a:cubicBezTo>
                      <a:pt x="69" y="41"/>
                      <a:pt x="69" y="42"/>
                      <a:pt x="69" y="42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65" y="48"/>
                      <a:pt x="61" y="54"/>
                      <a:pt x="58" y="60"/>
                    </a:cubicBezTo>
                    <a:cubicBezTo>
                      <a:pt x="53" y="68"/>
                      <a:pt x="47" y="75"/>
                      <a:pt x="41" y="83"/>
                    </a:cubicBezTo>
                    <a:lnTo>
                      <a:pt x="0" y="10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53" name="Freeform 129"/>
              <p:cNvSpPr/>
              <p:nvPr/>
            </p:nvSpPr>
            <p:spPr bwMode="auto">
              <a:xfrm>
                <a:off x="7794625" y="1608138"/>
                <a:ext cx="61913" cy="239713"/>
              </a:xfrm>
              <a:custGeom>
                <a:avLst/>
                <a:gdLst/>
                <a:ahLst/>
                <a:cxnLst>
                  <a:cxn ang="0">
                    <a:pos x="1" y="56"/>
                  </a:cxn>
                  <a:cxn ang="0">
                    <a:pos x="0" y="58"/>
                  </a:cxn>
                  <a:cxn ang="0">
                    <a:pos x="2" y="33"/>
                  </a:cxn>
                  <a:cxn ang="0">
                    <a:pos x="15" y="0"/>
                  </a:cxn>
                  <a:cxn ang="0">
                    <a:pos x="14" y="35"/>
                  </a:cxn>
                  <a:cxn ang="0">
                    <a:pos x="14" y="35"/>
                  </a:cxn>
                  <a:cxn ang="0">
                    <a:pos x="3" y="53"/>
                  </a:cxn>
                  <a:cxn ang="0">
                    <a:pos x="3" y="53"/>
                  </a:cxn>
                  <a:cxn ang="0">
                    <a:pos x="2" y="54"/>
                  </a:cxn>
                  <a:cxn ang="0">
                    <a:pos x="1" y="56"/>
                  </a:cxn>
                </a:cxnLst>
                <a:rect l="0" t="0" r="r" b="b"/>
                <a:pathLst>
                  <a:path w="15" h="58">
                    <a:moveTo>
                      <a:pt x="1" y="56"/>
                    </a:moveTo>
                    <a:cubicBezTo>
                      <a:pt x="0" y="57"/>
                      <a:pt x="0" y="57"/>
                      <a:pt x="0" y="58"/>
                    </a:cubicBezTo>
                    <a:cubicBezTo>
                      <a:pt x="0" y="47"/>
                      <a:pt x="1" y="39"/>
                      <a:pt x="2" y="33"/>
                    </a:cubicBezTo>
                    <a:cubicBezTo>
                      <a:pt x="5" y="22"/>
                      <a:pt x="9" y="11"/>
                      <a:pt x="15" y="0"/>
                    </a:cubicBezTo>
                    <a:cubicBezTo>
                      <a:pt x="8" y="13"/>
                      <a:pt x="8" y="2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0" y="41"/>
                      <a:pt x="7" y="47"/>
                      <a:pt x="3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" y="54"/>
                      <a:pt x="2" y="54"/>
                      <a:pt x="2" y="54"/>
                    </a:cubicBezTo>
                    <a:lnTo>
                      <a:pt x="1" y="5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54" name="Freeform 130"/>
              <p:cNvSpPr/>
              <p:nvPr/>
            </p:nvSpPr>
            <p:spPr bwMode="auto">
              <a:xfrm>
                <a:off x="7662862" y="1997076"/>
                <a:ext cx="201613" cy="57150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18" y="3"/>
                  </a:cxn>
                  <a:cxn ang="0">
                    <a:pos x="49" y="0"/>
                  </a:cxn>
                  <a:cxn ang="0">
                    <a:pos x="0" y="14"/>
                  </a:cxn>
                  <a:cxn ang="0">
                    <a:pos x="5" y="11"/>
                  </a:cxn>
                  <a:cxn ang="0">
                    <a:pos x="16" y="4"/>
                  </a:cxn>
                </a:cxnLst>
                <a:rect l="0" t="0" r="r" b="b"/>
                <a:pathLst>
                  <a:path w="49" h="14">
                    <a:moveTo>
                      <a:pt x="16" y="4"/>
                    </a:moveTo>
                    <a:cubicBezTo>
                      <a:pt x="17" y="4"/>
                      <a:pt x="17" y="3"/>
                      <a:pt x="18" y="3"/>
                    </a:cubicBezTo>
                    <a:cubicBezTo>
                      <a:pt x="26" y="4"/>
                      <a:pt x="36" y="3"/>
                      <a:pt x="49" y="0"/>
                    </a:cubicBezTo>
                    <a:cubicBezTo>
                      <a:pt x="34" y="7"/>
                      <a:pt x="18" y="11"/>
                      <a:pt x="0" y="14"/>
                    </a:cubicBezTo>
                    <a:cubicBezTo>
                      <a:pt x="1" y="13"/>
                      <a:pt x="3" y="12"/>
                      <a:pt x="5" y="11"/>
                    </a:cubicBezTo>
                    <a:cubicBezTo>
                      <a:pt x="9" y="9"/>
                      <a:pt x="12" y="6"/>
                      <a:pt x="1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55" name="Freeform 131"/>
              <p:cNvSpPr/>
              <p:nvPr/>
            </p:nvSpPr>
            <p:spPr bwMode="auto">
              <a:xfrm>
                <a:off x="6488112" y="2046288"/>
                <a:ext cx="495300" cy="174625"/>
              </a:xfrm>
              <a:custGeom>
                <a:avLst/>
                <a:gdLst/>
                <a:ahLst/>
                <a:cxnLst>
                  <a:cxn ang="0">
                    <a:pos x="120" y="36"/>
                  </a:cxn>
                  <a:cxn ang="0">
                    <a:pos x="84" y="28"/>
                  </a:cxn>
                  <a:cxn ang="0">
                    <a:pos x="72" y="28"/>
                  </a:cxn>
                  <a:cxn ang="0">
                    <a:pos x="0" y="42"/>
                  </a:cxn>
                  <a:cxn ang="0">
                    <a:pos x="40" y="24"/>
                  </a:cxn>
                  <a:cxn ang="0">
                    <a:pos x="10" y="0"/>
                  </a:cxn>
                  <a:cxn ang="0">
                    <a:pos x="42" y="18"/>
                  </a:cxn>
                  <a:cxn ang="0">
                    <a:pos x="72" y="23"/>
                  </a:cxn>
                  <a:cxn ang="0">
                    <a:pos x="95" y="20"/>
                  </a:cxn>
                  <a:cxn ang="0">
                    <a:pos x="95" y="19"/>
                  </a:cxn>
                  <a:cxn ang="0">
                    <a:pos x="120" y="36"/>
                  </a:cxn>
                </a:cxnLst>
                <a:rect l="0" t="0" r="r" b="b"/>
                <a:pathLst>
                  <a:path w="120" h="42">
                    <a:moveTo>
                      <a:pt x="120" y="36"/>
                    </a:moveTo>
                    <a:cubicBezTo>
                      <a:pt x="110" y="31"/>
                      <a:pt x="97" y="29"/>
                      <a:pt x="84" y="28"/>
                    </a:cubicBezTo>
                    <a:cubicBezTo>
                      <a:pt x="80" y="28"/>
                      <a:pt x="76" y="28"/>
                      <a:pt x="72" y="28"/>
                    </a:cubicBezTo>
                    <a:cubicBezTo>
                      <a:pt x="49" y="28"/>
                      <a:pt x="25" y="33"/>
                      <a:pt x="0" y="42"/>
                    </a:cubicBezTo>
                    <a:cubicBezTo>
                      <a:pt x="11" y="30"/>
                      <a:pt x="25" y="24"/>
                      <a:pt x="40" y="24"/>
                    </a:cubicBezTo>
                    <a:cubicBezTo>
                      <a:pt x="25" y="18"/>
                      <a:pt x="15" y="10"/>
                      <a:pt x="10" y="0"/>
                    </a:cubicBezTo>
                    <a:cubicBezTo>
                      <a:pt x="20" y="8"/>
                      <a:pt x="31" y="14"/>
                      <a:pt x="42" y="18"/>
                    </a:cubicBezTo>
                    <a:cubicBezTo>
                      <a:pt x="52" y="21"/>
                      <a:pt x="62" y="23"/>
                      <a:pt x="72" y="23"/>
                    </a:cubicBezTo>
                    <a:cubicBezTo>
                      <a:pt x="80" y="23"/>
                      <a:pt x="87" y="22"/>
                      <a:pt x="95" y="20"/>
                    </a:cubicBezTo>
                    <a:cubicBezTo>
                      <a:pt x="95" y="20"/>
                      <a:pt x="95" y="20"/>
                      <a:pt x="95" y="19"/>
                    </a:cubicBezTo>
                    <a:lnTo>
                      <a:pt x="120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56" name="Freeform 132"/>
              <p:cNvSpPr/>
              <p:nvPr/>
            </p:nvSpPr>
            <p:spPr bwMode="auto">
              <a:xfrm>
                <a:off x="6761162" y="1752601"/>
                <a:ext cx="53975" cy="2270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3" y="55"/>
                  </a:cxn>
                  <a:cxn ang="0">
                    <a:pos x="3" y="45"/>
                  </a:cxn>
                  <a:cxn ang="0">
                    <a:pos x="0" y="0"/>
                  </a:cxn>
                </a:cxnLst>
                <a:rect l="0" t="0" r="r" b="b"/>
                <a:pathLst>
                  <a:path w="13" h="55">
                    <a:moveTo>
                      <a:pt x="0" y="0"/>
                    </a:moveTo>
                    <a:cubicBezTo>
                      <a:pt x="7" y="18"/>
                      <a:pt x="11" y="36"/>
                      <a:pt x="13" y="55"/>
                    </a:cubicBezTo>
                    <a:cubicBezTo>
                      <a:pt x="9" y="51"/>
                      <a:pt x="6" y="48"/>
                      <a:pt x="3" y="45"/>
                    </a:cubicBezTo>
                    <a:cubicBezTo>
                      <a:pt x="5" y="30"/>
                      <a:pt x="4" y="15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57" name="Freeform 133"/>
              <p:cNvSpPr/>
              <p:nvPr/>
            </p:nvSpPr>
            <p:spPr bwMode="auto">
              <a:xfrm>
                <a:off x="6384925" y="1727201"/>
                <a:ext cx="65088" cy="125413"/>
              </a:xfrm>
              <a:custGeom>
                <a:avLst/>
                <a:gdLst/>
                <a:ahLst/>
                <a:cxnLst>
                  <a:cxn ang="0">
                    <a:pos x="15" y="29"/>
                  </a:cxn>
                  <a:cxn ang="0">
                    <a:pos x="9" y="27"/>
                  </a:cxn>
                  <a:cxn ang="0">
                    <a:pos x="0" y="0"/>
                  </a:cxn>
                  <a:cxn ang="0">
                    <a:pos x="15" y="25"/>
                  </a:cxn>
                  <a:cxn ang="0">
                    <a:pos x="16" y="30"/>
                  </a:cxn>
                  <a:cxn ang="0">
                    <a:pos x="15" y="29"/>
                  </a:cxn>
                </a:cxnLst>
                <a:rect l="0" t="0" r="r" b="b"/>
                <a:pathLst>
                  <a:path w="16" h="30">
                    <a:moveTo>
                      <a:pt x="15" y="29"/>
                    </a:moveTo>
                    <a:cubicBezTo>
                      <a:pt x="13" y="29"/>
                      <a:pt x="11" y="28"/>
                      <a:pt x="9" y="27"/>
                    </a:cubicBezTo>
                    <a:cubicBezTo>
                      <a:pt x="8" y="18"/>
                      <a:pt x="5" y="9"/>
                      <a:pt x="0" y="0"/>
                    </a:cubicBezTo>
                    <a:cubicBezTo>
                      <a:pt x="6" y="8"/>
                      <a:pt x="11" y="17"/>
                      <a:pt x="15" y="25"/>
                    </a:cubicBezTo>
                    <a:cubicBezTo>
                      <a:pt x="15" y="26"/>
                      <a:pt x="16" y="28"/>
                      <a:pt x="16" y="30"/>
                    </a:cubicBezTo>
                    <a:cubicBezTo>
                      <a:pt x="16" y="30"/>
                      <a:pt x="16" y="29"/>
                      <a:pt x="15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58" name="Freeform 134"/>
              <p:cNvSpPr/>
              <p:nvPr/>
            </p:nvSpPr>
            <p:spPr bwMode="auto">
              <a:xfrm>
                <a:off x="6276975" y="1889126"/>
                <a:ext cx="206375" cy="58738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50" y="5"/>
                  </a:cxn>
                  <a:cxn ang="0">
                    <a:pos x="0" y="14"/>
                  </a:cxn>
                  <a:cxn ang="0">
                    <a:pos x="33" y="2"/>
                  </a:cxn>
                  <a:cxn ang="0">
                    <a:pos x="33" y="2"/>
                  </a:cxn>
                  <a:cxn ang="0">
                    <a:pos x="38" y="0"/>
                  </a:cxn>
                </a:cxnLst>
                <a:rect l="0" t="0" r="r" b="b"/>
                <a:pathLst>
                  <a:path w="50" h="14">
                    <a:moveTo>
                      <a:pt x="38" y="0"/>
                    </a:moveTo>
                    <a:cubicBezTo>
                      <a:pt x="42" y="1"/>
                      <a:pt x="46" y="3"/>
                      <a:pt x="50" y="5"/>
                    </a:cubicBezTo>
                    <a:cubicBezTo>
                      <a:pt x="32" y="9"/>
                      <a:pt x="15" y="12"/>
                      <a:pt x="0" y="14"/>
                    </a:cubicBezTo>
                    <a:cubicBezTo>
                      <a:pt x="12" y="10"/>
                      <a:pt x="23" y="6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5" y="1"/>
                      <a:pt x="36" y="0"/>
                      <a:pt x="3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59" name="Freeform 135"/>
              <p:cNvSpPr/>
              <p:nvPr/>
            </p:nvSpPr>
            <p:spPr bwMode="auto">
              <a:xfrm>
                <a:off x="6313487" y="1436688"/>
                <a:ext cx="236538" cy="141288"/>
              </a:xfrm>
              <a:custGeom>
                <a:avLst/>
                <a:gdLst/>
                <a:ahLst/>
                <a:cxnLst>
                  <a:cxn ang="0">
                    <a:pos x="52" y="21"/>
                  </a:cxn>
                  <a:cxn ang="0">
                    <a:pos x="57" y="34"/>
                  </a:cxn>
                  <a:cxn ang="0">
                    <a:pos x="0" y="0"/>
                  </a:cxn>
                  <a:cxn ang="0">
                    <a:pos x="52" y="21"/>
                  </a:cxn>
                </a:cxnLst>
                <a:rect l="0" t="0" r="r" b="b"/>
                <a:pathLst>
                  <a:path w="57" h="34">
                    <a:moveTo>
                      <a:pt x="52" y="21"/>
                    </a:moveTo>
                    <a:cubicBezTo>
                      <a:pt x="54" y="26"/>
                      <a:pt x="55" y="30"/>
                      <a:pt x="57" y="34"/>
                    </a:cubicBezTo>
                    <a:cubicBezTo>
                      <a:pt x="36" y="25"/>
                      <a:pt x="17" y="14"/>
                      <a:pt x="0" y="0"/>
                    </a:cubicBezTo>
                    <a:cubicBezTo>
                      <a:pt x="17" y="9"/>
                      <a:pt x="34" y="16"/>
                      <a:pt x="52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60" name="Freeform 136"/>
              <p:cNvSpPr/>
              <p:nvPr/>
            </p:nvSpPr>
            <p:spPr bwMode="auto">
              <a:xfrm>
                <a:off x="6616700" y="1446213"/>
                <a:ext cx="65088" cy="252413"/>
              </a:xfrm>
              <a:custGeom>
                <a:avLst/>
                <a:gdLst/>
                <a:ahLst/>
                <a:cxnLst>
                  <a:cxn ang="0">
                    <a:pos x="6" y="61"/>
                  </a:cxn>
                  <a:cxn ang="0">
                    <a:pos x="0" y="43"/>
                  </a:cxn>
                  <a:cxn ang="0">
                    <a:pos x="13" y="0"/>
                  </a:cxn>
                  <a:cxn ang="0">
                    <a:pos x="6" y="61"/>
                  </a:cxn>
                </a:cxnLst>
                <a:rect l="0" t="0" r="r" b="b"/>
                <a:pathLst>
                  <a:path w="16" h="61">
                    <a:moveTo>
                      <a:pt x="6" y="61"/>
                    </a:moveTo>
                    <a:cubicBezTo>
                      <a:pt x="5" y="55"/>
                      <a:pt x="2" y="49"/>
                      <a:pt x="0" y="43"/>
                    </a:cubicBezTo>
                    <a:cubicBezTo>
                      <a:pt x="8" y="31"/>
                      <a:pt x="12" y="17"/>
                      <a:pt x="13" y="0"/>
                    </a:cubicBezTo>
                    <a:cubicBezTo>
                      <a:pt x="16" y="20"/>
                      <a:pt x="14" y="41"/>
                      <a:pt x="6" y="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61" name="Freeform 137"/>
              <p:cNvSpPr/>
              <p:nvPr/>
            </p:nvSpPr>
            <p:spPr bwMode="auto">
              <a:xfrm>
                <a:off x="6797675" y="1384301"/>
                <a:ext cx="103188" cy="1984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" y="26"/>
                  </a:cxn>
                  <a:cxn ang="0">
                    <a:pos x="25" y="48"/>
                  </a:cxn>
                  <a:cxn ang="0">
                    <a:pos x="0" y="0"/>
                  </a:cxn>
                </a:cxnLst>
                <a:rect l="0" t="0" r="r" b="b"/>
                <a:pathLst>
                  <a:path w="25" h="48">
                    <a:moveTo>
                      <a:pt x="0" y="0"/>
                    </a:moveTo>
                    <a:cubicBezTo>
                      <a:pt x="4" y="11"/>
                      <a:pt x="11" y="19"/>
                      <a:pt x="21" y="26"/>
                    </a:cubicBezTo>
                    <a:cubicBezTo>
                      <a:pt x="22" y="33"/>
                      <a:pt x="23" y="40"/>
                      <a:pt x="25" y="48"/>
                    </a:cubicBezTo>
                    <a:cubicBezTo>
                      <a:pt x="13" y="32"/>
                      <a:pt x="5" y="17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62" name="Freeform 138"/>
              <p:cNvSpPr/>
              <p:nvPr/>
            </p:nvSpPr>
            <p:spPr bwMode="auto">
              <a:xfrm>
                <a:off x="6913562" y="1196976"/>
                <a:ext cx="87313" cy="198438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21" y="0"/>
                  </a:cxn>
                  <a:cxn ang="0">
                    <a:pos x="2" y="48"/>
                  </a:cxn>
                  <a:cxn ang="0">
                    <a:pos x="0" y="31"/>
                  </a:cxn>
                </a:cxnLst>
                <a:rect l="0" t="0" r="r" b="b"/>
                <a:pathLst>
                  <a:path w="21" h="48">
                    <a:moveTo>
                      <a:pt x="0" y="31"/>
                    </a:moveTo>
                    <a:cubicBezTo>
                      <a:pt x="10" y="23"/>
                      <a:pt x="17" y="12"/>
                      <a:pt x="21" y="0"/>
                    </a:cubicBezTo>
                    <a:cubicBezTo>
                      <a:pt x="18" y="16"/>
                      <a:pt x="12" y="32"/>
                      <a:pt x="2" y="48"/>
                    </a:cubicBezTo>
                    <a:cubicBezTo>
                      <a:pt x="1" y="42"/>
                      <a:pt x="1" y="37"/>
                      <a:pt x="0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63" name="Freeform 139"/>
              <p:cNvSpPr/>
              <p:nvPr/>
            </p:nvSpPr>
            <p:spPr bwMode="auto">
              <a:xfrm>
                <a:off x="7016750" y="1163638"/>
                <a:ext cx="244475" cy="638175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52" y="61"/>
                  </a:cxn>
                  <a:cxn ang="0">
                    <a:pos x="48" y="76"/>
                  </a:cxn>
                  <a:cxn ang="0">
                    <a:pos x="38" y="103"/>
                  </a:cxn>
                  <a:cxn ang="0">
                    <a:pos x="13" y="148"/>
                  </a:cxn>
                  <a:cxn ang="0">
                    <a:pos x="8" y="154"/>
                  </a:cxn>
                  <a:cxn ang="0">
                    <a:pos x="0" y="138"/>
                  </a:cxn>
                  <a:cxn ang="0">
                    <a:pos x="1" y="139"/>
                  </a:cxn>
                  <a:cxn ang="0">
                    <a:pos x="3" y="139"/>
                  </a:cxn>
                  <a:cxn ang="0">
                    <a:pos x="20" y="115"/>
                  </a:cxn>
                  <a:cxn ang="0">
                    <a:pos x="28" y="99"/>
                  </a:cxn>
                  <a:cxn ang="0">
                    <a:pos x="41" y="72"/>
                  </a:cxn>
                  <a:cxn ang="0">
                    <a:pos x="41" y="71"/>
                  </a:cxn>
                  <a:cxn ang="0">
                    <a:pos x="43" y="67"/>
                  </a:cxn>
                  <a:cxn ang="0">
                    <a:pos x="45" y="60"/>
                  </a:cxn>
                  <a:cxn ang="0">
                    <a:pos x="42" y="0"/>
                  </a:cxn>
                  <a:cxn ang="0">
                    <a:pos x="43" y="0"/>
                  </a:cxn>
                </a:cxnLst>
                <a:rect l="0" t="0" r="r" b="b"/>
                <a:pathLst>
                  <a:path w="59" h="154">
                    <a:moveTo>
                      <a:pt x="43" y="0"/>
                    </a:moveTo>
                    <a:cubicBezTo>
                      <a:pt x="56" y="17"/>
                      <a:pt x="59" y="37"/>
                      <a:pt x="52" y="61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45" y="86"/>
                      <a:pt x="41" y="95"/>
                      <a:pt x="38" y="103"/>
                    </a:cubicBezTo>
                    <a:cubicBezTo>
                      <a:pt x="30" y="122"/>
                      <a:pt x="22" y="137"/>
                      <a:pt x="13" y="148"/>
                    </a:cubicBezTo>
                    <a:cubicBezTo>
                      <a:pt x="11" y="150"/>
                      <a:pt x="9" y="152"/>
                      <a:pt x="8" y="154"/>
                    </a:cubicBezTo>
                    <a:cubicBezTo>
                      <a:pt x="5" y="149"/>
                      <a:pt x="3" y="143"/>
                      <a:pt x="0" y="138"/>
                    </a:cubicBezTo>
                    <a:cubicBezTo>
                      <a:pt x="1" y="138"/>
                      <a:pt x="1" y="139"/>
                      <a:pt x="1" y="139"/>
                    </a:cubicBezTo>
                    <a:cubicBezTo>
                      <a:pt x="2" y="139"/>
                      <a:pt x="2" y="139"/>
                      <a:pt x="3" y="139"/>
                    </a:cubicBezTo>
                    <a:cubicBezTo>
                      <a:pt x="7" y="137"/>
                      <a:pt x="12" y="129"/>
                      <a:pt x="20" y="115"/>
                    </a:cubicBezTo>
                    <a:cubicBezTo>
                      <a:pt x="22" y="110"/>
                      <a:pt x="25" y="105"/>
                      <a:pt x="28" y="99"/>
                    </a:cubicBezTo>
                    <a:cubicBezTo>
                      <a:pt x="32" y="91"/>
                      <a:pt x="36" y="82"/>
                      <a:pt x="41" y="72"/>
                    </a:cubicBezTo>
                    <a:cubicBezTo>
                      <a:pt x="41" y="72"/>
                      <a:pt x="41" y="71"/>
                      <a:pt x="41" y="71"/>
                    </a:cubicBezTo>
                    <a:cubicBezTo>
                      <a:pt x="42" y="70"/>
                      <a:pt x="42" y="69"/>
                      <a:pt x="43" y="67"/>
                    </a:cubicBezTo>
                    <a:cubicBezTo>
                      <a:pt x="44" y="65"/>
                      <a:pt x="45" y="62"/>
                      <a:pt x="45" y="60"/>
                    </a:cubicBezTo>
                    <a:cubicBezTo>
                      <a:pt x="50" y="40"/>
                      <a:pt x="49" y="20"/>
                      <a:pt x="42" y="0"/>
                    </a:cubicBezTo>
                    <a:lnTo>
                      <a:pt x="4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64" name="Freeform 140"/>
              <p:cNvSpPr/>
              <p:nvPr/>
            </p:nvSpPr>
            <p:spPr bwMode="auto">
              <a:xfrm>
                <a:off x="7078662" y="1441451"/>
                <a:ext cx="53975" cy="198438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3" y="32"/>
                  </a:cxn>
                  <a:cxn ang="0">
                    <a:pos x="5" y="48"/>
                  </a:cxn>
                  <a:cxn ang="0">
                    <a:pos x="3" y="0"/>
                  </a:cxn>
                </a:cxnLst>
                <a:rect l="0" t="0" r="r" b="b"/>
                <a:pathLst>
                  <a:path w="13" h="48">
                    <a:moveTo>
                      <a:pt x="3" y="0"/>
                    </a:moveTo>
                    <a:cubicBezTo>
                      <a:pt x="1" y="14"/>
                      <a:pt x="4" y="25"/>
                      <a:pt x="13" y="32"/>
                    </a:cubicBezTo>
                    <a:cubicBezTo>
                      <a:pt x="10" y="38"/>
                      <a:pt x="7" y="43"/>
                      <a:pt x="5" y="48"/>
                    </a:cubicBezTo>
                    <a:cubicBezTo>
                      <a:pt x="1" y="33"/>
                      <a:pt x="0" y="17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65" name="Freeform 141"/>
              <p:cNvSpPr/>
              <p:nvPr/>
            </p:nvSpPr>
            <p:spPr bwMode="auto">
              <a:xfrm>
                <a:off x="7215187" y="1338263"/>
                <a:ext cx="190500" cy="141288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0" y="34"/>
                  </a:cxn>
                  <a:cxn ang="0">
                    <a:pos x="4" y="19"/>
                  </a:cxn>
                  <a:cxn ang="0">
                    <a:pos x="46" y="0"/>
                  </a:cxn>
                  <a:cxn ang="0">
                    <a:pos x="9" y="30"/>
                  </a:cxn>
                  <a:cxn ang="0">
                    <a:pos x="0" y="33"/>
                  </a:cxn>
                </a:cxnLst>
                <a:rect l="0" t="0" r="r" b="b"/>
                <a:pathLst>
                  <a:path w="46" h="34">
                    <a:moveTo>
                      <a:pt x="0" y="33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15" y="20"/>
                      <a:pt x="29" y="13"/>
                      <a:pt x="46" y="0"/>
                    </a:cubicBezTo>
                    <a:cubicBezTo>
                      <a:pt x="36" y="13"/>
                      <a:pt x="24" y="23"/>
                      <a:pt x="9" y="30"/>
                    </a:cubicBezTo>
                    <a:cubicBezTo>
                      <a:pt x="6" y="31"/>
                      <a:pt x="4" y="32"/>
                      <a:pt x="0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66" name="Freeform 142"/>
              <p:cNvSpPr/>
              <p:nvPr/>
            </p:nvSpPr>
            <p:spPr bwMode="auto">
              <a:xfrm>
                <a:off x="7372350" y="1590676"/>
                <a:ext cx="49213" cy="2079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" y="30"/>
                  </a:cxn>
                  <a:cxn ang="0">
                    <a:pos x="7" y="50"/>
                  </a:cxn>
                  <a:cxn ang="0">
                    <a:pos x="0" y="0"/>
                  </a:cxn>
                </a:cxnLst>
                <a:rect l="0" t="0" r="r" b="b"/>
                <a:pathLst>
                  <a:path w="12" h="50">
                    <a:moveTo>
                      <a:pt x="0" y="0"/>
                    </a:moveTo>
                    <a:cubicBezTo>
                      <a:pt x="12" y="30"/>
                      <a:pt x="12" y="30"/>
                      <a:pt x="12" y="30"/>
                    </a:cubicBezTo>
                    <a:cubicBezTo>
                      <a:pt x="11" y="37"/>
                      <a:pt x="9" y="44"/>
                      <a:pt x="7" y="5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67" name="Freeform 143"/>
              <p:cNvSpPr/>
              <p:nvPr/>
            </p:nvSpPr>
            <p:spPr bwMode="auto">
              <a:xfrm>
                <a:off x="7446962" y="1006476"/>
                <a:ext cx="404813" cy="969963"/>
              </a:xfrm>
              <a:custGeom>
                <a:avLst/>
                <a:gdLst/>
                <a:ahLst/>
                <a:cxnLst>
                  <a:cxn ang="0">
                    <a:pos x="53" y="62"/>
                  </a:cxn>
                  <a:cxn ang="0">
                    <a:pos x="51" y="118"/>
                  </a:cxn>
                  <a:cxn ang="0">
                    <a:pos x="43" y="159"/>
                  </a:cxn>
                  <a:cxn ang="0">
                    <a:pos x="25" y="198"/>
                  </a:cxn>
                  <a:cxn ang="0">
                    <a:pos x="0" y="234"/>
                  </a:cxn>
                  <a:cxn ang="0">
                    <a:pos x="11" y="195"/>
                  </a:cxn>
                  <a:cxn ang="0">
                    <a:pos x="11" y="191"/>
                  </a:cxn>
                  <a:cxn ang="0">
                    <a:pos x="19" y="177"/>
                  </a:cxn>
                  <a:cxn ang="0">
                    <a:pos x="19" y="177"/>
                  </a:cxn>
                  <a:cxn ang="0">
                    <a:pos x="30" y="153"/>
                  </a:cxn>
                  <a:cxn ang="0">
                    <a:pos x="38" y="131"/>
                  </a:cxn>
                  <a:cxn ang="0">
                    <a:pos x="44" y="63"/>
                  </a:cxn>
                  <a:cxn ang="0">
                    <a:pos x="31" y="22"/>
                  </a:cxn>
                  <a:cxn ang="0">
                    <a:pos x="53" y="48"/>
                  </a:cxn>
                  <a:cxn ang="0">
                    <a:pos x="98" y="0"/>
                  </a:cxn>
                  <a:cxn ang="0">
                    <a:pos x="53" y="61"/>
                  </a:cxn>
                  <a:cxn ang="0">
                    <a:pos x="53" y="62"/>
                  </a:cxn>
                </a:cxnLst>
                <a:rect l="0" t="0" r="r" b="b"/>
                <a:pathLst>
                  <a:path w="98" h="234">
                    <a:moveTo>
                      <a:pt x="53" y="62"/>
                    </a:moveTo>
                    <a:cubicBezTo>
                      <a:pt x="56" y="81"/>
                      <a:pt x="55" y="99"/>
                      <a:pt x="51" y="118"/>
                    </a:cubicBezTo>
                    <a:cubicBezTo>
                      <a:pt x="43" y="159"/>
                      <a:pt x="43" y="159"/>
                      <a:pt x="43" y="159"/>
                    </a:cubicBezTo>
                    <a:cubicBezTo>
                      <a:pt x="38" y="174"/>
                      <a:pt x="32" y="187"/>
                      <a:pt x="25" y="198"/>
                    </a:cubicBezTo>
                    <a:cubicBezTo>
                      <a:pt x="18" y="212"/>
                      <a:pt x="9" y="223"/>
                      <a:pt x="0" y="234"/>
                    </a:cubicBezTo>
                    <a:cubicBezTo>
                      <a:pt x="4" y="221"/>
                      <a:pt x="8" y="208"/>
                      <a:pt x="11" y="195"/>
                    </a:cubicBezTo>
                    <a:cubicBezTo>
                      <a:pt x="11" y="194"/>
                      <a:pt x="11" y="192"/>
                      <a:pt x="11" y="191"/>
                    </a:cubicBezTo>
                    <a:cubicBezTo>
                      <a:pt x="14" y="187"/>
                      <a:pt x="17" y="182"/>
                      <a:pt x="19" y="177"/>
                    </a:cubicBezTo>
                    <a:cubicBezTo>
                      <a:pt x="19" y="177"/>
                      <a:pt x="19" y="177"/>
                      <a:pt x="19" y="177"/>
                    </a:cubicBezTo>
                    <a:cubicBezTo>
                      <a:pt x="24" y="169"/>
                      <a:pt x="27" y="161"/>
                      <a:pt x="30" y="153"/>
                    </a:cubicBezTo>
                    <a:cubicBezTo>
                      <a:pt x="33" y="146"/>
                      <a:pt x="36" y="138"/>
                      <a:pt x="38" y="131"/>
                    </a:cubicBezTo>
                    <a:cubicBezTo>
                      <a:pt x="44" y="106"/>
                      <a:pt x="47" y="83"/>
                      <a:pt x="44" y="63"/>
                    </a:cubicBezTo>
                    <a:cubicBezTo>
                      <a:pt x="42" y="48"/>
                      <a:pt x="38" y="34"/>
                      <a:pt x="31" y="22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72" y="34"/>
                      <a:pt x="88" y="18"/>
                      <a:pt x="98" y="0"/>
                    </a:cubicBezTo>
                    <a:cubicBezTo>
                      <a:pt x="88" y="20"/>
                      <a:pt x="72" y="41"/>
                      <a:pt x="53" y="61"/>
                    </a:cubicBezTo>
                    <a:cubicBezTo>
                      <a:pt x="53" y="61"/>
                      <a:pt x="53" y="62"/>
                      <a:pt x="53" y="6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68" name="Freeform 144"/>
              <p:cNvSpPr/>
              <p:nvPr/>
            </p:nvSpPr>
            <p:spPr bwMode="auto">
              <a:xfrm>
                <a:off x="7624762" y="1184276"/>
                <a:ext cx="466725" cy="481013"/>
              </a:xfrm>
              <a:custGeom>
                <a:avLst/>
                <a:gdLst/>
                <a:ahLst/>
                <a:cxnLst>
                  <a:cxn ang="0">
                    <a:pos x="38" y="58"/>
                  </a:cxn>
                  <a:cxn ang="0">
                    <a:pos x="61" y="39"/>
                  </a:cxn>
                  <a:cxn ang="0">
                    <a:pos x="63" y="37"/>
                  </a:cxn>
                  <a:cxn ang="0">
                    <a:pos x="107" y="0"/>
                  </a:cxn>
                  <a:cxn ang="0">
                    <a:pos x="67" y="44"/>
                  </a:cxn>
                  <a:cxn ang="0">
                    <a:pos x="113" y="35"/>
                  </a:cxn>
                  <a:cxn ang="0">
                    <a:pos x="69" y="56"/>
                  </a:cxn>
                  <a:cxn ang="0">
                    <a:pos x="60" y="56"/>
                  </a:cxn>
                  <a:cxn ang="0">
                    <a:pos x="42" y="64"/>
                  </a:cxn>
                  <a:cxn ang="0">
                    <a:pos x="10" y="97"/>
                  </a:cxn>
                  <a:cxn ang="0">
                    <a:pos x="0" y="115"/>
                  </a:cxn>
                  <a:cxn ang="0">
                    <a:pos x="0" y="116"/>
                  </a:cxn>
                  <a:cxn ang="0">
                    <a:pos x="8" y="75"/>
                  </a:cxn>
                  <a:cxn ang="0">
                    <a:pos x="38" y="58"/>
                  </a:cxn>
                </a:cxnLst>
                <a:rect l="0" t="0" r="r" b="b"/>
                <a:pathLst>
                  <a:path w="113" h="116">
                    <a:moveTo>
                      <a:pt x="38" y="58"/>
                    </a:moveTo>
                    <a:cubicBezTo>
                      <a:pt x="48" y="52"/>
                      <a:pt x="55" y="46"/>
                      <a:pt x="61" y="39"/>
                    </a:cubicBezTo>
                    <a:cubicBezTo>
                      <a:pt x="62" y="38"/>
                      <a:pt x="62" y="38"/>
                      <a:pt x="63" y="37"/>
                    </a:cubicBezTo>
                    <a:cubicBezTo>
                      <a:pt x="72" y="22"/>
                      <a:pt x="87" y="10"/>
                      <a:pt x="107" y="0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81" y="47"/>
                      <a:pt x="96" y="44"/>
                      <a:pt x="113" y="35"/>
                    </a:cubicBezTo>
                    <a:cubicBezTo>
                      <a:pt x="102" y="47"/>
                      <a:pt x="87" y="54"/>
                      <a:pt x="69" y="56"/>
                    </a:cubicBezTo>
                    <a:cubicBezTo>
                      <a:pt x="66" y="56"/>
                      <a:pt x="63" y="56"/>
                      <a:pt x="60" y="56"/>
                    </a:cubicBezTo>
                    <a:cubicBezTo>
                      <a:pt x="53" y="58"/>
                      <a:pt x="47" y="61"/>
                      <a:pt x="42" y="64"/>
                    </a:cubicBezTo>
                    <a:cubicBezTo>
                      <a:pt x="29" y="72"/>
                      <a:pt x="19" y="83"/>
                      <a:pt x="10" y="97"/>
                    </a:cubicBezTo>
                    <a:cubicBezTo>
                      <a:pt x="6" y="102"/>
                      <a:pt x="3" y="109"/>
                      <a:pt x="0" y="115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19" y="70"/>
                      <a:pt x="29" y="64"/>
                      <a:pt x="38" y="5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69" name="Freeform 145"/>
              <p:cNvSpPr/>
              <p:nvPr/>
            </p:nvSpPr>
            <p:spPr bwMode="auto">
              <a:xfrm>
                <a:off x="7264400" y="895351"/>
                <a:ext cx="215900" cy="244475"/>
              </a:xfrm>
              <a:custGeom>
                <a:avLst/>
                <a:gdLst/>
                <a:ahLst/>
                <a:cxnLst>
                  <a:cxn ang="0">
                    <a:pos x="52" y="59"/>
                  </a:cxn>
                  <a:cxn ang="0">
                    <a:pos x="0" y="0"/>
                  </a:cxn>
                  <a:cxn ang="0">
                    <a:pos x="51" y="46"/>
                  </a:cxn>
                  <a:cxn ang="0">
                    <a:pos x="52" y="51"/>
                  </a:cxn>
                  <a:cxn ang="0">
                    <a:pos x="52" y="57"/>
                  </a:cxn>
                  <a:cxn ang="0">
                    <a:pos x="52" y="59"/>
                  </a:cxn>
                </a:cxnLst>
                <a:rect l="0" t="0" r="r" b="b"/>
                <a:pathLst>
                  <a:path w="52" h="59">
                    <a:moveTo>
                      <a:pt x="52" y="59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2" y="47"/>
                      <a:pt x="52" y="49"/>
                      <a:pt x="52" y="51"/>
                    </a:cubicBezTo>
                    <a:cubicBezTo>
                      <a:pt x="52" y="53"/>
                      <a:pt x="52" y="55"/>
                      <a:pt x="52" y="57"/>
                    </a:cubicBezTo>
                    <a:lnTo>
                      <a:pt x="52" y="5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70" name="Freeform 146"/>
              <p:cNvSpPr/>
              <p:nvPr/>
            </p:nvSpPr>
            <p:spPr bwMode="auto">
              <a:xfrm>
                <a:off x="7459662" y="666751"/>
                <a:ext cx="131763" cy="219075"/>
              </a:xfrm>
              <a:custGeom>
                <a:avLst/>
                <a:gdLst/>
                <a:ahLst/>
                <a:cxnLst>
                  <a:cxn ang="0">
                    <a:pos x="0" y="39"/>
                  </a:cxn>
                  <a:cxn ang="0">
                    <a:pos x="0" y="39"/>
                  </a:cxn>
                  <a:cxn ang="0">
                    <a:pos x="32" y="0"/>
                  </a:cxn>
                  <a:cxn ang="0">
                    <a:pos x="2" y="53"/>
                  </a:cxn>
                  <a:cxn ang="0">
                    <a:pos x="1" y="45"/>
                  </a:cxn>
                  <a:cxn ang="0">
                    <a:pos x="0" y="39"/>
                  </a:cxn>
                </a:cxnLst>
                <a:rect l="0" t="0" r="r" b="b"/>
                <a:pathLst>
                  <a:path w="32" h="53">
                    <a:moveTo>
                      <a:pt x="0" y="39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0"/>
                      <a:pt x="1" y="48"/>
                      <a:pt x="1" y="45"/>
                    </a:cubicBezTo>
                    <a:cubicBezTo>
                      <a:pt x="0" y="43"/>
                      <a:pt x="0" y="41"/>
                      <a:pt x="0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71" name="Freeform 147"/>
              <p:cNvSpPr/>
              <p:nvPr/>
            </p:nvSpPr>
            <p:spPr bwMode="auto">
              <a:xfrm>
                <a:off x="6573837" y="811213"/>
                <a:ext cx="298450" cy="381000"/>
              </a:xfrm>
              <a:custGeom>
                <a:avLst/>
                <a:gdLst/>
                <a:ahLst/>
                <a:cxnLst>
                  <a:cxn ang="0">
                    <a:pos x="40" y="13"/>
                  </a:cxn>
                  <a:cxn ang="0">
                    <a:pos x="64" y="57"/>
                  </a:cxn>
                  <a:cxn ang="0">
                    <a:pos x="67" y="62"/>
                  </a:cxn>
                  <a:cxn ang="0">
                    <a:pos x="69" y="65"/>
                  </a:cxn>
                  <a:cxn ang="0">
                    <a:pos x="72" y="69"/>
                  </a:cxn>
                  <a:cxn ang="0">
                    <a:pos x="71" y="92"/>
                  </a:cxn>
                  <a:cxn ang="0">
                    <a:pos x="0" y="0"/>
                  </a:cxn>
                  <a:cxn ang="0">
                    <a:pos x="58" y="61"/>
                  </a:cxn>
                  <a:cxn ang="0">
                    <a:pos x="40" y="13"/>
                  </a:cxn>
                </a:cxnLst>
                <a:rect l="0" t="0" r="r" b="b"/>
                <a:pathLst>
                  <a:path w="72" h="92">
                    <a:moveTo>
                      <a:pt x="40" y="13"/>
                    </a:moveTo>
                    <a:cubicBezTo>
                      <a:pt x="48" y="30"/>
                      <a:pt x="56" y="44"/>
                      <a:pt x="64" y="57"/>
                    </a:cubicBezTo>
                    <a:cubicBezTo>
                      <a:pt x="65" y="59"/>
                      <a:pt x="66" y="60"/>
                      <a:pt x="67" y="62"/>
                    </a:cubicBezTo>
                    <a:cubicBezTo>
                      <a:pt x="68" y="63"/>
                      <a:pt x="68" y="64"/>
                      <a:pt x="69" y="65"/>
                    </a:cubicBezTo>
                    <a:cubicBezTo>
                      <a:pt x="70" y="66"/>
                      <a:pt x="71" y="68"/>
                      <a:pt x="72" y="69"/>
                    </a:cubicBezTo>
                    <a:cubicBezTo>
                      <a:pt x="71" y="77"/>
                      <a:pt x="71" y="85"/>
                      <a:pt x="71" y="92"/>
                    </a:cubicBezTo>
                    <a:cubicBezTo>
                      <a:pt x="44" y="68"/>
                      <a:pt x="20" y="37"/>
                      <a:pt x="0" y="0"/>
                    </a:cubicBezTo>
                    <a:cubicBezTo>
                      <a:pt x="18" y="27"/>
                      <a:pt x="37" y="47"/>
                      <a:pt x="58" y="61"/>
                    </a:cubicBezTo>
                    <a:lnTo>
                      <a:pt x="40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72" name="Freeform 148"/>
              <p:cNvSpPr/>
              <p:nvPr/>
            </p:nvSpPr>
            <p:spPr bwMode="auto">
              <a:xfrm>
                <a:off x="6846887" y="1806576"/>
                <a:ext cx="166688" cy="1571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2" y="18"/>
                  </a:cxn>
                  <a:cxn ang="0">
                    <a:pos x="40" y="38"/>
                  </a:cxn>
                  <a:cxn ang="0">
                    <a:pos x="0" y="0"/>
                  </a:cxn>
                </a:cxnLst>
                <a:rect l="0" t="0" r="r" b="b"/>
                <a:pathLst>
                  <a:path w="40" h="38">
                    <a:moveTo>
                      <a:pt x="0" y="0"/>
                    </a:moveTo>
                    <a:cubicBezTo>
                      <a:pt x="11" y="7"/>
                      <a:pt x="22" y="13"/>
                      <a:pt x="32" y="18"/>
                    </a:cubicBezTo>
                    <a:cubicBezTo>
                      <a:pt x="35" y="25"/>
                      <a:pt x="37" y="31"/>
                      <a:pt x="40" y="38"/>
                    </a:cubicBezTo>
                    <a:cubicBezTo>
                      <a:pt x="25" y="26"/>
                      <a:pt x="12" y="14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1173" name="Freeform 149"/>
              <p:cNvSpPr/>
              <p:nvPr/>
            </p:nvSpPr>
            <p:spPr bwMode="auto">
              <a:xfrm>
                <a:off x="7140575" y="1847851"/>
                <a:ext cx="82550" cy="161925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7" y="39"/>
                  </a:cxn>
                  <a:cxn ang="0">
                    <a:pos x="0" y="29"/>
                  </a:cxn>
                  <a:cxn ang="0">
                    <a:pos x="20" y="0"/>
                  </a:cxn>
                </a:cxnLst>
                <a:rect l="0" t="0" r="r" b="b"/>
                <a:pathLst>
                  <a:path w="20" h="39">
                    <a:moveTo>
                      <a:pt x="20" y="0"/>
                    </a:moveTo>
                    <a:cubicBezTo>
                      <a:pt x="17" y="13"/>
                      <a:pt x="12" y="26"/>
                      <a:pt x="7" y="39"/>
                    </a:cubicBezTo>
                    <a:cubicBezTo>
                      <a:pt x="4" y="36"/>
                      <a:pt x="2" y="33"/>
                      <a:pt x="0" y="29"/>
                    </a:cubicBezTo>
                    <a:cubicBezTo>
                      <a:pt x="9" y="19"/>
                      <a:pt x="16" y="9"/>
                      <a:pt x="2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</p:grpSp>
        <p:grpSp>
          <p:nvGrpSpPr>
            <p:cNvPr id="9" name="Group 199"/>
            <p:cNvGrpSpPr/>
            <p:nvPr/>
          </p:nvGrpSpPr>
          <p:grpSpPr>
            <a:xfrm>
              <a:off x="5818187" y="438150"/>
              <a:ext cx="2868613" cy="1981201"/>
              <a:chOff x="5818187" y="438150"/>
              <a:chExt cx="2868613" cy="1981201"/>
            </a:xfrm>
            <a:grpFill/>
          </p:grpSpPr>
          <p:sp>
            <p:nvSpPr>
              <p:cNvPr id="201" name="Freeform 150"/>
              <p:cNvSpPr/>
              <p:nvPr/>
            </p:nvSpPr>
            <p:spPr bwMode="auto">
              <a:xfrm>
                <a:off x="7818437" y="919163"/>
                <a:ext cx="136525" cy="174625"/>
              </a:xfrm>
              <a:custGeom>
                <a:avLst/>
                <a:gdLst/>
                <a:ahLst/>
                <a:cxnLst>
                  <a:cxn ang="0">
                    <a:pos x="30" y="21"/>
                  </a:cxn>
                  <a:cxn ang="0">
                    <a:pos x="27" y="29"/>
                  </a:cxn>
                  <a:cxn ang="0">
                    <a:pos x="22" y="35"/>
                  </a:cxn>
                  <a:cxn ang="0">
                    <a:pos x="15" y="40"/>
                  </a:cxn>
                  <a:cxn ang="0">
                    <a:pos x="7" y="42"/>
                  </a:cxn>
                  <a:cxn ang="0">
                    <a:pos x="19" y="19"/>
                  </a:cxn>
                  <a:cxn ang="0">
                    <a:pos x="3" y="42"/>
                  </a:cxn>
                  <a:cxn ang="0">
                    <a:pos x="1" y="26"/>
                  </a:cxn>
                  <a:cxn ang="0">
                    <a:pos x="3" y="17"/>
                  </a:cxn>
                  <a:cxn ang="0">
                    <a:pos x="8" y="11"/>
                  </a:cxn>
                  <a:cxn ang="0">
                    <a:pos x="13" y="7"/>
                  </a:cxn>
                  <a:cxn ang="0">
                    <a:pos x="25" y="2"/>
                  </a:cxn>
                  <a:cxn ang="0">
                    <a:pos x="32" y="0"/>
                  </a:cxn>
                  <a:cxn ang="0">
                    <a:pos x="33" y="0"/>
                  </a:cxn>
                  <a:cxn ang="0">
                    <a:pos x="30" y="7"/>
                  </a:cxn>
                  <a:cxn ang="0">
                    <a:pos x="30" y="17"/>
                  </a:cxn>
                  <a:cxn ang="0">
                    <a:pos x="30" y="21"/>
                  </a:cxn>
                </a:cxnLst>
                <a:rect l="0" t="0" r="r" b="b"/>
                <a:pathLst>
                  <a:path w="33" h="42">
                    <a:moveTo>
                      <a:pt x="30" y="21"/>
                    </a:moveTo>
                    <a:cubicBezTo>
                      <a:pt x="29" y="24"/>
                      <a:pt x="28" y="26"/>
                      <a:pt x="27" y="29"/>
                    </a:cubicBezTo>
                    <a:cubicBezTo>
                      <a:pt x="26" y="31"/>
                      <a:pt x="24" y="33"/>
                      <a:pt x="22" y="35"/>
                    </a:cubicBezTo>
                    <a:cubicBezTo>
                      <a:pt x="20" y="37"/>
                      <a:pt x="18" y="39"/>
                      <a:pt x="15" y="40"/>
                    </a:cubicBezTo>
                    <a:cubicBezTo>
                      <a:pt x="13" y="41"/>
                      <a:pt x="10" y="42"/>
                      <a:pt x="7" y="42"/>
                    </a:cubicBezTo>
                    <a:cubicBezTo>
                      <a:pt x="9" y="34"/>
                      <a:pt x="13" y="26"/>
                      <a:pt x="19" y="19"/>
                    </a:cubicBezTo>
                    <a:cubicBezTo>
                      <a:pt x="10" y="26"/>
                      <a:pt x="5" y="34"/>
                      <a:pt x="3" y="42"/>
                    </a:cubicBezTo>
                    <a:cubicBezTo>
                      <a:pt x="1" y="36"/>
                      <a:pt x="0" y="30"/>
                      <a:pt x="1" y="26"/>
                    </a:cubicBezTo>
                    <a:cubicBezTo>
                      <a:pt x="1" y="23"/>
                      <a:pt x="2" y="20"/>
                      <a:pt x="3" y="17"/>
                    </a:cubicBezTo>
                    <a:cubicBezTo>
                      <a:pt x="4" y="15"/>
                      <a:pt x="6" y="13"/>
                      <a:pt x="8" y="11"/>
                    </a:cubicBezTo>
                    <a:cubicBezTo>
                      <a:pt x="10" y="10"/>
                      <a:pt x="12" y="8"/>
                      <a:pt x="13" y="7"/>
                    </a:cubicBezTo>
                    <a:cubicBezTo>
                      <a:pt x="16" y="6"/>
                      <a:pt x="19" y="4"/>
                      <a:pt x="25" y="2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1" y="2"/>
                      <a:pt x="30" y="5"/>
                      <a:pt x="30" y="7"/>
                    </a:cubicBezTo>
                    <a:cubicBezTo>
                      <a:pt x="30" y="10"/>
                      <a:pt x="30" y="13"/>
                      <a:pt x="30" y="17"/>
                    </a:cubicBezTo>
                    <a:cubicBezTo>
                      <a:pt x="30" y="18"/>
                      <a:pt x="30" y="20"/>
                      <a:pt x="30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02" name="Freeform 151"/>
              <p:cNvSpPr/>
              <p:nvPr/>
            </p:nvSpPr>
            <p:spPr bwMode="auto">
              <a:xfrm>
                <a:off x="7013575" y="777876"/>
                <a:ext cx="288925" cy="203200"/>
              </a:xfrm>
              <a:custGeom>
                <a:avLst/>
                <a:gdLst/>
                <a:ahLst/>
                <a:cxnLst>
                  <a:cxn ang="0">
                    <a:pos x="63" y="19"/>
                  </a:cxn>
                  <a:cxn ang="0">
                    <a:pos x="70" y="44"/>
                  </a:cxn>
                  <a:cxn ang="0">
                    <a:pos x="32" y="21"/>
                  </a:cxn>
                  <a:cxn ang="0">
                    <a:pos x="65" y="47"/>
                  </a:cxn>
                  <a:cxn ang="0">
                    <a:pos x="51" y="49"/>
                  </a:cxn>
                  <a:cxn ang="0">
                    <a:pos x="38" y="47"/>
                  </a:cxn>
                  <a:cxn ang="0">
                    <a:pos x="27" y="41"/>
                  </a:cxn>
                  <a:cxn ang="0">
                    <a:pos x="18" y="31"/>
                  </a:cxn>
                  <a:cxn ang="0">
                    <a:pos x="15" y="25"/>
                  </a:cxn>
                  <a:cxn ang="0">
                    <a:pos x="8" y="1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3" y="1"/>
                  </a:cxn>
                  <a:cxn ang="0">
                    <a:pos x="33" y="1"/>
                  </a:cxn>
                  <a:cxn ang="0">
                    <a:pos x="43" y="3"/>
                  </a:cxn>
                  <a:cxn ang="0">
                    <a:pos x="54" y="9"/>
                  </a:cxn>
                  <a:cxn ang="0">
                    <a:pos x="63" y="19"/>
                  </a:cxn>
                </a:cxnLst>
                <a:rect l="0" t="0" r="r" b="b"/>
                <a:pathLst>
                  <a:path w="70" h="49">
                    <a:moveTo>
                      <a:pt x="63" y="19"/>
                    </a:moveTo>
                    <a:cubicBezTo>
                      <a:pt x="67" y="25"/>
                      <a:pt x="69" y="33"/>
                      <a:pt x="70" y="44"/>
                    </a:cubicBezTo>
                    <a:cubicBezTo>
                      <a:pt x="62" y="33"/>
                      <a:pt x="49" y="25"/>
                      <a:pt x="32" y="21"/>
                    </a:cubicBezTo>
                    <a:cubicBezTo>
                      <a:pt x="45" y="28"/>
                      <a:pt x="56" y="37"/>
                      <a:pt x="65" y="47"/>
                    </a:cubicBezTo>
                    <a:cubicBezTo>
                      <a:pt x="60" y="48"/>
                      <a:pt x="56" y="49"/>
                      <a:pt x="51" y="49"/>
                    </a:cubicBezTo>
                    <a:cubicBezTo>
                      <a:pt x="46" y="49"/>
                      <a:pt x="42" y="48"/>
                      <a:pt x="38" y="47"/>
                    </a:cubicBezTo>
                    <a:cubicBezTo>
                      <a:pt x="34" y="45"/>
                      <a:pt x="30" y="43"/>
                      <a:pt x="27" y="41"/>
                    </a:cubicBezTo>
                    <a:cubicBezTo>
                      <a:pt x="24" y="38"/>
                      <a:pt x="21" y="34"/>
                      <a:pt x="18" y="31"/>
                    </a:cubicBezTo>
                    <a:cubicBezTo>
                      <a:pt x="17" y="29"/>
                      <a:pt x="16" y="27"/>
                      <a:pt x="15" y="25"/>
                    </a:cubicBezTo>
                    <a:cubicBezTo>
                      <a:pt x="13" y="20"/>
                      <a:pt x="11" y="16"/>
                      <a:pt x="8" y="11"/>
                    </a:cubicBezTo>
                    <a:cubicBezTo>
                      <a:pt x="7" y="7"/>
                      <a:pt x="5" y="4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22" y="0"/>
                      <a:pt x="29" y="0"/>
                      <a:pt x="33" y="1"/>
                    </a:cubicBezTo>
                    <a:cubicBezTo>
                      <a:pt x="36" y="1"/>
                      <a:pt x="40" y="2"/>
                      <a:pt x="43" y="3"/>
                    </a:cubicBezTo>
                    <a:cubicBezTo>
                      <a:pt x="47" y="5"/>
                      <a:pt x="51" y="7"/>
                      <a:pt x="54" y="9"/>
                    </a:cubicBezTo>
                    <a:cubicBezTo>
                      <a:pt x="58" y="12"/>
                      <a:pt x="61" y="15"/>
                      <a:pt x="63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03" name="Freeform 152"/>
              <p:cNvSpPr/>
              <p:nvPr/>
            </p:nvSpPr>
            <p:spPr bwMode="auto">
              <a:xfrm>
                <a:off x="7810500" y="1549401"/>
                <a:ext cx="100013" cy="165100"/>
              </a:xfrm>
              <a:custGeom>
                <a:avLst/>
                <a:gdLst/>
                <a:ahLst/>
                <a:cxnLst>
                  <a:cxn ang="0">
                    <a:pos x="24" y="19"/>
                  </a:cxn>
                  <a:cxn ang="0">
                    <a:pos x="23" y="26"/>
                  </a:cxn>
                  <a:cxn ang="0">
                    <a:pos x="19" y="32"/>
                  </a:cxn>
                  <a:cxn ang="0">
                    <a:pos x="14" y="37"/>
                  </a:cxn>
                  <a:cxn ang="0">
                    <a:pos x="7" y="40"/>
                  </a:cxn>
                  <a:cxn ang="0">
                    <a:pos x="15" y="19"/>
                  </a:cxn>
                  <a:cxn ang="0">
                    <a:pos x="4" y="40"/>
                  </a:cxn>
                  <a:cxn ang="0">
                    <a:pos x="0" y="27"/>
                  </a:cxn>
                  <a:cxn ang="0">
                    <a:pos x="1" y="19"/>
                  </a:cxn>
                  <a:cxn ang="0">
                    <a:pos x="4" y="14"/>
                  </a:cxn>
                  <a:cxn ang="0">
                    <a:pos x="8" y="9"/>
                  </a:cxn>
                  <a:cxn ang="0">
                    <a:pos x="18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3" y="7"/>
                  </a:cxn>
                  <a:cxn ang="0">
                    <a:pos x="24" y="15"/>
                  </a:cxn>
                  <a:cxn ang="0">
                    <a:pos x="24" y="19"/>
                  </a:cxn>
                </a:cxnLst>
                <a:rect l="0" t="0" r="r" b="b"/>
                <a:pathLst>
                  <a:path w="24" h="40">
                    <a:moveTo>
                      <a:pt x="24" y="19"/>
                    </a:moveTo>
                    <a:cubicBezTo>
                      <a:pt x="24" y="21"/>
                      <a:pt x="23" y="23"/>
                      <a:pt x="23" y="26"/>
                    </a:cubicBezTo>
                    <a:cubicBezTo>
                      <a:pt x="22" y="28"/>
                      <a:pt x="21" y="30"/>
                      <a:pt x="19" y="32"/>
                    </a:cubicBezTo>
                    <a:cubicBezTo>
                      <a:pt x="18" y="34"/>
                      <a:pt x="16" y="35"/>
                      <a:pt x="14" y="37"/>
                    </a:cubicBezTo>
                    <a:cubicBezTo>
                      <a:pt x="12" y="38"/>
                      <a:pt x="10" y="39"/>
                      <a:pt x="7" y="40"/>
                    </a:cubicBezTo>
                    <a:cubicBezTo>
                      <a:pt x="8" y="33"/>
                      <a:pt x="11" y="26"/>
                      <a:pt x="15" y="19"/>
                    </a:cubicBezTo>
                    <a:cubicBezTo>
                      <a:pt x="8" y="26"/>
                      <a:pt x="5" y="33"/>
                      <a:pt x="4" y="40"/>
                    </a:cubicBezTo>
                    <a:cubicBezTo>
                      <a:pt x="1" y="35"/>
                      <a:pt x="0" y="30"/>
                      <a:pt x="0" y="27"/>
                    </a:cubicBezTo>
                    <a:cubicBezTo>
                      <a:pt x="0" y="24"/>
                      <a:pt x="0" y="22"/>
                      <a:pt x="1" y="19"/>
                    </a:cubicBezTo>
                    <a:cubicBezTo>
                      <a:pt x="2" y="17"/>
                      <a:pt x="3" y="15"/>
                      <a:pt x="4" y="14"/>
                    </a:cubicBezTo>
                    <a:cubicBezTo>
                      <a:pt x="6" y="12"/>
                      <a:pt x="7" y="10"/>
                      <a:pt x="8" y="9"/>
                    </a:cubicBezTo>
                    <a:cubicBezTo>
                      <a:pt x="10" y="8"/>
                      <a:pt x="13" y="6"/>
                      <a:pt x="18" y="4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3"/>
                      <a:pt x="22" y="5"/>
                      <a:pt x="23" y="7"/>
                    </a:cubicBezTo>
                    <a:cubicBezTo>
                      <a:pt x="23" y="10"/>
                      <a:pt x="23" y="12"/>
                      <a:pt x="24" y="15"/>
                    </a:cubicBezTo>
                    <a:cubicBezTo>
                      <a:pt x="24" y="16"/>
                      <a:pt x="24" y="17"/>
                      <a:pt x="2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04" name="Freeform 153"/>
              <p:cNvSpPr/>
              <p:nvPr/>
            </p:nvSpPr>
            <p:spPr bwMode="auto">
              <a:xfrm>
                <a:off x="7315200" y="1516063"/>
                <a:ext cx="85725" cy="1412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3"/>
                  </a:cxn>
                  <a:cxn ang="0">
                    <a:pos x="13" y="7"/>
                  </a:cxn>
                  <a:cxn ang="0">
                    <a:pos x="17" y="11"/>
                  </a:cxn>
                  <a:cxn ang="0">
                    <a:pos x="19" y="16"/>
                  </a:cxn>
                  <a:cxn ang="0">
                    <a:pos x="21" y="23"/>
                  </a:cxn>
                  <a:cxn ang="0">
                    <a:pos x="17" y="34"/>
                  </a:cxn>
                  <a:cxn ang="0">
                    <a:pos x="8" y="16"/>
                  </a:cxn>
                  <a:cxn ang="0">
                    <a:pos x="14" y="34"/>
                  </a:cxn>
                  <a:cxn ang="0">
                    <a:pos x="8" y="32"/>
                  </a:cxn>
                  <a:cxn ang="0">
                    <a:pos x="3" y="27"/>
                  </a:cxn>
                  <a:cxn ang="0">
                    <a:pos x="1" y="22"/>
                  </a:cxn>
                  <a:cxn ang="0">
                    <a:pos x="0" y="16"/>
                  </a:cxn>
                  <a:cxn ang="0">
                    <a:pos x="0" y="13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21" h="34">
                    <a:moveTo>
                      <a:pt x="0" y="0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9" y="5"/>
                      <a:pt x="12" y="6"/>
                      <a:pt x="13" y="7"/>
                    </a:cubicBezTo>
                    <a:cubicBezTo>
                      <a:pt x="14" y="8"/>
                      <a:pt x="16" y="10"/>
                      <a:pt x="17" y="11"/>
                    </a:cubicBezTo>
                    <a:cubicBezTo>
                      <a:pt x="18" y="13"/>
                      <a:pt x="19" y="14"/>
                      <a:pt x="19" y="16"/>
                    </a:cubicBezTo>
                    <a:cubicBezTo>
                      <a:pt x="20" y="18"/>
                      <a:pt x="21" y="21"/>
                      <a:pt x="21" y="23"/>
                    </a:cubicBezTo>
                    <a:cubicBezTo>
                      <a:pt x="21" y="26"/>
                      <a:pt x="20" y="30"/>
                      <a:pt x="17" y="34"/>
                    </a:cubicBezTo>
                    <a:cubicBezTo>
                      <a:pt x="17" y="28"/>
                      <a:pt x="14" y="22"/>
                      <a:pt x="8" y="16"/>
                    </a:cubicBezTo>
                    <a:cubicBezTo>
                      <a:pt x="11" y="22"/>
                      <a:pt x="13" y="28"/>
                      <a:pt x="14" y="34"/>
                    </a:cubicBezTo>
                    <a:cubicBezTo>
                      <a:pt x="12" y="34"/>
                      <a:pt x="10" y="33"/>
                      <a:pt x="8" y="32"/>
                    </a:cubicBezTo>
                    <a:cubicBezTo>
                      <a:pt x="6" y="30"/>
                      <a:pt x="5" y="29"/>
                      <a:pt x="3" y="27"/>
                    </a:cubicBezTo>
                    <a:cubicBezTo>
                      <a:pt x="2" y="26"/>
                      <a:pt x="1" y="24"/>
                      <a:pt x="1" y="22"/>
                    </a:cubicBezTo>
                    <a:cubicBezTo>
                      <a:pt x="0" y="20"/>
                      <a:pt x="0" y="18"/>
                      <a:pt x="0" y="16"/>
                    </a:cubicBezTo>
                    <a:cubicBezTo>
                      <a:pt x="0" y="15"/>
                      <a:pt x="0" y="14"/>
                      <a:pt x="0" y="13"/>
                    </a:cubicBezTo>
                    <a:cubicBezTo>
                      <a:pt x="0" y="10"/>
                      <a:pt x="0" y="8"/>
                      <a:pt x="1" y="6"/>
                    </a:cubicBezTo>
                    <a:cubicBezTo>
                      <a:pt x="1" y="4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05" name="Freeform 154"/>
              <p:cNvSpPr/>
              <p:nvPr/>
            </p:nvSpPr>
            <p:spPr bwMode="auto">
              <a:xfrm>
                <a:off x="8281987" y="1412876"/>
                <a:ext cx="112713" cy="203200"/>
              </a:xfrm>
              <a:custGeom>
                <a:avLst/>
                <a:gdLst/>
                <a:ahLst/>
                <a:cxnLst>
                  <a:cxn ang="0">
                    <a:pos x="25" y="35"/>
                  </a:cxn>
                  <a:cxn ang="0">
                    <a:pos x="24" y="37"/>
                  </a:cxn>
                  <a:cxn ang="0">
                    <a:pos x="19" y="43"/>
                  </a:cxn>
                  <a:cxn ang="0">
                    <a:pos x="11" y="48"/>
                  </a:cxn>
                  <a:cxn ang="0">
                    <a:pos x="16" y="22"/>
                  </a:cxn>
                  <a:cxn ang="0">
                    <a:pos x="8" y="49"/>
                  </a:cxn>
                  <a:cxn ang="0">
                    <a:pos x="1" y="34"/>
                  </a:cxn>
                  <a:cxn ang="0">
                    <a:pos x="0" y="28"/>
                  </a:cxn>
                  <a:cxn ang="0">
                    <a:pos x="1" y="25"/>
                  </a:cxn>
                  <a:cxn ang="0">
                    <a:pos x="2" y="22"/>
                  </a:cxn>
                  <a:cxn ang="0">
                    <a:pos x="3" y="18"/>
                  </a:cxn>
                  <a:cxn ang="0">
                    <a:pos x="7" y="12"/>
                  </a:cxn>
                  <a:cxn ang="0">
                    <a:pos x="17" y="4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3" y="8"/>
                  </a:cxn>
                  <a:cxn ang="0">
                    <a:pos x="26" y="16"/>
                  </a:cxn>
                  <a:cxn ang="0">
                    <a:pos x="27" y="21"/>
                  </a:cxn>
                  <a:cxn ang="0">
                    <a:pos x="27" y="28"/>
                  </a:cxn>
                  <a:cxn ang="0">
                    <a:pos x="27" y="29"/>
                  </a:cxn>
                  <a:cxn ang="0">
                    <a:pos x="25" y="35"/>
                  </a:cxn>
                </a:cxnLst>
                <a:rect l="0" t="0" r="r" b="b"/>
                <a:pathLst>
                  <a:path w="27" h="49">
                    <a:moveTo>
                      <a:pt x="25" y="35"/>
                    </a:moveTo>
                    <a:cubicBezTo>
                      <a:pt x="25" y="35"/>
                      <a:pt x="24" y="36"/>
                      <a:pt x="24" y="37"/>
                    </a:cubicBezTo>
                    <a:cubicBezTo>
                      <a:pt x="23" y="39"/>
                      <a:pt x="21" y="41"/>
                      <a:pt x="19" y="43"/>
                    </a:cubicBezTo>
                    <a:cubicBezTo>
                      <a:pt x="17" y="45"/>
                      <a:pt x="14" y="47"/>
                      <a:pt x="11" y="48"/>
                    </a:cubicBezTo>
                    <a:cubicBezTo>
                      <a:pt x="11" y="39"/>
                      <a:pt x="13" y="31"/>
                      <a:pt x="16" y="22"/>
                    </a:cubicBezTo>
                    <a:cubicBezTo>
                      <a:pt x="10" y="31"/>
                      <a:pt x="7" y="40"/>
                      <a:pt x="8" y="49"/>
                    </a:cubicBezTo>
                    <a:cubicBezTo>
                      <a:pt x="4" y="43"/>
                      <a:pt x="1" y="38"/>
                      <a:pt x="1" y="34"/>
                    </a:cubicBezTo>
                    <a:cubicBezTo>
                      <a:pt x="0" y="32"/>
                      <a:pt x="0" y="30"/>
                      <a:pt x="0" y="28"/>
                    </a:cubicBezTo>
                    <a:cubicBezTo>
                      <a:pt x="0" y="27"/>
                      <a:pt x="1" y="26"/>
                      <a:pt x="1" y="25"/>
                    </a:cubicBezTo>
                    <a:cubicBezTo>
                      <a:pt x="1" y="24"/>
                      <a:pt x="1" y="23"/>
                      <a:pt x="2" y="22"/>
                    </a:cubicBezTo>
                    <a:cubicBezTo>
                      <a:pt x="2" y="21"/>
                      <a:pt x="3" y="20"/>
                      <a:pt x="3" y="18"/>
                    </a:cubicBezTo>
                    <a:cubicBezTo>
                      <a:pt x="4" y="16"/>
                      <a:pt x="6" y="14"/>
                      <a:pt x="7" y="12"/>
                    </a:cubicBezTo>
                    <a:cubicBezTo>
                      <a:pt x="9" y="11"/>
                      <a:pt x="12" y="8"/>
                      <a:pt x="17" y="4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3"/>
                      <a:pt x="22" y="5"/>
                      <a:pt x="23" y="8"/>
                    </a:cubicBezTo>
                    <a:cubicBezTo>
                      <a:pt x="24" y="11"/>
                      <a:pt x="25" y="13"/>
                      <a:pt x="26" y="16"/>
                    </a:cubicBezTo>
                    <a:cubicBezTo>
                      <a:pt x="26" y="18"/>
                      <a:pt x="27" y="19"/>
                      <a:pt x="27" y="21"/>
                    </a:cubicBezTo>
                    <a:cubicBezTo>
                      <a:pt x="27" y="23"/>
                      <a:pt x="27" y="26"/>
                      <a:pt x="27" y="28"/>
                    </a:cubicBezTo>
                    <a:cubicBezTo>
                      <a:pt x="27" y="28"/>
                      <a:pt x="27" y="29"/>
                      <a:pt x="27" y="29"/>
                    </a:cubicBezTo>
                    <a:cubicBezTo>
                      <a:pt x="26" y="31"/>
                      <a:pt x="26" y="33"/>
                      <a:pt x="25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06" name="Freeform 155"/>
              <p:cNvSpPr/>
              <p:nvPr/>
            </p:nvSpPr>
            <p:spPr bwMode="auto">
              <a:xfrm>
                <a:off x="8067675" y="1276351"/>
                <a:ext cx="231775" cy="139700"/>
              </a:xfrm>
              <a:custGeom>
                <a:avLst/>
                <a:gdLst/>
                <a:ahLst/>
                <a:cxnLst>
                  <a:cxn ang="0">
                    <a:pos x="56" y="6"/>
                  </a:cxn>
                  <a:cxn ang="0">
                    <a:pos x="56" y="6"/>
                  </a:cxn>
                  <a:cxn ang="0">
                    <a:pos x="49" y="12"/>
                  </a:cxn>
                  <a:cxn ang="0">
                    <a:pos x="43" y="21"/>
                  </a:cxn>
                  <a:cxn ang="0">
                    <a:pos x="39" y="25"/>
                  </a:cxn>
                  <a:cxn ang="0">
                    <a:pos x="32" y="30"/>
                  </a:cxn>
                  <a:cxn ang="0">
                    <a:pos x="23" y="33"/>
                  </a:cxn>
                  <a:cxn ang="0">
                    <a:pos x="13" y="33"/>
                  </a:cxn>
                  <a:cxn ang="0">
                    <a:pos x="3" y="29"/>
                  </a:cxn>
                  <a:cxn ang="0">
                    <a:pos x="30" y="15"/>
                  </a:cxn>
                  <a:cxn ang="0">
                    <a:pos x="0" y="27"/>
                  </a:cxn>
                  <a:cxn ang="0">
                    <a:pos x="8" y="10"/>
                  </a:cxn>
                  <a:cxn ang="0">
                    <a:pos x="17" y="4"/>
                  </a:cxn>
                  <a:cxn ang="0">
                    <a:pos x="25" y="1"/>
                  </a:cxn>
                  <a:cxn ang="0">
                    <a:pos x="33" y="1"/>
                  </a:cxn>
                  <a:cxn ang="0">
                    <a:pos x="47" y="4"/>
                  </a:cxn>
                  <a:cxn ang="0">
                    <a:pos x="56" y="6"/>
                  </a:cxn>
                </a:cxnLst>
                <a:rect l="0" t="0" r="r" b="b"/>
                <a:pathLst>
                  <a:path w="56" h="34">
                    <a:moveTo>
                      <a:pt x="56" y="6"/>
                    </a:moveTo>
                    <a:cubicBezTo>
                      <a:pt x="56" y="6"/>
                      <a:pt x="56" y="6"/>
                      <a:pt x="56" y="6"/>
                    </a:cubicBezTo>
                    <a:cubicBezTo>
                      <a:pt x="53" y="7"/>
                      <a:pt x="50" y="9"/>
                      <a:pt x="49" y="12"/>
                    </a:cubicBezTo>
                    <a:cubicBezTo>
                      <a:pt x="47" y="15"/>
                      <a:pt x="45" y="18"/>
                      <a:pt x="43" y="21"/>
                    </a:cubicBezTo>
                    <a:cubicBezTo>
                      <a:pt x="42" y="22"/>
                      <a:pt x="40" y="23"/>
                      <a:pt x="39" y="25"/>
                    </a:cubicBezTo>
                    <a:cubicBezTo>
                      <a:pt x="37" y="27"/>
                      <a:pt x="34" y="28"/>
                      <a:pt x="32" y="30"/>
                    </a:cubicBezTo>
                    <a:cubicBezTo>
                      <a:pt x="29" y="32"/>
                      <a:pt x="26" y="33"/>
                      <a:pt x="23" y="33"/>
                    </a:cubicBezTo>
                    <a:cubicBezTo>
                      <a:pt x="19" y="34"/>
                      <a:pt x="16" y="33"/>
                      <a:pt x="13" y="33"/>
                    </a:cubicBezTo>
                    <a:cubicBezTo>
                      <a:pt x="9" y="32"/>
                      <a:pt x="6" y="31"/>
                      <a:pt x="3" y="29"/>
                    </a:cubicBezTo>
                    <a:cubicBezTo>
                      <a:pt x="11" y="23"/>
                      <a:pt x="20" y="19"/>
                      <a:pt x="30" y="15"/>
                    </a:cubicBezTo>
                    <a:cubicBezTo>
                      <a:pt x="17" y="16"/>
                      <a:pt x="7" y="20"/>
                      <a:pt x="0" y="27"/>
                    </a:cubicBezTo>
                    <a:cubicBezTo>
                      <a:pt x="2" y="19"/>
                      <a:pt x="5" y="13"/>
                      <a:pt x="8" y="10"/>
                    </a:cubicBezTo>
                    <a:cubicBezTo>
                      <a:pt x="11" y="7"/>
                      <a:pt x="13" y="5"/>
                      <a:pt x="17" y="4"/>
                    </a:cubicBezTo>
                    <a:cubicBezTo>
                      <a:pt x="19" y="2"/>
                      <a:pt x="22" y="2"/>
                      <a:pt x="25" y="1"/>
                    </a:cubicBezTo>
                    <a:cubicBezTo>
                      <a:pt x="28" y="1"/>
                      <a:pt x="30" y="0"/>
                      <a:pt x="33" y="1"/>
                    </a:cubicBezTo>
                    <a:cubicBezTo>
                      <a:pt x="36" y="1"/>
                      <a:pt x="41" y="2"/>
                      <a:pt x="47" y="4"/>
                    </a:cubicBezTo>
                    <a:lnTo>
                      <a:pt x="56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07" name="Freeform 157"/>
              <p:cNvSpPr/>
              <p:nvPr/>
            </p:nvSpPr>
            <p:spPr bwMode="auto">
              <a:xfrm>
                <a:off x="8054975" y="1814513"/>
                <a:ext cx="69850" cy="123825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7" y="5"/>
                  </a:cxn>
                  <a:cxn ang="0">
                    <a:pos x="17" y="11"/>
                  </a:cxn>
                  <a:cxn ang="0">
                    <a:pos x="17" y="14"/>
                  </a:cxn>
                  <a:cxn ang="0">
                    <a:pos x="17" y="19"/>
                  </a:cxn>
                  <a:cxn ang="0">
                    <a:pos x="14" y="23"/>
                  </a:cxn>
                  <a:cxn ang="0">
                    <a:pos x="10" y="27"/>
                  </a:cxn>
                  <a:cxn ang="0">
                    <a:pos x="5" y="29"/>
                  </a:cxn>
                  <a:cxn ang="0">
                    <a:pos x="10" y="13"/>
                  </a:cxn>
                  <a:cxn ang="0">
                    <a:pos x="3" y="30"/>
                  </a:cxn>
                  <a:cxn ang="0">
                    <a:pos x="0" y="19"/>
                  </a:cxn>
                  <a:cxn ang="0">
                    <a:pos x="1" y="14"/>
                  </a:cxn>
                  <a:cxn ang="0">
                    <a:pos x="3" y="10"/>
                  </a:cxn>
                  <a:cxn ang="0">
                    <a:pos x="6" y="6"/>
                  </a:cxn>
                  <a:cxn ang="0">
                    <a:pos x="13" y="2"/>
                  </a:cxn>
                  <a:cxn ang="0">
                    <a:pos x="17" y="0"/>
                  </a:cxn>
                </a:cxnLst>
                <a:rect l="0" t="0" r="r" b="b"/>
                <a:pathLst>
                  <a:path w="17" h="30">
                    <a:moveTo>
                      <a:pt x="17" y="0"/>
                    </a:moveTo>
                    <a:cubicBezTo>
                      <a:pt x="16" y="1"/>
                      <a:pt x="16" y="3"/>
                      <a:pt x="17" y="5"/>
                    </a:cubicBezTo>
                    <a:cubicBezTo>
                      <a:pt x="17" y="7"/>
                      <a:pt x="17" y="9"/>
                      <a:pt x="17" y="11"/>
                    </a:cubicBezTo>
                    <a:cubicBezTo>
                      <a:pt x="17" y="12"/>
                      <a:pt x="17" y="13"/>
                      <a:pt x="17" y="14"/>
                    </a:cubicBezTo>
                    <a:cubicBezTo>
                      <a:pt x="17" y="15"/>
                      <a:pt x="17" y="17"/>
                      <a:pt x="17" y="19"/>
                    </a:cubicBezTo>
                    <a:cubicBezTo>
                      <a:pt x="16" y="20"/>
                      <a:pt x="15" y="22"/>
                      <a:pt x="14" y="23"/>
                    </a:cubicBezTo>
                    <a:cubicBezTo>
                      <a:pt x="13" y="25"/>
                      <a:pt x="12" y="26"/>
                      <a:pt x="10" y="27"/>
                    </a:cubicBezTo>
                    <a:cubicBezTo>
                      <a:pt x="9" y="28"/>
                      <a:pt x="7" y="29"/>
                      <a:pt x="5" y="29"/>
                    </a:cubicBezTo>
                    <a:cubicBezTo>
                      <a:pt x="6" y="24"/>
                      <a:pt x="8" y="18"/>
                      <a:pt x="10" y="13"/>
                    </a:cubicBezTo>
                    <a:cubicBezTo>
                      <a:pt x="6" y="18"/>
                      <a:pt x="3" y="24"/>
                      <a:pt x="3" y="30"/>
                    </a:cubicBezTo>
                    <a:cubicBezTo>
                      <a:pt x="1" y="26"/>
                      <a:pt x="0" y="22"/>
                      <a:pt x="0" y="19"/>
                    </a:cubicBezTo>
                    <a:cubicBezTo>
                      <a:pt x="0" y="18"/>
                      <a:pt x="0" y="16"/>
                      <a:pt x="1" y="14"/>
                    </a:cubicBezTo>
                    <a:cubicBezTo>
                      <a:pt x="1" y="12"/>
                      <a:pt x="2" y="11"/>
                      <a:pt x="3" y="10"/>
                    </a:cubicBezTo>
                    <a:cubicBezTo>
                      <a:pt x="4" y="8"/>
                      <a:pt x="5" y="7"/>
                      <a:pt x="6" y="6"/>
                    </a:cubicBezTo>
                    <a:cubicBezTo>
                      <a:pt x="7" y="5"/>
                      <a:pt x="9" y="4"/>
                      <a:pt x="13" y="2"/>
                    </a:cubicBez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08" name="Freeform 158"/>
              <p:cNvSpPr/>
              <p:nvPr/>
            </p:nvSpPr>
            <p:spPr bwMode="auto">
              <a:xfrm>
                <a:off x="8374062" y="1706563"/>
                <a:ext cx="193675" cy="153988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42" y="7"/>
                  </a:cxn>
                  <a:cxn ang="0">
                    <a:pos x="38" y="17"/>
                  </a:cxn>
                  <a:cxn ang="0">
                    <a:pos x="36" y="22"/>
                  </a:cxn>
                  <a:cxn ang="0">
                    <a:pos x="31" y="29"/>
                  </a:cxn>
                  <a:cxn ang="0">
                    <a:pos x="23" y="34"/>
                  </a:cxn>
                  <a:cxn ang="0">
                    <a:pos x="14" y="37"/>
                  </a:cxn>
                  <a:cxn ang="0">
                    <a:pos x="4" y="36"/>
                  </a:cxn>
                  <a:cxn ang="0">
                    <a:pos x="25" y="16"/>
                  </a:cxn>
                  <a:cxn ang="0">
                    <a:pos x="0" y="35"/>
                  </a:cxn>
                  <a:cxn ang="0">
                    <a:pos x="3" y="16"/>
                  </a:cxn>
                  <a:cxn ang="0">
                    <a:pos x="10" y="8"/>
                  </a:cxn>
                  <a:cxn ang="0">
                    <a:pos x="17" y="4"/>
                  </a:cxn>
                  <a:cxn ang="0">
                    <a:pos x="24" y="1"/>
                  </a:cxn>
                  <a:cxn ang="0">
                    <a:pos x="38" y="0"/>
                  </a:cxn>
                  <a:cxn ang="0">
                    <a:pos x="47" y="0"/>
                  </a:cxn>
                </a:cxnLst>
                <a:rect l="0" t="0" r="r" b="b"/>
                <a:pathLst>
                  <a:path w="47" h="37">
                    <a:moveTo>
                      <a:pt x="47" y="0"/>
                    </a:moveTo>
                    <a:cubicBezTo>
                      <a:pt x="44" y="2"/>
                      <a:pt x="42" y="5"/>
                      <a:pt x="42" y="7"/>
                    </a:cubicBezTo>
                    <a:cubicBezTo>
                      <a:pt x="41" y="11"/>
                      <a:pt x="40" y="14"/>
                      <a:pt x="38" y="17"/>
                    </a:cubicBezTo>
                    <a:cubicBezTo>
                      <a:pt x="38" y="19"/>
                      <a:pt x="37" y="20"/>
                      <a:pt x="36" y="22"/>
                    </a:cubicBezTo>
                    <a:cubicBezTo>
                      <a:pt x="35" y="24"/>
                      <a:pt x="33" y="27"/>
                      <a:pt x="31" y="29"/>
                    </a:cubicBezTo>
                    <a:cubicBezTo>
                      <a:pt x="28" y="31"/>
                      <a:pt x="26" y="33"/>
                      <a:pt x="23" y="34"/>
                    </a:cubicBezTo>
                    <a:cubicBezTo>
                      <a:pt x="20" y="36"/>
                      <a:pt x="17" y="36"/>
                      <a:pt x="14" y="37"/>
                    </a:cubicBezTo>
                    <a:cubicBezTo>
                      <a:pt x="11" y="37"/>
                      <a:pt x="8" y="37"/>
                      <a:pt x="4" y="36"/>
                    </a:cubicBezTo>
                    <a:cubicBezTo>
                      <a:pt x="10" y="28"/>
                      <a:pt x="17" y="21"/>
                      <a:pt x="25" y="16"/>
                    </a:cubicBezTo>
                    <a:cubicBezTo>
                      <a:pt x="14" y="20"/>
                      <a:pt x="5" y="26"/>
                      <a:pt x="0" y="35"/>
                    </a:cubicBezTo>
                    <a:cubicBezTo>
                      <a:pt x="0" y="27"/>
                      <a:pt x="1" y="21"/>
                      <a:pt x="3" y="16"/>
                    </a:cubicBezTo>
                    <a:cubicBezTo>
                      <a:pt x="5" y="13"/>
                      <a:pt x="7" y="11"/>
                      <a:pt x="10" y="8"/>
                    </a:cubicBezTo>
                    <a:cubicBezTo>
                      <a:pt x="12" y="7"/>
                      <a:pt x="14" y="5"/>
                      <a:pt x="17" y="4"/>
                    </a:cubicBezTo>
                    <a:cubicBezTo>
                      <a:pt x="19" y="3"/>
                      <a:pt x="22" y="2"/>
                      <a:pt x="24" y="1"/>
                    </a:cubicBezTo>
                    <a:cubicBezTo>
                      <a:pt x="27" y="0"/>
                      <a:pt x="32" y="0"/>
                      <a:pt x="38" y="0"/>
                    </a:cubicBezTo>
                    <a:lnTo>
                      <a:pt x="4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09" name="Freeform 159"/>
              <p:cNvSpPr/>
              <p:nvPr/>
            </p:nvSpPr>
            <p:spPr bwMode="auto">
              <a:xfrm>
                <a:off x="6111875" y="1384301"/>
                <a:ext cx="231775" cy="139700"/>
              </a:xfrm>
              <a:custGeom>
                <a:avLst/>
                <a:gdLst/>
                <a:ahLst/>
                <a:cxnLst>
                  <a:cxn ang="0">
                    <a:pos x="39" y="4"/>
                  </a:cxn>
                  <a:cxn ang="0">
                    <a:pos x="48" y="10"/>
                  </a:cxn>
                  <a:cxn ang="0">
                    <a:pos x="56" y="27"/>
                  </a:cxn>
                  <a:cxn ang="0">
                    <a:pos x="26" y="15"/>
                  </a:cxn>
                  <a:cxn ang="0">
                    <a:pos x="53" y="29"/>
                  </a:cxn>
                  <a:cxn ang="0">
                    <a:pos x="43" y="33"/>
                  </a:cxn>
                  <a:cxn ang="0">
                    <a:pos x="33" y="33"/>
                  </a:cxn>
                  <a:cxn ang="0">
                    <a:pos x="24" y="30"/>
                  </a:cxn>
                  <a:cxn ang="0">
                    <a:pos x="17" y="25"/>
                  </a:cxn>
                  <a:cxn ang="0">
                    <a:pos x="13" y="21"/>
                  </a:cxn>
                  <a:cxn ang="0">
                    <a:pos x="7" y="1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9" y="4"/>
                  </a:cxn>
                  <a:cxn ang="0">
                    <a:pos x="23" y="1"/>
                  </a:cxn>
                  <a:cxn ang="0">
                    <a:pos x="31" y="1"/>
                  </a:cxn>
                  <a:cxn ang="0">
                    <a:pos x="39" y="4"/>
                  </a:cxn>
                </a:cxnLst>
                <a:rect l="0" t="0" r="r" b="b"/>
                <a:pathLst>
                  <a:path w="56" h="34">
                    <a:moveTo>
                      <a:pt x="39" y="4"/>
                    </a:moveTo>
                    <a:cubicBezTo>
                      <a:pt x="42" y="5"/>
                      <a:pt x="45" y="7"/>
                      <a:pt x="48" y="10"/>
                    </a:cubicBezTo>
                    <a:cubicBezTo>
                      <a:pt x="51" y="13"/>
                      <a:pt x="54" y="19"/>
                      <a:pt x="56" y="27"/>
                    </a:cubicBezTo>
                    <a:cubicBezTo>
                      <a:pt x="49" y="20"/>
                      <a:pt x="38" y="16"/>
                      <a:pt x="26" y="15"/>
                    </a:cubicBezTo>
                    <a:cubicBezTo>
                      <a:pt x="36" y="19"/>
                      <a:pt x="45" y="23"/>
                      <a:pt x="53" y="29"/>
                    </a:cubicBezTo>
                    <a:cubicBezTo>
                      <a:pt x="50" y="31"/>
                      <a:pt x="46" y="32"/>
                      <a:pt x="43" y="33"/>
                    </a:cubicBezTo>
                    <a:cubicBezTo>
                      <a:pt x="40" y="33"/>
                      <a:pt x="37" y="34"/>
                      <a:pt x="33" y="33"/>
                    </a:cubicBezTo>
                    <a:cubicBezTo>
                      <a:pt x="30" y="33"/>
                      <a:pt x="27" y="32"/>
                      <a:pt x="24" y="30"/>
                    </a:cubicBezTo>
                    <a:cubicBezTo>
                      <a:pt x="21" y="28"/>
                      <a:pt x="19" y="27"/>
                      <a:pt x="17" y="25"/>
                    </a:cubicBezTo>
                    <a:cubicBezTo>
                      <a:pt x="15" y="23"/>
                      <a:pt x="14" y="22"/>
                      <a:pt x="13" y="21"/>
                    </a:cubicBezTo>
                    <a:cubicBezTo>
                      <a:pt x="11" y="18"/>
                      <a:pt x="9" y="15"/>
                      <a:pt x="7" y="12"/>
                    </a:cubicBezTo>
                    <a:cubicBezTo>
                      <a:pt x="6" y="9"/>
                      <a:pt x="3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5" y="2"/>
                      <a:pt x="20" y="1"/>
                      <a:pt x="23" y="1"/>
                    </a:cubicBezTo>
                    <a:cubicBezTo>
                      <a:pt x="25" y="0"/>
                      <a:pt x="28" y="1"/>
                      <a:pt x="31" y="1"/>
                    </a:cubicBezTo>
                    <a:cubicBezTo>
                      <a:pt x="34" y="2"/>
                      <a:pt x="37" y="2"/>
                      <a:pt x="39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10" name="Freeform 160"/>
              <p:cNvSpPr/>
              <p:nvPr/>
            </p:nvSpPr>
            <p:spPr bwMode="auto">
              <a:xfrm>
                <a:off x="6111875" y="1968501"/>
                <a:ext cx="190500" cy="115888"/>
              </a:xfrm>
              <a:custGeom>
                <a:avLst/>
                <a:gdLst/>
                <a:ahLst/>
                <a:cxnLst>
                  <a:cxn ang="0">
                    <a:pos x="21" y="2"/>
                  </a:cxn>
                  <a:cxn ang="0">
                    <a:pos x="30" y="0"/>
                  </a:cxn>
                  <a:cxn ang="0">
                    <a:pos x="46" y="5"/>
                  </a:cxn>
                  <a:cxn ang="0">
                    <a:pos x="21" y="17"/>
                  </a:cxn>
                  <a:cxn ang="0">
                    <a:pos x="45" y="8"/>
                  </a:cxn>
                  <a:cxn ang="0">
                    <a:pos x="42" y="17"/>
                  </a:cxn>
                  <a:cxn ang="0">
                    <a:pos x="36" y="23"/>
                  </a:cxn>
                  <a:cxn ang="0">
                    <a:pos x="29" y="27"/>
                  </a:cxn>
                  <a:cxn ang="0">
                    <a:pos x="21" y="28"/>
                  </a:cxn>
                  <a:cxn ang="0">
                    <a:pos x="17" y="28"/>
                  </a:cxn>
                  <a:cxn ang="0">
                    <a:pos x="8" y="27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3" y="21"/>
                  </a:cxn>
                  <a:cxn ang="0">
                    <a:pos x="10" y="10"/>
                  </a:cxn>
                  <a:cxn ang="0">
                    <a:pos x="15" y="6"/>
                  </a:cxn>
                  <a:cxn ang="0">
                    <a:pos x="21" y="2"/>
                  </a:cxn>
                </a:cxnLst>
                <a:rect l="0" t="0" r="r" b="b"/>
                <a:pathLst>
                  <a:path w="46" h="28">
                    <a:moveTo>
                      <a:pt x="21" y="2"/>
                    </a:moveTo>
                    <a:cubicBezTo>
                      <a:pt x="24" y="1"/>
                      <a:pt x="27" y="0"/>
                      <a:pt x="30" y="0"/>
                    </a:cubicBezTo>
                    <a:cubicBezTo>
                      <a:pt x="34" y="0"/>
                      <a:pt x="40" y="2"/>
                      <a:pt x="46" y="5"/>
                    </a:cubicBezTo>
                    <a:cubicBezTo>
                      <a:pt x="37" y="6"/>
                      <a:pt x="29" y="10"/>
                      <a:pt x="21" y="17"/>
                    </a:cubicBezTo>
                    <a:cubicBezTo>
                      <a:pt x="29" y="13"/>
                      <a:pt x="37" y="10"/>
                      <a:pt x="45" y="8"/>
                    </a:cubicBezTo>
                    <a:cubicBezTo>
                      <a:pt x="45" y="11"/>
                      <a:pt x="44" y="14"/>
                      <a:pt x="42" y="17"/>
                    </a:cubicBezTo>
                    <a:cubicBezTo>
                      <a:pt x="41" y="19"/>
                      <a:pt x="39" y="21"/>
                      <a:pt x="36" y="23"/>
                    </a:cubicBezTo>
                    <a:cubicBezTo>
                      <a:pt x="34" y="25"/>
                      <a:pt x="32" y="26"/>
                      <a:pt x="29" y="27"/>
                    </a:cubicBezTo>
                    <a:cubicBezTo>
                      <a:pt x="27" y="28"/>
                      <a:pt x="24" y="28"/>
                      <a:pt x="21" y="28"/>
                    </a:cubicBezTo>
                    <a:cubicBezTo>
                      <a:pt x="20" y="28"/>
                      <a:pt x="18" y="28"/>
                      <a:pt x="17" y="28"/>
                    </a:cubicBezTo>
                    <a:cubicBezTo>
                      <a:pt x="14" y="28"/>
                      <a:pt x="11" y="27"/>
                      <a:pt x="8" y="27"/>
                    </a:cubicBezTo>
                    <a:cubicBezTo>
                      <a:pt x="5" y="26"/>
                      <a:pt x="2" y="27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6" y="16"/>
                      <a:pt x="8" y="12"/>
                      <a:pt x="10" y="10"/>
                    </a:cubicBezTo>
                    <a:cubicBezTo>
                      <a:pt x="11" y="8"/>
                      <a:pt x="13" y="7"/>
                      <a:pt x="15" y="6"/>
                    </a:cubicBezTo>
                    <a:cubicBezTo>
                      <a:pt x="17" y="4"/>
                      <a:pt x="19" y="3"/>
                      <a:pt x="2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11" name="Freeform 161"/>
              <p:cNvSpPr/>
              <p:nvPr/>
            </p:nvSpPr>
            <p:spPr bwMode="auto">
              <a:xfrm>
                <a:off x="6686550" y="1276351"/>
                <a:ext cx="136525" cy="177800"/>
              </a:xfrm>
              <a:custGeom>
                <a:avLst/>
                <a:gdLst/>
                <a:ahLst/>
                <a:cxnLst>
                  <a:cxn ang="0">
                    <a:pos x="19" y="8"/>
                  </a:cxn>
                  <a:cxn ang="0">
                    <a:pos x="25" y="12"/>
                  </a:cxn>
                  <a:cxn ang="0">
                    <a:pos x="29" y="18"/>
                  </a:cxn>
                  <a:cxn ang="0">
                    <a:pos x="32" y="27"/>
                  </a:cxn>
                  <a:cxn ang="0">
                    <a:pos x="30" y="43"/>
                  </a:cxn>
                  <a:cxn ang="0">
                    <a:pos x="14" y="20"/>
                  </a:cxn>
                  <a:cxn ang="0">
                    <a:pos x="26" y="43"/>
                  </a:cxn>
                  <a:cxn ang="0">
                    <a:pos x="17" y="40"/>
                  </a:cxn>
                  <a:cxn ang="0">
                    <a:pos x="11" y="36"/>
                  </a:cxn>
                  <a:cxn ang="0">
                    <a:pos x="6" y="29"/>
                  </a:cxn>
                  <a:cxn ang="0">
                    <a:pos x="3" y="22"/>
                  </a:cxn>
                  <a:cxn ang="0">
                    <a:pos x="3" y="17"/>
                  </a:cxn>
                  <a:cxn ang="0">
                    <a:pos x="3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8" y="3"/>
                  </a:cxn>
                  <a:cxn ang="0">
                    <a:pos x="19" y="8"/>
                  </a:cxn>
                </a:cxnLst>
                <a:rect l="0" t="0" r="r" b="b"/>
                <a:pathLst>
                  <a:path w="33" h="43">
                    <a:moveTo>
                      <a:pt x="19" y="8"/>
                    </a:moveTo>
                    <a:cubicBezTo>
                      <a:pt x="21" y="9"/>
                      <a:pt x="23" y="10"/>
                      <a:pt x="25" y="12"/>
                    </a:cubicBezTo>
                    <a:cubicBezTo>
                      <a:pt x="27" y="14"/>
                      <a:pt x="28" y="16"/>
                      <a:pt x="29" y="18"/>
                    </a:cubicBezTo>
                    <a:cubicBezTo>
                      <a:pt x="31" y="21"/>
                      <a:pt x="32" y="24"/>
                      <a:pt x="32" y="27"/>
                    </a:cubicBezTo>
                    <a:cubicBezTo>
                      <a:pt x="33" y="31"/>
                      <a:pt x="32" y="36"/>
                      <a:pt x="30" y="43"/>
                    </a:cubicBezTo>
                    <a:cubicBezTo>
                      <a:pt x="28" y="34"/>
                      <a:pt x="23" y="27"/>
                      <a:pt x="14" y="20"/>
                    </a:cubicBezTo>
                    <a:cubicBezTo>
                      <a:pt x="19" y="27"/>
                      <a:pt x="23" y="35"/>
                      <a:pt x="26" y="43"/>
                    </a:cubicBezTo>
                    <a:cubicBezTo>
                      <a:pt x="23" y="43"/>
                      <a:pt x="20" y="42"/>
                      <a:pt x="17" y="40"/>
                    </a:cubicBezTo>
                    <a:cubicBezTo>
                      <a:pt x="15" y="39"/>
                      <a:pt x="13" y="38"/>
                      <a:pt x="11" y="36"/>
                    </a:cubicBezTo>
                    <a:cubicBezTo>
                      <a:pt x="9" y="34"/>
                      <a:pt x="7" y="32"/>
                      <a:pt x="6" y="29"/>
                    </a:cubicBezTo>
                    <a:cubicBezTo>
                      <a:pt x="4" y="27"/>
                      <a:pt x="4" y="24"/>
                      <a:pt x="3" y="22"/>
                    </a:cubicBezTo>
                    <a:cubicBezTo>
                      <a:pt x="3" y="20"/>
                      <a:pt x="3" y="19"/>
                      <a:pt x="3" y="17"/>
                    </a:cubicBezTo>
                    <a:cubicBezTo>
                      <a:pt x="3" y="14"/>
                      <a:pt x="3" y="11"/>
                      <a:pt x="3" y="8"/>
                    </a:cubicBezTo>
                    <a:cubicBezTo>
                      <a:pt x="3" y="5"/>
                      <a:pt x="2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3" y="5"/>
                      <a:pt x="17" y="6"/>
                      <a:pt x="19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12" name="Freeform 162"/>
              <p:cNvSpPr/>
              <p:nvPr/>
            </p:nvSpPr>
            <p:spPr bwMode="auto">
              <a:xfrm>
                <a:off x="8029575" y="1106488"/>
                <a:ext cx="223838" cy="160338"/>
              </a:xfrm>
              <a:custGeom>
                <a:avLst/>
                <a:gdLst/>
                <a:ahLst/>
                <a:cxnLst>
                  <a:cxn ang="0">
                    <a:pos x="12" y="8"/>
                  </a:cxn>
                  <a:cxn ang="0">
                    <a:pos x="20" y="3"/>
                  </a:cxn>
                  <a:cxn ang="0">
                    <a:pos x="29" y="1"/>
                  </a:cxn>
                  <a:cxn ang="0">
                    <a:pos x="44" y="1"/>
                  </a:cxn>
                  <a:cxn ang="0">
                    <a:pos x="54" y="1"/>
                  </a:cxn>
                  <a:cxn ang="0">
                    <a:pos x="54" y="1"/>
                  </a:cxn>
                  <a:cxn ang="0">
                    <a:pos x="48" y="9"/>
                  </a:cxn>
                  <a:cxn ang="0">
                    <a:pos x="43" y="19"/>
                  </a:cxn>
                  <a:cxn ang="0">
                    <a:pos x="41" y="24"/>
                  </a:cxn>
                  <a:cxn ang="0">
                    <a:pos x="34" y="32"/>
                  </a:cxn>
                  <a:cxn ang="0">
                    <a:pos x="26" y="37"/>
                  </a:cxn>
                  <a:cxn ang="0">
                    <a:pos x="16" y="39"/>
                  </a:cxn>
                  <a:cxn ang="0">
                    <a:pos x="4" y="38"/>
                  </a:cxn>
                  <a:cxn ang="0">
                    <a:pos x="29" y="17"/>
                  </a:cxn>
                  <a:cxn ang="0">
                    <a:pos x="0" y="36"/>
                  </a:cxn>
                  <a:cxn ang="0">
                    <a:pos x="5" y="16"/>
                  </a:cxn>
                  <a:cxn ang="0">
                    <a:pos x="12" y="8"/>
                  </a:cxn>
                </a:cxnLst>
                <a:rect l="0" t="0" r="r" b="b"/>
                <a:pathLst>
                  <a:path w="54" h="39">
                    <a:moveTo>
                      <a:pt x="12" y="8"/>
                    </a:moveTo>
                    <a:cubicBezTo>
                      <a:pt x="15" y="6"/>
                      <a:pt x="17" y="4"/>
                      <a:pt x="20" y="3"/>
                    </a:cubicBezTo>
                    <a:cubicBezTo>
                      <a:pt x="23" y="2"/>
                      <a:pt x="26" y="1"/>
                      <a:pt x="29" y="1"/>
                    </a:cubicBezTo>
                    <a:cubicBezTo>
                      <a:pt x="32" y="0"/>
                      <a:pt x="37" y="0"/>
                      <a:pt x="44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1" y="3"/>
                      <a:pt x="49" y="6"/>
                      <a:pt x="48" y="9"/>
                    </a:cubicBezTo>
                    <a:cubicBezTo>
                      <a:pt x="46" y="12"/>
                      <a:pt x="45" y="16"/>
                      <a:pt x="43" y="19"/>
                    </a:cubicBezTo>
                    <a:cubicBezTo>
                      <a:pt x="43" y="21"/>
                      <a:pt x="42" y="23"/>
                      <a:pt x="41" y="24"/>
                    </a:cubicBezTo>
                    <a:cubicBezTo>
                      <a:pt x="39" y="27"/>
                      <a:pt x="37" y="30"/>
                      <a:pt x="34" y="32"/>
                    </a:cubicBezTo>
                    <a:cubicBezTo>
                      <a:pt x="31" y="34"/>
                      <a:pt x="29" y="36"/>
                      <a:pt x="26" y="37"/>
                    </a:cubicBezTo>
                    <a:cubicBezTo>
                      <a:pt x="22" y="38"/>
                      <a:pt x="19" y="39"/>
                      <a:pt x="16" y="39"/>
                    </a:cubicBezTo>
                    <a:cubicBezTo>
                      <a:pt x="12" y="39"/>
                      <a:pt x="8" y="39"/>
                      <a:pt x="4" y="38"/>
                    </a:cubicBezTo>
                    <a:cubicBezTo>
                      <a:pt x="11" y="30"/>
                      <a:pt x="20" y="23"/>
                      <a:pt x="29" y="17"/>
                    </a:cubicBezTo>
                    <a:cubicBezTo>
                      <a:pt x="16" y="21"/>
                      <a:pt x="6" y="27"/>
                      <a:pt x="0" y="36"/>
                    </a:cubicBezTo>
                    <a:cubicBezTo>
                      <a:pt x="1" y="27"/>
                      <a:pt x="2" y="21"/>
                      <a:pt x="5" y="16"/>
                    </a:cubicBezTo>
                    <a:cubicBezTo>
                      <a:pt x="7" y="13"/>
                      <a:pt x="9" y="10"/>
                      <a:pt x="12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13" name="Freeform 163"/>
              <p:cNvSpPr/>
              <p:nvPr/>
            </p:nvSpPr>
            <p:spPr bwMode="auto">
              <a:xfrm>
                <a:off x="7327900" y="438150"/>
                <a:ext cx="173038" cy="336550"/>
              </a:xfrm>
              <a:custGeom>
                <a:avLst/>
                <a:gdLst/>
                <a:ahLst/>
                <a:cxnLst>
                  <a:cxn ang="0">
                    <a:pos x="32" y="23"/>
                  </a:cxn>
                  <a:cxn ang="0">
                    <a:pos x="36" y="29"/>
                  </a:cxn>
                  <a:cxn ang="0">
                    <a:pos x="41" y="41"/>
                  </a:cxn>
                  <a:cxn ang="0">
                    <a:pos x="41" y="54"/>
                  </a:cxn>
                  <a:cxn ang="0">
                    <a:pos x="37" y="66"/>
                  </a:cxn>
                  <a:cxn ang="0">
                    <a:pos x="29" y="77"/>
                  </a:cxn>
                  <a:cxn ang="0">
                    <a:pos x="21" y="37"/>
                  </a:cxn>
                  <a:cxn ang="0">
                    <a:pos x="24" y="81"/>
                  </a:cxn>
                  <a:cxn ang="0">
                    <a:pos x="5" y="63"/>
                  </a:cxn>
                  <a:cxn ang="0">
                    <a:pos x="1" y="50"/>
                  </a:cxn>
                  <a:cxn ang="0">
                    <a:pos x="1" y="38"/>
                  </a:cxn>
                  <a:cxn ang="0">
                    <a:pos x="3" y="28"/>
                  </a:cxn>
                  <a:cxn ang="0">
                    <a:pos x="12" y="10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23" y="11"/>
                  </a:cxn>
                  <a:cxn ang="0">
                    <a:pos x="32" y="23"/>
                  </a:cxn>
                </a:cxnLst>
                <a:rect l="0" t="0" r="r" b="b"/>
                <a:pathLst>
                  <a:path w="42" h="81">
                    <a:moveTo>
                      <a:pt x="32" y="23"/>
                    </a:moveTo>
                    <a:cubicBezTo>
                      <a:pt x="34" y="25"/>
                      <a:pt x="35" y="27"/>
                      <a:pt x="36" y="29"/>
                    </a:cubicBezTo>
                    <a:cubicBezTo>
                      <a:pt x="38" y="33"/>
                      <a:pt x="40" y="37"/>
                      <a:pt x="41" y="41"/>
                    </a:cubicBezTo>
                    <a:cubicBezTo>
                      <a:pt x="42" y="45"/>
                      <a:pt x="42" y="49"/>
                      <a:pt x="41" y="54"/>
                    </a:cubicBezTo>
                    <a:cubicBezTo>
                      <a:pt x="40" y="58"/>
                      <a:pt x="39" y="62"/>
                      <a:pt x="37" y="66"/>
                    </a:cubicBezTo>
                    <a:cubicBezTo>
                      <a:pt x="35" y="70"/>
                      <a:pt x="32" y="74"/>
                      <a:pt x="29" y="77"/>
                    </a:cubicBezTo>
                    <a:cubicBezTo>
                      <a:pt x="24" y="65"/>
                      <a:pt x="22" y="51"/>
                      <a:pt x="21" y="37"/>
                    </a:cubicBezTo>
                    <a:cubicBezTo>
                      <a:pt x="17" y="54"/>
                      <a:pt x="18" y="68"/>
                      <a:pt x="24" y="81"/>
                    </a:cubicBezTo>
                    <a:cubicBezTo>
                      <a:pt x="15" y="75"/>
                      <a:pt x="9" y="69"/>
                      <a:pt x="5" y="63"/>
                    </a:cubicBezTo>
                    <a:cubicBezTo>
                      <a:pt x="3" y="59"/>
                      <a:pt x="2" y="55"/>
                      <a:pt x="1" y="50"/>
                    </a:cubicBezTo>
                    <a:cubicBezTo>
                      <a:pt x="0" y="46"/>
                      <a:pt x="0" y="42"/>
                      <a:pt x="1" y="38"/>
                    </a:cubicBezTo>
                    <a:cubicBezTo>
                      <a:pt x="1" y="35"/>
                      <a:pt x="2" y="31"/>
                      <a:pt x="3" y="28"/>
                    </a:cubicBezTo>
                    <a:cubicBezTo>
                      <a:pt x="4" y="24"/>
                      <a:pt x="7" y="18"/>
                      <a:pt x="12" y="1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5"/>
                      <a:pt x="21" y="9"/>
                      <a:pt x="23" y="11"/>
                    </a:cubicBezTo>
                    <a:cubicBezTo>
                      <a:pt x="26" y="15"/>
                      <a:pt x="29" y="19"/>
                      <a:pt x="32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14" name="Freeform 165"/>
              <p:cNvSpPr/>
              <p:nvPr/>
            </p:nvSpPr>
            <p:spPr bwMode="auto">
              <a:xfrm>
                <a:off x="7831137" y="1976438"/>
                <a:ext cx="144463" cy="98425"/>
              </a:xfrm>
              <a:custGeom>
                <a:avLst/>
                <a:gdLst/>
                <a:ahLst/>
                <a:cxnLst>
                  <a:cxn ang="0">
                    <a:pos x="2" y="12"/>
                  </a:cxn>
                  <a:cxn ang="0">
                    <a:pos x="6" y="7"/>
                  </a:cxn>
                  <a:cxn ang="0">
                    <a:pos x="12" y="3"/>
                  </a:cxn>
                  <a:cxn ang="0">
                    <a:pos x="18" y="1"/>
                  </a:cxn>
                  <a:cxn ang="0">
                    <a:pos x="21" y="1"/>
                  </a:cxn>
                  <a:cxn ang="0">
                    <a:pos x="29" y="1"/>
                  </a:cxn>
                  <a:cxn ang="0">
                    <a:pos x="35" y="0"/>
                  </a:cxn>
                  <a:cxn ang="0">
                    <a:pos x="35" y="0"/>
                  </a:cxn>
                  <a:cxn ang="0">
                    <a:pos x="33" y="5"/>
                  </a:cxn>
                  <a:cxn ang="0">
                    <a:pos x="29" y="14"/>
                  </a:cxn>
                  <a:cxn ang="0">
                    <a:pos x="25" y="18"/>
                  </a:cxn>
                  <a:cxn ang="0">
                    <a:pos x="20" y="21"/>
                  </a:cxn>
                  <a:cxn ang="0">
                    <a:pos x="13" y="23"/>
                  </a:cxn>
                  <a:cxn ang="0">
                    <a:pos x="0" y="21"/>
                  </a:cxn>
                  <a:cxn ang="0">
                    <a:pos x="19" y="10"/>
                  </a:cxn>
                  <a:cxn ang="0">
                    <a:pos x="0" y="18"/>
                  </a:cxn>
                  <a:cxn ang="0">
                    <a:pos x="2" y="12"/>
                  </a:cxn>
                </a:cxnLst>
                <a:rect l="0" t="0" r="r" b="b"/>
                <a:pathLst>
                  <a:path w="35" h="24">
                    <a:moveTo>
                      <a:pt x="2" y="12"/>
                    </a:moveTo>
                    <a:cubicBezTo>
                      <a:pt x="3" y="10"/>
                      <a:pt x="5" y="8"/>
                      <a:pt x="6" y="7"/>
                    </a:cubicBezTo>
                    <a:cubicBezTo>
                      <a:pt x="8" y="5"/>
                      <a:pt x="9" y="4"/>
                      <a:pt x="12" y="3"/>
                    </a:cubicBezTo>
                    <a:cubicBezTo>
                      <a:pt x="14" y="2"/>
                      <a:pt x="16" y="2"/>
                      <a:pt x="18" y="1"/>
                    </a:cubicBezTo>
                    <a:cubicBezTo>
                      <a:pt x="19" y="1"/>
                      <a:pt x="20" y="1"/>
                      <a:pt x="21" y="1"/>
                    </a:cubicBezTo>
                    <a:cubicBezTo>
                      <a:pt x="24" y="1"/>
                      <a:pt x="26" y="1"/>
                      <a:pt x="29" y="1"/>
                    </a:cubicBezTo>
                    <a:cubicBezTo>
                      <a:pt x="31" y="2"/>
                      <a:pt x="33" y="1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1" y="10"/>
                      <a:pt x="30" y="13"/>
                      <a:pt x="29" y="14"/>
                    </a:cubicBezTo>
                    <a:cubicBezTo>
                      <a:pt x="28" y="15"/>
                      <a:pt x="26" y="17"/>
                      <a:pt x="25" y="18"/>
                    </a:cubicBezTo>
                    <a:cubicBezTo>
                      <a:pt x="24" y="19"/>
                      <a:pt x="22" y="21"/>
                      <a:pt x="20" y="21"/>
                    </a:cubicBezTo>
                    <a:cubicBezTo>
                      <a:pt x="18" y="22"/>
                      <a:pt x="16" y="23"/>
                      <a:pt x="13" y="23"/>
                    </a:cubicBezTo>
                    <a:cubicBezTo>
                      <a:pt x="10" y="24"/>
                      <a:pt x="6" y="23"/>
                      <a:pt x="0" y="21"/>
                    </a:cubicBezTo>
                    <a:cubicBezTo>
                      <a:pt x="7" y="20"/>
                      <a:pt x="14" y="16"/>
                      <a:pt x="19" y="10"/>
                    </a:cubicBezTo>
                    <a:cubicBezTo>
                      <a:pt x="13" y="13"/>
                      <a:pt x="7" y="16"/>
                      <a:pt x="0" y="18"/>
                    </a:cubicBezTo>
                    <a:cubicBezTo>
                      <a:pt x="0" y="16"/>
                      <a:pt x="1" y="14"/>
                      <a:pt x="2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15" name="Freeform 166"/>
              <p:cNvSpPr/>
              <p:nvPr/>
            </p:nvSpPr>
            <p:spPr bwMode="auto">
              <a:xfrm>
                <a:off x="7158037" y="1644651"/>
                <a:ext cx="180975" cy="323850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37" y="11"/>
                  </a:cxn>
                  <a:cxn ang="0">
                    <a:pos x="43" y="29"/>
                  </a:cxn>
                  <a:cxn ang="0">
                    <a:pos x="43" y="40"/>
                  </a:cxn>
                  <a:cxn ang="0">
                    <a:pos x="41" y="51"/>
                  </a:cxn>
                  <a:cxn ang="0">
                    <a:pos x="34" y="63"/>
                  </a:cxn>
                  <a:cxn ang="0">
                    <a:pos x="12" y="78"/>
                  </a:cxn>
                  <a:cxn ang="0">
                    <a:pos x="24" y="36"/>
                  </a:cxn>
                  <a:cxn ang="0">
                    <a:pos x="8" y="74"/>
                  </a:cxn>
                  <a:cxn ang="0">
                    <a:pos x="2" y="62"/>
                  </a:cxn>
                  <a:cxn ang="0">
                    <a:pos x="1" y="49"/>
                  </a:cxn>
                  <a:cxn ang="0">
                    <a:pos x="4" y="37"/>
                  </a:cxn>
                  <a:cxn ang="0">
                    <a:pos x="10" y="26"/>
                  </a:cxn>
                  <a:cxn ang="0">
                    <a:pos x="15" y="21"/>
                  </a:cxn>
                  <a:cxn ang="0">
                    <a:pos x="26" y="11"/>
                  </a:cxn>
                  <a:cxn ang="0">
                    <a:pos x="33" y="0"/>
                  </a:cxn>
                </a:cxnLst>
                <a:rect l="0" t="0" r="r" b="b"/>
                <a:pathLst>
                  <a:path w="44" h="78">
                    <a:moveTo>
                      <a:pt x="33" y="0"/>
                    </a:moveTo>
                    <a:cubicBezTo>
                      <a:pt x="37" y="11"/>
                      <a:pt x="37" y="11"/>
                      <a:pt x="37" y="11"/>
                    </a:cubicBezTo>
                    <a:cubicBezTo>
                      <a:pt x="41" y="19"/>
                      <a:pt x="43" y="25"/>
                      <a:pt x="43" y="29"/>
                    </a:cubicBezTo>
                    <a:cubicBezTo>
                      <a:pt x="44" y="33"/>
                      <a:pt x="44" y="36"/>
                      <a:pt x="43" y="40"/>
                    </a:cubicBezTo>
                    <a:cubicBezTo>
                      <a:pt x="43" y="44"/>
                      <a:pt x="42" y="47"/>
                      <a:pt x="41" y="51"/>
                    </a:cubicBezTo>
                    <a:cubicBezTo>
                      <a:pt x="39" y="56"/>
                      <a:pt x="37" y="60"/>
                      <a:pt x="34" y="63"/>
                    </a:cubicBezTo>
                    <a:cubicBezTo>
                      <a:pt x="30" y="68"/>
                      <a:pt x="22" y="73"/>
                      <a:pt x="12" y="78"/>
                    </a:cubicBezTo>
                    <a:cubicBezTo>
                      <a:pt x="20" y="67"/>
                      <a:pt x="24" y="53"/>
                      <a:pt x="24" y="36"/>
                    </a:cubicBezTo>
                    <a:cubicBezTo>
                      <a:pt x="20" y="50"/>
                      <a:pt x="15" y="62"/>
                      <a:pt x="8" y="74"/>
                    </a:cubicBezTo>
                    <a:cubicBezTo>
                      <a:pt x="5" y="70"/>
                      <a:pt x="3" y="66"/>
                      <a:pt x="2" y="62"/>
                    </a:cubicBezTo>
                    <a:cubicBezTo>
                      <a:pt x="1" y="58"/>
                      <a:pt x="0" y="53"/>
                      <a:pt x="1" y="49"/>
                    </a:cubicBezTo>
                    <a:cubicBezTo>
                      <a:pt x="1" y="45"/>
                      <a:pt x="2" y="41"/>
                      <a:pt x="4" y="37"/>
                    </a:cubicBezTo>
                    <a:cubicBezTo>
                      <a:pt x="5" y="33"/>
                      <a:pt x="8" y="29"/>
                      <a:pt x="10" y="26"/>
                    </a:cubicBezTo>
                    <a:cubicBezTo>
                      <a:pt x="12" y="24"/>
                      <a:pt x="13" y="22"/>
                      <a:pt x="15" y="21"/>
                    </a:cubicBezTo>
                    <a:cubicBezTo>
                      <a:pt x="19" y="17"/>
                      <a:pt x="23" y="14"/>
                      <a:pt x="26" y="11"/>
                    </a:cubicBezTo>
                    <a:cubicBezTo>
                      <a:pt x="30" y="8"/>
                      <a:pt x="32" y="5"/>
                      <a:pt x="3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16" name="Freeform 167"/>
              <p:cNvSpPr/>
              <p:nvPr/>
            </p:nvSpPr>
            <p:spPr bwMode="auto">
              <a:xfrm>
                <a:off x="8196262" y="1428751"/>
                <a:ext cx="93663" cy="157163"/>
              </a:xfrm>
              <a:custGeom>
                <a:avLst/>
                <a:gdLst/>
                <a:ahLst/>
                <a:cxnLst>
                  <a:cxn ang="0">
                    <a:pos x="21" y="24"/>
                  </a:cxn>
                  <a:cxn ang="0">
                    <a:pos x="21" y="26"/>
                  </a:cxn>
                  <a:cxn ang="0">
                    <a:pos x="17" y="32"/>
                  </a:cxn>
                  <a:cxn ang="0">
                    <a:pos x="5" y="38"/>
                  </a:cxn>
                  <a:cxn ang="0">
                    <a:pos x="12" y="18"/>
                  </a:cxn>
                  <a:cxn ang="0">
                    <a:pos x="4" y="36"/>
                  </a:cxn>
                  <a:cxn ang="0">
                    <a:pos x="1" y="30"/>
                  </a:cxn>
                  <a:cxn ang="0">
                    <a:pos x="1" y="24"/>
                  </a:cxn>
                  <a:cxn ang="0">
                    <a:pos x="2" y="18"/>
                  </a:cxn>
                  <a:cxn ang="0">
                    <a:pos x="6" y="12"/>
                  </a:cxn>
                  <a:cxn ang="0">
                    <a:pos x="9" y="10"/>
                  </a:cxn>
                  <a:cxn ang="0">
                    <a:pos x="14" y="5"/>
                  </a:cxn>
                  <a:cxn ang="0">
                    <a:pos x="18" y="0"/>
                  </a:cxn>
                  <a:cxn ang="0">
                    <a:pos x="20" y="6"/>
                  </a:cxn>
                  <a:cxn ang="0">
                    <a:pos x="23" y="15"/>
                  </a:cxn>
                  <a:cxn ang="0">
                    <a:pos x="23" y="18"/>
                  </a:cxn>
                  <a:cxn ang="0">
                    <a:pos x="22" y="21"/>
                  </a:cxn>
                  <a:cxn ang="0">
                    <a:pos x="21" y="24"/>
                  </a:cxn>
                </a:cxnLst>
                <a:rect l="0" t="0" r="r" b="b"/>
                <a:pathLst>
                  <a:path w="23" h="38">
                    <a:moveTo>
                      <a:pt x="21" y="24"/>
                    </a:moveTo>
                    <a:cubicBezTo>
                      <a:pt x="21" y="25"/>
                      <a:pt x="21" y="25"/>
                      <a:pt x="21" y="26"/>
                    </a:cubicBezTo>
                    <a:cubicBezTo>
                      <a:pt x="20" y="28"/>
                      <a:pt x="18" y="30"/>
                      <a:pt x="17" y="32"/>
                    </a:cubicBezTo>
                    <a:cubicBezTo>
                      <a:pt x="15" y="34"/>
                      <a:pt x="11" y="36"/>
                      <a:pt x="5" y="38"/>
                    </a:cubicBezTo>
                    <a:cubicBezTo>
                      <a:pt x="10" y="33"/>
                      <a:pt x="12" y="26"/>
                      <a:pt x="12" y="18"/>
                    </a:cubicBezTo>
                    <a:cubicBezTo>
                      <a:pt x="10" y="25"/>
                      <a:pt x="7" y="31"/>
                      <a:pt x="4" y="36"/>
                    </a:cubicBezTo>
                    <a:cubicBezTo>
                      <a:pt x="2" y="34"/>
                      <a:pt x="1" y="32"/>
                      <a:pt x="1" y="30"/>
                    </a:cubicBezTo>
                    <a:cubicBezTo>
                      <a:pt x="0" y="28"/>
                      <a:pt x="0" y="26"/>
                      <a:pt x="1" y="24"/>
                    </a:cubicBezTo>
                    <a:cubicBezTo>
                      <a:pt x="1" y="22"/>
                      <a:pt x="1" y="20"/>
                      <a:pt x="2" y="18"/>
                    </a:cubicBezTo>
                    <a:cubicBezTo>
                      <a:pt x="3" y="16"/>
                      <a:pt x="5" y="14"/>
                      <a:pt x="6" y="12"/>
                    </a:cubicBezTo>
                    <a:cubicBezTo>
                      <a:pt x="7" y="11"/>
                      <a:pt x="8" y="11"/>
                      <a:pt x="9" y="10"/>
                    </a:cubicBezTo>
                    <a:cubicBezTo>
                      <a:pt x="11" y="8"/>
                      <a:pt x="13" y="7"/>
                      <a:pt x="14" y="5"/>
                    </a:cubicBezTo>
                    <a:cubicBezTo>
                      <a:pt x="16" y="4"/>
                      <a:pt x="17" y="2"/>
                      <a:pt x="18" y="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10"/>
                      <a:pt x="22" y="13"/>
                      <a:pt x="23" y="15"/>
                    </a:cubicBezTo>
                    <a:cubicBezTo>
                      <a:pt x="23" y="16"/>
                      <a:pt x="23" y="17"/>
                      <a:pt x="23" y="18"/>
                    </a:cubicBezTo>
                    <a:cubicBezTo>
                      <a:pt x="22" y="19"/>
                      <a:pt x="22" y="20"/>
                      <a:pt x="22" y="21"/>
                    </a:cubicBezTo>
                    <a:cubicBezTo>
                      <a:pt x="22" y="22"/>
                      <a:pt x="21" y="23"/>
                      <a:pt x="21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17" name="Freeform 168"/>
              <p:cNvSpPr/>
              <p:nvPr/>
            </p:nvSpPr>
            <p:spPr bwMode="auto">
              <a:xfrm>
                <a:off x="8377237" y="1387476"/>
                <a:ext cx="309563" cy="269875"/>
              </a:xfrm>
              <a:custGeom>
                <a:avLst/>
                <a:gdLst/>
                <a:ahLst/>
                <a:cxnLst>
                  <a:cxn ang="0">
                    <a:pos x="2" y="41"/>
                  </a:cxn>
                  <a:cxn ang="0">
                    <a:pos x="4" y="35"/>
                  </a:cxn>
                  <a:cxn ang="0">
                    <a:pos x="4" y="34"/>
                  </a:cxn>
                  <a:cxn ang="0">
                    <a:pos x="5" y="30"/>
                  </a:cxn>
                  <a:cxn ang="0">
                    <a:pos x="15" y="16"/>
                  </a:cxn>
                  <a:cxn ang="0">
                    <a:pos x="26" y="8"/>
                  </a:cxn>
                  <a:cxn ang="0">
                    <a:pos x="38" y="3"/>
                  </a:cxn>
                  <a:cxn ang="0">
                    <a:pos x="61" y="0"/>
                  </a:cxn>
                  <a:cxn ang="0">
                    <a:pos x="75" y="0"/>
                  </a:cxn>
                  <a:cxn ang="0">
                    <a:pos x="75" y="0"/>
                  </a:cxn>
                  <a:cxn ang="0">
                    <a:pos x="67" y="12"/>
                  </a:cxn>
                  <a:cxn ang="0">
                    <a:pos x="61" y="29"/>
                  </a:cxn>
                  <a:cxn ang="0">
                    <a:pos x="58" y="38"/>
                  </a:cxn>
                  <a:cxn ang="0">
                    <a:pos x="49" y="50"/>
                  </a:cxn>
                  <a:cxn ang="0">
                    <a:pos x="37" y="60"/>
                  </a:cxn>
                  <a:cxn ang="0">
                    <a:pos x="23" y="64"/>
                  </a:cxn>
                  <a:cxn ang="0">
                    <a:pos x="7" y="64"/>
                  </a:cxn>
                  <a:cxn ang="0">
                    <a:pos x="41" y="28"/>
                  </a:cxn>
                  <a:cxn ang="0">
                    <a:pos x="0" y="62"/>
                  </a:cxn>
                  <a:cxn ang="0">
                    <a:pos x="2" y="41"/>
                  </a:cxn>
                </a:cxnLst>
                <a:rect l="0" t="0" r="r" b="b"/>
                <a:pathLst>
                  <a:path w="75" h="65">
                    <a:moveTo>
                      <a:pt x="2" y="41"/>
                    </a:moveTo>
                    <a:cubicBezTo>
                      <a:pt x="3" y="39"/>
                      <a:pt x="3" y="37"/>
                      <a:pt x="4" y="35"/>
                    </a:cubicBezTo>
                    <a:cubicBezTo>
                      <a:pt x="4" y="35"/>
                      <a:pt x="4" y="34"/>
                      <a:pt x="4" y="34"/>
                    </a:cubicBezTo>
                    <a:cubicBezTo>
                      <a:pt x="4" y="33"/>
                      <a:pt x="5" y="32"/>
                      <a:pt x="5" y="30"/>
                    </a:cubicBezTo>
                    <a:cubicBezTo>
                      <a:pt x="8" y="25"/>
                      <a:pt x="11" y="20"/>
                      <a:pt x="15" y="16"/>
                    </a:cubicBezTo>
                    <a:cubicBezTo>
                      <a:pt x="18" y="13"/>
                      <a:pt x="22" y="10"/>
                      <a:pt x="26" y="8"/>
                    </a:cubicBezTo>
                    <a:cubicBezTo>
                      <a:pt x="30" y="6"/>
                      <a:pt x="34" y="4"/>
                      <a:pt x="38" y="3"/>
                    </a:cubicBezTo>
                    <a:cubicBezTo>
                      <a:pt x="42" y="1"/>
                      <a:pt x="50" y="1"/>
                      <a:pt x="61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1" y="3"/>
                      <a:pt x="68" y="7"/>
                      <a:pt x="67" y="12"/>
                    </a:cubicBezTo>
                    <a:cubicBezTo>
                      <a:pt x="65" y="18"/>
                      <a:pt x="63" y="24"/>
                      <a:pt x="61" y="29"/>
                    </a:cubicBezTo>
                    <a:cubicBezTo>
                      <a:pt x="60" y="32"/>
                      <a:pt x="59" y="35"/>
                      <a:pt x="58" y="38"/>
                    </a:cubicBezTo>
                    <a:cubicBezTo>
                      <a:pt x="56" y="42"/>
                      <a:pt x="53" y="46"/>
                      <a:pt x="49" y="50"/>
                    </a:cubicBezTo>
                    <a:cubicBezTo>
                      <a:pt x="46" y="54"/>
                      <a:pt x="42" y="57"/>
                      <a:pt x="37" y="60"/>
                    </a:cubicBezTo>
                    <a:cubicBezTo>
                      <a:pt x="33" y="62"/>
                      <a:pt x="28" y="64"/>
                      <a:pt x="23" y="64"/>
                    </a:cubicBezTo>
                    <a:cubicBezTo>
                      <a:pt x="17" y="65"/>
                      <a:pt x="12" y="65"/>
                      <a:pt x="7" y="64"/>
                    </a:cubicBezTo>
                    <a:cubicBezTo>
                      <a:pt x="16" y="50"/>
                      <a:pt x="27" y="38"/>
                      <a:pt x="41" y="28"/>
                    </a:cubicBezTo>
                    <a:cubicBezTo>
                      <a:pt x="22" y="36"/>
                      <a:pt x="9" y="47"/>
                      <a:pt x="0" y="62"/>
                    </a:cubicBezTo>
                    <a:cubicBezTo>
                      <a:pt x="0" y="53"/>
                      <a:pt x="1" y="46"/>
                      <a:pt x="2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18" name="Freeform 169"/>
              <p:cNvSpPr/>
              <p:nvPr/>
            </p:nvSpPr>
            <p:spPr bwMode="auto">
              <a:xfrm>
                <a:off x="6884987" y="563563"/>
                <a:ext cx="136525" cy="260350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21" y="0"/>
                  </a:cxn>
                  <a:cxn ang="0">
                    <a:pos x="26" y="8"/>
                  </a:cxn>
                  <a:cxn ang="0">
                    <a:pos x="32" y="23"/>
                  </a:cxn>
                  <a:cxn ang="0">
                    <a:pos x="33" y="31"/>
                  </a:cxn>
                  <a:cxn ang="0">
                    <a:pos x="32" y="40"/>
                  </a:cxn>
                  <a:cxn ang="0">
                    <a:pos x="27" y="51"/>
                  </a:cxn>
                  <a:cxn ang="0">
                    <a:pos x="11" y="63"/>
                  </a:cxn>
                  <a:cxn ang="0">
                    <a:pos x="17" y="29"/>
                  </a:cxn>
                  <a:cxn ang="0">
                    <a:pos x="8" y="60"/>
                  </a:cxn>
                  <a:cxn ang="0">
                    <a:pos x="2" y="50"/>
                  </a:cxn>
                  <a:cxn ang="0">
                    <a:pos x="0" y="40"/>
                  </a:cxn>
                  <a:cxn ang="0">
                    <a:pos x="1" y="30"/>
                  </a:cxn>
                  <a:cxn ang="0">
                    <a:pos x="5" y="21"/>
                  </a:cxn>
                  <a:cxn ang="0">
                    <a:pos x="9" y="17"/>
                  </a:cxn>
                  <a:cxn ang="0">
                    <a:pos x="17" y="8"/>
                  </a:cxn>
                </a:cxnLst>
                <a:rect l="0" t="0" r="r" b="b"/>
                <a:pathLst>
                  <a:path w="33" h="63">
                    <a:moveTo>
                      <a:pt x="17" y="8"/>
                    </a:moveTo>
                    <a:cubicBezTo>
                      <a:pt x="19" y="6"/>
                      <a:pt x="21" y="4"/>
                      <a:pt x="21" y="0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9" y="15"/>
                      <a:pt x="31" y="20"/>
                      <a:pt x="32" y="23"/>
                    </a:cubicBezTo>
                    <a:cubicBezTo>
                      <a:pt x="32" y="25"/>
                      <a:pt x="33" y="28"/>
                      <a:pt x="33" y="31"/>
                    </a:cubicBezTo>
                    <a:cubicBezTo>
                      <a:pt x="33" y="34"/>
                      <a:pt x="33" y="37"/>
                      <a:pt x="32" y="40"/>
                    </a:cubicBezTo>
                    <a:cubicBezTo>
                      <a:pt x="31" y="44"/>
                      <a:pt x="29" y="48"/>
                      <a:pt x="27" y="51"/>
                    </a:cubicBezTo>
                    <a:cubicBezTo>
                      <a:pt x="24" y="55"/>
                      <a:pt x="19" y="59"/>
                      <a:pt x="11" y="63"/>
                    </a:cubicBezTo>
                    <a:cubicBezTo>
                      <a:pt x="17" y="54"/>
                      <a:pt x="19" y="42"/>
                      <a:pt x="17" y="29"/>
                    </a:cubicBezTo>
                    <a:cubicBezTo>
                      <a:pt x="15" y="40"/>
                      <a:pt x="12" y="50"/>
                      <a:pt x="8" y="60"/>
                    </a:cubicBezTo>
                    <a:cubicBezTo>
                      <a:pt x="5" y="57"/>
                      <a:pt x="3" y="54"/>
                      <a:pt x="2" y="50"/>
                    </a:cubicBezTo>
                    <a:cubicBezTo>
                      <a:pt x="1" y="47"/>
                      <a:pt x="0" y="44"/>
                      <a:pt x="0" y="40"/>
                    </a:cubicBezTo>
                    <a:cubicBezTo>
                      <a:pt x="0" y="37"/>
                      <a:pt x="0" y="34"/>
                      <a:pt x="1" y="30"/>
                    </a:cubicBezTo>
                    <a:cubicBezTo>
                      <a:pt x="2" y="27"/>
                      <a:pt x="4" y="24"/>
                      <a:pt x="5" y="21"/>
                    </a:cubicBezTo>
                    <a:cubicBezTo>
                      <a:pt x="6" y="20"/>
                      <a:pt x="8" y="18"/>
                      <a:pt x="9" y="17"/>
                    </a:cubicBezTo>
                    <a:cubicBezTo>
                      <a:pt x="11" y="14"/>
                      <a:pt x="14" y="11"/>
                      <a:pt x="17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19" name="Freeform 170"/>
              <p:cNvSpPr/>
              <p:nvPr/>
            </p:nvSpPr>
            <p:spPr bwMode="auto">
              <a:xfrm>
                <a:off x="5818187" y="1608138"/>
                <a:ext cx="384175" cy="222250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1" y="11"/>
                  </a:cxn>
                  <a:cxn ang="0">
                    <a:pos x="14" y="6"/>
                  </a:cxn>
                  <a:cxn ang="0">
                    <a:pos x="36" y="0"/>
                  </a:cxn>
                  <a:cxn ang="0">
                    <a:pos x="49" y="1"/>
                  </a:cxn>
                  <a:cxn ang="0">
                    <a:pos x="62" y="5"/>
                  </a:cxn>
                  <a:cxn ang="0">
                    <a:pos x="77" y="14"/>
                  </a:cxn>
                  <a:cxn ang="0">
                    <a:pos x="93" y="41"/>
                  </a:cxn>
                  <a:cxn ang="0">
                    <a:pos x="43" y="25"/>
                  </a:cxn>
                  <a:cxn ang="0">
                    <a:pos x="88" y="46"/>
                  </a:cxn>
                  <a:cxn ang="0">
                    <a:pos x="73" y="52"/>
                  </a:cxn>
                  <a:cxn ang="0">
                    <a:pos x="58" y="53"/>
                  </a:cxn>
                  <a:cxn ang="0">
                    <a:pos x="43" y="49"/>
                  </a:cxn>
                  <a:cxn ang="0">
                    <a:pos x="30" y="40"/>
                  </a:cxn>
                  <a:cxn ang="0">
                    <a:pos x="24" y="34"/>
                  </a:cxn>
                  <a:cxn ang="0">
                    <a:pos x="13" y="20"/>
                  </a:cxn>
                  <a:cxn ang="0">
                    <a:pos x="0" y="11"/>
                  </a:cxn>
                </a:cxnLst>
                <a:rect l="0" t="0" r="r" b="b"/>
                <a:pathLst>
                  <a:path w="93" h="54">
                    <a:moveTo>
                      <a:pt x="0" y="11"/>
                    </a:moveTo>
                    <a:cubicBezTo>
                      <a:pt x="0" y="11"/>
                      <a:pt x="0" y="11"/>
                      <a:pt x="1" y="11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24" y="3"/>
                      <a:pt x="31" y="1"/>
                      <a:pt x="36" y="0"/>
                    </a:cubicBezTo>
                    <a:cubicBezTo>
                      <a:pt x="40" y="0"/>
                      <a:pt x="44" y="0"/>
                      <a:pt x="49" y="1"/>
                    </a:cubicBezTo>
                    <a:cubicBezTo>
                      <a:pt x="54" y="1"/>
                      <a:pt x="58" y="3"/>
                      <a:pt x="62" y="5"/>
                    </a:cubicBezTo>
                    <a:cubicBezTo>
                      <a:pt x="68" y="7"/>
                      <a:pt x="72" y="10"/>
                      <a:pt x="77" y="14"/>
                    </a:cubicBezTo>
                    <a:cubicBezTo>
                      <a:pt x="82" y="20"/>
                      <a:pt x="88" y="29"/>
                      <a:pt x="93" y="41"/>
                    </a:cubicBezTo>
                    <a:cubicBezTo>
                      <a:pt x="80" y="31"/>
                      <a:pt x="63" y="25"/>
                      <a:pt x="43" y="25"/>
                    </a:cubicBezTo>
                    <a:cubicBezTo>
                      <a:pt x="59" y="30"/>
                      <a:pt x="74" y="37"/>
                      <a:pt x="88" y="46"/>
                    </a:cubicBezTo>
                    <a:cubicBezTo>
                      <a:pt x="83" y="49"/>
                      <a:pt x="78" y="51"/>
                      <a:pt x="73" y="52"/>
                    </a:cubicBezTo>
                    <a:cubicBezTo>
                      <a:pt x="68" y="53"/>
                      <a:pt x="63" y="54"/>
                      <a:pt x="58" y="53"/>
                    </a:cubicBezTo>
                    <a:cubicBezTo>
                      <a:pt x="53" y="52"/>
                      <a:pt x="48" y="51"/>
                      <a:pt x="43" y="49"/>
                    </a:cubicBezTo>
                    <a:cubicBezTo>
                      <a:pt x="38" y="46"/>
                      <a:pt x="34" y="43"/>
                      <a:pt x="30" y="40"/>
                    </a:cubicBezTo>
                    <a:cubicBezTo>
                      <a:pt x="28" y="38"/>
                      <a:pt x="26" y="36"/>
                      <a:pt x="24" y="34"/>
                    </a:cubicBezTo>
                    <a:cubicBezTo>
                      <a:pt x="20" y="29"/>
                      <a:pt x="16" y="25"/>
                      <a:pt x="13" y="20"/>
                    </a:cubicBezTo>
                    <a:cubicBezTo>
                      <a:pt x="10" y="16"/>
                      <a:pt x="6" y="13"/>
                      <a:pt x="0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20" name="Freeform 171"/>
              <p:cNvSpPr/>
              <p:nvPr/>
            </p:nvSpPr>
            <p:spPr bwMode="auto">
              <a:xfrm>
                <a:off x="6305550" y="1255713"/>
                <a:ext cx="182563" cy="203200"/>
              </a:xfrm>
              <a:custGeom>
                <a:avLst/>
                <a:gdLst/>
                <a:ahLst/>
                <a:cxnLst>
                  <a:cxn ang="0">
                    <a:pos x="32" y="11"/>
                  </a:cxn>
                  <a:cxn ang="0">
                    <a:pos x="38" y="18"/>
                  </a:cxn>
                  <a:cxn ang="0">
                    <a:pos x="43" y="28"/>
                  </a:cxn>
                  <a:cxn ang="0">
                    <a:pos x="42" y="48"/>
                  </a:cxn>
                  <a:cxn ang="0">
                    <a:pos x="19" y="21"/>
                  </a:cxn>
                  <a:cxn ang="0">
                    <a:pos x="37" y="48"/>
                  </a:cxn>
                  <a:cxn ang="0">
                    <a:pos x="26" y="47"/>
                  </a:cxn>
                  <a:cxn ang="0">
                    <a:pos x="17" y="42"/>
                  </a:cxn>
                  <a:cxn ang="0">
                    <a:pos x="10" y="35"/>
                  </a:cxn>
                  <a:cxn ang="0">
                    <a:pos x="6" y="26"/>
                  </a:cxn>
                  <a:cxn ang="0">
                    <a:pos x="5" y="20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9" y="2"/>
                  </a:cxn>
                  <a:cxn ang="0">
                    <a:pos x="24" y="6"/>
                  </a:cxn>
                  <a:cxn ang="0">
                    <a:pos x="32" y="11"/>
                  </a:cxn>
                </a:cxnLst>
                <a:rect l="0" t="0" r="r" b="b"/>
                <a:pathLst>
                  <a:path w="44" h="49">
                    <a:moveTo>
                      <a:pt x="32" y="11"/>
                    </a:moveTo>
                    <a:cubicBezTo>
                      <a:pt x="34" y="13"/>
                      <a:pt x="36" y="15"/>
                      <a:pt x="38" y="18"/>
                    </a:cubicBezTo>
                    <a:cubicBezTo>
                      <a:pt x="40" y="21"/>
                      <a:pt x="42" y="24"/>
                      <a:pt x="43" y="28"/>
                    </a:cubicBezTo>
                    <a:cubicBezTo>
                      <a:pt x="44" y="33"/>
                      <a:pt x="44" y="39"/>
                      <a:pt x="42" y="48"/>
                    </a:cubicBezTo>
                    <a:cubicBezTo>
                      <a:pt x="38" y="38"/>
                      <a:pt x="31" y="29"/>
                      <a:pt x="19" y="21"/>
                    </a:cubicBezTo>
                    <a:cubicBezTo>
                      <a:pt x="27" y="30"/>
                      <a:pt x="33" y="39"/>
                      <a:pt x="37" y="48"/>
                    </a:cubicBezTo>
                    <a:cubicBezTo>
                      <a:pt x="34" y="49"/>
                      <a:pt x="30" y="48"/>
                      <a:pt x="26" y="47"/>
                    </a:cubicBezTo>
                    <a:cubicBezTo>
                      <a:pt x="23" y="46"/>
                      <a:pt x="20" y="44"/>
                      <a:pt x="17" y="42"/>
                    </a:cubicBezTo>
                    <a:cubicBezTo>
                      <a:pt x="15" y="40"/>
                      <a:pt x="12" y="38"/>
                      <a:pt x="10" y="35"/>
                    </a:cubicBezTo>
                    <a:cubicBezTo>
                      <a:pt x="9" y="32"/>
                      <a:pt x="7" y="29"/>
                      <a:pt x="6" y="26"/>
                    </a:cubicBezTo>
                    <a:cubicBezTo>
                      <a:pt x="6" y="24"/>
                      <a:pt x="5" y="22"/>
                      <a:pt x="5" y="20"/>
                    </a:cubicBezTo>
                    <a:cubicBezTo>
                      <a:pt x="5" y="16"/>
                      <a:pt x="4" y="12"/>
                      <a:pt x="4" y="9"/>
                    </a:cubicBezTo>
                    <a:cubicBezTo>
                      <a:pt x="4" y="5"/>
                      <a:pt x="2" y="3"/>
                      <a:pt x="0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7" y="3"/>
                      <a:pt x="22" y="5"/>
                      <a:pt x="24" y="6"/>
                    </a:cubicBezTo>
                    <a:cubicBezTo>
                      <a:pt x="27" y="7"/>
                      <a:pt x="29" y="9"/>
                      <a:pt x="32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21" name="Freeform 172"/>
              <p:cNvSpPr/>
              <p:nvPr/>
            </p:nvSpPr>
            <p:spPr bwMode="auto">
              <a:xfrm>
                <a:off x="6380162" y="641351"/>
                <a:ext cx="223838" cy="244475"/>
              </a:xfrm>
              <a:custGeom>
                <a:avLst/>
                <a:gdLst/>
                <a:ahLst/>
                <a:cxnLst>
                  <a:cxn ang="0">
                    <a:pos x="52" y="34"/>
                  </a:cxn>
                  <a:cxn ang="0">
                    <a:pos x="51" y="58"/>
                  </a:cxn>
                  <a:cxn ang="0">
                    <a:pos x="24" y="26"/>
                  </a:cxn>
                  <a:cxn ang="0">
                    <a:pos x="46" y="58"/>
                  </a:cxn>
                  <a:cxn ang="0">
                    <a:pos x="32" y="57"/>
                  </a:cxn>
                  <a:cxn ang="0">
                    <a:pos x="22" y="51"/>
                  </a:cxn>
                  <a:cxn ang="0">
                    <a:pos x="13" y="42"/>
                  </a:cxn>
                  <a:cxn ang="0">
                    <a:pos x="8" y="31"/>
                  </a:cxn>
                  <a:cxn ang="0">
                    <a:pos x="7" y="24"/>
                  </a:cxn>
                  <a:cxn ang="0">
                    <a:pos x="5" y="1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2" y="3"/>
                  </a:cxn>
                  <a:cxn ang="0">
                    <a:pos x="30" y="8"/>
                  </a:cxn>
                  <a:cxn ang="0">
                    <a:pos x="39" y="13"/>
                  </a:cxn>
                  <a:cxn ang="0">
                    <a:pos x="47" y="21"/>
                  </a:cxn>
                  <a:cxn ang="0">
                    <a:pos x="52" y="34"/>
                  </a:cxn>
                </a:cxnLst>
                <a:rect l="0" t="0" r="r" b="b"/>
                <a:pathLst>
                  <a:path w="54" h="59">
                    <a:moveTo>
                      <a:pt x="52" y="34"/>
                    </a:moveTo>
                    <a:cubicBezTo>
                      <a:pt x="54" y="40"/>
                      <a:pt x="53" y="48"/>
                      <a:pt x="51" y="58"/>
                    </a:cubicBezTo>
                    <a:cubicBezTo>
                      <a:pt x="47" y="46"/>
                      <a:pt x="38" y="35"/>
                      <a:pt x="24" y="26"/>
                    </a:cubicBezTo>
                    <a:cubicBezTo>
                      <a:pt x="33" y="36"/>
                      <a:pt x="40" y="47"/>
                      <a:pt x="46" y="58"/>
                    </a:cubicBezTo>
                    <a:cubicBezTo>
                      <a:pt x="41" y="59"/>
                      <a:pt x="37" y="58"/>
                      <a:pt x="32" y="57"/>
                    </a:cubicBezTo>
                    <a:cubicBezTo>
                      <a:pt x="29" y="55"/>
                      <a:pt x="25" y="53"/>
                      <a:pt x="22" y="51"/>
                    </a:cubicBezTo>
                    <a:cubicBezTo>
                      <a:pt x="18" y="48"/>
                      <a:pt x="16" y="45"/>
                      <a:pt x="13" y="42"/>
                    </a:cubicBezTo>
                    <a:cubicBezTo>
                      <a:pt x="11" y="38"/>
                      <a:pt x="10" y="35"/>
                      <a:pt x="8" y="31"/>
                    </a:cubicBezTo>
                    <a:cubicBezTo>
                      <a:pt x="8" y="29"/>
                      <a:pt x="7" y="27"/>
                      <a:pt x="7" y="24"/>
                    </a:cubicBezTo>
                    <a:cubicBezTo>
                      <a:pt x="6" y="20"/>
                      <a:pt x="6" y="15"/>
                      <a:pt x="5" y="11"/>
                    </a:cubicBezTo>
                    <a:cubicBezTo>
                      <a:pt x="5" y="7"/>
                      <a:pt x="4" y="3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21" y="4"/>
                      <a:pt x="27" y="6"/>
                      <a:pt x="30" y="8"/>
                    </a:cubicBezTo>
                    <a:cubicBezTo>
                      <a:pt x="33" y="9"/>
                      <a:pt x="36" y="11"/>
                      <a:pt x="39" y="13"/>
                    </a:cubicBezTo>
                    <a:cubicBezTo>
                      <a:pt x="42" y="16"/>
                      <a:pt x="44" y="18"/>
                      <a:pt x="47" y="21"/>
                    </a:cubicBezTo>
                    <a:cubicBezTo>
                      <a:pt x="49" y="25"/>
                      <a:pt x="51" y="29"/>
                      <a:pt x="52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22" name="Freeform 173"/>
              <p:cNvSpPr/>
              <p:nvPr/>
            </p:nvSpPr>
            <p:spPr bwMode="auto">
              <a:xfrm>
                <a:off x="6950075" y="1022351"/>
                <a:ext cx="141288" cy="257175"/>
              </a:xfrm>
              <a:custGeom>
                <a:avLst/>
                <a:gdLst/>
                <a:ahLst/>
                <a:cxnLst>
                  <a:cxn ang="0">
                    <a:pos x="2" y="30"/>
                  </a:cxn>
                  <a:cxn ang="0">
                    <a:pos x="6" y="21"/>
                  </a:cxn>
                  <a:cxn ang="0">
                    <a:pos x="10" y="16"/>
                  </a:cxn>
                  <a:cxn ang="0">
                    <a:pos x="18" y="8"/>
                  </a:cxn>
                  <a:cxn ang="0">
                    <a:pos x="22" y="0"/>
                  </a:cxn>
                  <a:cxn ang="0">
                    <a:pos x="26" y="8"/>
                  </a:cxn>
                  <a:cxn ang="0">
                    <a:pos x="33" y="22"/>
                  </a:cxn>
                  <a:cxn ang="0">
                    <a:pos x="34" y="31"/>
                  </a:cxn>
                  <a:cxn ang="0">
                    <a:pos x="33" y="40"/>
                  </a:cxn>
                  <a:cxn ang="0">
                    <a:pos x="28" y="50"/>
                  </a:cxn>
                  <a:cxn ang="0">
                    <a:pos x="12" y="62"/>
                  </a:cxn>
                  <a:cxn ang="0">
                    <a:pos x="18" y="28"/>
                  </a:cxn>
                  <a:cxn ang="0">
                    <a:pos x="8" y="59"/>
                  </a:cxn>
                  <a:cxn ang="0">
                    <a:pos x="3" y="50"/>
                  </a:cxn>
                  <a:cxn ang="0">
                    <a:pos x="1" y="40"/>
                  </a:cxn>
                  <a:cxn ang="0">
                    <a:pos x="2" y="30"/>
                  </a:cxn>
                </a:cxnLst>
                <a:rect l="0" t="0" r="r" b="b"/>
                <a:pathLst>
                  <a:path w="34" h="62">
                    <a:moveTo>
                      <a:pt x="2" y="30"/>
                    </a:moveTo>
                    <a:cubicBezTo>
                      <a:pt x="3" y="27"/>
                      <a:pt x="4" y="24"/>
                      <a:pt x="6" y="21"/>
                    </a:cubicBezTo>
                    <a:cubicBezTo>
                      <a:pt x="7" y="19"/>
                      <a:pt x="8" y="18"/>
                      <a:pt x="10" y="16"/>
                    </a:cubicBezTo>
                    <a:cubicBezTo>
                      <a:pt x="12" y="14"/>
                      <a:pt x="15" y="11"/>
                      <a:pt x="18" y="8"/>
                    </a:cubicBezTo>
                    <a:cubicBezTo>
                      <a:pt x="20" y="6"/>
                      <a:pt x="22" y="3"/>
                      <a:pt x="22" y="0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0" y="15"/>
                      <a:pt x="32" y="19"/>
                      <a:pt x="33" y="22"/>
                    </a:cubicBezTo>
                    <a:cubicBezTo>
                      <a:pt x="33" y="25"/>
                      <a:pt x="34" y="28"/>
                      <a:pt x="34" y="31"/>
                    </a:cubicBezTo>
                    <a:cubicBezTo>
                      <a:pt x="34" y="34"/>
                      <a:pt x="34" y="37"/>
                      <a:pt x="33" y="40"/>
                    </a:cubicBezTo>
                    <a:cubicBezTo>
                      <a:pt x="32" y="44"/>
                      <a:pt x="30" y="47"/>
                      <a:pt x="28" y="50"/>
                    </a:cubicBezTo>
                    <a:cubicBezTo>
                      <a:pt x="25" y="54"/>
                      <a:pt x="20" y="59"/>
                      <a:pt x="12" y="62"/>
                    </a:cubicBezTo>
                    <a:cubicBezTo>
                      <a:pt x="17" y="53"/>
                      <a:pt x="19" y="42"/>
                      <a:pt x="18" y="28"/>
                    </a:cubicBezTo>
                    <a:cubicBezTo>
                      <a:pt x="16" y="39"/>
                      <a:pt x="13" y="50"/>
                      <a:pt x="8" y="59"/>
                    </a:cubicBezTo>
                    <a:cubicBezTo>
                      <a:pt x="6" y="57"/>
                      <a:pt x="4" y="53"/>
                      <a:pt x="3" y="50"/>
                    </a:cubicBezTo>
                    <a:cubicBezTo>
                      <a:pt x="2" y="47"/>
                      <a:pt x="1" y="43"/>
                      <a:pt x="1" y="40"/>
                    </a:cubicBezTo>
                    <a:cubicBezTo>
                      <a:pt x="0" y="36"/>
                      <a:pt x="1" y="33"/>
                      <a:pt x="2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23" name="Freeform 174"/>
              <p:cNvSpPr/>
              <p:nvPr/>
            </p:nvSpPr>
            <p:spPr bwMode="auto">
              <a:xfrm>
                <a:off x="6454775" y="1963738"/>
                <a:ext cx="98425" cy="153988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3" y="0"/>
                  </a:cxn>
                  <a:cxn ang="0">
                    <a:pos x="7" y="5"/>
                  </a:cxn>
                  <a:cxn ang="0">
                    <a:pos x="13" y="9"/>
                  </a:cxn>
                  <a:cxn ang="0">
                    <a:pos x="17" y="11"/>
                  </a:cxn>
                  <a:cxn ang="0">
                    <a:pos x="21" y="16"/>
                  </a:cxn>
                  <a:cxn ang="0">
                    <a:pos x="23" y="22"/>
                  </a:cxn>
                  <a:cxn ang="0">
                    <a:pos x="24" y="28"/>
                  </a:cxn>
                  <a:cxn ang="0">
                    <a:pos x="22" y="35"/>
                  </a:cxn>
                  <a:cxn ang="0">
                    <a:pos x="11" y="18"/>
                  </a:cxn>
                  <a:cxn ang="0">
                    <a:pos x="20" y="37"/>
                  </a:cxn>
                  <a:cxn ang="0">
                    <a:pos x="8" y="32"/>
                  </a:cxn>
                  <a:cxn ang="0">
                    <a:pos x="4" y="27"/>
                  </a:cxn>
                  <a:cxn ang="0">
                    <a:pos x="1" y="21"/>
                  </a:cxn>
                  <a:cxn ang="0">
                    <a:pos x="0" y="16"/>
                  </a:cxn>
                  <a:cxn ang="0">
                    <a:pos x="2" y="6"/>
                  </a:cxn>
                  <a:cxn ang="0">
                    <a:pos x="3" y="1"/>
                  </a:cxn>
                </a:cxnLst>
                <a:rect l="0" t="0" r="r" b="b"/>
                <a:pathLst>
                  <a:path w="24" h="37">
                    <a:moveTo>
                      <a:pt x="3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4" y="3"/>
                      <a:pt x="5" y="4"/>
                      <a:pt x="7" y="5"/>
                    </a:cubicBezTo>
                    <a:cubicBezTo>
                      <a:pt x="9" y="7"/>
                      <a:pt x="11" y="8"/>
                      <a:pt x="13" y="9"/>
                    </a:cubicBezTo>
                    <a:cubicBezTo>
                      <a:pt x="14" y="10"/>
                      <a:pt x="16" y="11"/>
                      <a:pt x="17" y="11"/>
                    </a:cubicBezTo>
                    <a:cubicBezTo>
                      <a:pt x="18" y="13"/>
                      <a:pt x="19" y="14"/>
                      <a:pt x="21" y="16"/>
                    </a:cubicBezTo>
                    <a:cubicBezTo>
                      <a:pt x="22" y="18"/>
                      <a:pt x="23" y="20"/>
                      <a:pt x="23" y="22"/>
                    </a:cubicBezTo>
                    <a:cubicBezTo>
                      <a:pt x="24" y="24"/>
                      <a:pt x="24" y="26"/>
                      <a:pt x="24" y="28"/>
                    </a:cubicBezTo>
                    <a:cubicBezTo>
                      <a:pt x="24" y="31"/>
                      <a:pt x="23" y="33"/>
                      <a:pt x="22" y="35"/>
                    </a:cubicBezTo>
                    <a:cubicBezTo>
                      <a:pt x="17" y="30"/>
                      <a:pt x="14" y="24"/>
                      <a:pt x="11" y="18"/>
                    </a:cubicBezTo>
                    <a:cubicBezTo>
                      <a:pt x="12" y="26"/>
                      <a:pt x="15" y="32"/>
                      <a:pt x="20" y="37"/>
                    </a:cubicBezTo>
                    <a:cubicBezTo>
                      <a:pt x="15" y="36"/>
                      <a:pt x="11" y="34"/>
                      <a:pt x="8" y="32"/>
                    </a:cubicBezTo>
                    <a:cubicBezTo>
                      <a:pt x="7" y="31"/>
                      <a:pt x="5" y="29"/>
                      <a:pt x="4" y="27"/>
                    </a:cubicBezTo>
                    <a:cubicBezTo>
                      <a:pt x="3" y="25"/>
                      <a:pt x="2" y="23"/>
                      <a:pt x="1" y="21"/>
                    </a:cubicBezTo>
                    <a:cubicBezTo>
                      <a:pt x="1" y="20"/>
                      <a:pt x="1" y="18"/>
                      <a:pt x="0" y="16"/>
                    </a:cubicBezTo>
                    <a:cubicBezTo>
                      <a:pt x="0" y="14"/>
                      <a:pt x="1" y="11"/>
                      <a:pt x="2" y="6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24" name="Freeform 175"/>
              <p:cNvSpPr/>
              <p:nvPr/>
            </p:nvSpPr>
            <p:spPr bwMode="auto">
              <a:xfrm>
                <a:off x="6694487" y="1616076"/>
                <a:ext cx="115888" cy="21431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5" y="0"/>
                  </a:cxn>
                  <a:cxn ang="0">
                    <a:pos x="11" y="5"/>
                  </a:cxn>
                  <a:cxn ang="0">
                    <a:pos x="21" y="14"/>
                  </a:cxn>
                  <a:cxn ang="0">
                    <a:pos x="25" y="20"/>
                  </a:cxn>
                  <a:cxn ang="0">
                    <a:pos x="28" y="27"/>
                  </a:cxn>
                  <a:cxn ang="0">
                    <a:pos x="28" y="37"/>
                  </a:cxn>
                  <a:cxn ang="0">
                    <a:pos x="20" y="52"/>
                  </a:cxn>
                  <a:cxn ang="0">
                    <a:pos x="12" y="24"/>
                  </a:cxn>
                  <a:cxn ang="0">
                    <a:pos x="16" y="51"/>
                  </a:cxn>
                  <a:cxn ang="0">
                    <a:pos x="8" y="46"/>
                  </a:cxn>
                  <a:cxn ang="0">
                    <a:pos x="3" y="39"/>
                  </a:cxn>
                  <a:cxn ang="0">
                    <a:pos x="0" y="31"/>
                  </a:cxn>
                  <a:cxn ang="0">
                    <a:pos x="0" y="22"/>
                  </a:cxn>
                  <a:cxn ang="0">
                    <a:pos x="1" y="17"/>
                  </a:cxn>
                  <a:cxn ang="0">
                    <a:pos x="5" y="8"/>
                  </a:cxn>
                  <a:cxn ang="0">
                    <a:pos x="5" y="0"/>
                  </a:cxn>
                </a:cxnLst>
                <a:rect l="0" t="0" r="r" b="b"/>
                <a:pathLst>
                  <a:path w="28" h="52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6" y="9"/>
                      <a:pt x="20" y="11"/>
                      <a:pt x="21" y="14"/>
                    </a:cubicBezTo>
                    <a:cubicBezTo>
                      <a:pt x="23" y="16"/>
                      <a:pt x="24" y="18"/>
                      <a:pt x="25" y="20"/>
                    </a:cubicBezTo>
                    <a:cubicBezTo>
                      <a:pt x="27" y="22"/>
                      <a:pt x="28" y="25"/>
                      <a:pt x="28" y="27"/>
                    </a:cubicBezTo>
                    <a:cubicBezTo>
                      <a:pt x="28" y="31"/>
                      <a:pt x="28" y="34"/>
                      <a:pt x="28" y="37"/>
                    </a:cubicBezTo>
                    <a:cubicBezTo>
                      <a:pt x="27" y="41"/>
                      <a:pt x="25" y="46"/>
                      <a:pt x="20" y="52"/>
                    </a:cubicBezTo>
                    <a:cubicBezTo>
                      <a:pt x="21" y="43"/>
                      <a:pt x="18" y="33"/>
                      <a:pt x="12" y="24"/>
                    </a:cubicBezTo>
                    <a:cubicBezTo>
                      <a:pt x="15" y="33"/>
                      <a:pt x="16" y="42"/>
                      <a:pt x="16" y="51"/>
                    </a:cubicBezTo>
                    <a:cubicBezTo>
                      <a:pt x="13" y="50"/>
                      <a:pt x="10" y="48"/>
                      <a:pt x="8" y="46"/>
                    </a:cubicBezTo>
                    <a:cubicBezTo>
                      <a:pt x="6" y="44"/>
                      <a:pt x="4" y="41"/>
                      <a:pt x="3" y="39"/>
                    </a:cubicBezTo>
                    <a:cubicBezTo>
                      <a:pt x="2" y="36"/>
                      <a:pt x="1" y="34"/>
                      <a:pt x="0" y="31"/>
                    </a:cubicBezTo>
                    <a:cubicBezTo>
                      <a:pt x="0" y="28"/>
                      <a:pt x="0" y="25"/>
                      <a:pt x="0" y="22"/>
                    </a:cubicBezTo>
                    <a:cubicBezTo>
                      <a:pt x="1" y="20"/>
                      <a:pt x="1" y="19"/>
                      <a:pt x="1" y="17"/>
                    </a:cubicBezTo>
                    <a:cubicBezTo>
                      <a:pt x="2" y="14"/>
                      <a:pt x="4" y="11"/>
                      <a:pt x="5" y="8"/>
                    </a:cubicBezTo>
                    <a:cubicBezTo>
                      <a:pt x="6" y="6"/>
                      <a:pt x="6" y="3"/>
                      <a:pt x="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25" name="Freeform 176"/>
              <p:cNvSpPr/>
              <p:nvPr/>
            </p:nvSpPr>
            <p:spPr bwMode="auto">
              <a:xfrm>
                <a:off x="7537450" y="512763"/>
                <a:ext cx="228600" cy="257175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50" y="11"/>
                  </a:cxn>
                  <a:cxn ang="0">
                    <a:pos x="48" y="26"/>
                  </a:cxn>
                  <a:cxn ang="0">
                    <a:pos x="47" y="33"/>
                  </a:cxn>
                  <a:cxn ang="0">
                    <a:pos x="42" y="44"/>
                  </a:cxn>
                  <a:cxn ang="0">
                    <a:pos x="33" y="53"/>
                  </a:cxn>
                  <a:cxn ang="0">
                    <a:pos x="22" y="59"/>
                  </a:cxn>
                  <a:cxn ang="0">
                    <a:pos x="8" y="61"/>
                  </a:cxn>
                  <a:cxn ang="0">
                    <a:pos x="30" y="28"/>
                  </a:cxn>
                  <a:cxn ang="0">
                    <a:pos x="3" y="61"/>
                  </a:cxn>
                  <a:cxn ang="0">
                    <a:pos x="1" y="36"/>
                  </a:cxn>
                  <a:cxn ang="0">
                    <a:pos x="7" y="23"/>
                  </a:cxn>
                  <a:cxn ang="0">
                    <a:pos x="15" y="15"/>
                  </a:cxn>
                  <a:cxn ang="0">
                    <a:pos x="24" y="9"/>
                  </a:cxn>
                  <a:cxn ang="0">
                    <a:pos x="42" y="3"/>
                  </a:cxn>
                  <a:cxn ang="0">
                    <a:pos x="54" y="0"/>
                  </a:cxn>
                  <a:cxn ang="0">
                    <a:pos x="55" y="0"/>
                  </a:cxn>
                </a:cxnLst>
                <a:rect l="0" t="0" r="r" b="b"/>
                <a:pathLst>
                  <a:path w="55" h="62">
                    <a:moveTo>
                      <a:pt x="55" y="0"/>
                    </a:moveTo>
                    <a:cubicBezTo>
                      <a:pt x="51" y="4"/>
                      <a:pt x="49" y="8"/>
                      <a:pt x="50" y="11"/>
                    </a:cubicBezTo>
                    <a:cubicBezTo>
                      <a:pt x="49" y="16"/>
                      <a:pt x="48" y="21"/>
                      <a:pt x="48" y="26"/>
                    </a:cubicBezTo>
                    <a:cubicBezTo>
                      <a:pt x="48" y="28"/>
                      <a:pt x="47" y="30"/>
                      <a:pt x="47" y="33"/>
                    </a:cubicBezTo>
                    <a:cubicBezTo>
                      <a:pt x="46" y="37"/>
                      <a:pt x="44" y="40"/>
                      <a:pt x="42" y="44"/>
                    </a:cubicBezTo>
                    <a:cubicBezTo>
                      <a:pt x="39" y="48"/>
                      <a:pt x="36" y="51"/>
                      <a:pt x="33" y="53"/>
                    </a:cubicBezTo>
                    <a:cubicBezTo>
                      <a:pt x="30" y="56"/>
                      <a:pt x="26" y="58"/>
                      <a:pt x="22" y="59"/>
                    </a:cubicBezTo>
                    <a:cubicBezTo>
                      <a:pt x="18" y="61"/>
                      <a:pt x="13" y="62"/>
                      <a:pt x="8" y="61"/>
                    </a:cubicBezTo>
                    <a:cubicBezTo>
                      <a:pt x="14" y="50"/>
                      <a:pt x="21" y="38"/>
                      <a:pt x="30" y="28"/>
                    </a:cubicBezTo>
                    <a:cubicBezTo>
                      <a:pt x="16" y="37"/>
                      <a:pt x="7" y="48"/>
                      <a:pt x="3" y="61"/>
                    </a:cubicBezTo>
                    <a:cubicBezTo>
                      <a:pt x="0" y="51"/>
                      <a:pt x="0" y="42"/>
                      <a:pt x="1" y="36"/>
                    </a:cubicBezTo>
                    <a:cubicBezTo>
                      <a:pt x="2" y="31"/>
                      <a:pt x="4" y="27"/>
                      <a:pt x="7" y="23"/>
                    </a:cubicBezTo>
                    <a:cubicBezTo>
                      <a:pt x="9" y="20"/>
                      <a:pt x="12" y="17"/>
                      <a:pt x="15" y="15"/>
                    </a:cubicBezTo>
                    <a:cubicBezTo>
                      <a:pt x="18" y="13"/>
                      <a:pt x="21" y="11"/>
                      <a:pt x="24" y="9"/>
                    </a:cubicBezTo>
                    <a:cubicBezTo>
                      <a:pt x="27" y="7"/>
                      <a:pt x="33" y="5"/>
                      <a:pt x="42" y="3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26" name="Freeform 177"/>
              <p:cNvSpPr/>
              <p:nvPr/>
            </p:nvSpPr>
            <p:spPr bwMode="auto">
              <a:xfrm>
                <a:off x="7508875" y="1006476"/>
                <a:ext cx="87313" cy="14922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7" y="5"/>
                  </a:cxn>
                  <a:cxn ang="0">
                    <a:pos x="13" y="9"/>
                  </a:cxn>
                  <a:cxn ang="0">
                    <a:pos x="15" y="11"/>
                  </a:cxn>
                  <a:cxn ang="0">
                    <a:pos x="19" y="16"/>
                  </a:cxn>
                  <a:cxn ang="0">
                    <a:pos x="21" y="22"/>
                  </a:cxn>
                  <a:cxn ang="0">
                    <a:pos x="21" y="28"/>
                  </a:cxn>
                  <a:cxn ang="0">
                    <a:pos x="18" y="34"/>
                  </a:cxn>
                  <a:cxn ang="0">
                    <a:pos x="9" y="17"/>
                  </a:cxn>
                  <a:cxn ang="0">
                    <a:pos x="17" y="36"/>
                  </a:cxn>
                  <a:cxn ang="0">
                    <a:pos x="6" y="31"/>
                  </a:cxn>
                  <a:cxn ang="0">
                    <a:pos x="2" y="26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2" y="6"/>
                  </a:cxn>
                  <a:cxn ang="0">
                    <a:pos x="4" y="0"/>
                  </a:cxn>
                </a:cxnLst>
                <a:rect l="0" t="0" r="r" b="b"/>
                <a:pathLst>
                  <a:path w="21" h="36">
                    <a:moveTo>
                      <a:pt x="4" y="0"/>
                    </a:moveTo>
                    <a:cubicBezTo>
                      <a:pt x="4" y="2"/>
                      <a:pt x="6" y="4"/>
                      <a:pt x="7" y="5"/>
                    </a:cubicBezTo>
                    <a:cubicBezTo>
                      <a:pt x="9" y="6"/>
                      <a:pt x="11" y="8"/>
                      <a:pt x="13" y="9"/>
                    </a:cubicBezTo>
                    <a:cubicBezTo>
                      <a:pt x="14" y="10"/>
                      <a:pt x="15" y="10"/>
                      <a:pt x="15" y="11"/>
                    </a:cubicBezTo>
                    <a:cubicBezTo>
                      <a:pt x="17" y="13"/>
                      <a:pt x="18" y="14"/>
                      <a:pt x="19" y="16"/>
                    </a:cubicBezTo>
                    <a:cubicBezTo>
                      <a:pt x="20" y="18"/>
                      <a:pt x="21" y="20"/>
                      <a:pt x="21" y="22"/>
                    </a:cubicBezTo>
                    <a:cubicBezTo>
                      <a:pt x="21" y="24"/>
                      <a:pt x="21" y="26"/>
                      <a:pt x="21" y="28"/>
                    </a:cubicBezTo>
                    <a:cubicBezTo>
                      <a:pt x="20" y="30"/>
                      <a:pt x="20" y="32"/>
                      <a:pt x="18" y="34"/>
                    </a:cubicBezTo>
                    <a:cubicBezTo>
                      <a:pt x="15" y="29"/>
                      <a:pt x="12" y="23"/>
                      <a:pt x="9" y="17"/>
                    </a:cubicBezTo>
                    <a:cubicBezTo>
                      <a:pt x="10" y="25"/>
                      <a:pt x="12" y="32"/>
                      <a:pt x="17" y="36"/>
                    </a:cubicBezTo>
                    <a:cubicBezTo>
                      <a:pt x="12" y="35"/>
                      <a:pt x="8" y="33"/>
                      <a:pt x="6" y="31"/>
                    </a:cubicBezTo>
                    <a:cubicBezTo>
                      <a:pt x="4" y="29"/>
                      <a:pt x="3" y="28"/>
                      <a:pt x="2" y="26"/>
                    </a:cubicBezTo>
                    <a:cubicBezTo>
                      <a:pt x="1" y="24"/>
                      <a:pt x="1" y="22"/>
                      <a:pt x="0" y="20"/>
                    </a:cubicBezTo>
                    <a:cubicBezTo>
                      <a:pt x="0" y="18"/>
                      <a:pt x="0" y="17"/>
                      <a:pt x="0" y="15"/>
                    </a:cubicBezTo>
                    <a:cubicBezTo>
                      <a:pt x="0" y="13"/>
                      <a:pt x="1" y="10"/>
                      <a:pt x="2" y="6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27" name="Freeform 178"/>
              <p:cNvSpPr/>
              <p:nvPr/>
            </p:nvSpPr>
            <p:spPr bwMode="auto">
              <a:xfrm>
                <a:off x="7923212" y="1433513"/>
                <a:ext cx="168275" cy="236538"/>
              </a:xfrm>
              <a:custGeom>
                <a:avLst/>
                <a:gdLst/>
                <a:ahLst/>
                <a:cxnLst>
                  <a:cxn ang="0">
                    <a:pos x="9" y="17"/>
                  </a:cxn>
                  <a:cxn ang="0">
                    <a:pos x="16" y="11"/>
                  </a:cxn>
                  <a:cxn ang="0">
                    <a:pos x="31" y="3"/>
                  </a:cxn>
                  <a:cxn ang="0">
                    <a:pos x="41" y="0"/>
                  </a:cxn>
                  <a:cxn ang="0">
                    <a:pos x="41" y="0"/>
                  </a:cxn>
                  <a:cxn ang="0">
                    <a:pos x="38" y="10"/>
                  </a:cxn>
                  <a:cxn ang="0">
                    <a:pos x="39" y="22"/>
                  </a:cxn>
                  <a:cxn ang="0">
                    <a:pos x="38" y="28"/>
                  </a:cxn>
                  <a:cxn ang="0">
                    <a:pos x="35" y="38"/>
                  </a:cxn>
                  <a:cxn ang="0">
                    <a:pos x="29" y="47"/>
                  </a:cxn>
                  <a:cxn ang="0">
                    <a:pos x="21" y="54"/>
                  </a:cxn>
                  <a:cxn ang="0">
                    <a:pos x="9" y="57"/>
                  </a:cxn>
                  <a:cxn ang="0">
                    <a:pos x="24" y="26"/>
                  </a:cxn>
                  <a:cxn ang="0">
                    <a:pos x="4" y="57"/>
                  </a:cxn>
                  <a:cxn ang="0">
                    <a:pos x="0" y="36"/>
                  </a:cxn>
                  <a:cxn ang="0">
                    <a:pos x="3" y="25"/>
                  </a:cxn>
                  <a:cxn ang="0">
                    <a:pos x="9" y="17"/>
                  </a:cxn>
                </a:cxnLst>
                <a:rect l="0" t="0" r="r" b="b"/>
                <a:pathLst>
                  <a:path w="41" h="57">
                    <a:moveTo>
                      <a:pt x="9" y="17"/>
                    </a:moveTo>
                    <a:cubicBezTo>
                      <a:pt x="11" y="14"/>
                      <a:pt x="14" y="12"/>
                      <a:pt x="16" y="11"/>
                    </a:cubicBezTo>
                    <a:cubicBezTo>
                      <a:pt x="19" y="9"/>
                      <a:pt x="24" y="6"/>
                      <a:pt x="31" y="3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8" y="3"/>
                      <a:pt x="38" y="6"/>
                      <a:pt x="38" y="10"/>
                    </a:cubicBezTo>
                    <a:cubicBezTo>
                      <a:pt x="38" y="14"/>
                      <a:pt x="38" y="18"/>
                      <a:pt x="39" y="22"/>
                    </a:cubicBezTo>
                    <a:cubicBezTo>
                      <a:pt x="39" y="24"/>
                      <a:pt x="38" y="26"/>
                      <a:pt x="38" y="28"/>
                    </a:cubicBezTo>
                    <a:cubicBezTo>
                      <a:pt x="38" y="31"/>
                      <a:pt x="37" y="35"/>
                      <a:pt x="35" y="38"/>
                    </a:cubicBezTo>
                    <a:cubicBezTo>
                      <a:pt x="34" y="42"/>
                      <a:pt x="32" y="45"/>
                      <a:pt x="29" y="47"/>
                    </a:cubicBezTo>
                    <a:cubicBezTo>
                      <a:pt x="27" y="50"/>
                      <a:pt x="24" y="52"/>
                      <a:pt x="21" y="54"/>
                    </a:cubicBezTo>
                    <a:cubicBezTo>
                      <a:pt x="17" y="55"/>
                      <a:pt x="13" y="57"/>
                      <a:pt x="9" y="57"/>
                    </a:cubicBezTo>
                    <a:cubicBezTo>
                      <a:pt x="12" y="46"/>
                      <a:pt x="17" y="36"/>
                      <a:pt x="24" y="26"/>
                    </a:cubicBezTo>
                    <a:cubicBezTo>
                      <a:pt x="13" y="35"/>
                      <a:pt x="6" y="46"/>
                      <a:pt x="4" y="57"/>
                    </a:cubicBezTo>
                    <a:cubicBezTo>
                      <a:pt x="1" y="48"/>
                      <a:pt x="0" y="41"/>
                      <a:pt x="0" y="36"/>
                    </a:cubicBezTo>
                    <a:cubicBezTo>
                      <a:pt x="1" y="32"/>
                      <a:pt x="2" y="28"/>
                      <a:pt x="3" y="25"/>
                    </a:cubicBezTo>
                    <a:cubicBezTo>
                      <a:pt x="5" y="22"/>
                      <a:pt x="7" y="19"/>
                      <a:pt x="9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28" name="Freeform 179"/>
              <p:cNvSpPr/>
              <p:nvPr/>
            </p:nvSpPr>
            <p:spPr bwMode="auto">
              <a:xfrm>
                <a:off x="8132762" y="2074863"/>
                <a:ext cx="331788" cy="166688"/>
              </a:xfrm>
              <a:custGeom>
                <a:avLst/>
                <a:gdLst/>
                <a:ahLst/>
                <a:cxnLst>
                  <a:cxn ang="0">
                    <a:pos x="80" y="24"/>
                  </a:cxn>
                  <a:cxn ang="0">
                    <a:pos x="68" y="27"/>
                  </a:cxn>
                  <a:cxn ang="0">
                    <a:pos x="55" y="34"/>
                  </a:cxn>
                  <a:cxn ang="0">
                    <a:pos x="49" y="37"/>
                  </a:cxn>
                  <a:cxn ang="0">
                    <a:pos x="37" y="40"/>
                  </a:cxn>
                  <a:cxn ang="0">
                    <a:pos x="25" y="39"/>
                  </a:cxn>
                  <a:cxn ang="0">
                    <a:pos x="13" y="34"/>
                  </a:cxn>
                  <a:cxn ang="0">
                    <a:pos x="3" y="24"/>
                  </a:cxn>
                  <a:cxn ang="0">
                    <a:pos x="43" y="21"/>
                  </a:cxn>
                  <a:cxn ang="0">
                    <a:pos x="0" y="20"/>
                  </a:cxn>
                  <a:cxn ang="0">
                    <a:pos x="19" y="3"/>
                  </a:cxn>
                  <a:cxn ang="0">
                    <a:pos x="33" y="0"/>
                  </a:cxn>
                  <a:cxn ang="0">
                    <a:pos x="44" y="1"/>
                  </a:cxn>
                  <a:cxn ang="0">
                    <a:pos x="54" y="5"/>
                  </a:cxn>
                  <a:cxn ang="0">
                    <a:pos x="70" y="16"/>
                  </a:cxn>
                  <a:cxn ang="0">
                    <a:pos x="79" y="24"/>
                  </a:cxn>
                  <a:cxn ang="0">
                    <a:pos x="80" y="24"/>
                  </a:cxn>
                </a:cxnLst>
                <a:rect l="0" t="0" r="r" b="b"/>
                <a:pathLst>
                  <a:path w="80" h="40">
                    <a:moveTo>
                      <a:pt x="80" y="24"/>
                    </a:moveTo>
                    <a:cubicBezTo>
                      <a:pt x="75" y="23"/>
                      <a:pt x="71" y="24"/>
                      <a:pt x="68" y="27"/>
                    </a:cubicBezTo>
                    <a:cubicBezTo>
                      <a:pt x="64" y="29"/>
                      <a:pt x="59" y="32"/>
                      <a:pt x="55" y="34"/>
                    </a:cubicBezTo>
                    <a:cubicBezTo>
                      <a:pt x="54" y="35"/>
                      <a:pt x="51" y="36"/>
                      <a:pt x="49" y="37"/>
                    </a:cubicBezTo>
                    <a:cubicBezTo>
                      <a:pt x="45" y="39"/>
                      <a:pt x="41" y="40"/>
                      <a:pt x="37" y="40"/>
                    </a:cubicBezTo>
                    <a:cubicBezTo>
                      <a:pt x="33" y="40"/>
                      <a:pt x="29" y="40"/>
                      <a:pt x="25" y="39"/>
                    </a:cubicBezTo>
                    <a:cubicBezTo>
                      <a:pt x="20" y="38"/>
                      <a:pt x="17" y="36"/>
                      <a:pt x="13" y="34"/>
                    </a:cubicBezTo>
                    <a:cubicBezTo>
                      <a:pt x="9" y="31"/>
                      <a:pt x="6" y="28"/>
                      <a:pt x="3" y="24"/>
                    </a:cubicBezTo>
                    <a:cubicBezTo>
                      <a:pt x="16" y="21"/>
                      <a:pt x="29" y="20"/>
                      <a:pt x="43" y="21"/>
                    </a:cubicBezTo>
                    <a:cubicBezTo>
                      <a:pt x="27" y="16"/>
                      <a:pt x="13" y="15"/>
                      <a:pt x="0" y="20"/>
                    </a:cubicBezTo>
                    <a:cubicBezTo>
                      <a:pt x="7" y="11"/>
                      <a:pt x="13" y="6"/>
                      <a:pt x="19" y="3"/>
                    </a:cubicBezTo>
                    <a:cubicBezTo>
                      <a:pt x="23" y="1"/>
                      <a:pt x="28" y="0"/>
                      <a:pt x="33" y="0"/>
                    </a:cubicBezTo>
                    <a:cubicBezTo>
                      <a:pt x="37" y="0"/>
                      <a:pt x="40" y="0"/>
                      <a:pt x="44" y="1"/>
                    </a:cubicBezTo>
                    <a:cubicBezTo>
                      <a:pt x="48" y="2"/>
                      <a:pt x="51" y="3"/>
                      <a:pt x="54" y="5"/>
                    </a:cubicBezTo>
                    <a:cubicBezTo>
                      <a:pt x="58" y="6"/>
                      <a:pt x="63" y="10"/>
                      <a:pt x="70" y="16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80" y="24"/>
                      <a:pt x="80" y="24"/>
                      <a:pt x="80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29" name="Freeform 180"/>
              <p:cNvSpPr/>
              <p:nvPr/>
            </p:nvSpPr>
            <p:spPr bwMode="auto">
              <a:xfrm>
                <a:off x="6632575" y="628651"/>
                <a:ext cx="173038" cy="311150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5" y="0"/>
                  </a:cxn>
                  <a:cxn ang="0">
                    <a:pos x="15" y="7"/>
                  </a:cxn>
                  <a:cxn ang="0">
                    <a:pos x="30" y="19"/>
                  </a:cxn>
                  <a:cxn ang="0">
                    <a:pos x="36" y="28"/>
                  </a:cxn>
                  <a:cxn ang="0">
                    <a:pos x="41" y="38"/>
                  </a:cxn>
                  <a:cxn ang="0">
                    <a:pos x="41" y="52"/>
                  </a:cxn>
                  <a:cxn ang="0">
                    <a:pos x="31" y="75"/>
                  </a:cxn>
                  <a:cxn ang="0">
                    <a:pos x="17" y="34"/>
                  </a:cxn>
                  <a:cxn ang="0">
                    <a:pos x="25" y="73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1" y="45"/>
                  </a:cxn>
                  <a:cxn ang="0">
                    <a:pos x="0" y="33"/>
                  </a:cxn>
                  <a:cxn ang="0">
                    <a:pos x="1" y="26"/>
                  </a:cxn>
                  <a:cxn ang="0">
                    <a:pos x="5" y="12"/>
                  </a:cxn>
                  <a:cxn ang="0">
                    <a:pos x="5" y="0"/>
                  </a:cxn>
                </a:cxnLst>
                <a:rect l="0" t="0" r="r" b="b"/>
                <a:pathLst>
                  <a:path w="42" h="7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23" y="12"/>
                      <a:pt x="28" y="16"/>
                      <a:pt x="30" y="19"/>
                    </a:cubicBezTo>
                    <a:cubicBezTo>
                      <a:pt x="33" y="22"/>
                      <a:pt x="35" y="25"/>
                      <a:pt x="36" y="28"/>
                    </a:cubicBezTo>
                    <a:cubicBezTo>
                      <a:pt x="38" y="31"/>
                      <a:pt x="40" y="35"/>
                      <a:pt x="41" y="38"/>
                    </a:cubicBezTo>
                    <a:cubicBezTo>
                      <a:pt x="42" y="43"/>
                      <a:pt x="42" y="48"/>
                      <a:pt x="41" y="52"/>
                    </a:cubicBezTo>
                    <a:cubicBezTo>
                      <a:pt x="40" y="59"/>
                      <a:pt x="37" y="66"/>
                      <a:pt x="31" y="75"/>
                    </a:cubicBezTo>
                    <a:cubicBezTo>
                      <a:pt x="31" y="62"/>
                      <a:pt x="27" y="48"/>
                      <a:pt x="17" y="34"/>
                    </a:cubicBezTo>
                    <a:cubicBezTo>
                      <a:pt x="22" y="47"/>
                      <a:pt x="25" y="60"/>
                      <a:pt x="25" y="73"/>
                    </a:cubicBezTo>
                    <a:cubicBezTo>
                      <a:pt x="21" y="72"/>
                      <a:pt x="17" y="70"/>
                      <a:pt x="13" y="66"/>
                    </a:cubicBezTo>
                    <a:cubicBezTo>
                      <a:pt x="10" y="64"/>
                      <a:pt x="7" y="60"/>
                      <a:pt x="5" y="57"/>
                    </a:cubicBezTo>
                    <a:cubicBezTo>
                      <a:pt x="3" y="53"/>
                      <a:pt x="2" y="49"/>
                      <a:pt x="1" y="45"/>
                    </a:cubicBezTo>
                    <a:cubicBezTo>
                      <a:pt x="0" y="41"/>
                      <a:pt x="0" y="37"/>
                      <a:pt x="0" y="33"/>
                    </a:cubicBezTo>
                    <a:cubicBezTo>
                      <a:pt x="0" y="30"/>
                      <a:pt x="1" y="28"/>
                      <a:pt x="1" y="26"/>
                    </a:cubicBezTo>
                    <a:cubicBezTo>
                      <a:pt x="3" y="21"/>
                      <a:pt x="4" y="16"/>
                      <a:pt x="5" y="12"/>
                    </a:cubicBezTo>
                    <a:cubicBezTo>
                      <a:pt x="7" y="8"/>
                      <a:pt x="7" y="4"/>
                      <a:pt x="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30" name="Freeform 181"/>
              <p:cNvSpPr/>
              <p:nvPr/>
            </p:nvSpPr>
            <p:spPr bwMode="auto">
              <a:xfrm>
                <a:off x="7104062" y="977901"/>
                <a:ext cx="149225" cy="277813"/>
              </a:xfrm>
              <a:custGeom>
                <a:avLst/>
                <a:gdLst/>
                <a:ahLst/>
                <a:cxnLst>
                  <a:cxn ang="0">
                    <a:pos x="17" y="9"/>
                  </a:cxn>
                  <a:cxn ang="0">
                    <a:pos x="25" y="18"/>
                  </a:cxn>
                  <a:cxn ang="0">
                    <a:pos x="29" y="23"/>
                  </a:cxn>
                  <a:cxn ang="0">
                    <a:pos x="34" y="32"/>
                  </a:cxn>
                  <a:cxn ang="0">
                    <a:pos x="36" y="43"/>
                  </a:cxn>
                  <a:cxn ang="0">
                    <a:pos x="34" y="53"/>
                  </a:cxn>
                  <a:cxn ang="0">
                    <a:pos x="28" y="64"/>
                  </a:cxn>
                  <a:cxn ang="0">
                    <a:pos x="17" y="31"/>
                  </a:cxn>
                  <a:cxn ang="0">
                    <a:pos x="24" y="67"/>
                  </a:cxn>
                  <a:cxn ang="0">
                    <a:pos x="7" y="55"/>
                  </a:cxn>
                  <a:cxn ang="0">
                    <a:pos x="2" y="44"/>
                  </a:cxn>
                  <a:cxn ang="0">
                    <a:pos x="0" y="34"/>
                  </a:cxn>
                  <a:cxn ang="0">
                    <a:pos x="1" y="25"/>
                  </a:cxn>
                  <a:cxn ang="0">
                    <a:pos x="7" y="1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17" y="9"/>
                  </a:cxn>
                </a:cxnLst>
                <a:rect l="0" t="0" r="r" b="b"/>
                <a:pathLst>
                  <a:path w="36" h="67">
                    <a:moveTo>
                      <a:pt x="17" y="9"/>
                    </a:moveTo>
                    <a:cubicBezTo>
                      <a:pt x="20" y="12"/>
                      <a:pt x="22" y="15"/>
                      <a:pt x="25" y="18"/>
                    </a:cubicBezTo>
                    <a:cubicBezTo>
                      <a:pt x="27" y="20"/>
                      <a:pt x="28" y="21"/>
                      <a:pt x="29" y="23"/>
                    </a:cubicBezTo>
                    <a:cubicBezTo>
                      <a:pt x="31" y="26"/>
                      <a:pt x="33" y="29"/>
                      <a:pt x="34" y="32"/>
                    </a:cubicBezTo>
                    <a:cubicBezTo>
                      <a:pt x="35" y="36"/>
                      <a:pt x="36" y="39"/>
                      <a:pt x="36" y="43"/>
                    </a:cubicBezTo>
                    <a:cubicBezTo>
                      <a:pt x="35" y="47"/>
                      <a:pt x="35" y="50"/>
                      <a:pt x="34" y="53"/>
                    </a:cubicBezTo>
                    <a:cubicBezTo>
                      <a:pt x="32" y="57"/>
                      <a:pt x="30" y="61"/>
                      <a:pt x="28" y="64"/>
                    </a:cubicBezTo>
                    <a:cubicBezTo>
                      <a:pt x="23" y="54"/>
                      <a:pt x="19" y="43"/>
                      <a:pt x="17" y="31"/>
                    </a:cubicBezTo>
                    <a:cubicBezTo>
                      <a:pt x="16" y="46"/>
                      <a:pt x="18" y="58"/>
                      <a:pt x="24" y="67"/>
                    </a:cubicBezTo>
                    <a:cubicBezTo>
                      <a:pt x="16" y="63"/>
                      <a:pt x="10" y="59"/>
                      <a:pt x="7" y="55"/>
                    </a:cubicBezTo>
                    <a:cubicBezTo>
                      <a:pt x="5" y="51"/>
                      <a:pt x="3" y="48"/>
                      <a:pt x="2" y="44"/>
                    </a:cubicBezTo>
                    <a:cubicBezTo>
                      <a:pt x="1" y="41"/>
                      <a:pt x="0" y="38"/>
                      <a:pt x="0" y="34"/>
                    </a:cubicBezTo>
                    <a:cubicBezTo>
                      <a:pt x="0" y="31"/>
                      <a:pt x="1" y="28"/>
                      <a:pt x="1" y="25"/>
                    </a:cubicBezTo>
                    <a:cubicBezTo>
                      <a:pt x="2" y="22"/>
                      <a:pt x="4" y="17"/>
                      <a:pt x="7" y="1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4"/>
                      <a:pt x="14" y="8"/>
                      <a:pt x="17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31" name="Freeform 182"/>
              <p:cNvSpPr/>
              <p:nvPr/>
            </p:nvSpPr>
            <p:spPr bwMode="auto">
              <a:xfrm>
                <a:off x="6235700" y="1536701"/>
                <a:ext cx="203200" cy="277813"/>
              </a:xfrm>
              <a:custGeom>
                <a:avLst/>
                <a:gdLst/>
                <a:ahLst/>
                <a:cxnLst>
                  <a:cxn ang="0">
                    <a:pos x="12" y="4"/>
                  </a:cxn>
                  <a:cxn ang="0">
                    <a:pos x="30" y="12"/>
                  </a:cxn>
                  <a:cxn ang="0">
                    <a:pos x="38" y="19"/>
                  </a:cxn>
                  <a:cxn ang="0">
                    <a:pos x="44" y="29"/>
                  </a:cxn>
                  <a:cxn ang="0">
                    <a:pos x="48" y="42"/>
                  </a:cxn>
                  <a:cxn ang="0">
                    <a:pos x="44" y="67"/>
                  </a:cxn>
                  <a:cxn ang="0">
                    <a:pos x="21" y="30"/>
                  </a:cxn>
                  <a:cxn ang="0">
                    <a:pos x="38" y="67"/>
                  </a:cxn>
                  <a:cxn ang="0">
                    <a:pos x="25" y="62"/>
                  </a:cxn>
                  <a:cxn ang="0">
                    <a:pos x="14" y="55"/>
                  </a:cxn>
                  <a:cxn ang="0">
                    <a:pos x="7" y="45"/>
                  </a:cxn>
                  <a:cxn ang="0">
                    <a:pos x="4" y="33"/>
                  </a:cxn>
                  <a:cxn ang="0">
                    <a:pos x="4" y="26"/>
                  </a:cxn>
                  <a:cxn ang="0">
                    <a:pos x="4" y="1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2" y="4"/>
                  </a:cxn>
                </a:cxnLst>
                <a:rect l="0" t="0" r="r" b="b"/>
                <a:pathLst>
                  <a:path w="49" h="67">
                    <a:moveTo>
                      <a:pt x="12" y="4"/>
                    </a:moveTo>
                    <a:cubicBezTo>
                      <a:pt x="20" y="7"/>
                      <a:pt x="26" y="10"/>
                      <a:pt x="30" y="12"/>
                    </a:cubicBezTo>
                    <a:cubicBezTo>
                      <a:pt x="33" y="14"/>
                      <a:pt x="35" y="17"/>
                      <a:pt x="38" y="19"/>
                    </a:cubicBezTo>
                    <a:cubicBezTo>
                      <a:pt x="40" y="22"/>
                      <a:pt x="43" y="25"/>
                      <a:pt x="44" y="29"/>
                    </a:cubicBezTo>
                    <a:cubicBezTo>
                      <a:pt x="47" y="33"/>
                      <a:pt x="48" y="37"/>
                      <a:pt x="48" y="42"/>
                    </a:cubicBezTo>
                    <a:cubicBezTo>
                      <a:pt x="49" y="48"/>
                      <a:pt x="47" y="57"/>
                      <a:pt x="44" y="67"/>
                    </a:cubicBezTo>
                    <a:cubicBezTo>
                      <a:pt x="41" y="53"/>
                      <a:pt x="34" y="41"/>
                      <a:pt x="21" y="30"/>
                    </a:cubicBezTo>
                    <a:cubicBezTo>
                      <a:pt x="29" y="42"/>
                      <a:pt x="34" y="54"/>
                      <a:pt x="38" y="67"/>
                    </a:cubicBezTo>
                    <a:cubicBezTo>
                      <a:pt x="33" y="66"/>
                      <a:pt x="29" y="65"/>
                      <a:pt x="25" y="62"/>
                    </a:cubicBezTo>
                    <a:cubicBezTo>
                      <a:pt x="21" y="61"/>
                      <a:pt x="17" y="58"/>
                      <a:pt x="14" y="55"/>
                    </a:cubicBezTo>
                    <a:cubicBezTo>
                      <a:pt x="11" y="52"/>
                      <a:pt x="9" y="49"/>
                      <a:pt x="7" y="45"/>
                    </a:cubicBezTo>
                    <a:cubicBezTo>
                      <a:pt x="6" y="41"/>
                      <a:pt x="5" y="37"/>
                      <a:pt x="4" y="33"/>
                    </a:cubicBezTo>
                    <a:cubicBezTo>
                      <a:pt x="4" y="30"/>
                      <a:pt x="3" y="28"/>
                      <a:pt x="4" y="26"/>
                    </a:cubicBezTo>
                    <a:cubicBezTo>
                      <a:pt x="4" y="21"/>
                      <a:pt x="4" y="16"/>
                      <a:pt x="4" y="11"/>
                    </a:cubicBezTo>
                    <a:cubicBezTo>
                      <a:pt x="5" y="8"/>
                      <a:pt x="3" y="4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1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32" name="Freeform 183"/>
              <p:cNvSpPr/>
              <p:nvPr/>
            </p:nvSpPr>
            <p:spPr bwMode="auto">
              <a:xfrm>
                <a:off x="7042150" y="1341438"/>
                <a:ext cx="107950" cy="207963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21" y="8"/>
                  </a:cxn>
                  <a:cxn ang="0">
                    <a:pos x="24" y="16"/>
                  </a:cxn>
                  <a:cxn ang="0">
                    <a:pos x="26" y="21"/>
                  </a:cxn>
                  <a:cxn ang="0">
                    <a:pos x="26" y="29"/>
                  </a:cxn>
                  <a:cxn ang="0">
                    <a:pos x="24" y="36"/>
                  </a:cxn>
                  <a:cxn ang="0">
                    <a:pos x="20" y="43"/>
                  </a:cxn>
                  <a:cxn ang="0">
                    <a:pos x="13" y="48"/>
                  </a:cxn>
                  <a:cxn ang="0">
                    <a:pos x="15" y="23"/>
                  </a:cxn>
                  <a:cxn ang="0">
                    <a:pos x="9" y="50"/>
                  </a:cxn>
                  <a:cxn ang="0">
                    <a:pos x="1" y="36"/>
                  </a:cxn>
                  <a:cxn ang="0">
                    <a:pos x="1" y="27"/>
                  </a:cxn>
                  <a:cxn ang="0">
                    <a:pos x="2" y="20"/>
                  </a:cxn>
                  <a:cxn ang="0">
                    <a:pos x="6" y="14"/>
                  </a:cxn>
                  <a:cxn ang="0">
                    <a:pos x="14" y="5"/>
                  </a:cxn>
                  <a:cxn ang="0">
                    <a:pos x="20" y="0"/>
                  </a:cxn>
                </a:cxnLst>
                <a:rect l="0" t="0" r="r" b="b"/>
                <a:pathLst>
                  <a:path w="26" h="50"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9" y="3"/>
                      <a:pt x="20" y="6"/>
                      <a:pt x="21" y="8"/>
                    </a:cubicBezTo>
                    <a:cubicBezTo>
                      <a:pt x="22" y="11"/>
                      <a:pt x="23" y="14"/>
                      <a:pt x="24" y="16"/>
                    </a:cubicBezTo>
                    <a:cubicBezTo>
                      <a:pt x="25" y="18"/>
                      <a:pt x="25" y="19"/>
                      <a:pt x="26" y="21"/>
                    </a:cubicBezTo>
                    <a:cubicBezTo>
                      <a:pt x="26" y="23"/>
                      <a:pt x="26" y="26"/>
                      <a:pt x="26" y="29"/>
                    </a:cubicBezTo>
                    <a:cubicBezTo>
                      <a:pt x="26" y="31"/>
                      <a:pt x="25" y="34"/>
                      <a:pt x="24" y="36"/>
                    </a:cubicBezTo>
                    <a:cubicBezTo>
                      <a:pt x="23" y="39"/>
                      <a:pt x="22" y="41"/>
                      <a:pt x="20" y="43"/>
                    </a:cubicBezTo>
                    <a:cubicBezTo>
                      <a:pt x="18" y="45"/>
                      <a:pt x="15" y="47"/>
                      <a:pt x="13" y="48"/>
                    </a:cubicBezTo>
                    <a:cubicBezTo>
                      <a:pt x="12" y="40"/>
                      <a:pt x="13" y="31"/>
                      <a:pt x="15" y="23"/>
                    </a:cubicBezTo>
                    <a:cubicBezTo>
                      <a:pt x="10" y="32"/>
                      <a:pt x="8" y="41"/>
                      <a:pt x="9" y="50"/>
                    </a:cubicBezTo>
                    <a:cubicBezTo>
                      <a:pt x="5" y="44"/>
                      <a:pt x="2" y="40"/>
                      <a:pt x="1" y="36"/>
                    </a:cubicBezTo>
                    <a:cubicBezTo>
                      <a:pt x="1" y="33"/>
                      <a:pt x="0" y="30"/>
                      <a:pt x="1" y="27"/>
                    </a:cubicBezTo>
                    <a:cubicBezTo>
                      <a:pt x="1" y="25"/>
                      <a:pt x="1" y="22"/>
                      <a:pt x="2" y="20"/>
                    </a:cubicBezTo>
                    <a:cubicBezTo>
                      <a:pt x="3" y="18"/>
                      <a:pt x="4" y="16"/>
                      <a:pt x="6" y="14"/>
                    </a:cubicBezTo>
                    <a:cubicBezTo>
                      <a:pt x="7" y="12"/>
                      <a:pt x="10" y="9"/>
                      <a:pt x="14" y="5"/>
                    </a:cubicBez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33" name="Freeform 184"/>
              <p:cNvSpPr/>
              <p:nvPr/>
            </p:nvSpPr>
            <p:spPr bwMode="auto">
              <a:xfrm>
                <a:off x="6624637" y="1354138"/>
                <a:ext cx="82550" cy="157163"/>
              </a:xfrm>
              <a:custGeom>
                <a:avLst/>
                <a:gdLst/>
                <a:ahLst/>
                <a:cxnLst>
                  <a:cxn ang="0">
                    <a:pos x="5" y="6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10" y="4"/>
                  </a:cxn>
                  <a:cxn ang="0">
                    <a:pos x="16" y="11"/>
                  </a:cxn>
                  <a:cxn ang="0">
                    <a:pos x="18" y="16"/>
                  </a:cxn>
                  <a:cxn ang="0">
                    <a:pos x="20" y="22"/>
                  </a:cxn>
                  <a:cxn ang="0">
                    <a:pos x="19" y="28"/>
                  </a:cxn>
                  <a:cxn ang="0">
                    <a:pos x="12" y="38"/>
                  </a:cxn>
                  <a:cxn ang="0">
                    <a:pos x="9" y="18"/>
                  </a:cxn>
                  <a:cxn ang="0">
                    <a:pos x="9" y="37"/>
                  </a:cxn>
                  <a:cxn ang="0">
                    <a:pos x="4" y="33"/>
                  </a:cxn>
                  <a:cxn ang="0">
                    <a:pos x="1" y="27"/>
                  </a:cxn>
                  <a:cxn ang="0">
                    <a:pos x="0" y="21"/>
                  </a:cxn>
                  <a:cxn ang="0">
                    <a:pos x="1" y="15"/>
                  </a:cxn>
                  <a:cxn ang="0">
                    <a:pos x="2" y="12"/>
                  </a:cxn>
                  <a:cxn ang="0">
                    <a:pos x="5" y="6"/>
                  </a:cxn>
                </a:cxnLst>
                <a:rect l="0" t="0" r="r" b="b"/>
                <a:pathLst>
                  <a:path w="20" h="38">
                    <a:moveTo>
                      <a:pt x="5" y="6"/>
                    </a:moveTo>
                    <a:cubicBezTo>
                      <a:pt x="6" y="4"/>
                      <a:pt x="7" y="2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3" y="8"/>
                      <a:pt x="15" y="10"/>
                      <a:pt x="16" y="11"/>
                    </a:cubicBezTo>
                    <a:cubicBezTo>
                      <a:pt x="17" y="13"/>
                      <a:pt x="18" y="15"/>
                      <a:pt x="18" y="16"/>
                    </a:cubicBezTo>
                    <a:cubicBezTo>
                      <a:pt x="19" y="18"/>
                      <a:pt x="20" y="20"/>
                      <a:pt x="20" y="22"/>
                    </a:cubicBezTo>
                    <a:cubicBezTo>
                      <a:pt x="20" y="24"/>
                      <a:pt x="19" y="26"/>
                      <a:pt x="19" y="28"/>
                    </a:cubicBezTo>
                    <a:cubicBezTo>
                      <a:pt x="18" y="31"/>
                      <a:pt x="15" y="35"/>
                      <a:pt x="12" y="38"/>
                    </a:cubicBezTo>
                    <a:cubicBezTo>
                      <a:pt x="13" y="32"/>
                      <a:pt x="12" y="25"/>
                      <a:pt x="9" y="18"/>
                    </a:cubicBezTo>
                    <a:cubicBezTo>
                      <a:pt x="10" y="24"/>
                      <a:pt x="10" y="31"/>
                      <a:pt x="9" y="37"/>
                    </a:cubicBezTo>
                    <a:cubicBezTo>
                      <a:pt x="7" y="36"/>
                      <a:pt x="6" y="35"/>
                      <a:pt x="4" y="33"/>
                    </a:cubicBezTo>
                    <a:cubicBezTo>
                      <a:pt x="3" y="31"/>
                      <a:pt x="2" y="29"/>
                      <a:pt x="1" y="27"/>
                    </a:cubicBezTo>
                    <a:cubicBezTo>
                      <a:pt x="0" y="26"/>
                      <a:pt x="0" y="24"/>
                      <a:pt x="0" y="21"/>
                    </a:cubicBezTo>
                    <a:cubicBezTo>
                      <a:pt x="0" y="19"/>
                      <a:pt x="0" y="17"/>
                      <a:pt x="1" y="15"/>
                    </a:cubicBezTo>
                    <a:cubicBezTo>
                      <a:pt x="1" y="14"/>
                      <a:pt x="2" y="13"/>
                      <a:pt x="2" y="12"/>
                    </a:cubicBezTo>
                    <a:cubicBezTo>
                      <a:pt x="3" y="10"/>
                      <a:pt x="4" y="8"/>
                      <a:pt x="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234" name="Freeform 185"/>
              <p:cNvSpPr/>
              <p:nvPr/>
            </p:nvSpPr>
            <p:spPr bwMode="auto">
              <a:xfrm>
                <a:off x="6235700" y="2220913"/>
                <a:ext cx="276225" cy="198438"/>
              </a:xfrm>
              <a:custGeom>
                <a:avLst/>
                <a:gdLst/>
                <a:ahLst/>
                <a:cxnLst>
                  <a:cxn ang="0">
                    <a:pos x="29" y="5"/>
                  </a:cxn>
                  <a:cxn ang="0">
                    <a:pos x="43" y="1"/>
                  </a:cxn>
                  <a:cxn ang="0">
                    <a:pos x="67" y="6"/>
                  </a:cxn>
                  <a:cxn ang="0">
                    <a:pos x="31" y="28"/>
                  </a:cxn>
                  <a:cxn ang="0">
                    <a:pos x="67" y="12"/>
                  </a:cxn>
                  <a:cxn ang="0">
                    <a:pos x="63" y="25"/>
                  </a:cxn>
                  <a:cxn ang="0">
                    <a:pos x="55" y="35"/>
                  </a:cxn>
                  <a:cxn ang="0">
                    <a:pos x="45" y="42"/>
                  </a:cxn>
                  <a:cxn ang="0">
                    <a:pos x="33" y="45"/>
                  </a:cxn>
                  <a:cxn ang="0">
                    <a:pos x="26" y="46"/>
                  </a:cxn>
                  <a:cxn ang="0">
                    <a:pos x="11" y="45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4" y="37"/>
                  </a:cxn>
                  <a:cxn ang="0">
                    <a:pos x="13" y="19"/>
                  </a:cxn>
                  <a:cxn ang="0">
                    <a:pos x="20" y="11"/>
                  </a:cxn>
                  <a:cxn ang="0">
                    <a:pos x="29" y="5"/>
                  </a:cxn>
                </a:cxnLst>
                <a:rect l="0" t="0" r="r" b="b"/>
                <a:pathLst>
                  <a:path w="67" h="48">
                    <a:moveTo>
                      <a:pt x="29" y="5"/>
                    </a:moveTo>
                    <a:cubicBezTo>
                      <a:pt x="34" y="3"/>
                      <a:pt x="38" y="1"/>
                      <a:pt x="43" y="1"/>
                    </a:cubicBezTo>
                    <a:cubicBezTo>
                      <a:pt x="49" y="0"/>
                      <a:pt x="57" y="2"/>
                      <a:pt x="67" y="6"/>
                    </a:cubicBezTo>
                    <a:cubicBezTo>
                      <a:pt x="54" y="9"/>
                      <a:pt x="42" y="16"/>
                      <a:pt x="31" y="28"/>
                    </a:cubicBezTo>
                    <a:cubicBezTo>
                      <a:pt x="42" y="21"/>
                      <a:pt x="54" y="15"/>
                      <a:pt x="67" y="12"/>
                    </a:cubicBezTo>
                    <a:cubicBezTo>
                      <a:pt x="67" y="17"/>
                      <a:pt x="65" y="21"/>
                      <a:pt x="63" y="25"/>
                    </a:cubicBezTo>
                    <a:cubicBezTo>
                      <a:pt x="61" y="29"/>
                      <a:pt x="58" y="32"/>
                      <a:pt x="55" y="35"/>
                    </a:cubicBezTo>
                    <a:cubicBezTo>
                      <a:pt x="52" y="38"/>
                      <a:pt x="49" y="40"/>
                      <a:pt x="45" y="42"/>
                    </a:cubicBezTo>
                    <a:cubicBezTo>
                      <a:pt x="41" y="44"/>
                      <a:pt x="37" y="45"/>
                      <a:pt x="33" y="45"/>
                    </a:cubicBezTo>
                    <a:cubicBezTo>
                      <a:pt x="30" y="46"/>
                      <a:pt x="28" y="46"/>
                      <a:pt x="26" y="46"/>
                    </a:cubicBezTo>
                    <a:cubicBezTo>
                      <a:pt x="21" y="45"/>
                      <a:pt x="16" y="45"/>
                      <a:pt x="11" y="45"/>
                    </a:cubicBezTo>
                    <a:cubicBezTo>
                      <a:pt x="7" y="44"/>
                      <a:pt x="3" y="45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8" y="28"/>
                      <a:pt x="11" y="22"/>
                      <a:pt x="13" y="19"/>
                    </a:cubicBezTo>
                    <a:cubicBezTo>
                      <a:pt x="15" y="16"/>
                      <a:pt x="17" y="14"/>
                      <a:pt x="20" y="11"/>
                    </a:cubicBezTo>
                    <a:cubicBezTo>
                      <a:pt x="23" y="8"/>
                      <a:pt x="26" y="6"/>
                      <a:pt x="29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</p:grpSp>
      </p:grpSp>
      <p:grpSp>
        <p:nvGrpSpPr>
          <p:cNvPr id="10" name="Group 196"/>
          <p:cNvGrpSpPr/>
          <p:nvPr/>
        </p:nvGrpSpPr>
        <p:grpSpPr>
          <a:xfrm>
            <a:off x="1437219" y="3945467"/>
            <a:ext cx="364067" cy="829733"/>
            <a:chOff x="825500" y="2846388"/>
            <a:chExt cx="273050" cy="622300"/>
          </a:xfrm>
          <a:solidFill>
            <a:srgbClr val="007E39"/>
          </a:solidFill>
        </p:grpSpPr>
        <p:sp>
          <p:nvSpPr>
            <p:cNvPr id="1125" name="Freeform 101"/>
            <p:cNvSpPr/>
            <p:nvPr/>
          </p:nvSpPr>
          <p:spPr bwMode="auto">
            <a:xfrm>
              <a:off x="915988" y="3116263"/>
              <a:ext cx="157163" cy="185738"/>
            </a:xfrm>
            <a:custGeom>
              <a:avLst/>
              <a:gdLst/>
              <a:ahLst/>
              <a:cxnLst>
                <a:cxn ang="0">
                  <a:pos x="4" y="45"/>
                </a:cxn>
                <a:cxn ang="0">
                  <a:pos x="30" y="0"/>
                </a:cxn>
                <a:cxn ang="0">
                  <a:pos x="4" y="45"/>
                </a:cxn>
              </a:cxnLst>
              <a:rect l="0" t="0" r="r" b="b"/>
              <a:pathLst>
                <a:path w="38" h="45">
                  <a:moveTo>
                    <a:pt x="4" y="45"/>
                  </a:moveTo>
                  <a:cubicBezTo>
                    <a:pt x="0" y="21"/>
                    <a:pt x="9" y="6"/>
                    <a:pt x="30" y="0"/>
                  </a:cubicBezTo>
                  <a:cubicBezTo>
                    <a:pt x="38" y="24"/>
                    <a:pt x="29" y="39"/>
                    <a:pt x="4" y="4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26" name="Freeform 102"/>
            <p:cNvSpPr/>
            <p:nvPr/>
          </p:nvSpPr>
          <p:spPr bwMode="auto">
            <a:xfrm>
              <a:off x="925513" y="2846388"/>
              <a:ext cx="157163" cy="185738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" y="45"/>
                </a:cxn>
                <a:cxn ang="0">
                  <a:pos x="30" y="0"/>
                </a:cxn>
              </a:cxnLst>
              <a:rect l="0" t="0" r="r" b="b"/>
              <a:pathLst>
                <a:path w="38" h="45">
                  <a:moveTo>
                    <a:pt x="30" y="0"/>
                  </a:moveTo>
                  <a:cubicBezTo>
                    <a:pt x="38" y="24"/>
                    <a:pt x="29" y="39"/>
                    <a:pt x="4" y="45"/>
                  </a:cubicBezTo>
                  <a:cubicBezTo>
                    <a:pt x="0" y="21"/>
                    <a:pt x="9" y="6"/>
                    <a:pt x="3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27" name="Freeform 103"/>
            <p:cNvSpPr/>
            <p:nvPr/>
          </p:nvSpPr>
          <p:spPr bwMode="auto">
            <a:xfrm>
              <a:off x="974725" y="3360738"/>
              <a:ext cx="123825" cy="107950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30" y="3"/>
                </a:cxn>
                <a:cxn ang="0">
                  <a:pos x="0" y="21"/>
                </a:cxn>
              </a:cxnLst>
              <a:rect l="0" t="0" r="r" b="b"/>
              <a:pathLst>
                <a:path w="30" h="26">
                  <a:moveTo>
                    <a:pt x="0" y="21"/>
                  </a:moveTo>
                  <a:cubicBezTo>
                    <a:pt x="6" y="6"/>
                    <a:pt x="16" y="0"/>
                    <a:pt x="30" y="3"/>
                  </a:cubicBezTo>
                  <a:cubicBezTo>
                    <a:pt x="27" y="20"/>
                    <a:pt x="16" y="26"/>
                    <a:pt x="0" y="2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28" name="Freeform 104"/>
            <p:cNvSpPr/>
            <p:nvPr/>
          </p:nvSpPr>
          <p:spPr bwMode="auto">
            <a:xfrm>
              <a:off x="825500" y="3335338"/>
              <a:ext cx="107950" cy="128588"/>
            </a:xfrm>
            <a:custGeom>
              <a:avLst/>
              <a:gdLst/>
              <a:ahLst/>
              <a:cxnLst>
                <a:cxn ang="0">
                  <a:pos x="23" y="31"/>
                </a:cxn>
                <a:cxn ang="0">
                  <a:pos x="5" y="0"/>
                </a:cxn>
                <a:cxn ang="0">
                  <a:pos x="23" y="31"/>
                </a:cxn>
              </a:cxnLst>
              <a:rect l="0" t="0" r="r" b="b"/>
              <a:pathLst>
                <a:path w="26" h="31">
                  <a:moveTo>
                    <a:pt x="23" y="31"/>
                  </a:moveTo>
                  <a:cubicBezTo>
                    <a:pt x="6" y="27"/>
                    <a:pt x="0" y="17"/>
                    <a:pt x="5" y="0"/>
                  </a:cubicBezTo>
                  <a:cubicBezTo>
                    <a:pt x="20" y="6"/>
                    <a:pt x="26" y="17"/>
                    <a:pt x="23" y="3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11" name="Group 25"/>
          <p:cNvGrpSpPr/>
          <p:nvPr/>
        </p:nvGrpSpPr>
        <p:grpSpPr>
          <a:xfrm>
            <a:off x="730840" y="5320815"/>
            <a:ext cx="1798869" cy="935956"/>
            <a:chOff x="764014" y="1593668"/>
            <a:chExt cx="1408928" cy="701967"/>
          </a:xfrm>
        </p:grpSpPr>
        <p:sp>
          <p:nvSpPr>
            <p:cNvPr id="237" name="Text Placeholder 3"/>
            <p:cNvSpPr txBox="1"/>
            <p:nvPr/>
          </p:nvSpPr>
          <p:spPr>
            <a:xfrm>
              <a:off x="915296" y="1593668"/>
              <a:ext cx="1106365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179705"/>
              <a:r>
                <a:rPr lang="zh-CN" altLang="en-US" sz="16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添加标题内容</a:t>
              </a:r>
            </a:p>
          </p:txBody>
        </p:sp>
        <p:sp>
          <p:nvSpPr>
            <p:cNvPr id="238" name="Text Placeholder 3"/>
            <p:cNvSpPr txBox="1"/>
            <p:nvPr/>
          </p:nvSpPr>
          <p:spPr>
            <a:xfrm>
              <a:off x="764014" y="1772559"/>
              <a:ext cx="1408928" cy="52307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</a:rPr>
                <a:t>There are many variations</a:t>
              </a:r>
            </a:p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</a:rPr>
                <a:t> of passages of lorem</a:t>
              </a:r>
            </a:p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</a:rPr>
                <a:t> ipsum available</a:t>
              </a:r>
            </a:p>
          </p:txBody>
        </p:sp>
      </p:grpSp>
      <p:grpSp>
        <p:nvGrpSpPr>
          <p:cNvPr id="12" name="Group 25"/>
          <p:cNvGrpSpPr/>
          <p:nvPr/>
        </p:nvGrpSpPr>
        <p:grpSpPr>
          <a:xfrm>
            <a:off x="2820519" y="5320815"/>
            <a:ext cx="1798869" cy="935956"/>
            <a:chOff x="764014" y="1593668"/>
            <a:chExt cx="1408928" cy="701967"/>
          </a:xfrm>
        </p:grpSpPr>
        <p:sp>
          <p:nvSpPr>
            <p:cNvPr id="240" name="Text Placeholder 3"/>
            <p:cNvSpPr txBox="1"/>
            <p:nvPr/>
          </p:nvSpPr>
          <p:spPr>
            <a:xfrm>
              <a:off x="915296" y="1593668"/>
              <a:ext cx="1106365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179705"/>
              <a:r>
                <a:rPr lang="zh-CN" altLang="en-US" sz="16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添加标题内容</a:t>
              </a:r>
            </a:p>
          </p:txBody>
        </p:sp>
        <p:sp>
          <p:nvSpPr>
            <p:cNvPr id="241" name="Text Placeholder 3"/>
            <p:cNvSpPr txBox="1"/>
            <p:nvPr/>
          </p:nvSpPr>
          <p:spPr>
            <a:xfrm>
              <a:off x="764014" y="1772559"/>
              <a:ext cx="1408928" cy="52307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</a:rPr>
                <a:t>There are many variations</a:t>
              </a:r>
            </a:p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</a:rPr>
                <a:t> of passages of lorem</a:t>
              </a:r>
            </a:p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</a:rPr>
                <a:t> ipsum available</a:t>
              </a:r>
            </a:p>
          </p:txBody>
        </p:sp>
      </p:grpSp>
      <p:grpSp>
        <p:nvGrpSpPr>
          <p:cNvPr id="13" name="Group 25"/>
          <p:cNvGrpSpPr/>
          <p:nvPr/>
        </p:nvGrpSpPr>
        <p:grpSpPr>
          <a:xfrm>
            <a:off x="4910197" y="5320815"/>
            <a:ext cx="1798869" cy="935956"/>
            <a:chOff x="764014" y="1593668"/>
            <a:chExt cx="1408928" cy="701967"/>
          </a:xfrm>
        </p:grpSpPr>
        <p:sp>
          <p:nvSpPr>
            <p:cNvPr id="243" name="Text Placeholder 3"/>
            <p:cNvSpPr txBox="1"/>
            <p:nvPr/>
          </p:nvSpPr>
          <p:spPr>
            <a:xfrm>
              <a:off x="915296" y="1593668"/>
              <a:ext cx="1106365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179705"/>
              <a:r>
                <a:rPr lang="zh-CN" altLang="en-US" sz="16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添加标题内容</a:t>
              </a:r>
            </a:p>
          </p:txBody>
        </p:sp>
        <p:sp>
          <p:nvSpPr>
            <p:cNvPr id="244" name="Text Placeholder 3"/>
            <p:cNvSpPr txBox="1"/>
            <p:nvPr/>
          </p:nvSpPr>
          <p:spPr>
            <a:xfrm>
              <a:off x="764014" y="1772559"/>
              <a:ext cx="1408928" cy="52307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</a:rPr>
                <a:t>There are many variations</a:t>
              </a:r>
            </a:p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</a:rPr>
                <a:t> of passages of lorem</a:t>
              </a:r>
            </a:p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</a:rPr>
                <a:t> ipsum available</a:t>
              </a:r>
            </a:p>
          </p:txBody>
        </p:sp>
      </p:grpSp>
      <p:grpSp>
        <p:nvGrpSpPr>
          <p:cNvPr id="14" name="Group 25"/>
          <p:cNvGrpSpPr/>
          <p:nvPr/>
        </p:nvGrpSpPr>
        <p:grpSpPr>
          <a:xfrm>
            <a:off x="6999876" y="5320815"/>
            <a:ext cx="1798869" cy="935956"/>
            <a:chOff x="764014" y="1593668"/>
            <a:chExt cx="1408928" cy="701967"/>
          </a:xfrm>
        </p:grpSpPr>
        <p:sp>
          <p:nvSpPr>
            <p:cNvPr id="246" name="Text Placeholder 3"/>
            <p:cNvSpPr txBox="1"/>
            <p:nvPr/>
          </p:nvSpPr>
          <p:spPr>
            <a:xfrm>
              <a:off x="915296" y="1593668"/>
              <a:ext cx="1106365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179705"/>
              <a:r>
                <a:rPr lang="zh-CN" altLang="en-US" sz="16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添加标题内容</a:t>
              </a:r>
            </a:p>
          </p:txBody>
        </p:sp>
        <p:sp>
          <p:nvSpPr>
            <p:cNvPr id="247" name="Text Placeholder 3"/>
            <p:cNvSpPr txBox="1"/>
            <p:nvPr/>
          </p:nvSpPr>
          <p:spPr>
            <a:xfrm>
              <a:off x="764014" y="1772559"/>
              <a:ext cx="1408928" cy="52307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</a:rPr>
                <a:t>There are many variations</a:t>
              </a:r>
            </a:p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</a:rPr>
                <a:t> of passages of lorem</a:t>
              </a:r>
            </a:p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</a:rPr>
                <a:t> ipsum available</a:t>
              </a:r>
            </a:p>
          </p:txBody>
        </p:sp>
      </p:grpSp>
      <p:grpSp>
        <p:nvGrpSpPr>
          <p:cNvPr id="15" name="Group 25"/>
          <p:cNvGrpSpPr/>
          <p:nvPr/>
        </p:nvGrpSpPr>
        <p:grpSpPr>
          <a:xfrm>
            <a:off x="9328094" y="5320815"/>
            <a:ext cx="1798869" cy="935956"/>
            <a:chOff x="764014" y="1593668"/>
            <a:chExt cx="1408928" cy="701967"/>
          </a:xfrm>
        </p:grpSpPr>
        <p:sp>
          <p:nvSpPr>
            <p:cNvPr id="249" name="Text Placeholder 3"/>
            <p:cNvSpPr txBox="1"/>
            <p:nvPr/>
          </p:nvSpPr>
          <p:spPr>
            <a:xfrm>
              <a:off x="915296" y="1593668"/>
              <a:ext cx="1106365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179705"/>
              <a:r>
                <a:rPr lang="zh-CN" altLang="en-US" sz="16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添加标题内容</a:t>
              </a:r>
            </a:p>
          </p:txBody>
        </p:sp>
        <p:sp>
          <p:nvSpPr>
            <p:cNvPr id="250" name="Text Placeholder 3"/>
            <p:cNvSpPr txBox="1"/>
            <p:nvPr/>
          </p:nvSpPr>
          <p:spPr>
            <a:xfrm>
              <a:off x="764014" y="1772559"/>
              <a:ext cx="1408928" cy="52307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</a:rPr>
                <a:t>There are many variations</a:t>
              </a:r>
            </a:p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</a:rPr>
                <a:t> of passages of lorem</a:t>
              </a:r>
            </a:p>
            <a:p>
              <a:pPr defTabSz="1218565">
                <a:spcBef>
                  <a:spcPct val="20000"/>
                </a:spcBef>
                <a:defRPr/>
              </a:pPr>
              <a:r>
                <a:rPr lang="en-US" sz="1335" dirty="0">
                  <a:solidFill>
                    <a:schemeClr val="bg1"/>
                  </a:solidFill>
                </a:rPr>
                <a:t> ipsum available</a:t>
              </a:r>
            </a:p>
          </p:txBody>
        </p:sp>
      </p:grpSp>
      <p:sp>
        <p:nvSpPr>
          <p:cNvPr id="117" name="矩形 116"/>
          <p:cNvSpPr/>
          <p:nvPr/>
        </p:nvSpPr>
        <p:spPr>
          <a:xfrm>
            <a:off x="947738" y="1592263"/>
            <a:ext cx="514826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114" name="矩形 113"/>
          <p:cNvSpPr/>
          <p:nvPr/>
        </p:nvSpPr>
        <p:spPr>
          <a:xfrm>
            <a:off x="697739" y="275846"/>
            <a:ext cx="3057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教学目的和意义</a:t>
            </a:r>
          </a:p>
        </p:txBody>
      </p:sp>
      <p:sp>
        <p:nvSpPr>
          <p:cNvPr id="115" name="文本框 114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1" grpId="0" animBg="1"/>
      <p:bldP spid="196" grpId="0" animBg="1"/>
      <p:bldP spid="117" grpId="0"/>
      <p:bldP spid="1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11966" y="1658523"/>
            <a:ext cx="3193774" cy="223202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8224" y="4066345"/>
            <a:ext cx="2928732" cy="2232025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83634" y="2382129"/>
            <a:ext cx="5148262" cy="1295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7" name="AutoShape 17"/>
          <p:cNvSpPr/>
          <p:nvPr/>
        </p:nvSpPr>
        <p:spPr bwMode="auto">
          <a:xfrm>
            <a:off x="10599945" y="2541697"/>
            <a:ext cx="488950" cy="473075"/>
          </a:xfrm>
          <a:custGeom>
            <a:avLst/>
            <a:gdLst>
              <a:gd name="T0" fmla="*/ 10473 w 20946"/>
              <a:gd name="T1" fmla="*/ 10800 h 21600"/>
              <a:gd name="T2" fmla="*/ 10473 w 20946"/>
              <a:gd name="T3" fmla="*/ 10800 h 21600"/>
              <a:gd name="T4" fmla="*/ 10473 w 20946"/>
              <a:gd name="T5" fmla="*/ 10800 h 21600"/>
              <a:gd name="T6" fmla="*/ 10473 w 20946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946" h="21600">
                <a:moveTo>
                  <a:pt x="18509" y="15329"/>
                </a:moveTo>
                <a:lnTo>
                  <a:pt x="11782" y="15329"/>
                </a:lnTo>
                <a:cubicBezTo>
                  <a:pt x="10699" y="15329"/>
                  <a:pt x="9818" y="14391"/>
                  <a:pt x="9818" y="13238"/>
                </a:cubicBezTo>
                <a:cubicBezTo>
                  <a:pt x="9818" y="12086"/>
                  <a:pt x="10699" y="11148"/>
                  <a:pt x="11782" y="11148"/>
                </a:cubicBezTo>
                <a:lnTo>
                  <a:pt x="17673" y="11148"/>
                </a:lnTo>
                <a:cubicBezTo>
                  <a:pt x="18077" y="11142"/>
                  <a:pt x="18477" y="10934"/>
                  <a:pt x="18721" y="10588"/>
                </a:cubicBezTo>
                <a:cubicBezTo>
                  <a:pt x="18789" y="10491"/>
                  <a:pt x="18842" y="10381"/>
                  <a:pt x="18885" y="10267"/>
                </a:cubicBezTo>
                <a:cubicBezTo>
                  <a:pt x="18890" y="10251"/>
                  <a:pt x="18901" y="10239"/>
                  <a:pt x="18906" y="10224"/>
                </a:cubicBezTo>
                <a:cubicBezTo>
                  <a:pt x="19377" y="10880"/>
                  <a:pt x="19636" y="11686"/>
                  <a:pt x="19636" y="12541"/>
                </a:cubicBezTo>
                <a:cubicBezTo>
                  <a:pt x="19636" y="13613"/>
                  <a:pt x="19230" y="14607"/>
                  <a:pt x="18509" y="15329"/>
                </a:cubicBezTo>
                <a:moveTo>
                  <a:pt x="17673" y="17767"/>
                </a:moveTo>
                <a:cubicBezTo>
                  <a:pt x="17673" y="19114"/>
                  <a:pt x="16647" y="20206"/>
                  <a:pt x="15382" y="20206"/>
                </a:cubicBezTo>
                <a:lnTo>
                  <a:pt x="3600" y="20206"/>
                </a:lnTo>
                <a:cubicBezTo>
                  <a:pt x="2334" y="20206"/>
                  <a:pt x="1309" y="19114"/>
                  <a:pt x="1309" y="17767"/>
                </a:cubicBezTo>
                <a:lnTo>
                  <a:pt x="1309" y="6786"/>
                </a:lnTo>
                <a:cubicBezTo>
                  <a:pt x="1931" y="7334"/>
                  <a:pt x="2730" y="7664"/>
                  <a:pt x="3600" y="7664"/>
                </a:cubicBezTo>
                <a:lnTo>
                  <a:pt x="14400" y="7664"/>
                </a:lnTo>
                <a:lnTo>
                  <a:pt x="17018" y="7664"/>
                </a:lnTo>
                <a:cubicBezTo>
                  <a:pt x="17379" y="7664"/>
                  <a:pt x="17673" y="7976"/>
                  <a:pt x="17673" y="8361"/>
                </a:cubicBezTo>
                <a:lnTo>
                  <a:pt x="17673" y="9754"/>
                </a:lnTo>
                <a:lnTo>
                  <a:pt x="11782" y="9754"/>
                </a:lnTo>
                <a:cubicBezTo>
                  <a:pt x="9974" y="9754"/>
                  <a:pt x="8509" y="11314"/>
                  <a:pt x="8509" y="13238"/>
                </a:cubicBezTo>
                <a:cubicBezTo>
                  <a:pt x="8509" y="15163"/>
                  <a:pt x="9974" y="16722"/>
                  <a:pt x="11782" y="16722"/>
                </a:cubicBezTo>
                <a:lnTo>
                  <a:pt x="17673" y="16722"/>
                </a:lnTo>
                <a:cubicBezTo>
                  <a:pt x="17673" y="16722"/>
                  <a:pt x="17673" y="17767"/>
                  <a:pt x="17673" y="17767"/>
                </a:cubicBezTo>
                <a:close/>
                <a:moveTo>
                  <a:pt x="16363" y="5574"/>
                </a:moveTo>
                <a:lnTo>
                  <a:pt x="16363" y="6270"/>
                </a:lnTo>
                <a:lnTo>
                  <a:pt x="14400" y="6270"/>
                </a:lnTo>
                <a:lnTo>
                  <a:pt x="3600" y="6270"/>
                </a:lnTo>
                <a:cubicBezTo>
                  <a:pt x="3246" y="6270"/>
                  <a:pt x="2916" y="6179"/>
                  <a:pt x="2617" y="6027"/>
                </a:cubicBezTo>
                <a:lnTo>
                  <a:pt x="2617" y="5574"/>
                </a:lnTo>
                <a:cubicBezTo>
                  <a:pt x="2617" y="5574"/>
                  <a:pt x="16363" y="5574"/>
                  <a:pt x="16363" y="5574"/>
                </a:cubicBezTo>
                <a:close/>
                <a:moveTo>
                  <a:pt x="16363" y="4877"/>
                </a:moveTo>
                <a:lnTo>
                  <a:pt x="2617" y="4877"/>
                </a:lnTo>
                <a:lnTo>
                  <a:pt x="2617" y="4180"/>
                </a:lnTo>
                <a:lnTo>
                  <a:pt x="16363" y="4180"/>
                </a:lnTo>
                <a:cubicBezTo>
                  <a:pt x="16363" y="4180"/>
                  <a:pt x="16363" y="4877"/>
                  <a:pt x="16363" y="4877"/>
                </a:cubicBezTo>
                <a:close/>
                <a:moveTo>
                  <a:pt x="16363" y="3483"/>
                </a:moveTo>
                <a:lnTo>
                  <a:pt x="2617" y="3483"/>
                </a:lnTo>
                <a:lnTo>
                  <a:pt x="2617" y="2787"/>
                </a:lnTo>
                <a:lnTo>
                  <a:pt x="16363" y="2787"/>
                </a:lnTo>
                <a:cubicBezTo>
                  <a:pt x="16363" y="2787"/>
                  <a:pt x="16363" y="3483"/>
                  <a:pt x="16363" y="3483"/>
                </a:cubicBezTo>
                <a:close/>
                <a:moveTo>
                  <a:pt x="3600" y="1393"/>
                </a:moveTo>
                <a:lnTo>
                  <a:pt x="14400" y="1393"/>
                </a:lnTo>
                <a:lnTo>
                  <a:pt x="17018" y="1393"/>
                </a:lnTo>
                <a:cubicBezTo>
                  <a:pt x="17379" y="1393"/>
                  <a:pt x="17673" y="1705"/>
                  <a:pt x="17673" y="2090"/>
                </a:cubicBezTo>
                <a:lnTo>
                  <a:pt x="17673" y="3832"/>
                </a:lnTo>
                <a:lnTo>
                  <a:pt x="17673" y="4180"/>
                </a:lnTo>
                <a:lnTo>
                  <a:pt x="17673" y="6398"/>
                </a:lnTo>
                <a:cubicBezTo>
                  <a:pt x="17466" y="6321"/>
                  <a:pt x="17249" y="6270"/>
                  <a:pt x="17018" y="6270"/>
                </a:cubicBezTo>
                <a:lnTo>
                  <a:pt x="17018" y="5574"/>
                </a:lnTo>
                <a:lnTo>
                  <a:pt x="17018" y="4180"/>
                </a:lnTo>
                <a:lnTo>
                  <a:pt x="17018" y="2787"/>
                </a:lnTo>
                <a:cubicBezTo>
                  <a:pt x="17018" y="2401"/>
                  <a:pt x="16724" y="2090"/>
                  <a:pt x="16363" y="2090"/>
                </a:cubicBezTo>
                <a:lnTo>
                  <a:pt x="2617" y="2090"/>
                </a:lnTo>
                <a:cubicBezTo>
                  <a:pt x="2256" y="2090"/>
                  <a:pt x="1963" y="2401"/>
                  <a:pt x="1963" y="2787"/>
                </a:cubicBezTo>
                <a:lnTo>
                  <a:pt x="1963" y="4180"/>
                </a:lnTo>
                <a:lnTo>
                  <a:pt x="1963" y="5534"/>
                </a:lnTo>
                <a:cubicBezTo>
                  <a:pt x="1559" y="5094"/>
                  <a:pt x="1309" y="4495"/>
                  <a:pt x="1309" y="3832"/>
                </a:cubicBezTo>
                <a:cubicBezTo>
                  <a:pt x="1309" y="2485"/>
                  <a:pt x="2334" y="1393"/>
                  <a:pt x="3600" y="1393"/>
                </a:cubicBezTo>
                <a:moveTo>
                  <a:pt x="18983" y="8361"/>
                </a:moveTo>
                <a:lnTo>
                  <a:pt x="18982" y="8361"/>
                </a:lnTo>
                <a:lnTo>
                  <a:pt x="18982" y="4180"/>
                </a:lnTo>
                <a:lnTo>
                  <a:pt x="18982" y="3832"/>
                </a:lnTo>
                <a:lnTo>
                  <a:pt x="18982" y="2090"/>
                </a:lnTo>
                <a:cubicBezTo>
                  <a:pt x="18982" y="935"/>
                  <a:pt x="18102" y="0"/>
                  <a:pt x="17018" y="0"/>
                </a:cubicBezTo>
                <a:lnTo>
                  <a:pt x="14400" y="0"/>
                </a:lnTo>
                <a:lnTo>
                  <a:pt x="3600" y="0"/>
                </a:lnTo>
                <a:cubicBezTo>
                  <a:pt x="1614" y="0"/>
                  <a:pt x="0" y="1719"/>
                  <a:pt x="0" y="3832"/>
                </a:cubicBezTo>
                <a:lnTo>
                  <a:pt x="0" y="17767"/>
                </a:lnTo>
                <a:cubicBezTo>
                  <a:pt x="0" y="19880"/>
                  <a:pt x="1614" y="21600"/>
                  <a:pt x="3600" y="21600"/>
                </a:cubicBezTo>
                <a:lnTo>
                  <a:pt x="15382" y="21600"/>
                </a:lnTo>
                <a:cubicBezTo>
                  <a:pt x="17366" y="21600"/>
                  <a:pt x="18982" y="19880"/>
                  <a:pt x="18982" y="17767"/>
                </a:cubicBezTo>
                <a:lnTo>
                  <a:pt x="18982" y="16722"/>
                </a:lnTo>
                <a:lnTo>
                  <a:pt x="18983" y="16722"/>
                </a:lnTo>
                <a:cubicBezTo>
                  <a:pt x="21600" y="14631"/>
                  <a:pt x="21600" y="10452"/>
                  <a:pt x="18983" y="8361"/>
                </a:cubicBez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16764" y="4933449"/>
            <a:ext cx="5148262" cy="1295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10" name="AutoShape 17"/>
          <p:cNvSpPr/>
          <p:nvPr/>
        </p:nvSpPr>
        <p:spPr bwMode="auto">
          <a:xfrm>
            <a:off x="10633075" y="5093017"/>
            <a:ext cx="488950" cy="473075"/>
          </a:xfrm>
          <a:custGeom>
            <a:avLst/>
            <a:gdLst>
              <a:gd name="T0" fmla="*/ 10473 w 20946"/>
              <a:gd name="T1" fmla="*/ 10800 h 21600"/>
              <a:gd name="T2" fmla="*/ 10473 w 20946"/>
              <a:gd name="T3" fmla="*/ 10800 h 21600"/>
              <a:gd name="T4" fmla="*/ 10473 w 20946"/>
              <a:gd name="T5" fmla="*/ 10800 h 21600"/>
              <a:gd name="T6" fmla="*/ 10473 w 20946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946" h="21600">
                <a:moveTo>
                  <a:pt x="18509" y="15329"/>
                </a:moveTo>
                <a:lnTo>
                  <a:pt x="11782" y="15329"/>
                </a:lnTo>
                <a:cubicBezTo>
                  <a:pt x="10699" y="15329"/>
                  <a:pt x="9818" y="14391"/>
                  <a:pt x="9818" y="13238"/>
                </a:cubicBezTo>
                <a:cubicBezTo>
                  <a:pt x="9818" y="12086"/>
                  <a:pt x="10699" y="11148"/>
                  <a:pt x="11782" y="11148"/>
                </a:cubicBezTo>
                <a:lnTo>
                  <a:pt x="17673" y="11148"/>
                </a:lnTo>
                <a:cubicBezTo>
                  <a:pt x="18077" y="11142"/>
                  <a:pt x="18477" y="10934"/>
                  <a:pt x="18721" y="10588"/>
                </a:cubicBezTo>
                <a:cubicBezTo>
                  <a:pt x="18789" y="10491"/>
                  <a:pt x="18842" y="10381"/>
                  <a:pt x="18885" y="10267"/>
                </a:cubicBezTo>
                <a:cubicBezTo>
                  <a:pt x="18890" y="10251"/>
                  <a:pt x="18901" y="10239"/>
                  <a:pt x="18906" y="10224"/>
                </a:cubicBezTo>
                <a:cubicBezTo>
                  <a:pt x="19377" y="10880"/>
                  <a:pt x="19636" y="11686"/>
                  <a:pt x="19636" y="12541"/>
                </a:cubicBezTo>
                <a:cubicBezTo>
                  <a:pt x="19636" y="13613"/>
                  <a:pt x="19230" y="14607"/>
                  <a:pt x="18509" y="15329"/>
                </a:cubicBezTo>
                <a:moveTo>
                  <a:pt x="17673" y="17767"/>
                </a:moveTo>
                <a:cubicBezTo>
                  <a:pt x="17673" y="19114"/>
                  <a:pt x="16647" y="20206"/>
                  <a:pt x="15382" y="20206"/>
                </a:cubicBezTo>
                <a:lnTo>
                  <a:pt x="3600" y="20206"/>
                </a:lnTo>
                <a:cubicBezTo>
                  <a:pt x="2334" y="20206"/>
                  <a:pt x="1309" y="19114"/>
                  <a:pt x="1309" y="17767"/>
                </a:cubicBezTo>
                <a:lnTo>
                  <a:pt x="1309" y="6786"/>
                </a:lnTo>
                <a:cubicBezTo>
                  <a:pt x="1931" y="7334"/>
                  <a:pt x="2730" y="7664"/>
                  <a:pt x="3600" y="7664"/>
                </a:cubicBezTo>
                <a:lnTo>
                  <a:pt x="14400" y="7664"/>
                </a:lnTo>
                <a:lnTo>
                  <a:pt x="17018" y="7664"/>
                </a:lnTo>
                <a:cubicBezTo>
                  <a:pt x="17379" y="7664"/>
                  <a:pt x="17673" y="7976"/>
                  <a:pt x="17673" y="8361"/>
                </a:cubicBezTo>
                <a:lnTo>
                  <a:pt x="17673" y="9754"/>
                </a:lnTo>
                <a:lnTo>
                  <a:pt x="11782" y="9754"/>
                </a:lnTo>
                <a:cubicBezTo>
                  <a:pt x="9974" y="9754"/>
                  <a:pt x="8509" y="11314"/>
                  <a:pt x="8509" y="13238"/>
                </a:cubicBezTo>
                <a:cubicBezTo>
                  <a:pt x="8509" y="15163"/>
                  <a:pt x="9974" y="16722"/>
                  <a:pt x="11782" y="16722"/>
                </a:cubicBezTo>
                <a:lnTo>
                  <a:pt x="17673" y="16722"/>
                </a:lnTo>
                <a:cubicBezTo>
                  <a:pt x="17673" y="16722"/>
                  <a:pt x="17673" y="17767"/>
                  <a:pt x="17673" y="17767"/>
                </a:cubicBezTo>
                <a:close/>
                <a:moveTo>
                  <a:pt x="16363" y="5574"/>
                </a:moveTo>
                <a:lnTo>
                  <a:pt x="16363" y="6270"/>
                </a:lnTo>
                <a:lnTo>
                  <a:pt x="14400" y="6270"/>
                </a:lnTo>
                <a:lnTo>
                  <a:pt x="3600" y="6270"/>
                </a:lnTo>
                <a:cubicBezTo>
                  <a:pt x="3246" y="6270"/>
                  <a:pt x="2916" y="6179"/>
                  <a:pt x="2617" y="6027"/>
                </a:cubicBezTo>
                <a:lnTo>
                  <a:pt x="2617" y="5574"/>
                </a:lnTo>
                <a:cubicBezTo>
                  <a:pt x="2617" y="5574"/>
                  <a:pt x="16363" y="5574"/>
                  <a:pt x="16363" y="5574"/>
                </a:cubicBezTo>
                <a:close/>
                <a:moveTo>
                  <a:pt x="16363" y="4877"/>
                </a:moveTo>
                <a:lnTo>
                  <a:pt x="2617" y="4877"/>
                </a:lnTo>
                <a:lnTo>
                  <a:pt x="2617" y="4180"/>
                </a:lnTo>
                <a:lnTo>
                  <a:pt x="16363" y="4180"/>
                </a:lnTo>
                <a:cubicBezTo>
                  <a:pt x="16363" y="4180"/>
                  <a:pt x="16363" y="4877"/>
                  <a:pt x="16363" y="4877"/>
                </a:cubicBezTo>
                <a:close/>
                <a:moveTo>
                  <a:pt x="16363" y="3483"/>
                </a:moveTo>
                <a:lnTo>
                  <a:pt x="2617" y="3483"/>
                </a:lnTo>
                <a:lnTo>
                  <a:pt x="2617" y="2787"/>
                </a:lnTo>
                <a:lnTo>
                  <a:pt x="16363" y="2787"/>
                </a:lnTo>
                <a:cubicBezTo>
                  <a:pt x="16363" y="2787"/>
                  <a:pt x="16363" y="3483"/>
                  <a:pt x="16363" y="3483"/>
                </a:cubicBezTo>
                <a:close/>
                <a:moveTo>
                  <a:pt x="3600" y="1393"/>
                </a:moveTo>
                <a:lnTo>
                  <a:pt x="14400" y="1393"/>
                </a:lnTo>
                <a:lnTo>
                  <a:pt x="17018" y="1393"/>
                </a:lnTo>
                <a:cubicBezTo>
                  <a:pt x="17379" y="1393"/>
                  <a:pt x="17673" y="1705"/>
                  <a:pt x="17673" y="2090"/>
                </a:cubicBezTo>
                <a:lnTo>
                  <a:pt x="17673" y="3832"/>
                </a:lnTo>
                <a:lnTo>
                  <a:pt x="17673" y="4180"/>
                </a:lnTo>
                <a:lnTo>
                  <a:pt x="17673" y="6398"/>
                </a:lnTo>
                <a:cubicBezTo>
                  <a:pt x="17466" y="6321"/>
                  <a:pt x="17249" y="6270"/>
                  <a:pt x="17018" y="6270"/>
                </a:cubicBezTo>
                <a:lnTo>
                  <a:pt x="17018" y="5574"/>
                </a:lnTo>
                <a:lnTo>
                  <a:pt x="17018" y="4180"/>
                </a:lnTo>
                <a:lnTo>
                  <a:pt x="17018" y="2787"/>
                </a:lnTo>
                <a:cubicBezTo>
                  <a:pt x="17018" y="2401"/>
                  <a:pt x="16724" y="2090"/>
                  <a:pt x="16363" y="2090"/>
                </a:cubicBezTo>
                <a:lnTo>
                  <a:pt x="2617" y="2090"/>
                </a:lnTo>
                <a:cubicBezTo>
                  <a:pt x="2256" y="2090"/>
                  <a:pt x="1963" y="2401"/>
                  <a:pt x="1963" y="2787"/>
                </a:cubicBezTo>
                <a:lnTo>
                  <a:pt x="1963" y="4180"/>
                </a:lnTo>
                <a:lnTo>
                  <a:pt x="1963" y="5534"/>
                </a:lnTo>
                <a:cubicBezTo>
                  <a:pt x="1559" y="5094"/>
                  <a:pt x="1309" y="4495"/>
                  <a:pt x="1309" y="3832"/>
                </a:cubicBezTo>
                <a:cubicBezTo>
                  <a:pt x="1309" y="2485"/>
                  <a:pt x="2334" y="1393"/>
                  <a:pt x="3600" y="1393"/>
                </a:cubicBezTo>
                <a:moveTo>
                  <a:pt x="18983" y="8361"/>
                </a:moveTo>
                <a:lnTo>
                  <a:pt x="18982" y="8361"/>
                </a:lnTo>
                <a:lnTo>
                  <a:pt x="18982" y="4180"/>
                </a:lnTo>
                <a:lnTo>
                  <a:pt x="18982" y="3832"/>
                </a:lnTo>
                <a:lnTo>
                  <a:pt x="18982" y="2090"/>
                </a:lnTo>
                <a:cubicBezTo>
                  <a:pt x="18982" y="935"/>
                  <a:pt x="18102" y="0"/>
                  <a:pt x="17018" y="0"/>
                </a:cubicBezTo>
                <a:lnTo>
                  <a:pt x="14400" y="0"/>
                </a:lnTo>
                <a:lnTo>
                  <a:pt x="3600" y="0"/>
                </a:lnTo>
                <a:cubicBezTo>
                  <a:pt x="1614" y="0"/>
                  <a:pt x="0" y="1719"/>
                  <a:pt x="0" y="3832"/>
                </a:cubicBezTo>
                <a:lnTo>
                  <a:pt x="0" y="17767"/>
                </a:lnTo>
                <a:cubicBezTo>
                  <a:pt x="0" y="19880"/>
                  <a:pt x="1614" y="21600"/>
                  <a:pt x="3600" y="21600"/>
                </a:cubicBezTo>
                <a:lnTo>
                  <a:pt x="15382" y="21600"/>
                </a:lnTo>
                <a:cubicBezTo>
                  <a:pt x="17366" y="21600"/>
                  <a:pt x="18982" y="19880"/>
                  <a:pt x="18982" y="17767"/>
                </a:cubicBezTo>
                <a:lnTo>
                  <a:pt x="18982" y="16722"/>
                </a:lnTo>
                <a:lnTo>
                  <a:pt x="18983" y="16722"/>
                </a:lnTo>
                <a:cubicBezTo>
                  <a:pt x="21600" y="14631"/>
                  <a:pt x="21600" y="10452"/>
                  <a:pt x="18983" y="8361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923390" y="1905001"/>
            <a:ext cx="1927984" cy="371059"/>
          </a:xfrm>
          <a:prstGeom prst="roundRect">
            <a:avLst>
              <a:gd name="adj" fmla="val 50000"/>
            </a:avLst>
          </a:prstGeom>
          <a:solidFill>
            <a:srgbClr val="007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4923390" y="4442793"/>
            <a:ext cx="1927984" cy="371059"/>
          </a:xfrm>
          <a:prstGeom prst="roundRect">
            <a:avLst>
              <a:gd name="adj" fmla="val 5000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13" name="矩形 12"/>
          <p:cNvSpPr/>
          <p:nvPr/>
        </p:nvSpPr>
        <p:spPr>
          <a:xfrm>
            <a:off x="697739" y="275846"/>
            <a:ext cx="3057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教学目的和意义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/>
      <p:bldP spid="7" grpId="0" animBg="1"/>
      <p:bldP spid="9" grpId="0"/>
      <p:bldP spid="10" grpId="0" animBg="1"/>
      <p:bldP spid="11" grpId="0" animBg="1"/>
      <p:bldP spid="12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>
          <a:xfrm>
            <a:off x="2534397" y="1631130"/>
            <a:ext cx="874613" cy="874613"/>
          </a:xfrm>
          <a:custGeom>
            <a:avLst/>
            <a:gdLst>
              <a:gd name="connsiteX0" fmla="*/ 0 w 3134833"/>
              <a:gd name="connsiteY0" fmla="*/ 1567417 h 3134833"/>
              <a:gd name="connsiteX1" fmla="*/ 1567417 w 3134833"/>
              <a:gd name="connsiteY1" fmla="*/ 0 h 3134833"/>
              <a:gd name="connsiteX2" fmla="*/ 3134833 w 3134833"/>
              <a:gd name="connsiteY2" fmla="*/ 1567417 h 3134833"/>
              <a:gd name="connsiteX3" fmla="*/ 1567417 w 3134833"/>
              <a:gd name="connsiteY3" fmla="*/ 3134833 h 3134833"/>
              <a:gd name="connsiteX4" fmla="*/ 0 w 3134833"/>
              <a:gd name="connsiteY4" fmla="*/ 1567417 h 3134833"/>
              <a:gd name="connsiteX0-1" fmla="*/ 0 w 3134833"/>
              <a:gd name="connsiteY0-2" fmla="*/ 1567417 h 3134833"/>
              <a:gd name="connsiteX1-3" fmla="*/ 1567417 w 3134833"/>
              <a:gd name="connsiteY1-4" fmla="*/ 0 h 3134833"/>
              <a:gd name="connsiteX2-5" fmla="*/ 3134833 w 3134833"/>
              <a:gd name="connsiteY2-6" fmla="*/ 1567417 h 3134833"/>
              <a:gd name="connsiteX3-7" fmla="*/ 1567417 w 3134833"/>
              <a:gd name="connsiteY3-8" fmla="*/ 3134833 h 3134833"/>
              <a:gd name="connsiteX4-9" fmla="*/ 0 w 3134833"/>
              <a:gd name="connsiteY4-10" fmla="*/ 1567417 h 3134833"/>
              <a:gd name="connsiteX0-11" fmla="*/ 0 w 3134833"/>
              <a:gd name="connsiteY0-12" fmla="*/ 1567417 h 3134833"/>
              <a:gd name="connsiteX1-13" fmla="*/ 1567417 w 3134833"/>
              <a:gd name="connsiteY1-14" fmla="*/ 0 h 3134833"/>
              <a:gd name="connsiteX2-15" fmla="*/ 3134833 w 3134833"/>
              <a:gd name="connsiteY2-16" fmla="*/ 1567417 h 3134833"/>
              <a:gd name="connsiteX3-17" fmla="*/ 1567417 w 3134833"/>
              <a:gd name="connsiteY3-18" fmla="*/ 3134833 h 3134833"/>
              <a:gd name="connsiteX4-19" fmla="*/ 0 w 3134833"/>
              <a:gd name="connsiteY4-20" fmla="*/ 1567417 h 3134833"/>
              <a:gd name="connsiteX0-21" fmla="*/ 0 w 3134833"/>
              <a:gd name="connsiteY0-22" fmla="*/ 1567417 h 3134833"/>
              <a:gd name="connsiteX1-23" fmla="*/ 1567417 w 3134833"/>
              <a:gd name="connsiteY1-24" fmla="*/ 0 h 3134833"/>
              <a:gd name="connsiteX2-25" fmla="*/ 3134833 w 3134833"/>
              <a:gd name="connsiteY2-26" fmla="*/ 1567417 h 3134833"/>
              <a:gd name="connsiteX3-27" fmla="*/ 1567417 w 3134833"/>
              <a:gd name="connsiteY3-28" fmla="*/ 3134833 h 3134833"/>
              <a:gd name="connsiteX4-29" fmla="*/ 0 w 3134833"/>
              <a:gd name="connsiteY4-30" fmla="*/ 1567417 h 3134833"/>
              <a:gd name="connsiteX0-31" fmla="*/ 0 w 3134833"/>
              <a:gd name="connsiteY0-32" fmla="*/ 1567417 h 3134833"/>
              <a:gd name="connsiteX1-33" fmla="*/ 1567417 w 3134833"/>
              <a:gd name="connsiteY1-34" fmla="*/ 0 h 3134833"/>
              <a:gd name="connsiteX2-35" fmla="*/ 3134833 w 3134833"/>
              <a:gd name="connsiteY2-36" fmla="*/ 1567417 h 3134833"/>
              <a:gd name="connsiteX3-37" fmla="*/ 1567417 w 3134833"/>
              <a:gd name="connsiteY3-38" fmla="*/ 3134833 h 3134833"/>
              <a:gd name="connsiteX4-39" fmla="*/ 0 w 3134833"/>
              <a:gd name="connsiteY4-40" fmla="*/ 1567417 h 3134833"/>
              <a:gd name="connsiteX0-41" fmla="*/ 0 w 3134833"/>
              <a:gd name="connsiteY0-42" fmla="*/ 1567417 h 3134833"/>
              <a:gd name="connsiteX1-43" fmla="*/ 1567417 w 3134833"/>
              <a:gd name="connsiteY1-44" fmla="*/ 0 h 3134833"/>
              <a:gd name="connsiteX2-45" fmla="*/ 3134833 w 3134833"/>
              <a:gd name="connsiteY2-46" fmla="*/ 1567417 h 3134833"/>
              <a:gd name="connsiteX3-47" fmla="*/ 1567417 w 3134833"/>
              <a:gd name="connsiteY3-48" fmla="*/ 3134833 h 3134833"/>
              <a:gd name="connsiteX4-49" fmla="*/ 0 w 3134833"/>
              <a:gd name="connsiteY4-50" fmla="*/ 1567417 h 3134833"/>
              <a:gd name="connsiteX0-51" fmla="*/ 0 w 3134833"/>
              <a:gd name="connsiteY0-52" fmla="*/ 1567417 h 3134833"/>
              <a:gd name="connsiteX1-53" fmla="*/ 1567417 w 3134833"/>
              <a:gd name="connsiteY1-54" fmla="*/ 0 h 3134833"/>
              <a:gd name="connsiteX2-55" fmla="*/ 3134833 w 3134833"/>
              <a:gd name="connsiteY2-56" fmla="*/ 1567417 h 3134833"/>
              <a:gd name="connsiteX3-57" fmla="*/ 1567417 w 3134833"/>
              <a:gd name="connsiteY3-58" fmla="*/ 3134833 h 3134833"/>
              <a:gd name="connsiteX4-59" fmla="*/ 0 w 3134833"/>
              <a:gd name="connsiteY4-60" fmla="*/ 1567417 h 3134833"/>
              <a:gd name="connsiteX0-61" fmla="*/ 0 w 3134833"/>
              <a:gd name="connsiteY0-62" fmla="*/ 1567417 h 3134833"/>
              <a:gd name="connsiteX1-63" fmla="*/ 1567417 w 3134833"/>
              <a:gd name="connsiteY1-64" fmla="*/ 0 h 3134833"/>
              <a:gd name="connsiteX2-65" fmla="*/ 3134833 w 3134833"/>
              <a:gd name="connsiteY2-66" fmla="*/ 1567417 h 3134833"/>
              <a:gd name="connsiteX3-67" fmla="*/ 1567417 w 3134833"/>
              <a:gd name="connsiteY3-68" fmla="*/ 3134833 h 3134833"/>
              <a:gd name="connsiteX4-69" fmla="*/ 0 w 3134833"/>
              <a:gd name="connsiteY4-70" fmla="*/ 1567417 h 3134833"/>
              <a:gd name="connsiteX0-71" fmla="*/ 0 w 3134833"/>
              <a:gd name="connsiteY0-72" fmla="*/ 1567417 h 3134833"/>
              <a:gd name="connsiteX1-73" fmla="*/ 1567417 w 3134833"/>
              <a:gd name="connsiteY1-74" fmla="*/ 0 h 3134833"/>
              <a:gd name="connsiteX2-75" fmla="*/ 3134833 w 3134833"/>
              <a:gd name="connsiteY2-76" fmla="*/ 1567417 h 3134833"/>
              <a:gd name="connsiteX3-77" fmla="*/ 1567417 w 3134833"/>
              <a:gd name="connsiteY3-78" fmla="*/ 3134833 h 3134833"/>
              <a:gd name="connsiteX4-79" fmla="*/ 0 w 3134833"/>
              <a:gd name="connsiteY4-80" fmla="*/ 1567417 h 3134833"/>
              <a:gd name="connsiteX0-81" fmla="*/ 0 w 3134833"/>
              <a:gd name="connsiteY0-82" fmla="*/ 1567417 h 3134833"/>
              <a:gd name="connsiteX1-83" fmla="*/ 1567417 w 3134833"/>
              <a:gd name="connsiteY1-84" fmla="*/ 0 h 3134833"/>
              <a:gd name="connsiteX2-85" fmla="*/ 3134833 w 3134833"/>
              <a:gd name="connsiteY2-86" fmla="*/ 1567417 h 3134833"/>
              <a:gd name="connsiteX3-87" fmla="*/ 1567417 w 3134833"/>
              <a:gd name="connsiteY3-88" fmla="*/ 3134833 h 3134833"/>
              <a:gd name="connsiteX4-89" fmla="*/ 0 w 3134833"/>
              <a:gd name="connsiteY4-90" fmla="*/ 1567417 h 3134833"/>
              <a:gd name="connsiteX0-91" fmla="*/ 0 w 3134833"/>
              <a:gd name="connsiteY0-92" fmla="*/ 1567417 h 3134833"/>
              <a:gd name="connsiteX1-93" fmla="*/ 1567417 w 3134833"/>
              <a:gd name="connsiteY1-94" fmla="*/ 0 h 3134833"/>
              <a:gd name="connsiteX2-95" fmla="*/ 3134833 w 3134833"/>
              <a:gd name="connsiteY2-96" fmla="*/ 1567417 h 3134833"/>
              <a:gd name="connsiteX3-97" fmla="*/ 1567417 w 3134833"/>
              <a:gd name="connsiteY3-98" fmla="*/ 3134833 h 3134833"/>
              <a:gd name="connsiteX4-99" fmla="*/ 0 w 3134833"/>
              <a:gd name="connsiteY4-100" fmla="*/ 1567417 h 3134833"/>
              <a:gd name="connsiteX0-101" fmla="*/ 0 w 3134833"/>
              <a:gd name="connsiteY0-102" fmla="*/ 1567417 h 3134833"/>
              <a:gd name="connsiteX1-103" fmla="*/ 1567417 w 3134833"/>
              <a:gd name="connsiteY1-104" fmla="*/ 0 h 3134833"/>
              <a:gd name="connsiteX2-105" fmla="*/ 3134833 w 3134833"/>
              <a:gd name="connsiteY2-106" fmla="*/ 1567417 h 3134833"/>
              <a:gd name="connsiteX3-107" fmla="*/ 1567417 w 3134833"/>
              <a:gd name="connsiteY3-108" fmla="*/ 3134833 h 3134833"/>
              <a:gd name="connsiteX4-109" fmla="*/ 0 w 3134833"/>
              <a:gd name="connsiteY4-110" fmla="*/ 1567417 h 3134833"/>
              <a:gd name="connsiteX0-111" fmla="*/ 0 w 3134833"/>
              <a:gd name="connsiteY0-112" fmla="*/ 1567417 h 3134833"/>
              <a:gd name="connsiteX1-113" fmla="*/ 1567417 w 3134833"/>
              <a:gd name="connsiteY1-114" fmla="*/ 0 h 3134833"/>
              <a:gd name="connsiteX2-115" fmla="*/ 3134833 w 3134833"/>
              <a:gd name="connsiteY2-116" fmla="*/ 1567417 h 3134833"/>
              <a:gd name="connsiteX3-117" fmla="*/ 1567417 w 3134833"/>
              <a:gd name="connsiteY3-118" fmla="*/ 3134833 h 3134833"/>
              <a:gd name="connsiteX4-119" fmla="*/ 0 w 3134833"/>
              <a:gd name="connsiteY4-120" fmla="*/ 1567417 h 31348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134833" h="3134833">
                <a:moveTo>
                  <a:pt x="0" y="1567417"/>
                </a:moveTo>
                <a:cubicBezTo>
                  <a:pt x="1478" y="1151270"/>
                  <a:pt x="1215066" y="1476"/>
                  <a:pt x="1567417" y="0"/>
                </a:cubicBezTo>
                <a:cubicBezTo>
                  <a:pt x="1898504" y="1476"/>
                  <a:pt x="3133356" y="1098108"/>
                  <a:pt x="3134833" y="1567417"/>
                </a:cubicBezTo>
                <a:cubicBezTo>
                  <a:pt x="3133356" y="2015461"/>
                  <a:pt x="1951665" y="3122724"/>
                  <a:pt x="1567417" y="3134833"/>
                </a:cubicBezTo>
                <a:cubicBezTo>
                  <a:pt x="1119373" y="3133356"/>
                  <a:pt x="1477" y="1994196"/>
                  <a:pt x="0" y="1567417"/>
                </a:cubicBezTo>
                <a:close/>
              </a:path>
            </a:pathLst>
          </a:custGeom>
          <a:solidFill>
            <a:srgbClr val="007E39"/>
          </a:solidFill>
          <a:ln w="63500" cmpd="thinThick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1747814" y="4592665"/>
            <a:ext cx="2447778" cy="157558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104067" y="4592665"/>
            <a:ext cx="2447778" cy="1575581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4882564" y="4592665"/>
            <a:ext cx="2447778" cy="1575581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KSO_Shape"/>
          <p:cNvSpPr/>
          <p:nvPr/>
        </p:nvSpPr>
        <p:spPr>
          <a:xfrm>
            <a:off x="8890650" y="1631130"/>
            <a:ext cx="874613" cy="874613"/>
          </a:xfrm>
          <a:custGeom>
            <a:avLst/>
            <a:gdLst>
              <a:gd name="connsiteX0" fmla="*/ 0 w 3134833"/>
              <a:gd name="connsiteY0" fmla="*/ 1567417 h 3134833"/>
              <a:gd name="connsiteX1" fmla="*/ 1567417 w 3134833"/>
              <a:gd name="connsiteY1" fmla="*/ 0 h 3134833"/>
              <a:gd name="connsiteX2" fmla="*/ 3134833 w 3134833"/>
              <a:gd name="connsiteY2" fmla="*/ 1567417 h 3134833"/>
              <a:gd name="connsiteX3" fmla="*/ 1567417 w 3134833"/>
              <a:gd name="connsiteY3" fmla="*/ 3134833 h 3134833"/>
              <a:gd name="connsiteX4" fmla="*/ 0 w 3134833"/>
              <a:gd name="connsiteY4" fmla="*/ 1567417 h 3134833"/>
              <a:gd name="connsiteX0-1" fmla="*/ 0 w 3134833"/>
              <a:gd name="connsiteY0-2" fmla="*/ 1567417 h 3134833"/>
              <a:gd name="connsiteX1-3" fmla="*/ 1567417 w 3134833"/>
              <a:gd name="connsiteY1-4" fmla="*/ 0 h 3134833"/>
              <a:gd name="connsiteX2-5" fmla="*/ 3134833 w 3134833"/>
              <a:gd name="connsiteY2-6" fmla="*/ 1567417 h 3134833"/>
              <a:gd name="connsiteX3-7" fmla="*/ 1567417 w 3134833"/>
              <a:gd name="connsiteY3-8" fmla="*/ 3134833 h 3134833"/>
              <a:gd name="connsiteX4-9" fmla="*/ 0 w 3134833"/>
              <a:gd name="connsiteY4-10" fmla="*/ 1567417 h 3134833"/>
              <a:gd name="connsiteX0-11" fmla="*/ 0 w 3134833"/>
              <a:gd name="connsiteY0-12" fmla="*/ 1567417 h 3134833"/>
              <a:gd name="connsiteX1-13" fmla="*/ 1567417 w 3134833"/>
              <a:gd name="connsiteY1-14" fmla="*/ 0 h 3134833"/>
              <a:gd name="connsiteX2-15" fmla="*/ 3134833 w 3134833"/>
              <a:gd name="connsiteY2-16" fmla="*/ 1567417 h 3134833"/>
              <a:gd name="connsiteX3-17" fmla="*/ 1567417 w 3134833"/>
              <a:gd name="connsiteY3-18" fmla="*/ 3134833 h 3134833"/>
              <a:gd name="connsiteX4-19" fmla="*/ 0 w 3134833"/>
              <a:gd name="connsiteY4-20" fmla="*/ 1567417 h 3134833"/>
              <a:gd name="connsiteX0-21" fmla="*/ 0 w 3134833"/>
              <a:gd name="connsiteY0-22" fmla="*/ 1567417 h 3134833"/>
              <a:gd name="connsiteX1-23" fmla="*/ 1567417 w 3134833"/>
              <a:gd name="connsiteY1-24" fmla="*/ 0 h 3134833"/>
              <a:gd name="connsiteX2-25" fmla="*/ 3134833 w 3134833"/>
              <a:gd name="connsiteY2-26" fmla="*/ 1567417 h 3134833"/>
              <a:gd name="connsiteX3-27" fmla="*/ 1567417 w 3134833"/>
              <a:gd name="connsiteY3-28" fmla="*/ 3134833 h 3134833"/>
              <a:gd name="connsiteX4-29" fmla="*/ 0 w 3134833"/>
              <a:gd name="connsiteY4-30" fmla="*/ 1567417 h 3134833"/>
              <a:gd name="connsiteX0-31" fmla="*/ 0 w 3134833"/>
              <a:gd name="connsiteY0-32" fmla="*/ 1567417 h 3134833"/>
              <a:gd name="connsiteX1-33" fmla="*/ 1567417 w 3134833"/>
              <a:gd name="connsiteY1-34" fmla="*/ 0 h 3134833"/>
              <a:gd name="connsiteX2-35" fmla="*/ 3134833 w 3134833"/>
              <a:gd name="connsiteY2-36" fmla="*/ 1567417 h 3134833"/>
              <a:gd name="connsiteX3-37" fmla="*/ 1567417 w 3134833"/>
              <a:gd name="connsiteY3-38" fmla="*/ 3134833 h 3134833"/>
              <a:gd name="connsiteX4-39" fmla="*/ 0 w 3134833"/>
              <a:gd name="connsiteY4-40" fmla="*/ 1567417 h 3134833"/>
              <a:gd name="connsiteX0-41" fmla="*/ 0 w 3134833"/>
              <a:gd name="connsiteY0-42" fmla="*/ 1567417 h 3134833"/>
              <a:gd name="connsiteX1-43" fmla="*/ 1567417 w 3134833"/>
              <a:gd name="connsiteY1-44" fmla="*/ 0 h 3134833"/>
              <a:gd name="connsiteX2-45" fmla="*/ 3134833 w 3134833"/>
              <a:gd name="connsiteY2-46" fmla="*/ 1567417 h 3134833"/>
              <a:gd name="connsiteX3-47" fmla="*/ 1567417 w 3134833"/>
              <a:gd name="connsiteY3-48" fmla="*/ 3134833 h 3134833"/>
              <a:gd name="connsiteX4-49" fmla="*/ 0 w 3134833"/>
              <a:gd name="connsiteY4-50" fmla="*/ 1567417 h 3134833"/>
              <a:gd name="connsiteX0-51" fmla="*/ 0 w 3134833"/>
              <a:gd name="connsiteY0-52" fmla="*/ 1567417 h 3134833"/>
              <a:gd name="connsiteX1-53" fmla="*/ 1567417 w 3134833"/>
              <a:gd name="connsiteY1-54" fmla="*/ 0 h 3134833"/>
              <a:gd name="connsiteX2-55" fmla="*/ 3134833 w 3134833"/>
              <a:gd name="connsiteY2-56" fmla="*/ 1567417 h 3134833"/>
              <a:gd name="connsiteX3-57" fmla="*/ 1567417 w 3134833"/>
              <a:gd name="connsiteY3-58" fmla="*/ 3134833 h 3134833"/>
              <a:gd name="connsiteX4-59" fmla="*/ 0 w 3134833"/>
              <a:gd name="connsiteY4-60" fmla="*/ 1567417 h 3134833"/>
              <a:gd name="connsiteX0-61" fmla="*/ 0 w 3134833"/>
              <a:gd name="connsiteY0-62" fmla="*/ 1567417 h 3134833"/>
              <a:gd name="connsiteX1-63" fmla="*/ 1567417 w 3134833"/>
              <a:gd name="connsiteY1-64" fmla="*/ 0 h 3134833"/>
              <a:gd name="connsiteX2-65" fmla="*/ 3134833 w 3134833"/>
              <a:gd name="connsiteY2-66" fmla="*/ 1567417 h 3134833"/>
              <a:gd name="connsiteX3-67" fmla="*/ 1567417 w 3134833"/>
              <a:gd name="connsiteY3-68" fmla="*/ 3134833 h 3134833"/>
              <a:gd name="connsiteX4-69" fmla="*/ 0 w 3134833"/>
              <a:gd name="connsiteY4-70" fmla="*/ 1567417 h 3134833"/>
              <a:gd name="connsiteX0-71" fmla="*/ 0 w 3134833"/>
              <a:gd name="connsiteY0-72" fmla="*/ 1567417 h 3134833"/>
              <a:gd name="connsiteX1-73" fmla="*/ 1567417 w 3134833"/>
              <a:gd name="connsiteY1-74" fmla="*/ 0 h 3134833"/>
              <a:gd name="connsiteX2-75" fmla="*/ 3134833 w 3134833"/>
              <a:gd name="connsiteY2-76" fmla="*/ 1567417 h 3134833"/>
              <a:gd name="connsiteX3-77" fmla="*/ 1567417 w 3134833"/>
              <a:gd name="connsiteY3-78" fmla="*/ 3134833 h 3134833"/>
              <a:gd name="connsiteX4-79" fmla="*/ 0 w 3134833"/>
              <a:gd name="connsiteY4-80" fmla="*/ 1567417 h 3134833"/>
              <a:gd name="connsiteX0-81" fmla="*/ 0 w 3134833"/>
              <a:gd name="connsiteY0-82" fmla="*/ 1567417 h 3134833"/>
              <a:gd name="connsiteX1-83" fmla="*/ 1567417 w 3134833"/>
              <a:gd name="connsiteY1-84" fmla="*/ 0 h 3134833"/>
              <a:gd name="connsiteX2-85" fmla="*/ 3134833 w 3134833"/>
              <a:gd name="connsiteY2-86" fmla="*/ 1567417 h 3134833"/>
              <a:gd name="connsiteX3-87" fmla="*/ 1567417 w 3134833"/>
              <a:gd name="connsiteY3-88" fmla="*/ 3134833 h 3134833"/>
              <a:gd name="connsiteX4-89" fmla="*/ 0 w 3134833"/>
              <a:gd name="connsiteY4-90" fmla="*/ 1567417 h 3134833"/>
              <a:gd name="connsiteX0-91" fmla="*/ 0 w 3134833"/>
              <a:gd name="connsiteY0-92" fmla="*/ 1567417 h 3134833"/>
              <a:gd name="connsiteX1-93" fmla="*/ 1567417 w 3134833"/>
              <a:gd name="connsiteY1-94" fmla="*/ 0 h 3134833"/>
              <a:gd name="connsiteX2-95" fmla="*/ 3134833 w 3134833"/>
              <a:gd name="connsiteY2-96" fmla="*/ 1567417 h 3134833"/>
              <a:gd name="connsiteX3-97" fmla="*/ 1567417 w 3134833"/>
              <a:gd name="connsiteY3-98" fmla="*/ 3134833 h 3134833"/>
              <a:gd name="connsiteX4-99" fmla="*/ 0 w 3134833"/>
              <a:gd name="connsiteY4-100" fmla="*/ 1567417 h 3134833"/>
              <a:gd name="connsiteX0-101" fmla="*/ 0 w 3134833"/>
              <a:gd name="connsiteY0-102" fmla="*/ 1567417 h 3134833"/>
              <a:gd name="connsiteX1-103" fmla="*/ 1567417 w 3134833"/>
              <a:gd name="connsiteY1-104" fmla="*/ 0 h 3134833"/>
              <a:gd name="connsiteX2-105" fmla="*/ 3134833 w 3134833"/>
              <a:gd name="connsiteY2-106" fmla="*/ 1567417 h 3134833"/>
              <a:gd name="connsiteX3-107" fmla="*/ 1567417 w 3134833"/>
              <a:gd name="connsiteY3-108" fmla="*/ 3134833 h 3134833"/>
              <a:gd name="connsiteX4-109" fmla="*/ 0 w 3134833"/>
              <a:gd name="connsiteY4-110" fmla="*/ 1567417 h 3134833"/>
              <a:gd name="connsiteX0-111" fmla="*/ 0 w 3134833"/>
              <a:gd name="connsiteY0-112" fmla="*/ 1567417 h 3134833"/>
              <a:gd name="connsiteX1-113" fmla="*/ 1567417 w 3134833"/>
              <a:gd name="connsiteY1-114" fmla="*/ 0 h 3134833"/>
              <a:gd name="connsiteX2-115" fmla="*/ 3134833 w 3134833"/>
              <a:gd name="connsiteY2-116" fmla="*/ 1567417 h 3134833"/>
              <a:gd name="connsiteX3-117" fmla="*/ 1567417 w 3134833"/>
              <a:gd name="connsiteY3-118" fmla="*/ 3134833 h 3134833"/>
              <a:gd name="connsiteX4-119" fmla="*/ 0 w 3134833"/>
              <a:gd name="connsiteY4-120" fmla="*/ 1567417 h 31348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134833" h="3134833">
                <a:moveTo>
                  <a:pt x="0" y="1567417"/>
                </a:moveTo>
                <a:cubicBezTo>
                  <a:pt x="1478" y="1151270"/>
                  <a:pt x="1215066" y="1476"/>
                  <a:pt x="1567417" y="0"/>
                </a:cubicBezTo>
                <a:cubicBezTo>
                  <a:pt x="1898504" y="1476"/>
                  <a:pt x="3133356" y="1098108"/>
                  <a:pt x="3134833" y="1567417"/>
                </a:cubicBezTo>
                <a:cubicBezTo>
                  <a:pt x="3133356" y="2015461"/>
                  <a:pt x="1951665" y="3122724"/>
                  <a:pt x="1567417" y="3134833"/>
                </a:cubicBezTo>
                <a:cubicBezTo>
                  <a:pt x="1119373" y="3133356"/>
                  <a:pt x="1477" y="1994196"/>
                  <a:pt x="0" y="1567417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63500" cmpd="thinThick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KSO_Shape"/>
          <p:cNvSpPr/>
          <p:nvPr/>
        </p:nvSpPr>
        <p:spPr>
          <a:xfrm>
            <a:off x="5669147" y="1631130"/>
            <a:ext cx="874613" cy="874613"/>
          </a:xfrm>
          <a:custGeom>
            <a:avLst/>
            <a:gdLst>
              <a:gd name="connsiteX0" fmla="*/ 0 w 3134833"/>
              <a:gd name="connsiteY0" fmla="*/ 1567417 h 3134833"/>
              <a:gd name="connsiteX1" fmla="*/ 1567417 w 3134833"/>
              <a:gd name="connsiteY1" fmla="*/ 0 h 3134833"/>
              <a:gd name="connsiteX2" fmla="*/ 3134833 w 3134833"/>
              <a:gd name="connsiteY2" fmla="*/ 1567417 h 3134833"/>
              <a:gd name="connsiteX3" fmla="*/ 1567417 w 3134833"/>
              <a:gd name="connsiteY3" fmla="*/ 3134833 h 3134833"/>
              <a:gd name="connsiteX4" fmla="*/ 0 w 3134833"/>
              <a:gd name="connsiteY4" fmla="*/ 1567417 h 3134833"/>
              <a:gd name="connsiteX0-1" fmla="*/ 0 w 3134833"/>
              <a:gd name="connsiteY0-2" fmla="*/ 1567417 h 3134833"/>
              <a:gd name="connsiteX1-3" fmla="*/ 1567417 w 3134833"/>
              <a:gd name="connsiteY1-4" fmla="*/ 0 h 3134833"/>
              <a:gd name="connsiteX2-5" fmla="*/ 3134833 w 3134833"/>
              <a:gd name="connsiteY2-6" fmla="*/ 1567417 h 3134833"/>
              <a:gd name="connsiteX3-7" fmla="*/ 1567417 w 3134833"/>
              <a:gd name="connsiteY3-8" fmla="*/ 3134833 h 3134833"/>
              <a:gd name="connsiteX4-9" fmla="*/ 0 w 3134833"/>
              <a:gd name="connsiteY4-10" fmla="*/ 1567417 h 3134833"/>
              <a:gd name="connsiteX0-11" fmla="*/ 0 w 3134833"/>
              <a:gd name="connsiteY0-12" fmla="*/ 1567417 h 3134833"/>
              <a:gd name="connsiteX1-13" fmla="*/ 1567417 w 3134833"/>
              <a:gd name="connsiteY1-14" fmla="*/ 0 h 3134833"/>
              <a:gd name="connsiteX2-15" fmla="*/ 3134833 w 3134833"/>
              <a:gd name="connsiteY2-16" fmla="*/ 1567417 h 3134833"/>
              <a:gd name="connsiteX3-17" fmla="*/ 1567417 w 3134833"/>
              <a:gd name="connsiteY3-18" fmla="*/ 3134833 h 3134833"/>
              <a:gd name="connsiteX4-19" fmla="*/ 0 w 3134833"/>
              <a:gd name="connsiteY4-20" fmla="*/ 1567417 h 3134833"/>
              <a:gd name="connsiteX0-21" fmla="*/ 0 w 3134833"/>
              <a:gd name="connsiteY0-22" fmla="*/ 1567417 h 3134833"/>
              <a:gd name="connsiteX1-23" fmla="*/ 1567417 w 3134833"/>
              <a:gd name="connsiteY1-24" fmla="*/ 0 h 3134833"/>
              <a:gd name="connsiteX2-25" fmla="*/ 3134833 w 3134833"/>
              <a:gd name="connsiteY2-26" fmla="*/ 1567417 h 3134833"/>
              <a:gd name="connsiteX3-27" fmla="*/ 1567417 w 3134833"/>
              <a:gd name="connsiteY3-28" fmla="*/ 3134833 h 3134833"/>
              <a:gd name="connsiteX4-29" fmla="*/ 0 w 3134833"/>
              <a:gd name="connsiteY4-30" fmla="*/ 1567417 h 3134833"/>
              <a:gd name="connsiteX0-31" fmla="*/ 0 w 3134833"/>
              <a:gd name="connsiteY0-32" fmla="*/ 1567417 h 3134833"/>
              <a:gd name="connsiteX1-33" fmla="*/ 1567417 w 3134833"/>
              <a:gd name="connsiteY1-34" fmla="*/ 0 h 3134833"/>
              <a:gd name="connsiteX2-35" fmla="*/ 3134833 w 3134833"/>
              <a:gd name="connsiteY2-36" fmla="*/ 1567417 h 3134833"/>
              <a:gd name="connsiteX3-37" fmla="*/ 1567417 w 3134833"/>
              <a:gd name="connsiteY3-38" fmla="*/ 3134833 h 3134833"/>
              <a:gd name="connsiteX4-39" fmla="*/ 0 w 3134833"/>
              <a:gd name="connsiteY4-40" fmla="*/ 1567417 h 3134833"/>
              <a:gd name="connsiteX0-41" fmla="*/ 0 w 3134833"/>
              <a:gd name="connsiteY0-42" fmla="*/ 1567417 h 3134833"/>
              <a:gd name="connsiteX1-43" fmla="*/ 1567417 w 3134833"/>
              <a:gd name="connsiteY1-44" fmla="*/ 0 h 3134833"/>
              <a:gd name="connsiteX2-45" fmla="*/ 3134833 w 3134833"/>
              <a:gd name="connsiteY2-46" fmla="*/ 1567417 h 3134833"/>
              <a:gd name="connsiteX3-47" fmla="*/ 1567417 w 3134833"/>
              <a:gd name="connsiteY3-48" fmla="*/ 3134833 h 3134833"/>
              <a:gd name="connsiteX4-49" fmla="*/ 0 w 3134833"/>
              <a:gd name="connsiteY4-50" fmla="*/ 1567417 h 3134833"/>
              <a:gd name="connsiteX0-51" fmla="*/ 0 w 3134833"/>
              <a:gd name="connsiteY0-52" fmla="*/ 1567417 h 3134833"/>
              <a:gd name="connsiteX1-53" fmla="*/ 1567417 w 3134833"/>
              <a:gd name="connsiteY1-54" fmla="*/ 0 h 3134833"/>
              <a:gd name="connsiteX2-55" fmla="*/ 3134833 w 3134833"/>
              <a:gd name="connsiteY2-56" fmla="*/ 1567417 h 3134833"/>
              <a:gd name="connsiteX3-57" fmla="*/ 1567417 w 3134833"/>
              <a:gd name="connsiteY3-58" fmla="*/ 3134833 h 3134833"/>
              <a:gd name="connsiteX4-59" fmla="*/ 0 w 3134833"/>
              <a:gd name="connsiteY4-60" fmla="*/ 1567417 h 3134833"/>
              <a:gd name="connsiteX0-61" fmla="*/ 0 w 3134833"/>
              <a:gd name="connsiteY0-62" fmla="*/ 1567417 h 3134833"/>
              <a:gd name="connsiteX1-63" fmla="*/ 1567417 w 3134833"/>
              <a:gd name="connsiteY1-64" fmla="*/ 0 h 3134833"/>
              <a:gd name="connsiteX2-65" fmla="*/ 3134833 w 3134833"/>
              <a:gd name="connsiteY2-66" fmla="*/ 1567417 h 3134833"/>
              <a:gd name="connsiteX3-67" fmla="*/ 1567417 w 3134833"/>
              <a:gd name="connsiteY3-68" fmla="*/ 3134833 h 3134833"/>
              <a:gd name="connsiteX4-69" fmla="*/ 0 w 3134833"/>
              <a:gd name="connsiteY4-70" fmla="*/ 1567417 h 3134833"/>
              <a:gd name="connsiteX0-71" fmla="*/ 0 w 3134833"/>
              <a:gd name="connsiteY0-72" fmla="*/ 1567417 h 3134833"/>
              <a:gd name="connsiteX1-73" fmla="*/ 1567417 w 3134833"/>
              <a:gd name="connsiteY1-74" fmla="*/ 0 h 3134833"/>
              <a:gd name="connsiteX2-75" fmla="*/ 3134833 w 3134833"/>
              <a:gd name="connsiteY2-76" fmla="*/ 1567417 h 3134833"/>
              <a:gd name="connsiteX3-77" fmla="*/ 1567417 w 3134833"/>
              <a:gd name="connsiteY3-78" fmla="*/ 3134833 h 3134833"/>
              <a:gd name="connsiteX4-79" fmla="*/ 0 w 3134833"/>
              <a:gd name="connsiteY4-80" fmla="*/ 1567417 h 3134833"/>
              <a:gd name="connsiteX0-81" fmla="*/ 0 w 3134833"/>
              <a:gd name="connsiteY0-82" fmla="*/ 1567417 h 3134833"/>
              <a:gd name="connsiteX1-83" fmla="*/ 1567417 w 3134833"/>
              <a:gd name="connsiteY1-84" fmla="*/ 0 h 3134833"/>
              <a:gd name="connsiteX2-85" fmla="*/ 3134833 w 3134833"/>
              <a:gd name="connsiteY2-86" fmla="*/ 1567417 h 3134833"/>
              <a:gd name="connsiteX3-87" fmla="*/ 1567417 w 3134833"/>
              <a:gd name="connsiteY3-88" fmla="*/ 3134833 h 3134833"/>
              <a:gd name="connsiteX4-89" fmla="*/ 0 w 3134833"/>
              <a:gd name="connsiteY4-90" fmla="*/ 1567417 h 3134833"/>
              <a:gd name="connsiteX0-91" fmla="*/ 0 w 3134833"/>
              <a:gd name="connsiteY0-92" fmla="*/ 1567417 h 3134833"/>
              <a:gd name="connsiteX1-93" fmla="*/ 1567417 w 3134833"/>
              <a:gd name="connsiteY1-94" fmla="*/ 0 h 3134833"/>
              <a:gd name="connsiteX2-95" fmla="*/ 3134833 w 3134833"/>
              <a:gd name="connsiteY2-96" fmla="*/ 1567417 h 3134833"/>
              <a:gd name="connsiteX3-97" fmla="*/ 1567417 w 3134833"/>
              <a:gd name="connsiteY3-98" fmla="*/ 3134833 h 3134833"/>
              <a:gd name="connsiteX4-99" fmla="*/ 0 w 3134833"/>
              <a:gd name="connsiteY4-100" fmla="*/ 1567417 h 3134833"/>
              <a:gd name="connsiteX0-101" fmla="*/ 0 w 3134833"/>
              <a:gd name="connsiteY0-102" fmla="*/ 1567417 h 3134833"/>
              <a:gd name="connsiteX1-103" fmla="*/ 1567417 w 3134833"/>
              <a:gd name="connsiteY1-104" fmla="*/ 0 h 3134833"/>
              <a:gd name="connsiteX2-105" fmla="*/ 3134833 w 3134833"/>
              <a:gd name="connsiteY2-106" fmla="*/ 1567417 h 3134833"/>
              <a:gd name="connsiteX3-107" fmla="*/ 1567417 w 3134833"/>
              <a:gd name="connsiteY3-108" fmla="*/ 3134833 h 3134833"/>
              <a:gd name="connsiteX4-109" fmla="*/ 0 w 3134833"/>
              <a:gd name="connsiteY4-110" fmla="*/ 1567417 h 3134833"/>
              <a:gd name="connsiteX0-111" fmla="*/ 0 w 3134833"/>
              <a:gd name="connsiteY0-112" fmla="*/ 1567417 h 3134833"/>
              <a:gd name="connsiteX1-113" fmla="*/ 1567417 w 3134833"/>
              <a:gd name="connsiteY1-114" fmla="*/ 0 h 3134833"/>
              <a:gd name="connsiteX2-115" fmla="*/ 3134833 w 3134833"/>
              <a:gd name="connsiteY2-116" fmla="*/ 1567417 h 3134833"/>
              <a:gd name="connsiteX3-117" fmla="*/ 1567417 w 3134833"/>
              <a:gd name="connsiteY3-118" fmla="*/ 3134833 h 3134833"/>
              <a:gd name="connsiteX4-119" fmla="*/ 0 w 3134833"/>
              <a:gd name="connsiteY4-120" fmla="*/ 1567417 h 31348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134833" h="3134833">
                <a:moveTo>
                  <a:pt x="0" y="1567417"/>
                </a:moveTo>
                <a:cubicBezTo>
                  <a:pt x="1478" y="1151270"/>
                  <a:pt x="1215066" y="1476"/>
                  <a:pt x="1567417" y="0"/>
                </a:cubicBezTo>
                <a:cubicBezTo>
                  <a:pt x="1898504" y="1476"/>
                  <a:pt x="3133356" y="1098108"/>
                  <a:pt x="3134833" y="1567417"/>
                </a:cubicBezTo>
                <a:cubicBezTo>
                  <a:pt x="3133356" y="2015461"/>
                  <a:pt x="1951665" y="3122724"/>
                  <a:pt x="1567417" y="3134833"/>
                </a:cubicBezTo>
                <a:cubicBezTo>
                  <a:pt x="1119373" y="3133356"/>
                  <a:pt x="1477" y="1994196"/>
                  <a:pt x="0" y="1567417"/>
                </a:cubicBezTo>
                <a:close/>
              </a:path>
            </a:pathLst>
          </a:custGeom>
          <a:solidFill>
            <a:srgbClr val="00B050"/>
          </a:solidFill>
          <a:ln w="63500" cmpd="thinThick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KSO_Shape"/>
          <p:cNvSpPr/>
          <p:nvPr/>
        </p:nvSpPr>
        <p:spPr bwMode="auto">
          <a:xfrm>
            <a:off x="2751349" y="1880225"/>
            <a:ext cx="440708" cy="384885"/>
          </a:xfrm>
          <a:custGeom>
            <a:avLst/>
            <a:gdLst>
              <a:gd name="T0" fmla="*/ 1506598 w 2143125"/>
              <a:gd name="T1" fmla="*/ 447803 h 1871663"/>
              <a:gd name="T2" fmla="*/ 1592777 w 2143125"/>
              <a:gd name="T3" fmla="*/ 499339 h 1871663"/>
              <a:gd name="T4" fmla="*/ 1655174 w 2143125"/>
              <a:gd name="T5" fmla="*/ 576523 h 1871663"/>
              <a:gd name="T6" fmla="*/ 1690965 w 2143125"/>
              <a:gd name="T7" fmla="*/ 723128 h 1871663"/>
              <a:gd name="T8" fmla="*/ 1661768 w 2143125"/>
              <a:gd name="T9" fmla="*/ 839846 h 1871663"/>
              <a:gd name="T10" fmla="*/ 1589952 w 2143125"/>
              <a:gd name="T11" fmla="*/ 932091 h 1871663"/>
              <a:gd name="T12" fmla="*/ 1653526 w 2143125"/>
              <a:gd name="T13" fmla="*/ 1027396 h 1871663"/>
              <a:gd name="T14" fmla="*/ 1757836 w 2143125"/>
              <a:gd name="T15" fmla="*/ 1106934 h 1871663"/>
              <a:gd name="T16" fmla="*/ 1838129 w 2143125"/>
              <a:gd name="T17" fmla="*/ 1211180 h 1871663"/>
              <a:gd name="T18" fmla="*/ 1888988 w 2143125"/>
              <a:gd name="T19" fmla="*/ 1334488 h 1871663"/>
              <a:gd name="T20" fmla="*/ 1905000 w 2143125"/>
              <a:gd name="T21" fmla="*/ 1464855 h 1871663"/>
              <a:gd name="T22" fmla="*/ 1875567 w 2143125"/>
              <a:gd name="T23" fmla="*/ 1522273 h 1871663"/>
              <a:gd name="T24" fmla="*/ 1735232 w 2143125"/>
              <a:gd name="T25" fmla="*/ 1607224 h 1871663"/>
              <a:gd name="T26" fmla="*/ 1502360 w 2143125"/>
              <a:gd name="T27" fmla="*/ 1659464 h 1871663"/>
              <a:gd name="T28" fmla="*/ 1183544 w 2143125"/>
              <a:gd name="T29" fmla="*/ 1640639 h 1871663"/>
              <a:gd name="T30" fmla="*/ 976101 w 2143125"/>
              <a:gd name="T31" fmla="*/ 1558748 h 1871663"/>
              <a:gd name="T32" fmla="*/ 911820 w 2143125"/>
              <a:gd name="T33" fmla="*/ 1489564 h 1871663"/>
              <a:gd name="T34" fmla="*/ 910878 w 2143125"/>
              <a:gd name="T35" fmla="*/ 1391671 h 1871663"/>
              <a:gd name="T36" fmla="*/ 947375 w 2143125"/>
              <a:gd name="T37" fmla="*/ 1262009 h 1871663"/>
              <a:gd name="T38" fmla="*/ 1015188 w 2143125"/>
              <a:gd name="T39" fmla="*/ 1149291 h 1871663"/>
              <a:gd name="T40" fmla="*/ 1109844 w 2143125"/>
              <a:gd name="T41" fmla="*/ 1058693 h 1871663"/>
              <a:gd name="T42" fmla="*/ 1225927 w 2143125"/>
              <a:gd name="T43" fmla="*/ 995157 h 1871663"/>
              <a:gd name="T44" fmla="*/ 1159526 w 2143125"/>
              <a:gd name="T45" fmla="*/ 859613 h 1871663"/>
              <a:gd name="T46" fmla="*/ 1119969 w 2143125"/>
              <a:gd name="T47" fmla="*/ 707126 h 1871663"/>
              <a:gd name="T48" fmla="*/ 1139983 w 2143125"/>
              <a:gd name="T49" fmla="*/ 609939 h 1871663"/>
              <a:gd name="T50" fmla="*/ 1193668 w 2143125"/>
              <a:gd name="T51" fmla="*/ 523811 h 1871663"/>
              <a:gd name="T52" fmla="*/ 1273725 w 2143125"/>
              <a:gd name="T53" fmla="*/ 461923 h 1871663"/>
              <a:gd name="T54" fmla="*/ 1405585 w 2143125"/>
              <a:gd name="T55" fmla="*/ 428978 h 1871663"/>
              <a:gd name="T56" fmla="*/ 779404 w 2143125"/>
              <a:gd name="T57" fmla="*/ 20690 h 1871663"/>
              <a:gd name="T58" fmla="*/ 894409 w 2143125"/>
              <a:gd name="T59" fmla="*/ 82761 h 1871663"/>
              <a:gd name="T60" fmla="*/ 981899 w 2143125"/>
              <a:gd name="T61" fmla="*/ 178924 h 1871663"/>
              <a:gd name="T62" fmla="*/ 1032699 w 2143125"/>
              <a:gd name="T63" fmla="*/ 300243 h 1871663"/>
              <a:gd name="T64" fmla="*/ 1040224 w 2143125"/>
              <a:gd name="T65" fmla="*/ 430733 h 1871663"/>
              <a:gd name="T66" fmla="*/ 1016706 w 2143125"/>
              <a:gd name="T67" fmla="*/ 527836 h 1871663"/>
              <a:gd name="T68" fmla="*/ 955323 w 2143125"/>
              <a:gd name="T69" fmla="*/ 632933 h 1871663"/>
              <a:gd name="T70" fmla="*/ 910872 w 2143125"/>
              <a:gd name="T71" fmla="*/ 717340 h 1871663"/>
              <a:gd name="T72" fmla="*/ 1037872 w 2143125"/>
              <a:gd name="T73" fmla="*/ 872752 h 1871663"/>
              <a:gd name="T74" fmla="*/ 1054335 w 2143125"/>
              <a:gd name="T75" fmla="*/ 987959 h 1871663"/>
              <a:gd name="T76" fmla="*/ 947561 w 2143125"/>
              <a:gd name="T77" fmla="*/ 1070484 h 1871663"/>
              <a:gd name="T78" fmla="*/ 863835 w 2143125"/>
              <a:gd name="T79" fmla="*/ 1176522 h 1871663"/>
              <a:gd name="T80" fmla="*/ 808096 w 2143125"/>
              <a:gd name="T81" fmla="*/ 1301134 h 1871663"/>
              <a:gd name="T82" fmla="*/ 784812 w 2143125"/>
              <a:gd name="T83" fmla="*/ 1439852 h 1871663"/>
              <a:gd name="T84" fmla="*/ 812800 w 2143125"/>
              <a:gd name="T85" fmla="*/ 1540482 h 1871663"/>
              <a:gd name="T86" fmla="*/ 708612 w 2143125"/>
              <a:gd name="T87" fmla="*/ 1603493 h 1871663"/>
              <a:gd name="T88" fmla="*/ 460257 w 2143125"/>
              <a:gd name="T89" fmla="*/ 1590797 h 1871663"/>
              <a:gd name="T90" fmla="*/ 262937 w 2143125"/>
              <a:gd name="T91" fmla="*/ 1545184 h 1871663"/>
              <a:gd name="T92" fmla="*/ 111713 w 2143125"/>
              <a:gd name="T93" fmla="*/ 1474884 h 1871663"/>
              <a:gd name="T94" fmla="*/ 20461 w 2143125"/>
              <a:gd name="T95" fmla="*/ 1388127 h 1871663"/>
              <a:gd name="T96" fmla="*/ 1411 w 2143125"/>
              <a:gd name="T97" fmla="*/ 1275741 h 1871663"/>
              <a:gd name="T98" fmla="*/ 28928 w 2143125"/>
              <a:gd name="T99" fmla="*/ 1127383 h 1871663"/>
              <a:gd name="T100" fmla="*/ 87959 w 2143125"/>
              <a:gd name="T101" fmla="*/ 992661 h 1871663"/>
              <a:gd name="T102" fmla="*/ 219192 w 2143125"/>
              <a:gd name="T103" fmla="*/ 832076 h 1871663"/>
              <a:gd name="T104" fmla="*/ 362185 w 2143125"/>
              <a:gd name="T105" fmla="*/ 734974 h 1871663"/>
              <a:gd name="T106" fmla="*/ 363831 w 2143125"/>
              <a:gd name="T107" fmla="*/ 643748 h 1871663"/>
              <a:gd name="T108" fmla="*/ 285515 w 2143125"/>
              <a:gd name="T109" fmla="*/ 505030 h 1871663"/>
              <a:gd name="T110" fmla="*/ 269287 w 2143125"/>
              <a:gd name="T111" fmla="*/ 348207 h 1871663"/>
              <a:gd name="T112" fmla="*/ 305740 w 2143125"/>
              <a:gd name="T113" fmla="*/ 219834 h 1871663"/>
              <a:gd name="T114" fmla="*/ 380764 w 2143125"/>
              <a:gd name="T115" fmla="*/ 113796 h 1871663"/>
              <a:gd name="T116" fmla="*/ 486833 w 2143125"/>
              <a:gd name="T117" fmla="*/ 38324 h 1871663"/>
              <a:gd name="T118" fmla="*/ 615244 w 2143125"/>
              <a:gd name="T119" fmla="*/ 2351 h 1871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143125" h="1871663">
                <a:moveTo>
                  <a:pt x="1581283" y="482600"/>
                </a:moveTo>
                <a:lnTo>
                  <a:pt x="1590554" y="482865"/>
                </a:lnTo>
                <a:lnTo>
                  <a:pt x="1599825" y="483130"/>
                </a:lnTo>
                <a:lnTo>
                  <a:pt x="1609097" y="484189"/>
                </a:lnTo>
                <a:lnTo>
                  <a:pt x="1618103" y="484983"/>
                </a:lnTo>
                <a:lnTo>
                  <a:pt x="1629229" y="486836"/>
                </a:lnTo>
                <a:lnTo>
                  <a:pt x="1635586" y="487895"/>
                </a:lnTo>
                <a:lnTo>
                  <a:pt x="1641679" y="488689"/>
                </a:lnTo>
                <a:lnTo>
                  <a:pt x="1654129" y="491601"/>
                </a:lnTo>
                <a:lnTo>
                  <a:pt x="1659957" y="492925"/>
                </a:lnTo>
                <a:lnTo>
                  <a:pt x="1665519" y="494249"/>
                </a:lnTo>
                <a:lnTo>
                  <a:pt x="1677969" y="497955"/>
                </a:lnTo>
                <a:lnTo>
                  <a:pt x="1689890" y="501661"/>
                </a:lnTo>
                <a:lnTo>
                  <a:pt x="1694923" y="503779"/>
                </a:lnTo>
                <a:lnTo>
                  <a:pt x="1699426" y="505632"/>
                </a:lnTo>
                <a:lnTo>
                  <a:pt x="1706843" y="508544"/>
                </a:lnTo>
                <a:lnTo>
                  <a:pt x="1714260" y="511986"/>
                </a:lnTo>
                <a:lnTo>
                  <a:pt x="1728829" y="519134"/>
                </a:lnTo>
                <a:lnTo>
                  <a:pt x="1730154" y="519663"/>
                </a:lnTo>
                <a:lnTo>
                  <a:pt x="1731213" y="520193"/>
                </a:lnTo>
                <a:lnTo>
                  <a:pt x="1739160" y="524693"/>
                </a:lnTo>
                <a:lnTo>
                  <a:pt x="1747107" y="529194"/>
                </a:lnTo>
                <a:lnTo>
                  <a:pt x="1755054" y="534224"/>
                </a:lnTo>
                <a:lnTo>
                  <a:pt x="1762736" y="539253"/>
                </a:lnTo>
                <a:lnTo>
                  <a:pt x="1770153" y="544548"/>
                </a:lnTo>
                <a:lnTo>
                  <a:pt x="1777570" y="550108"/>
                </a:lnTo>
                <a:lnTo>
                  <a:pt x="1784722" y="555932"/>
                </a:lnTo>
                <a:lnTo>
                  <a:pt x="1791874" y="561756"/>
                </a:lnTo>
                <a:lnTo>
                  <a:pt x="1793993" y="563609"/>
                </a:lnTo>
                <a:lnTo>
                  <a:pt x="1800086" y="569698"/>
                </a:lnTo>
                <a:lnTo>
                  <a:pt x="1806179" y="575257"/>
                </a:lnTo>
                <a:lnTo>
                  <a:pt x="1812006" y="581346"/>
                </a:lnTo>
                <a:lnTo>
                  <a:pt x="1818099" y="587435"/>
                </a:lnTo>
                <a:lnTo>
                  <a:pt x="1820218" y="589818"/>
                </a:lnTo>
                <a:lnTo>
                  <a:pt x="1826046" y="596701"/>
                </a:lnTo>
                <a:lnTo>
                  <a:pt x="1831873" y="603584"/>
                </a:lnTo>
                <a:lnTo>
                  <a:pt x="1837171" y="610732"/>
                </a:lnTo>
                <a:lnTo>
                  <a:pt x="1842734" y="617615"/>
                </a:lnTo>
                <a:lnTo>
                  <a:pt x="1842734" y="617880"/>
                </a:lnTo>
                <a:lnTo>
                  <a:pt x="1849357" y="627940"/>
                </a:lnTo>
                <a:lnTo>
                  <a:pt x="1855979" y="638000"/>
                </a:lnTo>
                <a:lnTo>
                  <a:pt x="1862071" y="648589"/>
                </a:lnTo>
                <a:lnTo>
                  <a:pt x="1867634" y="659443"/>
                </a:lnTo>
                <a:lnTo>
                  <a:pt x="1873197" y="670032"/>
                </a:lnTo>
                <a:lnTo>
                  <a:pt x="1877965" y="681416"/>
                </a:lnTo>
                <a:lnTo>
                  <a:pt x="1882468" y="693064"/>
                </a:lnTo>
                <a:lnTo>
                  <a:pt x="1886442" y="704448"/>
                </a:lnTo>
                <a:lnTo>
                  <a:pt x="1890150" y="716096"/>
                </a:lnTo>
                <a:lnTo>
                  <a:pt x="1893329" y="728009"/>
                </a:lnTo>
                <a:lnTo>
                  <a:pt x="1895978" y="740452"/>
                </a:lnTo>
                <a:lnTo>
                  <a:pt x="1898097" y="752894"/>
                </a:lnTo>
                <a:lnTo>
                  <a:pt x="1899951" y="765072"/>
                </a:lnTo>
                <a:lnTo>
                  <a:pt x="1901276" y="777779"/>
                </a:lnTo>
                <a:lnTo>
                  <a:pt x="1901806" y="790751"/>
                </a:lnTo>
                <a:lnTo>
                  <a:pt x="1902336" y="803459"/>
                </a:lnTo>
                <a:lnTo>
                  <a:pt x="1902336" y="813519"/>
                </a:lnTo>
                <a:lnTo>
                  <a:pt x="1901541" y="823579"/>
                </a:lnTo>
                <a:lnTo>
                  <a:pt x="1901011" y="833638"/>
                </a:lnTo>
                <a:lnTo>
                  <a:pt x="1899687" y="843434"/>
                </a:lnTo>
                <a:lnTo>
                  <a:pt x="1898627" y="853229"/>
                </a:lnTo>
                <a:lnTo>
                  <a:pt x="1896773" y="862759"/>
                </a:lnTo>
                <a:lnTo>
                  <a:pt x="1894918" y="872554"/>
                </a:lnTo>
                <a:lnTo>
                  <a:pt x="1892534" y="882085"/>
                </a:lnTo>
                <a:lnTo>
                  <a:pt x="1890150" y="891351"/>
                </a:lnTo>
                <a:lnTo>
                  <a:pt x="1887501" y="900616"/>
                </a:lnTo>
                <a:lnTo>
                  <a:pt x="1884323" y="909617"/>
                </a:lnTo>
                <a:lnTo>
                  <a:pt x="1880879" y="918618"/>
                </a:lnTo>
                <a:lnTo>
                  <a:pt x="1877435" y="927619"/>
                </a:lnTo>
                <a:lnTo>
                  <a:pt x="1873462" y="936356"/>
                </a:lnTo>
                <a:lnTo>
                  <a:pt x="1869489" y="944827"/>
                </a:lnTo>
                <a:lnTo>
                  <a:pt x="1865250" y="953299"/>
                </a:lnTo>
                <a:lnTo>
                  <a:pt x="1860482" y="961505"/>
                </a:lnTo>
                <a:lnTo>
                  <a:pt x="1855979" y="969977"/>
                </a:lnTo>
                <a:lnTo>
                  <a:pt x="1850681" y="977919"/>
                </a:lnTo>
                <a:lnTo>
                  <a:pt x="1845383" y="985596"/>
                </a:lnTo>
                <a:lnTo>
                  <a:pt x="1839820" y="993273"/>
                </a:lnTo>
                <a:lnTo>
                  <a:pt x="1834258" y="1000686"/>
                </a:lnTo>
                <a:lnTo>
                  <a:pt x="1828430" y="1008099"/>
                </a:lnTo>
                <a:lnTo>
                  <a:pt x="1822337" y="1015511"/>
                </a:lnTo>
                <a:lnTo>
                  <a:pt x="1815715" y="1022394"/>
                </a:lnTo>
                <a:lnTo>
                  <a:pt x="1809357" y="1029013"/>
                </a:lnTo>
                <a:lnTo>
                  <a:pt x="1802735" y="1035896"/>
                </a:lnTo>
                <a:lnTo>
                  <a:pt x="1795848" y="1041985"/>
                </a:lnTo>
                <a:lnTo>
                  <a:pt x="1788696" y="1048603"/>
                </a:lnTo>
                <a:lnTo>
                  <a:pt x="1781543" y="1054427"/>
                </a:lnTo>
                <a:lnTo>
                  <a:pt x="1773861" y="1060251"/>
                </a:lnTo>
                <a:lnTo>
                  <a:pt x="1766444" y="1065811"/>
                </a:lnTo>
                <a:lnTo>
                  <a:pt x="1722207" y="1097049"/>
                </a:lnTo>
                <a:lnTo>
                  <a:pt x="1772802" y="1115316"/>
                </a:lnTo>
                <a:lnTo>
                  <a:pt x="1783133" y="1119022"/>
                </a:lnTo>
                <a:lnTo>
                  <a:pt x="1792934" y="1123258"/>
                </a:lnTo>
                <a:lnTo>
                  <a:pt x="1802735" y="1127229"/>
                </a:lnTo>
                <a:lnTo>
                  <a:pt x="1812801" y="1131465"/>
                </a:lnTo>
                <a:lnTo>
                  <a:pt x="1822602" y="1135965"/>
                </a:lnTo>
                <a:lnTo>
                  <a:pt x="1832138" y="1140731"/>
                </a:lnTo>
                <a:lnTo>
                  <a:pt x="1841410" y="1145761"/>
                </a:lnTo>
                <a:lnTo>
                  <a:pt x="1850946" y="1150526"/>
                </a:lnTo>
                <a:lnTo>
                  <a:pt x="1860217" y="1155821"/>
                </a:lnTo>
                <a:lnTo>
                  <a:pt x="1869489" y="1161115"/>
                </a:lnTo>
                <a:lnTo>
                  <a:pt x="1878495" y="1166675"/>
                </a:lnTo>
                <a:lnTo>
                  <a:pt x="1887501" y="1172499"/>
                </a:lnTo>
                <a:lnTo>
                  <a:pt x="1895978" y="1178323"/>
                </a:lnTo>
                <a:lnTo>
                  <a:pt x="1904985" y="1184147"/>
                </a:lnTo>
                <a:lnTo>
                  <a:pt x="1913196" y="1190501"/>
                </a:lnTo>
                <a:lnTo>
                  <a:pt x="1921938" y="1196854"/>
                </a:lnTo>
                <a:lnTo>
                  <a:pt x="1930414" y="1203208"/>
                </a:lnTo>
                <a:lnTo>
                  <a:pt x="1938626" y="1209826"/>
                </a:lnTo>
                <a:lnTo>
                  <a:pt x="1946573" y="1216710"/>
                </a:lnTo>
                <a:lnTo>
                  <a:pt x="1954785" y="1223593"/>
                </a:lnTo>
                <a:lnTo>
                  <a:pt x="1962467" y="1230740"/>
                </a:lnTo>
                <a:lnTo>
                  <a:pt x="1970149" y="1237888"/>
                </a:lnTo>
                <a:lnTo>
                  <a:pt x="1977566" y="1245301"/>
                </a:lnTo>
                <a:lnTo>
                  <a:pt x="1984983" y="1252978"/>
                </a:lnTo>
                <a:lnTo>
                  <a:pt x="1992400" y="1260656"/>
                </a:lnTo>
                <a:lnTo>
                  <a:pt x="1999552" y="1268333"/>
                </a:lnTo>
                <a:lnTo>
                  <a:pt x="2006439" y="1276540"/>
                </a:lnTo>
                <a:lnTo>
                  <a:pt x="2013327" y="1284482"/>
                </a:lnTo>
                <a:lnTo>
                  <a:pt x="2020214" y="1292424"/>
                </a:lnTo>
                <a:lnTo>
                  <a:pt x="2026571" y="1300895"/>
                </a:lnTo>
                <a:lnTo>
                  <a:pt x="2032664" y="1309367"/>
                </a:lnTo>
                <a:lnTo>
                  <a:pt x="2039286" y="1317838"/>
                </a:lnTo>
                <a:lnTo>
                  <a:pt x="2045114" y="1326574"/>
                </a:lnTo>
                <a:lnTo>
                  <a:pt x="2050942" y="1335311"/>
                </a:lnTo>
                <a:lnTo>
                  <a:pt x="2056769" y="1344312"/>
                </a:lnTo>
                <a:lnTo>
                  <a:pt x="2062332" y="1353313"/>
                </a:lnTo>
                <a:lnTo>
                  <a:pt x="2067895" y="1362578"/>
                </a:lnTo>
                <a:lnTo>
                  <a:pt x="2073193" y="1371579"/>
                </a:lnTo>
                <a:lnTo>
                  <a:pt x="2078226" y="1380845"/>
                </a:lnTo>
                <a:lnTo>
                  <a:pt x="2082994" y="1390640"/>
                </a:lnTo>
                <a:lnTo>
                  <a:pt x="2087762" y="1400171"/>
                </a:lnTo>
                <a:lnTo>
                  <a:pt x="2092265" y="1409701"/>
                </a:lnTo>
                <a:lnTo>
                  <a:pt x="2096504" y="1419496"/>
                </a:lnTo>
                <a:lnTo>
                  <a:pt x="2101007" y="1429292"/>
                </a:lnTo>
                <a:lnTo>
                  <a:pt x="2104980" y="1439351"/>
                </a:lnTo>
                <a:lnTo>
                  <a:pt x="2108689" y="1449411"/>
                </a:lnTo>
                <a:lnTo>
                  <a:pt x="2112397" y="1459471"/>
                </a:lnTo>
                <a:lnTo>
                  <a:pt x="2115841" y="1469796"/>
                </a:lnTo>
                <a:lnTo>
                  <a:pt x="2119020" y="1480385"/>
                </a:lnTo>
                <a:lnTo>
                  <a:pt x="2121934" y="1490710"/>
                </a:lnTo>
                <a:lnTo>
                  <a:pt x="2125112" y="1501299"/>
                </a:lnTo>
                <a:lnTo>
                  <a:pt x="2127496" y="1511624"/>
                </a:lnTo>
                <a:lnTo>
                  <a:pt x="2129880" y="1522213"/>
                </a:lnTo>
                <a:lnTo>
                  <a:pt x="2132529" y="1533067"/>
                </a:lnTo>
                <a:lnTo>
                  <a:pt x="2134384" y="1543657"/>
                </a:lnTo>
                <a:lnTo>
                  <a:pt x="2136238" y="1554776"/>
                </a:lnTo>
                <a:lnTo>
                  <a:pt x="2138092" y="1565630"/>
                </a:lnTo>
                <a:lnTo>
                  <a:pt x="2139152" y="1576749"/>
                </a:lnTo>
                <a:lnTo>
                  <a:pt x="2140476" y="1587868"/>
                </a:lnTo>
                <a:lnTo>
                  <a:pt x="2141271" y="1598986"/>
                </a:lnTo>
                <a:lnTo>
                  <a:pt x="2142331" y="1610105"/>
                </a:lnTo>
                <a:lnTo>
                  <a:pt x="2142860" y="1621489"/>
                </a:lnTo>
                <a:lnTo>
                  <a:pt x="2143125" y="1632608"/>
                </a:lnTo>
                <a:lnTo>
                  <a:pt x="2143125" y="1643991"/>
                </a:lnTo>
                <a:lnTo>
                  <a:pt x="2143125" y="1647962"/>
                </a:lnTo>
                <a:lnTo>
                  <a:pt x="2142595" y="1652463"/>
                </a:lnTo>
                <a:lnTo>
                  <a:pt x="2142066" y="1656434"/>
                </a:lnTo>
                <a:lnTo>
                  <a:pt x="2141006" y="1660670"/>
                </a:lnTo>
                <a:lnTo>
                  <a:pt x="2139946" y="1664905"/>
                </a:lnTo>
                <a:lnTo>
                  <a:pt x="2138357" y="1669671"/>
                </a:lnTo>
                <a:lnTo>
                  <a:pt x="2136503" y="1674171"/>
                </a:lnTo>
                <a:lnTo>
                  <a:pt x="2134384" y="1678672"/>
                </a:lnTo>
                <a:lnTo>
                  <a:pt x="2131735" y="1683172"/>
                </a:lnTo>
                <a:lnTo>
                  <a:pt x="2129086" y="1688202"/>
                </a:lnTo>
                <a:lnTo>
                  <a:pt x="2125907" y="1692703"/>
                </a:lnTo>
                <a:lnTo>
                  <a:pt x="2122198" y="1697732"/>
                </a:lnTo>
                <a:lnTo>
                  <a:pt x="2118490" y="1702498"/>
                </a:lnTo>
                <a:lnTo>
                  <a:pt x="2114517" y="1707528"/>
                </a:lnTo>
                <a:lnTo>
                  <a:pt x="2110013" y="1712558"/>
                </a:lnTo>
                <a:lnTo>
                  <a:pt x="2105245" y="1717323"/>
                </a:lnTo>
                <a:lnTo>
                  <a:pt x="2097298" y="1725000"/>
                </a:lnTo>
                <a:lnTo>
                  <a:pt x="2088822" y="1732413"/>
                </a:lnTo>
                <a:lnTo>
                  <a:pt x="2079550" y="1739825"/>
                </a:lnTo>
                <a:lnTo>
                  <a:pt x="2069484" y="1747238"/>
                </a:lnTo>
                <a:lnTo>
                  <a:pt x="2058889" y="1754650"/>
                </a:lnTo>
                <a:lnTo>
                  <a:pt x="2047763" y="1761798"/>
                </a:lnTo>
                <a:lnTo>
                  <a:pt x="2035843" y="1768946"/>
                </a:lnTo>
                <a:lnTo>
                  <a:pt x="2023393" y="1776094"/>
                </a:lnTo>
                <a:lnTo>
                  <a:pt x="2010148" y="1782712"/>
                </a:lnTo>
                <a:lnTo>
                  <a:pt x="1996638" y="1789331"/>
                </a:lnTo>
                <a:lnTo>
                  <a:pt x="1982069" y="1795684"/>
                </a:lnTo>
                <a:lnTo>
                  <a:pt x="1967235" y="1802303"/>
                </a:lnTo>
                <a:lnTo>
                  <a:pt x="1952136" y="1808127"/>
                </a:lnTo>
                <a:lnTo>
                  <a:pt x="1936242" y="1814216"/>
                </a:lnTo>
                <a:lnTo>
                  <a:pt x="1919819" y="1819775"/>
                </a:lnTo>
                <a:lnTo>
                  <a:pt x="1902865" y="1825335"/>
                </a:lnTo>
                <a:lnTo>
                  <a:pt x="1885647" y="1830629"/>
                </a:lnTo>
                <a:lnTo>
                  <a:pt x="1867899" y="1835395"/>
                </a:lnTo>
                <a:lnTo>
                  <a:pt x="1849886" y="1840160"/>
                </a:lnTo>
                <a:lnTo>
                  <a:pt x="1830814" y="1844396"/>
                </a:lnTo>
                <a:lnTo>
                  <a:pt x="1811741" y="1848896"/>
                </a:lnTo>
                <a:lnTo>
                  <a:pt x="1792669" y="1852602"/>
                </a:lnTo>
                <a:lnTo>
                  <a:pt x="1772537" y="1856309"/>
                </a:lnTo>
                <a:lnTo>
                  <a:pt x="1752670" y="1859221"/>
                </a:lnTo>
                <a:lnTo>
                  <a:pt x="1732273" y="1862133"/>
                </a:lnTo>
                <a:lnTo>
                  <a:pt x="1711611" y="1864780"/>
                </a:lnTo>
                <a:lnTo>
                  <a:pt x="1690155" y="1866898"/>
                </a:lnTo>
                <a:lnTo>
                  <a:pt x="1668963" y="1868486"/>
                </a:lnTo>
                <a:lnTo>
                  <a:pt x="1647242" y="1870075"/>
                </a:lnTo>
                <a:lnTo>
                  <a:pt x="1625520" y="1870869"/>
                </a:lnTo>
                <a:lnTo>
                  <a:pt x="1603534" y="1871663"/>
                </a:lnTo>
                <a:lnTo>
                  <a:pt x="1581283" y="1871663"/>
                </a:lnTo>
                <a:lnTo>
                  <a:pt x="1551350" y="1871398"/>
                </a:lnTo>
                <a:lnTo>
                  <a:pt x="1521946" y="1870340"/>
                </a:lnTo>
                <a:lnTo>
                  <a:pt x="1493338" y="1868486"/>
                </a:lnTo>
                <a:lnTo>
                  <a:pt x="1464994" y="1866368"/>
                </a:lnTo>
                <a:lnTo>
                  <a:pt x="1436915" y="1863192"/>
                </a:lnTo>
                <a:lnTo>
                  <a:pt x="1409631" y="1859750"/>
                </a:lnTo>
                <a:lnTo>
                  <a:pt x="1382876" y="1855514"/>
                </a:lnTo>
                <a:lnTo>
                  <a:pt x="1356652" y="1851014"/>
                </a:lnTo>
                <a:lnTo>
                  <a:pt x="1331487" y="1845719"/>
                </a:lnTo>
                <a:lnTo>
                  <a:pt x="1306586" y="1839895"/>
                </a:lnTo>
                <a:lnTo>
                  <a:pt x="1282481" y="1833541"/>
                </a:lnTo>
                <a:lnTo>
                  <a:pt x="1259435" y="1826923"/>
                </a:lnTo>
                <a:lnTo>
                  <a:pt x="1236919" y="1819775"/>
                </a:lnTo>
                <a:lnTo>
                  <a:pt x="1215463" y="1812098"/>
                </a:lnTo>
                <a:lnTo>
                  <a:pt x="1195066" y="1804156"/>
                </a:lnTo>
                <a:lnTo>
                  <a:pt x="1175198" y="1795684"/>
                </a:lnTo>
                <a:lnTo>
                  <a:pt x="1163278" y="1790125"/>
                </a:lnTo>
                <a:lnTo>
                  <a:pt x="1151358" y="1784565"/>
                </a:lnTo>
                <a:lnTo>
                  <a:pt x="1139967" y="1778741"/>
                </a:lnTo>
                <a:lnTo>
                  <a:pt x="1129372" y="1772652"/>
                </a:lnTo>
                <a:lnTo>
                  <a:pt x="1118511" y="1766564"/>
                </a:lnTo>
                <a:lnTo>
                  <a:pt x="1107915" y="1759945"/>
                </a:lnTo>
                <a:lnTo>
                  <a:pt x="1098114" y="1753592"/>
                </a:lnTo>
                <a:lnTo>
                  <a:pt x="1088843" y="1746973"/>
                </a:lnTo>
                <a:lnTo>
                  <a:pt x="1079836" y="1740355"/>
                </a:lnTo>
                <a:lnTo>
                  <a:pt x="1071889" y="1733472"/>
                </a:lnTo>
                <a:lnTo>
                  <a:pt x="1064207" y="1726589"/>
                </a:lnTo>
                <a:lnTo>
                  <a:pt x="1057055" y="1719970"/>
                </a:lnTo>
                <a:lnTo>
                  <a:pt x="1052287" y="1714940"/>
                </a:lnTo>
                <a:lnTo>
                  <a:pt x="1048049" y="1709910"/>
                </a:lnTo>
                <a:lnTo>
                  <a:pt x="1043810" y="1705145"/>
                </a:lnTo>
                <a:lnTo>
                  <a:pt x="1040102" y="1700115"/>
                </a:lnTo>
                <a:lnTo>
                  <a:pt x="1036658" y="1695085"/>
                </a:lnTo>
                <a:lnTo>
                  <a:pt x="1033480" y="1690320"/>
                </a:lnTo>
                <a:lnTo>
                  <a:pt x="1030831" y="1685290"/>
                </a:lnTo>
                <a:lnTo>
                  <a:pt x="1027917" y="1680789"/>
                </a:lnTo>
                <a:lnTo>
                  <a:pt x="1025798" y="1675760"/>
                </a:lnTo>
                <a:lnTo>
                  <a:pt x="1023943" y="1671259"/>
                </a:lnTo>
                <a:lnTo>
                  <a:pt x="1022354" y="1666494"/>
                </a:lnTo>
                <a:lnTo>
                  <a:pt x="1021294" y="1661993"/>
                </a:lnTo>
                <a:lnTo>
                  <a:pt x="1020235" y="1657228"/>
                </a:lnTo>
                <a:lnTo>
                  <a:pt x="1019705" y="1652992"/>
                </a:lnTo>
                <a:lnTo>
                  <a:pt x="1019175" y="1648227"/>
                </a:lnTo>
                <a:lnTo>
                  <a:pt x="1019175" y="1643991"/>
                </a:lnTo>
                <a:lnTo>
                  <a:pt x="1019175" y="1632608"/>
                </a:lnTo>
                <a:lnTo>
                  <a:pt x="1019705" y="1621224"/>
                </a:lnTo>
                <a:lnTo>
                  <a:pt x="1019970" y="1610105"/>
                </a:lnTo>
                <a:lnTo>
                  <a:pt x="1021030" y="1598986"/>
                </a:lnTo>
                <a:lnTo>
                  <a:pt x="1021824" y="1587868"/>
                </a:lnTo>
                <a:lnTo>
                  <a:pt x="1023149" y="1576749"/>
                </a:lnTo>
                <a:lnTo>
                  <a:pt x="1024738" y="1565630"/>
                </a:lnTo>
                <a:lnTo>
                  <a:pt x="1026063" y="1554776"/>
                </a:lnTo>
                <a:lnTo>
                  <a:pt x="1027917" y="1543657"/>
                </a:lnTo>
                <a:lnTo>
                  <a:pt x="1030301" y="1533067"/>
                </a:lnTo>
                <a:lnTo>
                  <a:pt x="1032420" y="1522478"/>
                </a:lnTo>
                <a:lnTo>
                  <a:pt x="1034804" y="1511624"/>
                </a:lnTo>
                <a:lnTo>
                  <a:pt x="1037188" y="1501299"/>
                </a:lnTo>
                <a:lnTo>
                  <a:pt x="1040367" y="1490710"/>
                </a:lnTo>
                <a:lnTo>
                  <a:pt x="1043546" y="1480385"/>
                </a:lnTo>
                <a:lnTo>
                  <a:pt x="1046459" y="1470061"/>
                </a:lnTo>
                <a:lnTo>
                  <a:pt x="1049903" y="1460001"/>
                </a:lnTo>
                <a:lnTo>
                  <a:pt x="1053612" y="1449676"/>
                </a:lnTo>
                <a:lnTo>
                  <a:pt x="1057320" y="1439616"/>
                </a:lnTo>
                <a:lnTo>
                  <a:pt x="1061294" y="1429556"/>
                </a:lnTo>
                <a:lnTo>
                  <a:pt x="1065797" y="1419761"/>
                </a:lnTo>
                <a:lnTo>
                  <a:pt x="1070035" y="1409966"/>
                </a:lnTo>
                <a:lnTo>
                  <a:pt x="1074538" y="1400435"/>
                </a:lnTo>
                <a:lnTo>
                  <a:pt x="1079306" y="1390905"/>
                </a:lnTo>
                <a:lnTo>
                  <a:pt x="1084075" y="1381375"/>
                </a:lnTo>
                <a:lnTo>
                  <a:pt x="1089108" y="1372109"/>
                </a:lnTo>
                <a:lnTo>
                  <a:pt x="1094405" y="1362843"/>
                </a:lnTo>
                <a:lnTo>
                  <a:pt x="1099968" y="1353577"/>
                </a:lnTo>
                <a:lnTo>
                  <a:pt x="1105531" y="1344576"/>
                </a:lnTo>
                <a:lnTo>
                  <a:pt x="1111359" y="1335575"/>
                </a:lnTo>
                <a:lnTo>
                  <a:pt x="1117186" y="1327104"/>
                </a:lnTo>
                <a:lnTo>
                  <a:pt x="1123014" y="1318368"/>
                </a:lnTo>
                <a:lnTo>
                  <a:pt x="1129637" y="1309631"/>
                </a:lnTo>
                <a:lnTo>
                  <a:pt x="1135729" y="1301425"/>
                </a:lnTo>
                <a:lnTo>
                  <a:pt x="1142087" y="1292953"/>
                </a:lnTo>
                <a:lnTo>
                  <a:pt x="1148974" y="1284746"/>
                </a:lnTo>
                <a:lnTo>
                  <a:pt x="1155861" y="1276804"/>
                </a:lnTo>
                <a:lnTo>
                  <a:pt x="1162748" y="1268598"/>
                </a:lnTo>
                <a:lnTo>
                  <a:pt x="1169901" y="1260920"/>
                </a:lnTo>
                <a:lnTo>
                  <a:pt x="1177318" y="1253243"/>
                </a:lnTo>
                <a:lnTo>
                  <a:pt x="1184735" y="1245830"/>
                </a:lnTo>
                <a:lnTo>
                  <a:pt x="1192152" y="1238418"/>
                </a:lnTo>
                <a:lnTo>
                  <a:pt x="1199834" y="1231005"/>
                </a:lnTo>
                <a:lnTo>
                  <a:pt x="1207516" y="1223857"/>
                </a:lnTo>
                <a:lnTo>
                  <a:pt x="1215727" y="1217239"/>
                </a:lnTo>
                <a:lnTo>
                  <a:pt x="1223674" y="1210356"/>
                </a:lnTo>
                <a:lnTo>
                  <a:pt x="1231886" y="1203738"/>
                </a:lnTo>
                <a:lnTo>
                  <a:pt x="1240363" y="1197119"/>
                </a:lnTo>
                <a:lnTo>
                  <a:pt x="1248574" y="1191030"/>
                </a:lnTo>
                <a:lnTo>
                  <a:pt x="1257316" y="1184941"/>
                </a:lnTo>
                <a:lnTo>
                  <a:pt x="1266057" y="1178588"/>
                </a:lnTo>
                <a:lnTo>
                  <a:pt x="1274799" y="1172764"/>
                </a:lnTo>
                <a:lnTo>
                  <a:pt x="1283805" y="1167204"/>
                </a:lnTo>
                <a:lnTo>
                  <a:pt x="1292812" y="1161645"/>
                </a:lnTo>
                <a:lnTo>
                  <a:pt x="1302083" y="1156085"/>
                </a:lnTo>
                <a:lnTo>
                  <a:pt x="1311355" y="1150791"/>
                </a:lnTo>
                <a:lnTo>
                  <a:pt x="1320891" y="1146025"/>
                </a:lnTo>
                <a:lnTo>
                  <a:pt x="1330162" y="1140995"/>
                </a:lnTo>
                <a:lnTo>
                  <a:pt x="1339698" y="1136495"/>
                </a:lnTo>
                <a:lnTo>
                  <a:pt x="1349499" y="1131730"/>
                </a:lnTo>
                <a:lnTo>
                  <a:pt x="1359565" y="1127494"/>
                </a:lnTo>
                <a:lnTo>
                  <a:pt x="1369367" y="1123523"/>
                </a:lnTo>
                <a:lnTo>
                  <a:pt x="1379168" y="1119552"/>
                </a:lnTo>
                <a:lnTo>
                  <a:pt x="1389499" y="1115846"/>
                </a:lnTo>
                <a:lnTo>
                  <a:pt x="1440358" y="1097579"/>
                </a:lnTo>
                <a:lnTo>
                  <a:pt x="1396121" y="1066076"/>
                </a:lnTo>
                <a:lnTo>
                  <a:pt x="1386055" y="1058663"/>
                </a:lnTo>
                <a:lnTo>
                  <a:pt x="1376519" y="1050986"/>
                </a:lnTo>
                <a:lnTo>
                  <a:pt x="1367247" y="1043044"/>
                </a:lnTo>
                <a:lnTo>
                  <a:pt x="1357976" y="1034572"/>
                </a:lnTo>
                <a:lnTo>
                  <a:pt x="1349235" y="1026101"/>
                </a:lnTo>
                <a:lnTo>
                  <a:pt x="1341023" y="1016835"/>
                </a:lnTo>
                <a:lnTo>
                  <a:pt x="1332811" y="1007569"/>
                </a:lnTo>
                <a:lnTo>
                  <a:pt x="1325129" y="997509"/>
                </a:lnTo>
                <a:lnTo>
                  <a:pt x="1317977" y="987714"/>
                </a:lnTo>
                <a:lnTo>
                  <a:pt x="1311090" y="977654"/>
                </a:lnTo>
                <a:lnTo>
                  <a:pt x="1304467" y="967065"/>
                </a:lnTo>
                <a:lnTo>
                  <a:pt x="1298375" y="955946"/>
                </a:lnTo>
                <a:lnTo>
                  <a:pt x="1292812" y="945092"/>
                </a:lnTo>
                <a:lnTo>
                  <a:pt x="1287514" y="933708"/>
                </a:lnTo>
                <a:lnTo>
                  <a:pt x="1282481" y="922325"/>
                </a:lnTo>
                <a:lnTo>
                  <a:pt x="1277978" y="910412"/>
                </a:lnTo>
                <a:lnTo>
                  <a:pt x="1274004" y="897969"/>
                </a:lnTo>
                <a:lnTo>
                  <a:pt x="1270296" y="884997"/>
                </a:lnTo>
                <a:lnTo>
                  <a:pt x="1267117" y="872025"/>
                </a:lnTo>
                <a:lnTo>
                  <a:pt x="1264733" y="858788"/>
                </a:lnTo>
                <a:lnTo>
                  <a:pt x="1262879" y="845287"/>
                </a:lnTo>
                <a:lnTo>
                  <a:pt x="1261289" y="831785"/>
                </a:lnTo>
                <a:lnTo>
                  <a:pt x="1260495" y="818019"/>
                </a:lnTo>
                <a:lnTo>
                  <a:pt x="1259965" y="803988"/>
                </a:lnTo>
                <a:lnTo>
                  <a:pt x="1259965" y="795517"/>
                </a:lnTo>
                <a:lnTo>
                  <a:pt x="1260495" y="787310"/>
                </a:lnTo>
                <a:lnTo>
                  <a:pt x="1261024" y="779368"/>
                </a:lnTo>
                <a:lnTo>
                  <a:pt x="1261554" y="770896"/>
                </a:lnTo>
                <a:lnTo>
                  <a:pt x="1262614" y="762954"/>
                </a:lnTo>
                <a:lnTo>
                  <a:pt x="1263673" y="755012"/>
                </a:lnTo>
                <a:lnTo>
                  <a:pt x="1264998" y="746805"/>
                </a:lnTo>
                <a:lnTo>
                  <a:pt x="1266587" y="739128"/>
                </a:lnTo>
                <a:lnTo>
                  <a:pt x="1268442" y="731186"/>
                </a:lnTo>
                <a:lnTo>
                  <a:pt x="1270296" y="723509"/>
                </a:lnTo>
                <a:lnTo>
                  <a:pt x="1272415" y="716096"/>
                </a:lnTo>
                <a:lnTo>
                  <a:pt x="1274799" y="708419"/>
                </a:lnTo>
                <a:lnTo>
                  <a:pt x="1277448" y="701006"/>
                </a:lnTo>
                <a:lnTo>
                  <a:pt x="1279832" y="693329"/>
                </a:lnTo>
                <a:lnTo>
                  <a:pt x="1282481" y="686181"/>
                </a:lnTo>
                <a:lnTo>
                  <a:pt x="1285660" y="678769"/>
                </a:lnTo>
                <a:lnTo>
                  <a:pt x="1288574" y="672150"/>
                </a:lnTo>
                <a:lnTo>
                  <a:pt x="1291487" y="666061"/>
                </a:lnTo>
                <a:lnTo>
                  <a:pt x="1297845" y="654148"/>
                </a:lnTo>
                <a:lnTo>
                  <a:pt x="1299964" y="650177"/>
                </a:lnTo>
                <a:lnTo>
                  <a:pt x="1302083" y="645942"/>
                </a:lnTo>
                <a:lnTo>
                  <a:pt x="1306851" y="637735"/>
                </a:lnTo>
                <a:lnTo>
                  <a:pt x="1312149" y="629528"/>
                </a:lnTo>
                <a:lnTo>
                  <a:pt x="1314798" y="625822"/>
                </a:lnTo>
                <a:lnTo>
                  <a:pt x="1317182" y="621586"/>
                </a:lnTo>
                <a:lnTo>
                  <a:pt x="1324599" y="611791"/>
                </a:lnTo>
                <a:lnTo>
                  <a:pt x="1332281" y="601996"/>
                </a:lnTo>
                <a:lnTo>
                  <a:pt x="1333871" y="599878"/>
                </a:lnTo>
                <a:lnTo>
                  <a:pt x="1342877" y="589288"/>
                </a:lnTo>
                <a:lnTo>
                  <a:pt x="1347380" y="584258"/>
                </a:lnTo>
                <a:lnTo>
                  <a:pt x="1352148" y="579493"/>
                </a:lnTo>
                <a:lnTo>
                  <a:pt x="1358241" y="573669"/>
                </a:lnTo>
                <a:lnTo>
                  <a:pt x="1365658" y="566521"/>
                </a:lnTo>
                <a:lnTo>
                  <a:pt x="1373075" y="559903"/>
                </a:lnTo>
                <a:lnTo>
                  <a:pt x="1376519" y="557255"/>
                </a:lnTo>
                <a:lnTo>
                  <a:pt x="1379697" y="554079"/>
                </a:lnTo>
                <a:lnTo>
                  <a:pt x="1390293" y="546137"/>
                </a:lnTo>
                <a:lnTo>
                  <a:pt x="1401154" y="538724"/>
                </a:lnTo>
                <a:lnTo>
                  <a:pt x="1401419" y="538195"/>
                </a:lnTo>
                <a:lnTo>
                  <a:pt x="1401949" y="537930"/>
                </a:lnTo>
                <a:lnTo>
                  <a:pt x="1413869" y="530517"/>
                </a:lnTo>
                <a:lnTo>
                  <a:pt x="1425524" y="523369"/>
                </a:lnTo>
                <a:lnTo>
                  <a:pt x="1432941" y="519663"/>
                </a:lnTo>
                <a:lnTo>
                  <a:pt x="1442213" y="514898"/>
                </a:lnTo>
                <a:lnTo>
                  <a:pt x="1451749" y="510662"/>
                </a:lnTo>
                <a:lnTo>
                  <a:pt x="1459166" y="506956"/>
                </a:lnTo>
                <a:lnTo>
                  <a:pt x="1472411" y="501926"/>
                </a:lnTo>
                <a:lnTo>
                  <a:pt x="1485920" y="497425"/>
                </a:lnTo>
                <a:lnTo>
                  <a:pt x="1499430" y="493719"/>
                </a:lnTo>
                <a:lnTo>
                  <a:pt x="1513470" y="490278"/>
                </a:lnTo>
                <a:lnTo>
                  <a:pt x="1517443" y="489483"/>
                </a:lnTo>
                <a:lnTo>
                  <a:pt x="1521681" y="488689"/>
                </a:lnTo>
                <a:lnTo>
                  <a:pt x="1532277" y="486571"/>
                </a:lnTo>
                <a:lnTo>
                  <a:pt x="1543138" y="485512"/>
                </a:lnTo>
                <a:lnTo>
                  <a:pt x="1551614" y="484189"/>
                </a:lnTo>
                <a:lnTo>
                  <a:pt x="1566184" y="483130"/>
                </a:lnTo>
                <a:lnTo>
                  <a:pt x="1581283" y="482600"/>
                </a:lnTo>
                <a:close/>
                <a:moveTo>
                  <a:pt x="736864" y="0"/>
                </a:moveTo>
                <a:lnTo>
                  <a:pt x="747977" y="529"/>
                </a:lnTo>
                <a:lnTo>
                  <a:pt x="759354" y="793"/>
                </a:lnTo>
                <a:lnTo>
                  <a:pt x="770466" y="1587"/>
                </a:lnTo>
                <a:lnTo>
                  <a:pt x="781579" y="2645"/>
                </a:lnTo>
                <a:lnTo>
                  <a:pt x="792427" y="3703"/>
                </a:lnTo>
                <a:lnTo>
                  <a:pt x="803539" y="5290"/>
                </a:lnTo>
                <a:lnTo>
                  <a:pt x="814123" y="6877"/>
                </a:lnTo>
                <a:lnTo>
                  <a:pt x="824706" y="8993"/>
                </a:lnTo>
                <a:lnTo>
                  <a:pt x="835554" y="11374"/>
                </a:lnTo>
                <a:lnTo>
                  <a:pt x="845873" y="14019"/>
                </a:lnTo>
                <a:lnTo>
                  <a:pt x="856456" y="16664"/>
                </a:lnTo>
                <a:lnTo>
                  <a:pt x="866510" y="19838"/>
                </a:lnTo>
                <a:lnTo>
                  <a:pt x="876829" y="23276"/>
                </a:lnTo>
                <a:lnTo>
                  <a:pt x="886883" y="26715"/>
                </a:lnTo>
                <a:lnTo>
                  <a:pt x="896937" y="30682"/>
                </a:lnTo>
                <a:lnTo>
                  <a:pt x="906727" y="34650"/>
                </a:lnTo>
                <a:lnTo>
                  <a:pt x="916516" y="38618"/>
                </a:lnTo>
                <a:lnTo>
                  <a:pt x="926041" y="43114"/>
                </a:lnTo>
                <a:lnTo>
                  <a:pt x="935302" y="47875"/>
                </a:lnTo>
                <a:lnTo>
                  <a:pt x="944827" y="52901"/>
                </a:lnTo>
                <a:lnTo>
                  <a:pt x="954087" y="57927"/>
                </a:lnTo>
                <a:lnTo>
                  <a:pt x="963083" y="63217"/>
                </a:lnTo>
                <a:lnTo>
                  <a:pt x="972079" y="68771"/>
                </a:lnTo>
                <a:lnTo>
                  <a:pt x="981075" y="74590"/>
                </a:lnTo>
                <a:lnTo>
                  <a:pt x="989541" y="80939"/>
                </a:lnTo>
                <a:lnTo>
                  <a:pt x="998008" y="87022"/>
                </a:lnTo>
                <a:lnTo>
                  <a:pt x="1006210" y="93106"/>
                </a:lnTo>
                <a:lnTo>
                  <a:pt x="1014677" y="99983"/>
                </a:lnTo>
                <a:lnTo>
                  <a:pt x="1022350" y="106596"/>
                </a:lnTo>
                <a:lnTo>
                  <a:pt x="1030288" y="113473"/>
                </a:lnTo>
                <a:lnTo>
                  <a:pt x="1037961" y="120614"/>
                </a:lnTo>
                <a:lnTo>
                  <a:pt x="1045369" y="128021"/>
                </a:lnTo>
                <a:lnTo>
                  <a:pt x="1052777" y="135427"/>
                </a:lnTo>
                <a:lnTo>
                  <a:pt x="1059921" y="143097"/>
                </a:lnTo>
                <a:lnTo>
                  <a:pt x="1066536" y="151033"/>
                </a:lnTo>
                <a:lnTo>
                  <a:pt x="1073415" y="158968"/>
                </a:lnTo>
                <a:lnTo>
                  <a:pt x="1080294" y="167167"/>
                </a:lnTo>
                <a:lnTo>
                  <a:pt x="1086379" y="175367"/>
                </a:lnTo>
                <a:lnTo>
                  <a:pt x="1092465" y="184096"/>
                </a:lnTo>
                <a:lnTo>
                  <a:pt x="1098815" y="192560"/>
                </a:lnTo>
                <a:lnTo>
                  <a:pt x="1104636" y="201289"/>
                </a:lnTo>
                <a:lnTo>
                  <a:pt x="1110192" y="210282"/>
                </a:lnTo>
                <a:lnTo>
                  <a:pt x="1115219" y="219275"/>
                </a:lnTo>
                <a:lnTo>
                  <a:pt x="1120511" y="228533"/>
                </a:lnTo>
                <a:lnTo>
                  <a:pt x="1125538" y="238055"/>
                </a:lnTo>
                <a:lnTo>
                  <a:pt x="1130036" y="247313"/>
                </a:lnTo>
                <a:lnTo>
                  <a:pt x="1134798" y="256835"/>
                </a:lnTo>
                <a:lnTo>
                  <a:pt x="1138767" y="266622"/>
                </a:lnTo>
                <a:lnTo>
                  <a:pt x="1142736" y="276408"/>
                </a:lnTo>
                <a:lnTo>
                  <a:pt x="1146704" y="286460"/>
                </a:lnTo>
                <a:lnTo>
                  <a:pt x="1150144" y="296511"/>
                </a:lnTo>
                <a:lnTo>
                  <a:pt x="1153584" y="306562"/>
                </a:lnTo>
                <a:lnTo>
                  <a:pt x="1156759" y="316878"/>
                </a:lnTo>
                <a:lnTo>
                  <a:pt x="1159404" y="327194"/>
                </a:lnTo>
                <a:lnTo>
                  <a:pt x="1161786" y="337774"/>
                </a:lnTo>
                <a:lnTo>
                  <a:pt x="1164431" y="348618"/>
                </a:lnTo>
                <a:lnTo>
                  <a:pt x="1166548" y="358934"/>
                </a:lnTo>
                <a:lnTo>
                  <a:pt x="1168136" y="369779"/>
                </a:lnTo>
                <a:lnTo>
                  <a:pt x="1169459" y="380888"/>
                </a:lnTo>
                <a:lnTo>
                  <a:pt x="1170781" y="391733"/>
                </a:lnTo>
                <a:lnTo>
                  <a:pt x="1172104" y="402842"/>
                </a:lnTo>
                <a:lnTo>
                  <a:pt x="1172634" y="413951"/>
                </a:lnTo>
                <a:lnTo>
                  <a:pt x="1172898" y="425325"/>
                </a:lnTo>
                <a:lnTo>
                  <a:pt x="1173163" y="436434"/>
                </a:lnTo>
                <a:lnTo>
                  <a:pt x="1172898" y="446486"/>
                </a:lnTo>
                <a:lnTo>
                  <a:pt x="1172634" y="456801"/>
                </a:lnTo>
                <a:lnTo>
                  <a:pt x="1172104" y="466588"/>
                </a:lnTo>
                <a:lnTo>
                  <a:pt x="1171046" y="476375"/>
                </a:lnTo>
                <a:lnTo>
                  <a:pt x="1170252" y="484575"/>
                </a:lnTo>
                <a:lnTo>
                  <a:pt x="1169194" y="493833"/>
                </a:lnTo>
                <a:lnTo>
                  <a:pt x="1168136" y="503355"/>
                </a:lnTo>
                <a:lnTo>
                  <a:pt x="1166548" y="512613"/>
                </a:lnTo>
                <a:lnTo>
                  <a:pt x="1164696" y="522135"/>
                </a:lnTo>
                <a:lnTo>
                  <a:pt x="1163902" y="525573"/>
                </a:lnTo>
                <a:lnTo>
                  <a:pt x="1163109" y="528483"/>
                </a:lnTo>
                <a:lnTo>
                  <a:pt x="1159140" y="546734"/>
                </a:lnTo>
                <a:lnTo>
                  <a:pt x="1156759" y="555727"/>
                </a:lnTo>
                <a:lnTo>
                  <a:pt x="1154113" y="564191"/>
                </a:lnTo>
                <a:lnTo>
                  <a:pt x="1153584" y="565514"/>
                </a:lnTo>
                <a:lnTo>
                  <a:pt x="1153319" y="566836"/>
                </a:lnTo>
                <a:lnTo>
                  <a:pt x="1150144" y="576094"/>
                </a:lnTo>
                <a:lnTo>
                  <a:pt x="1146969" y="584823"/>
                </a:lnTo>
                <a:lnTo>
                  <a:pt x="1143794" y="593816"/>
                </a:lnTo>
                <a:lnTo>
                  <a:pt x="1140090" y="602809"/>
                </a:lnTo>
                <a:lnTo>
                  <a:pt x="1137444" y="609157"/>
                </a:lnTo>
                <a:lnTo>
                  <a:pt x="1129506" y="626615"/>
                </a:lnTo>
                <a:lnTo>
                  <a:pt x="1125273" y="634814"/>
                </a:lnTo>
                <a:lnTo>
                  <a:pt x="1120775" y="643014"/>
                </a:lnTo>
                <a:lnTo>
                  <a:pt x="1118923" y="646717"/>
                </a:lnTo>
                <a:lnTo>
                  <a:pt x="1114425" y="654917"/>
                </a:lnTo>
                <a:lnTo>
                  <a:pt x="1109398" y="662852"/>
                </a:lnTo>
                <a:lnTo>
                  <a:pt x="1099609" y="678458"/>
                </a:lnTo>
                <a:lnTo>
                  <a:pt x="1098021" y="681367"/>
                </a:lnTo>
                <a:lnTo>
                  <a:pt x="1092465" y="689038"/>
                </a:lnTo>
                <a:lnTo>
                  <a:pt x="1086644" y="696709"/>
                </a:lnTo>
                <a:lnTo>
                  <a:pt x="1080823" y="704379"/>
                </a:lnTo>
                <a:lnTo>
                  <a:pt x="1074738" y="712050"/>
                </a:lnTo>
                <a:lnTo>
                  <a:pt x="1071563" y="715753"/>
                </a:lnTo>
                <a:lnTo>
                  <a:pt x="1058598" y="730565"/>
                </a:lnTo>
                <a:lnTo>
                  <a:pt x="1051719" y="737707"/>
                </a:lnTo>
                <a:lnTo>
                  <a:pt x="1045104" y="744849"/>
                </a:lnTo>
                <a:lnTo>
                  <a:pt x="1038490" y="751197"/>
                </a:lnTo>
                <a:lnTo>
                  <a:pt x="1031875" y="757810"/>
                </a:lnTo>
                <a:lnTo>
                  <a:pt x="1024996" y="763893"/>
                </a:lnTo>
                <a:lnTo>
                  <a:pt x="1017852" y="769977"/>
                </a:lnTo>
                <a:lnTo>
                  <a:pt x="1010973" y="776060"/>
                </a:lnTo>
                <a:lnTo>
                  <a:pt x="1003564" y="781880"/>
                </a:lnTo>
                <a:lnTo>
                  <a:pt x="996156" y="787434"/>
                </a:lnTo>
                <a:lnTo>
                  <a:pt x="988748" y="792460"/>
                </a:lnTo>
                <a:lnTo>
                  <a:pt x="1006739" y="799601"/>
                </a:lnTo>
                <a:lnTo>
                  <a:pt x="1024731" y="807008"/>
                </a:lnTo>
                <a:lnTo>
                  <a:pt x="1042723" y="814678"/>
                </a:lnTo>
                <a:lnTo>
                  <a:pt x="1060186" y="823142"/>
                </a:lnTo>
                <a:lnTo>
                  <a:pt x="1077384" y="831607"/>
                </a:lnTo>
                <a:lnTo>
                  <a:pt x="1094317" y="840864"/>
                </a:lnTo>
                <a:lnTo>
                  <a:pt x="1110986" y="850387"/>
                </a:lnTo>
                <a:lnTo>
                  <a:pt x="1127390" y="860702"/>
                </a:lnTo>
                <a:lnTo>
                  <a:pt x="1130036" y="876573"/>
                </a:lnTo>
                <a:lnTo>
                  <a:pt x="1133740" y="892443"/>
                </a:lnTo>
                <a:lnTo>
                  <a:pt x="1137709" y="908049"/>
                </a:lnTo>
                <a:lnTo>
                  <a:pt x="1142736" y="923655"/>
                </a:lnTo>
                <a:lnTo>
                  <a:pt x="1148027" y="938732"/>
                </a:lnTo>
                <a:lnTo>
                  <a:pt x="1154113" y="953544"/>
                </a:lnTo>
                <a:lnTo>
                  <a:pt x="1160727" y="967827"/>
                </a:lnTo>
                <a:lnTo>
                  <a:pt x="1167606" y="981846"/>
                </a:lnTo>
                <a:lnTo>
                  <a:pt x="1175544" y="995600"/>
                </a:lnTo>
                <a:lnTo>
                  <a:pt x="1183746" y="1009090"/>
                </a:lnTo>
                <a:lnTo>
                  <a:pt x="1192742" y="1022051"/>
                </a:lnTo>
                <a:lnTo>
                  <a:pt x="1202267" y="1034747"/>
                </a:lnTo>
                <a:lnTo>
                  <a:pt x="1212056" y="1046914"/>
                </a:lnTo>
                <a:lnTo>
                  <a:pt x="1222375" y="1058817"/>
                </a:lnTo>
                <a:lnTo>
                  <a:pt x="1233488" y="1070191"/>
                </a:lnTo>
                <a:lnTo>
                  <a:pt x="1244600" y="1081036"/>
                </a:lnTo>
                <a:lnTo>
                  <a:pt x="1234546" y="1085532"/>
                </a:lnTo>
                <a:lnTo>
                  <a:pt x="1224756" y="1090558"/>
                </a:lnTo>
                <a:lnTo>
                  <a:pt x="1214967" y="1095583"/>
                </a:lnTo>
                <a:lnTo>
                  <a:pt x="1205442" y="1100345"/>
                </a:lnTo>
                <a:lnTo>
                  <a:pt x="1195652" y="1105899"/>
                </a:lnTo>
                <a:lnTo>
                  <a:pt x="1186127" y="1111454"/>
                </a:lnTo>
                <a:lnTo>
                  <a:pt x="1176867" y="1117008"/>
                </a:lnTo>
                <a:lnTo>
                  <a:pt x="1167606" y="1122828"/>
                </a:lnTo>
                <a:lnTo>
                  <a:pt x="1158611" y="1128647"/>
                </a:lnTo>
                <a:lnTo>
                  <a:pt x="1149615" y="1134995"/>
                </a:lnTo>
                <a:lnTo>
                  <a:pt x="1140619" y="1141078"/>
                </a:lnTo>
                <a:lnTo>
                  <a:pt x="1131888" y="1147427"/>
                </a:lnTo>
                <a:lnTo>
                  <a:pt x="1123421" y="1154039"/>
                </a:lnTo>
                <a:lnTo>
                  <a:pt x="1114690" y="1160916"/>
                </a:lnTo>
                <a:lnTo>
                  <a:pt x="1105959" y="1167794"/>
                </a:lnTo>
                <a:lnTo>
                  <a:pt x="1098021" y="1174671"/>
                </a:lnTo>
                <a:lnTo>
                  <a:pt x="1089819" y="1182077"/>
                </a:lnTo>
                <a:lnTo>
                  <a:pt x="1081617" y="1189219"/>
                </a:lnTo>
                <a:lnTo>
                  <a:pt x="1073679" y="1196625"/>
                </a:lnTo>
                <a:lnTo>
                  <a:pt x="1066006" y="1204295"/>
                </a:lnTo>
                <a:lnTo>
                  <a:pt x="1058334" y="1211966"/>
                </a:lnTo>
                <a:lnTo>
                  <a:pt x="1050925" y="1219637"/>
                </a:lnTo>
                <a:lnTo>
                  <a:pt x="1043517" y="1227572"/>
                </a:lnTo>
                <a:lnTo>
                  <a:pt x="1036109" y="1235772"/>
                </a:lnTo>
                <a:lnTo>
                  <a:pt x="1028965" y="1243971"/>
                </a:lnTo>
                <a:lnTo>
                  <a:pt x="1022350" y="1252171"/>
                </a:lnTo>
                <a:lnTo>
                  <a:pt x="1015206" y="1260900"/>
                </a:lnTo>
                <a:lnTo>
                  <a:pt x="1008591" y="1269628"/>
                </a:lnTo>
                <a:lnTo>
                  <a:pt x="1002241" y="1278093"/>
                </a:lnTo>
                <a:lnTo>
                  <a:pt x="995627" y="1287086"/>
                </a:lnTo>
                <a:lnTo>
                  <a:pt x="989541" y="1296079"/>
                </a:lnTo>
                <a:lnTo>
                  <a:pt x="983456" y="1305072"/>
                </a:lnTo>
                <a:lnTo>
                  <a:pt x="977635" y="1314330"/>
                </a:lnTo>
                <a:lnTo>
                  <a:pt x="971814" y="1323588"/>
                </a:lnTo>
                <a:lnTo>
                  <a:pt x="966258" y="1332845"/>
                </a:lnTo>
                <a:lnTo>
                  <a:pt x="960966" y="1342367"/>
                </a:lnTo>
                <a:lnTo>
                  <a:pt x="955675" y="1351890"/>
                </a:lnTo>
                <a:lnTo>
                  <a:pt x="950383" y="1361676"/>
                </a:lnTo>
                <a:lnTo>
                  <a:pt x="945621" y="1371463"/>
                </a:lnTo>
                <a:lnTo>
                  <a:pt x="940858" y="1381514"/>
                </a:lnTo>
                <a:lnTo>
                  <a:pt x="936360" y="1391301"/>
                </a:lnTo>
                <a:lnTo>
                  <a:pt x="931598" y="1401352"/>
                </a:lnTo>
                <a:lnTo>
                  <a:pt x="927629" y="1411668"/>
                </a:lnTo>
                <a:lnTo>
                  <a:pt x="923660" y="1421719"/>
                </a:lnTo>
                <a:lnTo>
                  <a:pt x="919691" y="1432299"/>
                </a:lnTo>
                <a:lnTo>
                  <a:pt x="915987" y="1442615"/>
                </a:lnTo>
                <a:lnTo>
                  <a:pt x="912548" y="1453195"/>
                </a:lnTo>
                <a:lnTo>
                  <a:pt x="909108" y="1463776"/>
                </a:lnTo>
                <a:lnTo>
                  <a:pt x="905933" y="1474356"/>
                </a:lnTo>
                <a:lnTo>
                  <a:pt x="903023" y="1485201"/>
                </a:lnTo>
                <a:lnTo>
                  <a:pt x="900112" y="1496045"/>
                </a:lnTo>
                <a:lnTo>
                  <a:pt x="897731" y="1507155"/>
                </a:lnTo>
                <a:lnTo>
                  <a:pt x="895350" y="1517999"/>
                </a:lnTo>
                <a:lnTo>
                  <a:pt x="893233" y="1529109"/>
                </a:lnTo>
                <a:lnTo>
                  <a:pt x="890852" y="1539953"/>
                </a:lnTo>
                <a:lnTo>
                  <a:pt x="889529" y="1551592"/>
                </a:lnTo>
                <a:lnTo>
                  <a:pt x="887941" y="1562701"/>
                </a:lnTo>
                <a:lnTo>
                  <a:pt x="886354" y="1574075"/>
                </a:lnTo>
                <a:lnTo>
                  <a:pt x="885031" y="1585448"/>
                </a:lnTo>
                <a:lnTo>
                  <a:pt x="884237" y="1596822"/>
                </a:lnTo>
                <a:lnTo>
                  <a:pt x="883444" y="1608460"/>
                </a:lnTo>
                <a:lnTo>
                  <a:pt x="882914" y="1619834"/>
                </a:lnTo>
                <a:lnTo>
                  <a:pt x="882650" y="1631472"/>
                </a:lnTo>
                <a:lnTo>
                  <a:pt x="882650" y="1643375"/>
                </a:lnTo>
                <a:lnTo>
                  <a:pt x="882650" y="1651310"/>
                </a:lnTo>
                <a:lnTo>
                  <a:pt x="883444" y="1659245"/>
                </a:lnTo>
                <a:lnTo>
                  <a:pt x="884766" y="1666916"/>
                </a:lnTo>
                <a:lnTo>
                  <a:pt x="886354" y="1674851"/>
                </a:lnTo>
                <a:lnTo>
                  <a:pt x="888471" y="1682522"/>
                </a:lnTo>
                <a:lnTo>
                  <a:pt x="890852" y="1690193"/>
                </a:lnTo>
                <a:lnTo>
                  <a:pt x="894027" y="1697599"/>
                </a:lnTo>
                <a:lnTo>
                  <a:pt x="897466" y="1704740"/>
                </a:lnTo>
                <a:lnTo>
                  <a:pt x="901171" y="1712147"/>
                </a:lnTo>
                <a:lnTo>
                  <a:pt x="905139" y="1719024"/>
                </a:lnTo>
                <a:lnTo>
                  <a:pt x="909637" y="1725901"/>
                </a:lnTo>
                <a:lnTo>
                  <a:pt x="914400" y="1733043"/>
                </a:lnTo>
                <a:lnTo>
                  <a:pt x="919691" y="1739655"/>
                </a:lnTo>
                <a:lnTo>
                  <a:pt x="925248" y="1746268"/>
                </a:lnTo>
                <a:lnTo>
                  <a:pt x="931069" y="1752616"/>
                </a:lnTo>
                <a:lnTo>
                  <a:pt x="936889" y="1759229"/>
                </a:lnTo>
                <a:lnTo>
                  <a:pt x="944562" y="1766370"/>
                </a:lnTo>
                <a:lnTo>
                  <a:pt x="952235" y="1773247"/>
                </a:lnTo>
                <a:lnTo>
                  <a:pt x="960702" y="1780125"/>
                </a:lnTo>
                <a:lnTo>
                  <a:pt x="969169" y="1787002"/>
                </a:lnTo>
                <a:lnTo>
                  <a:pt x="941916" y="1791234"/>
                </a:lnTo>
                <a:lnTo>
                  <a:pt x="913871" y="1794672"/>
                </a:lnTo>
                <a:lnTo>
                  <a:pt x="885031" y="1797582"/>
                </a:lnTo>
                <a:lnTo>
                  <a:pt x="856191" y="1800492"/>
                </a:lnTo>
                <a:lnTo>
                  <a:pt x="826823" y="1802343"/>
                </a:lnTo>
                <a:lnTo>
                  <a:pt x="797189" y="1803930"/>
                </a:lnTo>
                <a:lnTo>
                  <a:pt x="767291" y="1804724"/>
                </a:lnTo>
                <a:lnTo>
                  <a:pt x="737129" y="1804988"/>
                </a:lnTo>
                <a:lnTo>
                  <a:pt x="718079" y="1804724"/>
                </a:lnTo>
                <a:lnTo>
                  <a:pt x="699294" y="1804459"/>
                </a:lnTo>
                <a:lnTo>
                  <a:pt x="680508" y="1803930"/>
                </a:lnTo>
                <a:lnTo>
                  <a:pt x="661723" y="1803137"/>
                </a:lnTo>
                <a:lnTo>
                  <a:pt x="643202" y="1802343"/>
                </a:lnTo>
                <a:lnTo>
                  <a:pt x="624681" y="1801021"/>
                </a:lnTo>
                <a:lnTo>
                  <a:pt x="606425" y="1799434"/>
                </a:lnTo>
                <a:lnTo>
                  <a:pt x="588698" y="1798111"/>
                </a:lnTo>
                <a:lnTo>
                  <a:pt x="570441" y="1796259"/>
                </a:lnTo>
                <a:lnTo>
                  <a:pt x="552979" y="1794408"/>
                </a:lnTo>
                <a:lnTo>
                  <a:pt x="535252" y="1792027"/>
                </a:lnTo>
                <a:lnTo>
                  <a:pt x="517789" y="1789647"/>
                </a:lnTo>
                <a:lnTo>
                  <a:pt x="500327" y="1787266"/>
                </a:lnTo>
                <a:lnTo>
                  <a:pt x="483394" y="1784357"/>
                </a:lnTo>
                <a:lnTo>
                  <a:pt x="466725" y="1781447"/>
                </a:lnTo>
                <a:lnTo>
                  <a:pt x="450321" y="1778273"/>
                </a:lnTo>
                <a:lnTo>
                  <a:pt x="433652" y="1774835"/>
                </a:lnTo>
                <a:lnTo>
                  <a:pt x="417512" y="1771396"/>
                </a:lnTo>
                <a:lnTo>
                  <a:pt x="401637" y="1768222"/>
                </a:lnTo>
                <a:lnTo>
                  <a:pt x="385498" y="1763990"/>
                </a:lnTo>
                <a:lnTo>
                  <a:pt x="370152" y="1760022"/>
                </a:lnTo>
                <a:lnTo>
                  <a:pt x="354541" y="1756055"/>
                </a:lnTo>
                <a:lnTo>
                  <a:pt x="339460" y="1751823"/>
                </a:lnTo>
                <a:lnTo>
                  <a:pt x="324644" y="1747326"/>
                </a:lnTo>
                <a:lnTo>
                  <a:pt x="310356" y="1742829"/>
                </a:lnTo>
                <a:lnTo>
                  <a:pt x="295804" y="1738333"/>
                </a:lnTo>
                <a:lnTo>
                  <a:pt x="282046" y="1733307"/>
                </a:lnTo>
                <a:lnTo>
                  <a:pt x="268023" y="1728281"/>
                </a:lnTo>
                <a:lnTo>
                  <a:pt x="254529" y="1723520"/>
                </a:lnTo>
                <a:lnTo>
                  <a:pt x="241300" y="1718230"/>
                </a:lnTo>
                <a:lnTo>
                  <a:pt x="228335" y="1712676"/>
                </a:lnTo>
                <a:lnTo>
                  <a:pt x="215635" y="1707121"/>
                </a:lnTo>
                <a:lnTo>
                  <a:pt x="203464" y="1701566"/>
                </a:lnTo>
                <a:lnTo>
                  <a:pt x="191294" y="1696012"/>
                </a:lnTo>
                <a:lnTo>
                  <a:pt x="179652" y="1690193"/>
                </a:lnTo>
                <a:lnTo>
                  <a:pt x="168275" y="1684109"/>
                </a:lnTo>
                <a:lnTo>
                  <a:pt x="157162" y="1678025"/>
                </a:lnTo>
                <a:lnTo>
                  <a:pt x="146314" y="1671942"/>
                </a:lnTo>
                <a:lnTo>
                  <a:pt x="135731" y="1665594"/>
                </a:lnTo>
                <a:lnTo>
                  <a:pt x="125677" y="1659245"/>
                </a:lnTo>
                <a:lnTo>
                  <a:pt x="116152" y="1652897"/>
                </a:lnTo>
                <a:lnTo>
                  <a:pt x="106627" y="1646020"/>
                </a:lnTo>
                <a:lnTo>
                  <a:pt x="97631" y="1639672"/>
                </a:lnTo>
                <a:lnTo>
                  <a:pt x="88900" y="1632795"/>
                </a:lnTo>
                <a:lnTo>
                  <a:pt x="80698" y="1626182"/>
                </a:lnTo>
                <a:lnTo>
                  <a:pt x="72760" y="1619305"/>
                </a:lnTo>
                <a:lnTo>
                  <a:pt x="64823" y="1612163"/>
                </a:lnTo>
                <a:lnTo>
                  <a:pt x="57944" y="1605022"/>
                </a:lnTo>
                <a:lnTo>
                  <a:pt x="51064" y="1597880"/>
                </a:lnTo>
                <a:lnTo>
                  <a:pt x="44714" y="1591003"/>
                </a:lnTo>
                <a:lnTo>
                  <a:pt x="38629" y="1583597"/>
                </a:lnTo>
                <a:lnTo>
                  <a:pt x="32808" y="1576455"/>
                </a:lnTo>
                <a:lnTo>
                  <a:pt x="28046" y="1569049"/>
                </a:lnTo>
                <a:lnTo>
                  <a:pt x="23019" y="1561643"/>
                </a:lnTo>
                <a:lnTo>
                  <a:pt x="18785" y="1554237"/>
                </a:lnTo>
                <a:lnTo>
                  <a:pt x="15081" y="1546566"/>
                </a:lnTo>
                <a:lnTo>
                  <a:pt x="11377" y="1539160"/>
                </a:lnTo>
                <a:lnTo>
                  <a:pt x="8466" y="1531489"/>
                </a:lnTo>
                <a:lnTo>
                  <a:pt x="5821" y="1524083"/>
                </a:lnTo>
                <a:lnTo>
                  <a:pt x="3704" y="1516412"/>
                </a:lnTo>
                <a:lnTo>
                  <a:pt x="2116" y="1508742"/>
                </a:lnTo>
                <a:lnTo>
                  <a:pt x="794" y="1501071"/>
                </a:lnTo>
                <a:lnTo>
                  <a:pt x="264" y="1493136"/>
                </a:lnTo>
                <a:lnTo>
                  <a:pt x="0" y="1485465"/>
                </a:lnTo>
                <a:lnTo>
                  <a:pt x="0" y="1473033"/>
                </a:lnTo>
                <a:lnTo>
                  <a:pt x="264" y="1460337"/>
                </a:lnTo>
                <a:lnTo>
                  <a:pt x="794" y="1447905"/>
                </a:lnTo>
                <a:lnTo>
                  <a:pt x="1587" y="1435209"/>
                </a:lnTo>
                <a:lnTo>
                  <a:pt x="2381" y="1423042"/>
                </a:lnTo>
                <a:lnTo>
                  <a:pt x="3704" y="1410610"/>
                </a:lnTo>
                <a:lnTo>
                  <a:pt x="4762" y="1398707"/>
                </a:lnTo>
                <a:lnTo>
                  <a:pt x="6350" y="1386275"/>
                </a:lnTo>
                <a:lnTo>
                  <a:pt x="8202" y="1374373"/>
                </a:lnTo>
                <a:lnTo>
                  <a:pt x="10054" y="1362205"/>
                </a:lnTo>
                <a:lnTo>
                  <a:pt x="12171" y="1350303"/>
                </a:lnTo>
                <a:lnTo>
                  <a:pt x="14816" y="1338135"/>
                </a:lnTo>
                <a:lnTo>
                  <a:pt x="17198" y="1326233"/>
                </a:lnTo>
                <a:lnTo>
                  <a:pt x="19844" y="1314594"/>
                </a:lnTo>
                <a:lnTo>
                  <a:pt x="22754" y="1302956"/>
                </a:lnTo>
                <a:lnTo>
                  <a:pt x="25929" y="1291318"/>
                </a:lnTo>
                <a:lnTo>
                  <a:pt x="29104" y="1279680"/>
                </a:lnTo>
                <a:lnTo>
                  <a:pt x="32544" y="1268306"/>
                </a:lnTo>
                <a:lnTo>
                  <a:pt x="36248" y="1256932"/>
                </a:lnTo>
                <a:lnTo>
                  <a:pt x="39952" y="1245558"/>
                </a:lnTo>
                <a:lnTo>
                  <a:pt x="43921" y="1234449"/>
                </a:lnTo>
                <a:lnTo>
                  <a:pt x="47889" y="1223075"/>
                </a:lnTo>
                <a:lnTo>
                  <a:pt x="52387" y="1211966"/>
                </a:lnTo>
                <a:lnTo>
                  <a:pt x="56885" y="1201121"/>
                </a:lnTo>
                <a:lnTo>
                  <a:pt x="61648" y="1190012"/>
                </a:lnTo>
                <a:lnTo>
                  <a:pt x="66410" y="1179167"/>
                </a:lnTo>
                <a:lnTo>
                  <a:pt x="71437" y="1168852"/>
                </a:lnTo>
                <a:lnTo>
                  <a:pt x="76729" y="1158007"/>
                </a:lnTo>
                <a:lnTo>
                  <a:pt x="82021" y="1147427"/>
                </a:lnTo>
                <a:lnTo>
                  <a:pt x="87577" y="1137111"/>
                </a:lnTo>
                <a:lnTo>
                  <a:pt x="93398" y="1126795"/>
                </a:lnTo>
                <a:lnTo>
                  <a:pt x="98954" y="1116744"/>
                </a:lnTo>
                <a:lnTo>
                  <a:pt x="105039" y="1106428"/>
                </a:lnTo>
                <a:lnTo>
                  <a:pt x="111125" y="1096377"/>
                </a:lnTo>
                <a:lnTo>
                  <a:pt x="117475" y="1086590"/>
                </a:lnTo>
                <a:lnTo>
                  <a:pt x="123825" y="1076804"/>
                </a:lnTo>
                <a:lnTo>
                  <a:pt x="130704" y="1067017"/>
                </a:lnTo>
                <a:lnTo>
                  <a:pt x="137054" y="1057495"/>
                </a:lnTo>
                <a:lnTo>
                  <a:pt x="144198" y="1047972"/>
                </a:lnTo>
                <a:lnTo>
                  <a:pt x="151341" y="1038715"/>
                </a:lnTo>
                <a:lnTo>
                  <a:pt x="165629" y="1020199"/>
                </a:lnTo>
                <a:lnTo>
                  <a:pt x="180710" y="1002477"/>
                </a:lnTo>
                <a:lnTo>
                  <a:pt x="196321" y="985285"/>
                </a:lnTo>
                <a:lnTo>
                  <a:pt x="212460" y="968092"/>
                </a:lnTo>
                <a:lnTo>
                  <a:pt x="229129" y="951957"/>
                </a:lnTo>
                <a:lnTo>
                  <a:pt x="246591" y="936086"/>
                </a:lnTo>
                <a:lnTo>
                  <a:pt x="264054" y="920745"/>
                </a:lnTo>
                <a:lnTo>
                  <a:pt x="282310" y="905933"/>
                </a:lnTo>
                <a:lnTo>
                  <a:pt x="301096" y="891914"/>
                </a:lnTo>
                <a:lnTo>
                  <a:pt x="310621" y="885037"/>
                </a:lnTo>
                <a:lnTo>
                  <a:pt x="320146" y="878160"/>
                </a:lnTo>
                <a:lnTo>
                  <a:pt x="329671" y="871812"/>
                </a:lnTo>
                <a:lnTo>
                  <a:pt x="339460" y="865199"/>
                </a:lnTo>
                <a:lnTo>
                  <a:pt x="349514" y="859115"/>
                </a:lnTo>
                <a:lnTo>
                  <a:pt x="359569" y="853032"/>
                </a:lnTo>
                <a:lnTo>
                  <a:pt x="359833" y="852767"/>
                </a:lnTo>
                <a:lnTo>
                  <a:pt x="371739" y="845890"/>
                </a:lnTo>
                <a:lnTo>
                  <a:pt x="383381" y="839542"/>
                </a:lnTo>
                <a:lnTo>
                  <a:pt x="395287" y="832929"/>
                </a:lnTo>
                <a:lnTo>
                  <a:pt x="407458" y="826846"/>
                </a:lnTo>
                <a:lnTo>
                  <a:pt x="415660" y="822349"/>
                </a:lnTo>
                <a:lnTo>
                  <a:pt x="424391" y="818381"/>
                </a:lnTo>
                <a:lnTo>
                  <a:pt x="442383" y="810182"/>
                </a:lnTo>
                <a:lnTo>
                  <a:pt x="463814" y="800924"/>
                </a:lnTo>
                <a:lnTo>
                  <a:pt x="474662" y="796692"/>
                </a:lnTo>
                <a:lnTo>
                  <a:pt x="485246" y="792460"/>
                </a:lnTo>
                <a:lnTo>
                  <a:pt x="474927" y="785318"/>
                </a:lnTo>
                <a:lnTo>
                  <a:pt x="464608" y="777118"/>
                </a:lnTo>
                <a:lnTo>
                  <a:pt x="454819" y="769183"/>
                </a:lnTo>
                <a:lnTo>
                  <a:pt x="445294" y="760455"/>
                </a:lnTo>
                <a:lnTo>
                  <a:pt x="436033" y="751990"/>
                </a:lnTo>
                <a:lnTo>
                  <a:pt x="426773" y="742997"/>
                </a:lnTo>
                <a:lnTo>
                  <a:pt x="417777" y="733739"/>
                </a:lnTo>
                <a:lnTo>
                  <a:pt x="409310" y="724217"/>
                </a:lnTo>
                <a:lnTo>
                  <a:pt x="400844" y="714695"/>
                </a:lnTo>
                <a:lnTo>
                  <a:pt x="392906" y="704644"/>
                </a:lnTo>
                <a:lnTo>
                  <a:pt x="385233" y="694328"/>
                </a:lnTo>
                <a:lnTo>
                  <a:pt x="377825" y="684012"/>
                </a:lnTo>
                <a:lnTo>
                  <a:pt x="370681" y="673432"/>
                </a:lnTo>
                <a:lnTo>
                  <a:pt x="363802" y="662587"/>
                </a:lnTo>
                <a:lnTo>
                  <a:pt x="357452" y="651478"/>
                </a:lnTo>
                <a:lnTo>
                  <a:pt x="351102" y="640104"/>
                </a:lnTo>
                <a:lnTo>
                  <a:pt x="345016" y="628731"/>
                </a:lnTo>
                <a:lnTo>
                  <a:pt x="339460" y="616828"/>
                </a:lnTo>
                <a:lnTo>
                  <a:pt x="334698" y="604925"/>
                </a:lnTo>
                <a:lnTo>
                  <a:pt x="329671" y="593022"/>
                </a:lnTo>
                <a:lnTo>
                  <a:pt x="325173" y="580591"/>
                </a:lnTo>
                <a:lnTo>
                  <a:pt x="321204" y="568159"/>
                </a:lnTo>
                <a:lnTo>
                  <a:pt x="317500" y="555727"/>
                </a:lnTo>
                <a:lnTo>
                  <a:pt x="314060" y="543031"/>
                </a:lnTo>
                <a:lnTo>
                  <a:pt x="310885" y="530070"/>
                </a:lnTo>
                <a:lnTo>
                  <a:pt x="308239" y="517109"/>
                </a:lnTo>
                <a:lnTo>
                  <a:pt x="305858" y="503884"/>
                </a:lnTo>
                <a:lnTo>
                  <a:pt x="304006" y="490659"/>
                </a:lnTo>
                <a:lnTo>
                  <a:pt x="302683" y="477433"/>
                </a:lnTo>
                <a:lnTo>
                  <a:pt x="301625" y="463943"/>
                </a:lnTo>
                <a:lnTo>
                  <a:pt x="301096" y="450189"/>
                </a:lnTo>
                <a:lnTo>
                  <a:pt x="300831" y="436434"/>
                </a:lnTo>
                <a:lnTo>
                  <a:pt x="300831" y="425325"/>
                </a:lnTo>
                <a:lnTo>
                  <a:pt x="301360" y="413951"/>
                </a:lnTo>
                <a:lnTo>
                  <a:pt x="301889" y="402842"/>
                </a:lnTo>
                <a:lnTo>
                  <a:pt x="302948" y="391733"/>
                </a:lnTo>
                <a:lnTo>
                  <a:pt x="304006" y="380888"/>
                </a:lnTo>
                <a:lnTo>
                  <a:pt x="305594" y="369779"/>
                </a:lnTo>
                <a:lnTo>
                  <a:pt x="307446" y="358934"/>
                </a:lnTo>
                <a:lnTo>
                  <a:pt x="309562" y="348618"/>
                </a:lnTo>
                <a:lnTo>
                  <a:pt x="311944" y="337774"/>
                </a:lnTo>
                <a:lnTo>
                  <a:pt x="314589" y="327194"/>
                </a:lnTo>
                <a:lnTo>
                  <a:pt x="317500" y="316878"/>
                </a:lnTo>
                <a:lnTo>
                  <a:pt x="320410" y="306562"/>
                </a:lnTo>
                <a:lnTo>
                  <a:pt x="323585" y="296511"/>
                </a:lnTo>
                <a:lnTo>
                  <a:pt x="327289" y="286460"/>
                </a:lnTo>
                <a:lnTo>
                  <a:pt x="330994" y="276408"/>
                </a:lnTo>
                <a:lnTo>
                  <a:pt x="334962" y="266622"/>
                </a:lnTo>
                <a:lnTo>
                  <a:pt x="339196" y="256835"/>
                </a:lnTo>
                <a:lnTo>
                  <a:pt x="343958" y="247313"/>
                </a:lnTo>
                <a:lnTo>
                  <a:pt x="348456" y="238055"/>
                </a:lnTo>
                <a:lnTo>
                  <a:pt x="353483" y="228533"/>
                </a:lnTo>
                <a:lnTo>
                  <a:pt x="358246" y="219275"/>
                </a:lnTo>
                <a:lnTo>
                  <a:pt x="363802" y="210282"/>
                </a:lnTo>
                <a:lnTo>
                  <a:pt x="369358" y="201289"/>
                </a:lnTo>
                <a:lnTo>
                  <a:pt x="375444" y="192560"/>
                </a:lnTo>
                <a:lnTo>
                  <a:pt x="381264" y="184096"/>
                </a:lnTo>
                <a:lnTo>
                  <a:pt x="387350" y="175367"/>
                </a:lnTo>
                <a:lnTo>
                  <a:pt x="393700" y="167167"/>
                </a:lnTo>
                <a:lnTo>
                  <a:pt x="400314" y="158968"/>
                </a:lnTo>
                <a:lnTo>
                  <a:pt x="407194" y="151033"/>
                </a:lnTo>
                <a:lnTo>
                  <a:pt x="414073" y="143097"/>
                </a:lnTo>
                <a:lnTo>
                  <a:pt x="421216" y="135427"/>
                </a:lnTo>
                <a:lnTo>
                  <a:pt x="428360" y="128021"/>
                </a:lnTo>
                <a:lnTo>
                  <a:pt x="436033" y="120614"/>
                </a:lnTo>
                <a:lnTo>
                  <a:pt x="443706" y="113473"/>
                </a:lnTo>
                <a:lnTo>
                  <a:pt x="451379" y="106596"/>
                </a:lnTo>
                <a:lnTo>
                  <a:pt x="459581" y="99983"/>
                </a:lnTo>
                <a:lnTo>
                  <a:pt x="467519" y="93106"/>
                </a:lnTo>
                <a:lnTo>
                  <a:pt x="475721" y="87022"/>
                </a:lnTo>
                <a:lnTo>
                  <a:pt x="484452" y="80939"/>
                </a:lnTo>
                <a:lnTo>
                  <a:pt x="493183" y="74590"/>
                </a:lnTo>
                <a:lnTo>
                  <a:pt x="501650" y="68771"/>
                </a:lnTo>
                <a:lnTo>
                  <a:pt x="510646" y="63217"/>
                </a:lnTo>
                <a:lnTo>
                  <a:pt x="519906" y="57927"/>
                </a:lnTo>
                <a:lnTo>
                  <a:pt x="528902" y="52901"/>
                </a:lnTo>
                <a:lnTo>
                  <a:pt x="538427" y="47875"/>
                </a:lnTo>
                <a:lnTo>
                  <a:pt x="547687" y="43114"/>
                </a:lnTo>
                <a:lnTo>
                  <a:pt x="557477" y="38618"/>
                </a:lnTo>
                <a:lnTo>
                  <a:pt x="567002" y="34650"/>
                </a:lnTo>
                <a:lnTo>
                  <a:pt x="576791" y="30682"/>
                </a:lnTo>
                <a:lnTo>
                  <a:pt x="586846" y="26715"/>
                </a:lnTo>
                <a:lnTo>
                  <a:pt x="596900" y="23276"/>
                </a:lnTo>
                <a:lnTo>
                  <a:pt x="607219" y="19838"/>
                </a:lnTo>
                <a:lnTo>
                  <a:pt x="617537" y="16664"/>
                </a:lnTo>
                <a:lnTo>
                  <a:pt x="627856" y="14019"/>
                </a:lnTo>
                <a:lnTo>
                  <a:pt x="638175" y="11374"/>
                </a:lnTo>
                <a:lnTo>
                  <a:pt x="649023" y="8993"/>
                </a:lnTo>
                <a:lnTo>
                  <a:pt x="659606" y="6877"/>
                </a:lnTo>
                <a:lnTo>
                  <a:pt x="670189" y="5290"/>
                </a:lnTo>
                <a:lnTo>
                  <a:pt x="681302" y="3703"/>
                </a:lnTo>
                <a:lnTo>
                  <a:pt x="692150" y="2645"/>
                </a:lnTo>
                <a:lnTo>
                  <a:pt x="703262" y="1587"/>
                </a:lnTo>
                <a:lnTo>
                  <a:pt x="714375" y="793"/>
                </a:lnTo>
                <a:lnTo>
                  <a:pt x="725487" y="529"/>
                </a:lnTo>
                <a:lnTo>
                  <a:pt x="73686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KSO_Shape"/>
          <p:cNvSpPr/>
          <p:nvPr/>
        </p:nvSpPr>
        <p:spPr bwMode="auto">
          <a:xfrm>
            <a:off x="5900884" y="1907179"/>
            <a:ext cx="411139" cy="339190"/>
          </a:xfrm>
          <a:custGeom>
            <a:avLst/>
            <a:gdLst>
              <a:gd name="T0" fmla="*/ 1279283 w 2143125"/>
              <a:gd name="T1" fmla="*/ 1305240 h 1766887"/>
              <a:gd name="T2" fmla="*/ 1267519 w 2143125"/>
              <a:gd name="T3" fmla="*/ 1253823 h 1766887"/>
              <a:gd name="T4" fmla="*/ 1344451 w 2143125"/>
              <a:gd name="T5" fmla="*/ 1258049 h 1766887"/>
              <a:gd name="T6" fmla="*/ 1336452 w 2143125"/>
              <a:gd name="T7" fmla="*/ 1318623 h 1766887"/>
              <a:gd name="T8" fmla="*/ 1466318 w 2143125"/>
              <a:gd name="T9" fmla="*/ 1229876 h 1766887"/>
              <a:gd name="T10" fmla="*/ 969674 w 2143125"/>
              <a:gd name="T11" fmla="*/ 1306884 h 1766887"/>
              <a:gd name="T12" fmla="*/ 1327252 w 2143125"/>
              <a:gd name="T13" fmla="*/ 813114 h 1766887"/>
              <a:gd name="T14" fmla="*/ 1439362 w 2143125"/>
              <a:gd name="T15" fmla="*/ 916019 h 1766887"/>
              <a:gd name="T16" fmla="*/ 1480257 w 2143125"/>
              <a:gd name="T17" fmla="*/ 1017509 h 1766887"/>
              <a:gd name="T18" fmla="*/ 1436541 w 2143125"/>
              <a:gd name="T19" fmla="*/ 1079441 h 1766887"/>
              <a:gd name="T20" fmla="*/ 1362271 w 2143125"/>
              <a:gd name="T21" fmla="*/ 1193177 h 1766887"/>
              <a:gd name="T22" fmla="*/ 1260737 w 2143125"/>
              <a:gd name="T23" fmla="*/ 1210132 h 1766887"/>
              <a:gd name="T24" fmla="*/ 1175186 w 2143125"/>
              <a:gd name="T25" fmla="*/ 1100634 h 1766887"/>
              <a:gd name="T26" fmla="*/ 1122303 w 2143125"/>
              <a:gd name="T27" fmla="*/ 1026693 h 1766887"/>
              <a:gd name="T28" fmla="*/ 1157793 w 2143125"/>
              <a:gd name="T29" fmla="*/ 924496 h 1766887"/>
              <a:gd name="T30" fmla="*/ 1265203 w 2143125"/>
              <a:gd name="T31" fmla="*/ 814762 h 1766887"/>
              <a:gd name="T32" fmla="*/ 385810 w 2143125"/>
              <a:gd name="T33" fmla="*/ 1029489 h 1766887"/>
              <a:gd name="T34" fmla="*/ 529548 w 2143125"/>
              <a:gd name="T35" fmla="*/ 1235110 h 1766887"/>
              <a:gd name="T36" fmla="*/ 746212 w 2143125"/>
              <a:gd name="T37" fmla="*/ 1366944 h 1766887"/>
              <a:gd name="T38" fmla="*/ 652113 w 2143125"/>
              <a:gd name="T39" fmla="*/ 1523216 h 1766887"/>
              <a:gd name="T40" fmla="*/ 375223 w 2143125"/>
              <a:gd name="T41" fmla="*/ 1335454 h 1766887"/>
              <a:gd name="T42" fmla="*/ 201844 w 2143125"/>
              <a:gd name="T43" fmla="*/ 1051579 h 1766887"/>
              <a:gd name="T44" fmla="*/ 786664 w 2143125"/>
              <a:gd name="T45" fmla="*/ 537348 h 1766887"/>
              <a:gd name="T46" fmla="*/ 784594 w 2143125"/>
              <a:gd name="T47" fmla="*/ 574903 h 1766887"/>
              <a:gd name="T48" fmla="*/ 753533 w 2143125"/>
              <a:gd name="T49" fmla="*/ 555527 h 1766887"/>
              <a:gd name="T50" fmla="*/ 846053 w 2143125"/>
              <a:gd name="T51" fmla="*/ 505771 h 1766887"/>
              <a:gd name="T52" fmla="*/ 851284 w 2143125"/>
              <a:gd name="T53" fmla="*/ 542884 h 1766887"/>
              <a:gd name="T54" fmla="*/ 816336 w 2143125"/>
              <a:gd name="T55" fmla="*/ 530037 h 1766887"/>
              <a:gd name="T56" fmla="*/ 716280 w 2143125"/>
              <a:gd name="T57" fmla="*/ 504344 h 1766887"/>
              <a:gd name="T58" fmla="*/ 728576 w 2143125"/>
              <a:gd name="T59" fmla="*/ 539791 h 1766887"/>
              <a:gd name="T60" fmla="*/ 691924 w 2143125"/>
              <a:gd name="T61" fmla="*/ 534320 h 1766887"/>
              <a:gd name="T62" fmla="*/ 588624 w 2143125"/>
              <a:gd name="T63" fmla="*/ 494458 h 1766887"/>
              <a:gd name="T64" fmla="*/ 732969 w 2143125"/>
              <a:gd name="T65" fmla="*/ 612130 h 1766887"/>
              <a:gd name="T66" fmla="*/ 855451 w 2143125"/>
              <a:gd name="T67" fmla="*/ 585300 h 1766887"/>
              <a:gd name="T68" fmla="*/ 995093 w 2143125"/>
              <a:gd name="T69" fmla="*/ 514226 h 1766887"/>
              <a:gd name="T70" fmla="*/ 584863 w 2143125"/>
              <a:gd name="T71" fmla="*/ 494692 h 1766887"/>
              <a:gd name="T72" fmla="*/ 922629 w 2143125"/>
              <a:gd name="T73" fmla="*/ 499118 h 1766887"/>
              <a:gd name="T74" fmla="*/ 888632 w 2143125"/>
              <a:gd name="T75" fmla="*/ 514543 h 1766887"/>
              <a:gd name="T76" fmla="*/ 890533 w 2143125"/>
              <a:gd name="T77" fmla="*/ 478397 h 1766887"/>
              <a:gd name="T78" fmla="*/ 670041 w 2143125"/>
              <a:gd name="T79" fmla="*/ 494973 h 1766887"/>
              <a:gd name="T80" fmla="*/ 639847 w 2143125"/>
              <a:gd name="T81" fmla="*/ 516384 h 1766887"/>
              <a:gd name="T82" fmla="*/ 634617 w 2143125"/>
              <a:gd name="T83" fmla="*/ 480700 h 1766887"/>
              <a:gd name="T84" fmla="*/ 670748 w 2143125"/>
              <a:gd name="T85" fmla="*/ 265081 h 1766887"/>
              <a:gd name="T86" fmla="*/ 733778 w 2143125"/>
              <a:gd name="T87" fmla="*/ 400180 h 1766887"/>
              <a:gd name="T88" fmla="*/ 834203 w 2143125"/>
              <a:gd name="T89" fmla="*/ 396185 h 1766887"/>
              <a:gd name="T90" fmla="*/ 892528 w 2143125"/>
              <a:gd name="T91" fmla="*/ 256857 h 1766887"/>
              <a:gd name="T92" fmla="*/ 726252 w 2143125"/>
              <a:gd name="T93" fmla="*/ 196709 h 1766887"/>
              <a:gd name="T94" fmla="*/ 835143 w 2143125"/>
              <a:gd name="T95" fmla="*/ 34590 h 1766887"/>
              <a:gd name="T96" fmla="*/ 950854 w 2143125"/>
              <a:gd name="T97" fmla="*/ 143374 h 1766887"/>
              <a:gd name="T98" fmla="*/ 1025878 w 2143125"/>
              <a:gd name="T99" fmla="*/ 371280 h 1766887"/>
              <a:gd name="T100" fmla="*/ 957910 w 2143125"/>
              <a:gd name="T101" fmla="*/ 411692 h 1766887"/>
              <a:gd name="T102" fmla="*/ 794220 w 2143125"/>
              <a:gd name="T103" fmla="*/ 456333 h 1766887"/>
              <a:gd name="T104" fmla="*/ 636176 w 2143125"/>
              <a:gd name="T105" fmla="*/ 410048 h 1766887"/>
              <a:gd name="T106" fmla="*/ 547981 w 2143125"/>
              <a:gd name="T107" fmla="*/ 385142 h 1766887"/>
              <a:gd name="T108" fmla="*/ 599957 w 2143125"/>
              <a:gd name="T109" fmla="*/ 210806 h 1766887"/>
              <a:gd name="T110" fmla="*/ 710965 w 2143125"/>
              <a:gd name="T111" fmla="*/ 41168 h 1766887"/>
              <a:gd name="T112" fmla="*/ 1265775 w 2143125"/>
              <a:gd name="T113" fmla="*/ 50847 h 1766887"/>
              <a:gd name="T114" fmla="*/ 1534996 w 2143125"/>
              <a:gd name="T115" fmla="*/ 240110 h 1766887"/>
              <a:gd name="T116" fmla="*/ 1704140 w 2143125"/>
              <a:gd name="T117" fmla="*/ 521180 h 1766887"/>
              <a:gd name="T118" fmla="*/ 1547917 w 2143125"/>
              <a:gd name="T119" fmla="*/ 622168 h 1766887"/>
              <a:gd name="T120" fmla="*/ 1435859 w 2143125"/>
              <a:gd name="T121" fmla="*/ 400183 h 1766887"/>
              <a:gd name="T122" fmla="*/ 1246511 w 2143125"/>
              <a:gd name="T123" fmla="*/ 240581 h 17668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143125" h="1766887">
                <a:moveTo>
                  <a:pt x="1324590" y="1368425"/>
                </a:moveTo>
                <a:lnTo>
                  <a:pt x="1334118" y="1388221"/>
                </a:lnTo>
                <a:lnTo>
                  <a:pt x="1345499" y="1411449"/>
                </a:lnTo>
                <a:lnTo>
                  <a:pt x="1358468" y="1437052"/>
                </a:lnTo>
                <a:lnTo>
                  <a:pt x="1372231" y="1463183"/>
                </a:lnTo>
                <a:lnTo>
                  <a:pt x="1386523" y="1489050"/>
                </a:lnTo>
                <a:lnTo>
                  <a:pt x="1393405" y="1501455"/>
                </a:lnTo>
                <a:lnTo>
                  <a:pt x="1400286" y="1513069"/>
                </a:lnTo>
                <a:lnTo>
                  <a:pt x="1407168" y="1523891"/>
                </a:lnTo>
                <a:lnTo>
                  <a:pt x="1413255" y="1533657"/>
                </a:lnTo>
                <a:lnTo>
                  <a:pt x="1419343" y="1542104"/>
                </a:lnTo>
                <a:lnTo>
                  <a:pt x="1425165" y="1549494"/>
                </a:lnTo>
                <a:lnTo>
                  <a:pt x="1425165" y="1515709"/>
                </a:lnTo>
                <a:lnTo>
                  <a:pt x="1425165" y="1511749"/>
                </a:lnTo>
                <a:lnTo>
                  <a:pt x="1425959" y="1507526"/>
                </a:lnTo>
                <a:lnTo>
                  <a:pt x="1426753" y="1503567"/>
                </a:lnTo>
                <a:lnTo>
                  <a:pt x="1427812" y="1499080"/>
                </a:lnTo>
                <a:lnTo>
                  <a:pt x="1430459" y="1490897"/>
                </a:lnTo>
                <a:lnTo>
                  <a:pt x="1433370" y="1482451"/>
                </a:lnTo>
                <a:lnTo>
                  <a:pt x="1436282" y="1474797"/>
                </a:lnTo>
                <a:lnTo>
                  <a:pt x="1439193" y="1467406"/>
                </a:lnTo>
                <a:lnTo>
                  <a:pt x="1439987" y="1463711"/>
                </a:lnTo>
                <a:lnTo>
                  <a:pt x="1441046" y="1460807"/>
                </a:lnTo>
                <a:lnTo>
                  <a:pt x="1441310" y="1457640"/>
                </a:lnTo>
                <a:lnTo>
                  <a:pt x="1441575" y="1455000"/>
                </a:lnTo>
                <a:lnTo>
                  <a:pt x="1441310" y="1452361"/>
                </a:lnTo>
                <a:lnTo>
                  <a:pt x="1440781" y="1450249"/>
                </a:lnTo>
                <a:lnTo>
                  <a:pt x="1439987" y="1448138"/>
                </a:lnTo>
                <a:lnTo>
                  <a:pt x="1438928" y="1446026"/>
                </a:lnTo>
                <a:lnTo>
                  <a:pt x="1436017" y="1442331"/>
                </a:lnTo>
                <a:lnTo>
                  <a:pt x="1432576" y="1438899"/>
                </a:lnTo>
                <a:lnTo>
                  <a:pt x="1429665" y="1434940"/>
                </a:lnTo>
                <a:lnTo>
                  <a:pt x="1428077" y="1433093"/>
                </a:lnTo>
                <a:lnTo>
                  <a:pt x="1426753" y="1430981"/>
                </a:lnTo>
                <a:lnTo>
                  <a:pt x="1425695" y="1428342"/>
                </a:lnTo>
                <a:lnTo>
                  <a:pt x="1424636" y="1425966"/>
                </a:lnTo>
                <a:lnTo>
                  <a:pt x="1424107" y="1423326"/>
                </a:lnTo>
                <a:lnTo>
                  <a:pt x="1424107" y="1419895"/>
                </a:lnTo>
                <a:lnTo>
                  <a:pt x="1424107" y="1416728"/>
                </a:lnTo>
                <a:lnTo>
                  <a:pt x="1424371" y="1414352"/>
                </a:lnTo>
                <a:lnTo>
                  <a:pt x="1424901" y="1411977"/>
                </a:lnTo>
                <a:lnTo>
                  <a:pt x="1425959" y="1409601"/>
                </a:lnTo>
                <a:lnTo>
                  <a:pt x="1427018" y="1408281"/>
                </a:lnTo>
                <a:lnTo>
                  <a:pt x="1428606" y="1406698"/>
                </a:lnTo>
                <a:lnTo>
                  <a:pt x="1430194" y="1405642"/>
                </a:lnTo>
                <a:lnTo>
                  <a:pt x="1432312" y="1404850"/>
                </a:lnTo>
                <a:lnTo>
                  <a:pt x="1434958" y="1403794"/>
                </a:lnTo>
                <a:lnTo>
                  <a:pt x="1437605" y="1403266"/>
                </a:lnTo>
                <a:lnTo>
                  <a:pt x="1444222" y="1402738"/>
                </a:lnTo>
                <a:lnTo>
                  <a:pt x="1452427" y="1402738"/>
                </a:lnTo>
                <a:lnTo>
                  <a:pt x="1462220" y="1402211"/>
                </a:lnTo>
                <a:lnTo>
                  <a:pt x="1474924" y="1402211"/>
                </a:lnTo>
                <a:lnTo>
                  <a:pt x="1484717" y="1402738"/>
                </a:lnTo>
                <a:lnTo>
                  <a:pt x="1492922" y="1402738"/>
                </a:lnTo>
                <a:lnTo>
                  <a:pt x="1499538" y="1403266"/>
                </a:lnTo>
                <a:lnTo>
                  <a:pt x="1502450" y="1403794"/>
                </a:lnTo>
                <a:lnTo>
                  <a:pt x="1504832" y="1404850"/>
                </a:lnTo>
                <a:lnTo>
                  <a:pt x="1506685" y="1405642"/>
                </a:lnTo>
                <a:lnTo>
                  <a:pt x="1508537" y="1406698"/>
                </a:lnTo>
                <a:lnTo>
                  <a:pt x="1510125" y="1408281"/>
                </a:lnTo>
                <a:lnTo>
                  <a:pt x="1511184" y="1409601"/>
                </a:lnTo>
                <a:lnTo>
                  <a:pt x="1511978" y="1411977"/>
                </a:lnTo>
                <a:lnTo>
                  <a:pt x="1512507" y="1414352"/>
                </a:lnTo>
                <a:lnTo>
                  <a:pt x="1513037" y="1416728"/>
                </a:lnTo>
                <a:lnTo>
                  <a:pt x="1513037" y="1419895"/>
                </a:lnTo>
                <a:lnTo>
                  <a:pt x="1512772" y="1423326"/>
                </a:lnTo>
                <a:lnTo>
                  <a:pt x="1512507" y="1425966"/>
                </a:lnTo>
                <a:lnTo>
                  <a:pt x="1511713" y="1428342"/>
                </a:lnTo>
                <a:lnTo>
                  <a:pt x="1510390" y="1430981"/>
                </a:lnTo>
                <a:lnTo>
                  <a:pt x="1509067" y="1433093"/>
                </a:lnTo>
                <a:lnTo>
                  <a:pt x="1507479" y="1434940"/>
                </a:lnTo>
                <a:lnTo>
                  <a:pt x="1504303" y="1438899"/>
                </a:lnTo>
                <a:lnTo>
                  <a:pt x="1501127" y="1442331"/>
                </a:lnTo>
                <a:lnTo>
                  <a:pt x="1498480" y="1446026"/>
                </a:lnTo>
                <a:lnTo>
                  <a:pt x="1497156" y="1448138"/>
                </a:lnTo>
                <a:lnTo>
                  <a:pt x="1496098" y="1450249"/>
                </a:lnTo>
                <a:lnTo>
                  <a:pt x="1495833" y="1452361"/>
                </a:lnTo>
                <a:lnTo>
                  <a:pt x="1495568" y="1455000"/>
                </a:lnTo>
                <a:lnTo>
                  <a:pt x="1495833" y="1457640"/>
                </a:lnTo>
                <a:lnTo>
                  <a:pt x="1496098" y="1460807"/>
                </a:lnTo>
                <a:lnTo>
                  <a:pt x="1497156" y="1463711"/>
                </a:lnTo>
                <a:lnTo>
                  <a:pt x="1497950" y="1467406"/>
                </a:lnTo>
                <a:lnTo>
                  <a:pt x="1500862" y="1474797"/>
                </a:lnTo>
                <a:lnTo>
                  <a:pt x="1503509" y="1482451"/>
                </a:lnTo>
                <a:lnTo>
                  <a:pt x="1506685" y="1490897"/>
                </a:lnTo>
                <a:lnTo>
                  <a:pt x="1509331" y="1499080"/>
                </a:lnTo>
                <a:lnTo>
                  <a:pt x="1510390" y="1503567"/>
                </a:lnTo>
                <a:lnTo>
                  <a:pt x="1511184" y="1507526"/>
                </a:lnTo>
                <a:lnTo>
                  <a:pt x="1511713" y="1511749"/>
                </a:lnTo>
                <a:lnTo>
                  <a:pt x="1511978" y="1515709"/>
                </a:lnTo>
                <a:lnTo>
                  <a:pt x="1511978" y="1549494"/>
                </a:lnTo>
                <a:lnTo>
                  <a:pt x="1517536" y="1542104"/>
                </a:lnTo>
                <a:lnTo>
                  <a:pt x="1523624" y="1533921"/>
                </a:lnTo>
                <a:lnTo>
                  <a:pt x="1529711" y="1524155"/>
                </a:lnTo>
                <a:lnTo>
                  <a:pt x="1536328" y="1513597"/>
                </a:lnTo>
                <a:lnTo>
                  <a:pt x="1542945" y="1502247"/>
                </a:lnTo>
                <a:lnTo>
                  <a:pt x="1549826" y="1490369"/>
                </a:lnTo>
                <a:lnTo>
                  <a:pt x="1563589" y="1465030"/>
                </a:lnTo>
                <a:lnTo>
                  <a:pt x="1577352" y="1439163"/>
                </a:lnTo>
                <a:lnTo>
                  <a:pt x="1590321" y="1414352"/>
                </a:lnTo>
                <a:lnTo>
                  <a:pt x="1601702" y="1391125"/>
                </a:lnTo>
                <a:lnTo>
                  <a:pt x="1611495" y="1371329"/>
                </a:lnTo>
                <a:lnTo>
                  <a:pt x="1624464" y="1375024"/>
                </a:lnTo>
                <a:lnTo>
                  <a:pt x="1637168" y="1378719"/>
                </a:lnTo>
                <a:lnTo>
                  <a:pt x="1649608" y="1382678"/>
                </a:lnTo>
                <a:lnTo>
                  <a:pt x="1662047" y="1386638"/>
                </a:lnTo>
                <a:lnTo>
                  <a:pt x="1673693" y="1390597"/>
                </a:lnTo>
                <a:lnTo>
                  <a:pt x="1685603" y="1395348"/>
                </a:lnTo>
                <a:lnTo>
                  <a:pt x="1696984" y="1399571"/>
                </a:lnTo>
                <a:lnTo>
                  <a:pt x="1708101" y="1404058"/>
                </a:lnTo>
                <a:lnTo>
                  <a:pt x="1729274" y="1413032"/>
                </a:lnTo>
                <a:lnTo>
                  <a:pt x="1749390" y="1422271"/>
                </a:lnTo>
                <a:lnTo>
                  <a:pt x="1767917" y="1431509"/>
                </a:lnTo>
                <a:lnTo>
                  <a:pt x="1784591" y="1440483"/>
                </a:lnTo>
                <a:lnTo>
                  <a:pt x="1799942" y="1448666"/>
                </a:lnTo>
                <a:lnTo>
                  <a:pt x="1813176" y="1456320"/>
                </a:lnTo>
                <a:lnTo>
                  <a:pt x="1824821" y="1463447"/>
                </a:lnTo>
                <a:lnTo>
                  <a:pt x="1834614" y="1469781"/>
                </a:lnTo>
                <a:lnTo>
                  <a:pt x="1848113" y="1478492"/>
                </a:lnTo>
                <a:lnTo>
                  <a:pt x="1852612" y="1481923"/>
                </a:lnTo>
                <a:lnTo>
                  <a:pt x="1852612" y="1698625"/>
                </a:lnTo>
                <a:lnTo>
                  <a:pt x="1462220" y="1698625"/>
                </a:lnTo>
                <a:lnTo>
                  <a:pt x="1071562" y="1698625"/>
                </a:lnTo>
                <a:lnTo>
                  <a:pt x="1071562" y="1481923"/>
                </a:lnTo>
                <a:lnTo>
                  <a:pt x="1076591" y="1478492"/>
                </a:lnTo>
                <a:lnTo>
                  <a:pt x="1090883" y="1469254"/>
                </a:lnTo>
                <a:lnTo>
                  <a:pt x="1100941" y="1462919"/>
                </a:lnTo>
                <a:lnTo>
                  <a:pt x="1113381" y="1455528"/>
                </a:lnTo>
                <a:lnTo>
                  <a:pt x="1127408" y="1447082"/>
                </a:lnTo>
                <a:lnTo>
                  <a:pt x="1143553" y="1438636"/>
                </a:lnTo>
                <a:lnTo>
                  <a:pt x="1161022" y="1429397"/>
                </a:lnTo>
                <a:lnTo>
                  <a:pt x="1180608" y="1420159"/>
                </a:lnTo>
                <a:lnTo>
                  <a:pt x="1201252" y="1410657"/>
                </a:lnTo>
                <a:lnTo>
                  <a:pt x="1223220" y="1401419"/>
                </a:lnTo>
                <a:lnTo>
                  <a:pt x="1235130" y="1396668"/>
                </a:lnTo>
                <a:lnTo>
                  <a:pt x="1247040" y="1392181"/>
                </a:lnTo>
                <a:lnTo>
                  <a:pt x="1259215" y="1387957"/>
                </a:lnTo>
                <a:lnTo>
                  <a:pt x="1271655" y="1383470"/>
                </a:lnTo>
                <a:lnTo>
                  <a:pt x="1284359" y="1379511"/>
                </a:lnTo>
                <a:lnTo>
                  <a:pt x="1297593" y="1375552"/>
                </a:lnTo>
                <a:lnTo>
                  <a:pt x="1310827" y="1371856"/>
                </a:lnTo>
                <a:lnTo>
                  <a:pt x="1324590" y="1368425"/>
                </a:lnTo>
                <a:close/>
                <a:moveTo>
                  <a:pt x="1462222" y="911225"/>
                </a:moveTo>
                <a:lnTo>
                  <a:pt x="1469889" y="911490"/>
                </a:lnTo>
                <a:lnTo>
                  <a:pt x="1477557" y="912019"/>
                </a:lnTo>
                <a:lnTo>
                  <a:pt x="1485490" y="913078"/>
                </a:lnTo>
                <a:lnTo>
                  <a:pt x="1493158" y="914137"/>
                </a:lnTo>
                <a:lnTo>
                  <a:pt x="1500826" y="915990"/>
                </a:lnTo>
                <a:lnTo>
                  <a:pt x="1508493" y="918108"/>
                </a:lnTo>
                <a:lnTo>
                  <a:pt x="1515897" y="920756"/>
                </a:lnTo>
                <a:lnTo>
                  <a:pt x="1523300" y="923403"/>
                </a:lnTo>
                <a:lnTo>
                  <a:pt x="1530704" y="926845"/>
                </a:lnTo>
                <a:lnTo>
                  <a:pt x="1537843" y="930286"/>
                </a:lnTo>
                <a:lnTo>
                  <a:pt x="1544718" y="934257"/>
                </a:lnTo>
                <a:lnTo>
                  <a:pt x="1551857" y="938758"/>
                </a:lnTo>
                <a:lnTo>
                  <a:pt x="1558467" y="943523"/>
                </a:lnTo>
                <a:lnTo>
                  <a:pt x="1565077" y="948818"/>
                </a:lnTo>
                <a:lnTo>
                  <a:pt x="1571423" y="954377"/>
                </a:lnTo>
                <a:lnTo>
                  <a:pt x="1577505" y="960201"/>
                </a:lnTo>
                <a:lnTo>
                  <a:pt x="1583322" y="966290"/>
                </a:lnTo>
                <a:lnTo>
                  <a:pt x="1588874" y="973173"/>
                </a:lnTo>
                <a:lnTo>
                  <a:pt x="1594162" y="979792"/>
                </a:lnTo>
                <a:lnTo>
                  <a:pt x="1598922" y="987204"/>
                </a:lnTo>
                <a:lnTo>
                  <a:pt x="1603681" y="995411"/>
                </a:lnTo>
                <a:lnTo>
                  <a:pt x="1608176" y="1003353"/>
                </a:lnTo>
                <a:lnTo>
                  <a:pt x="1612407" y="1011560"/>
                </a:lnTo>
                <a:lnTo>
                  <a:pt x="1616109" y="1020561"/>
                </a:lnTo>
                <a:lnTo>
                  <a:pt x="1619282" y="1029827"/>
                </a:lnTo>
                <a:lnTo>
                  <a:pt x="1622190" y="1039357"/>
                </a:lnTo>
                <a:lnTo>
                  <a:pt x="1624570" y="1049152"/>
                </a:lnTo>
                <a:lnTo>
                  <a:pt x="1626685" y="1059742"/>
                </a:lnTo>
                <a:lnTo>
                  <a:pt x="1628271" y="1070596"/>
                </a:lnTo>
                <a:lnTo>
                  <a:pt x="1629594" y="1081450"/>
                </a:lnTo>
                <a:lnTo>
                  <a:pt x="1630387" y="1093098"/>
                </a:lnTo>
                <a:lnTo>
                  <a:pt x="1630387" y="1104747"/>
                </a:lnTo>
                <a:lnTo>
                  <a:pt x="1630122" y="1113218"/>
                </a:lnTo>
                <a:lnTo>
                  <a:pt x="1630387" y="1113218"/>
                </a:lnTo>
                <a:lnTo>
                  <a:pt x="1634353" y="1113483"/>
                </a:lnTo>
                <a:lnTo>
                  <a:pt x="1638055" y="1114012"/>
                </a:lnTo>
                <a:lnTo>
                  <a:pt x="1641756" y="1115336"/>
                </a:lnTo>
                <a:lnTo>
                  <a:pt x="1645194" y="1117189"/>
                </a:lnTo>
                <a:lnTo>
                  <a:pt x="1648631" y="1119307"/>
                </a:lnTo>
                <a:lnTo>
                  <a:pt x="1651804" y="1121690"/>
                </a:lnTo>
                <a:lnTo>
                  <a:pt x="1654448" y="1124602"/>
                </a:lnTo>
                <a:lnTo>
                  <a:pt x="1657357" y="1128043"/>
                </a:lnTo>
                <a:lnTo>
                  <a:pt x="1659736" y="1131220"/>
                </a:lnTo>
                <a:lnTo>
                  <a:pt x="1661852" y="1135191"/>
                </a:lnTo>
                <a:lnTo>
                  <a:pt x="1663703" y="1139427"/>
                </a:lnTo>
                <a:lnTo>
                  <a:pt x="1665289" y="1143927"/>
                </a:lnTo>
                <a:lnTo>
                  <a:pt x="1666876" y="1148693"/>
                </a:lnTo>
                <a:lnTo>
                  <a:pt x="1667669" y="1153193"/>
                </a:lnTo>
                <a:lnTo>
                  <a:pt x="1667933" y="1158488"/>
                </a:lnTo>
                <a:lnTo>
                  <a:pt x="1668462" y="1163253"/>
                </a:lnTo>
                <a:lnTo>
                  <a:pt x="1668462" y="1166165"/>
                </a:lnTo>
                <a:lnTo>
                  <a:pt x="1667933" y="1168548"/>
                </a:lnTo>
                <a:lnTo>
                  <a:pt x="1667404" y="1171195"/>
                </a:lnTo>
                <a:lnTo>
                  <a:pt x="1666876" y="1173578"/>
                </a:lnTo>
                <a:lnTo>
                  <a:pt x="1665025" y="1178608"/>
                </a:lnTo>
                <a:lnTo>
                  <a:pt x="1662381" y="1183108"/>
                </a:lnTo>
                <a:lnTo>
                  <a:pt x="1659472" y="1187344"/>
                </a:lnTo>
                <a:lnTo>
                  <a:pt x="1656035" y="1191844"/>
                </a:lnTo>
                <a:lnTo>
                  <a:pt x="1652069" y="1195551"/>
                </a:lnTo>
                <a:lnTo>
                  <a:pt x="1648102" y="1199257"/>
                </a:lnTo>
                <a:lnTo>
                  <a:pt x="1643343" y="1202434"/>
                </a:lnTo>
                <a:lnTo>
                  <a:pt x="1638848" y="1205346"/>
                </a:lnTo>
                <a:lnTo>
                  <a:pt x="1634089" y="1207729"/>
                </a:lnTo>
                <a:lnTo>
                  <a:pt x="1629594" y="1209846"/>
                </a:lnTo>
                <a:lnTo>
                  <a:pt x="1624834" y="1211700"/>
                </a:lnTo>
                <a:lnTo>
                  <a:pt x="1620339" y="1213023"/>
                </a:lnTo>
                <a:lnTo>
                  <a:pt x="1616109" y="1213553"/>
                </a:lnTo>
                <a:lnTo>
                  <a:pt x="1611878" y="1214082"/>
                </a:lnTo>
                <a:lnTo>
                  <a:pt x="1611349" y="1214082"/>
                </a:lnTo>
                <a:lnTo>
                  <a:pt x="1608705" y="1222024"/>
                </a:lnTo>
                <a:lnTo>
                  <a:pt x="1605532" y="1229966"/>
                </a:lnTo>
                <a:lnTo>
                  <a:pt x="1602095" y="1237908"/>
                </a:lnTo>
                <a:lnTo>
                  <a:pt x="1598657" y="1245586"/>
                </a:lnTo>
                <a:lnTo>
                  <a:pt x="1595220" y="1253528"/>
                </a:lnTo>
                <a:lnTo>
                  <a:pt x="1591518" y="1261205"/>
                </a:lnTo>
                <a:lnTo>
                  <a:pt x="1587552" y="1268618"/>
                </a:lnTo>
                <a:lnTo>
                  <a:pt x="1583586" y="1275501"/>
                </a:lnTo>
                <a:lnTo>
                  <a:pt x="1579620" y="1282649"/>
                </a:lnTo>
                <a:lnTo>
                  <a:pt x="1575389" y="1289532"/>
                </a:lnTo>
                <a:lnTo>
                  <a:pt x="1570895" y="1296415"/>
                </a:lnTo>
                <a:lnTo>
                  <a:pt x="1566664" y="1302769"/>
                </a:lnTo>
                <a:lnTo>
                  <a:pt x="1562169" y="1308857"/>
                </a:lnTo>
                <a:lnTo>
                  <a:pt x="1557410" y="1315211"/>
                </a:lnTo>
                <a:lnTo>
                  <a:pt x="1552650" y="1320771"/>
                </a:lnTo>
                <a:lnTo>
                  <a:pt x="1547626" y="1326330"/>
                </a:lnTo>
                <a:lnTo>
                  <a:pt x="1542603" y="1331360"/>
                </a:lnTo>
                <a:lnTo>
                  <a:pt x="1537843" y="1336655"/>
                </a:lnTo>
                <a:lnTo>
                  <a:pt x="1532555" y="1341420"/>
                </a:lnTo>
                <a:lnTo>
                  <a:pt x="1527531" y="1345920"/>
                </a:lnTo>
                <a:lnTo>
                  <a:pt x="1522243" y="1349891"/>
                </a:lnTo>
                <a:lnTo>
                  <a:pt x="1516690" y="1353862"/>
                </a:lnTo>
                <a:lnTo>
                  <a:pt x="1511666" y="1357304"/>
                </a:lnTo>
                <a:lnTo>
                  <a:pt x="1506378" y="1360481"/>
                </a:lnTo>
                <a:lnTo>
                  <a:pt x="1500826" y="1363393"/>
                </a:lnTo>
                <a:lnTo>
                  <a:pt x="1495273" y="1366040"/>
                </a:lnTo>
                <a:lnTo>
                  <a:pt x="1489720" y="1368158"/>
                </a:lnTo>
                <a:lnTo>
                  <a:pt x="1484432" y="1370011"/>
                </a:lnTo>
                <a:lnTo>
                  <a:pt x="1478879" y="1371335"/>
                </a:lnTo>
                <a:lnTo>
                  <a:pt x="1473327" y="1372129"/>
                </a:lnTo>
                <a:lnTo>
                  <a:pt x="1467774" y="1373188"/>
                </a:lnTo>
                <a:lnTo>
                  <a:pt x="1462222" y="1373188"/>
                </a:lnTo>
                <a:lnTo>
                  <a:pt x="1456669" y="1372659"/>
                </a:lnTo>
                <a:lnTo>
                  <a:pt x="1451116" y="1372129"/>
                </a:lnTo>
                <a:lnTo>
                  <a:pt x="1445564" y="1371335"/>
                </a:lnTo>
                <a:lnTo>
                  <a:pt x="1440011" y="1370011"/>
                </a:lnTo>
                <a:lnTo>
                  <a:pt x="1434458" y="1368158"/>
                </a:lnTo>
                <a:lnTo>
                  <a:pt x="1428906" y="1366040"/>
                </a:lnTo>
                <a:lnTo>
                  <a:pt x="1423353" y="1363393"/>
                </a:lnTo>
                <a:lnTo>
                  <a:pt x="1418329" y="1360481"/>
                </a:lnTo>
                <a:lnTo>
                  <a:pt x="1412777" y="1357304"/>
                </a:lnTo>
                <a:lnTo>
                  <a:pt x="1407488" y="1353598"/>
                </a:lnTo>
                <a:lnTo>
                  <a:pt x="1401936" y="1349891"/>
                </a:lnTo>
                <a:lnTo>
                  <a:pt x="1396648" y="1345656"/>
                </a:lnTo>
                <a:lnTo>
                  <a:pt x="1391624" y="1341420"/>
                </a:lnTo>
                <a:lnTo>
                  <a:pt x="1386600" y="1336390"/>
                </a:lnTo>
                <a:lnTo>
                  <a:pt x="1381576" y="1331360"/>
                </a:lnTo>
                <a:lnTo>
                  <a:pt x="1376288" y="1326330"/>
                </a:lnTo>
                <a:lnTo>
                  <a:pt x="1371793" y="1320771"/>
                </a:lnTo>
                <a:lnTo>
                  <a:pt x="1366769" y="1314682"/>
                </a:lnTo>
                <a:lnTo>
                  <a:pt x="1362274" y="1308593"/>
                </a:lnTo>
                <a:lnTo>
                  <a:pt x="1357515" y="1302504"/>
                </a:lnTo>
                <a:lnTo>
                  <a:pt x="1353284" y="1295885"/>
                </a:lnTo>
                <a:lnTo>
                  <a:pt x="1348525" y="1289267"/>
                </a:lnTo>
                <a:lnTo>
                  <a:pt x="1344559" y="1282384"/>
                </a:lnTo>
                <a:lnTo>
                  <a:pt x="1340328" y="1275236"/>
                </a:lnTo>
                <a:lnTo>
                  <a:pt x="1336362" y="1267824"/>
                </a:lnTo>
                <a:lnTo>
                  <a:pt x="1332660" y="1260411"/>
                </a:lnTo>
                <a:lnTo>
                  <a:pt x="1328958" y="1252998"/>
                </a:lnTo>
                <a:lnTo>
                  <a:pt x="1325521" y="1245321"/>
                </a:lnTo>
                <a:lnTo>
                  <a:pt x="1322084" y="1237379"/>
                </a:lnTo>
                <a:lnTo>
                  <a:pt x="1318646" y="1229437"/>
                </a:lnTo>
                <a:lnTo>
                  <a:pt x="1315738" y="1221230"/>
                </a:lnTo>
                <a:lnTo>
                  <a:pt x="1312829" y="1213288"/>
                </a:lnTo>
                <a:lnTo>
                  <a:pt x="1308863" y="1212494"/>
                </a:lnTo>
                <a:lnTo>
                  <a:pt x="1304632" y="1211170"/>
                </a:lnTo>
                <a:lnTo>
                  <a:pt x="1300137" y="1209582"/>
                </a:lnTo>
                <a:lnTo>
                  <a:pt x="1295907" y="1207729"/>
                </a:lnTo>
                <a:lnTo>
                  <a:pt x="1291676" y="1205346"/>
                </a:lnTo>
                <a:lnTo>
                  <a:pt x="1287446" y="1202963"/>
                </a:lnTo>
                <a:lnTo>
                  <a:pt x="1283215" y="1199787"/>
                </a:lnTo>
                <a:lnTo>
                  <a:pt x="1279513" y="1196610"/>
                </a:lnTo>
                <a:lnTo>
                  <a:pt x="1275812" y="1193168"/>
                </a:lnTo>
                <a:lnTo>
                  <a:pt x="1272639" y="1189462"/>
                </a:lnTo>
                <a:lnTo>
                  <a:pt x="1269466" y="1185491"/>
                </a:lnTo>
                <a:lnTo>
                  <a:pt x="1267086" y="1181520"/>
                </a:lnTo>
                <a:lnTo>
                  <a:pt x="1264971" y="1177284"/>
                </a:lnTo>
                <a:lnTo>
                  <a:pt x="1263384" y="1173048"/>
                </a:lnTo>
                <a:lnTo>
                  <a:pt x="1262327" y="1168283"/>
                </a:lnTo>
                <a:lnTo>
                  <a:pt x="1262062" y="1163253"/>
                </a:lnTo>
                <a:lnTo>
                  <a:pt x="1262062" y="1158753"/>
                </a:lnTo>
                <a:lnTo>
                  <a:pt x="1262591" y="1154252"/>
                </a:lnTo>
                <a:lnTo>
                  <a:pt x="1263384" y="1149752"/>
                </a:lnTo>
                <a:lnTo>
                  <a:pt x="1264442" y="1145516"/>
                </a:lnTo>
                <a:lnTo>
                  <a:pt x="1265764" y="1141545"/>
                </a:lnTo>
                <a:lnTo>
                  <a:pt x="1267350" y="1137574"/>
                </a:lnTo>
                <a:lnTo>
                  <a:pt x="1269201" y="1134132"/>
                </a:lnTo>
                <a:lnTo>
                  <a:pt x="1271317" y="1130426"/>
                </a:lnTo>
                <a:lnTo>
                  <a:pt x="1273432" y="1127249"/>
                </a:lnTo>
                <a:lnTo>
                  <a:pt x="1275812" y="1124602"/>
                </a:lnTo>
                <a:lnTo>
                  <a:pt x="1278720" y="1121690"/>
                </a:lnTo>
                <a:lnTo>
                  <a:pt x="1281364" y="1119572"/>
                </a:lnTo>
                <a:lnTo>
                  <a:pt x="1284537" y="1117454"/>
                </a:lnTo>
                <a:lnTo>
                  <a:pt x="1287710" y="1115865"/>
                </a:lnTo>
                <a:lnTo>
                  <a:pt x="1290619" y="1114542"/>
                </a:lnTo>
                <a:lnTo>
                  <a:pt x="1294056" y="1113748"/>
                </a:lnTo>
                <a:lnTo>
                  <a:pt x="1293792" y="1104747"/>
                </a:lnTo>
                <a:lnTo>
                  <a:pt x="1294056" y="1093098"/>
                </a:lnTo>
                <a:lnTo>
                  <a:pt x="1294849" y="1081450"/>
                </a:lnTo>
                <a:lnTo>
                  <a:pt x="1295907" y="1070596"/>
                </a:lnTo>
                <a:lnTo>
                  <a:pt x="1297758" y="1059742"/>
                </a:lnTo>
                <a:lnTo>
                  <a:pt x="1299873" y="1049152"/>
                </a:lnTo>
                <a:lnTo>
                  <a:pt x="1302517" y="1039357"/>
                </a:lnTo>
                <a:lnTo>
                  <a:pt x="1305161" y="1029827"/>
                </a:lnTo>
                <a:lnTo>
                  <a:pt x="1308599" y="1020561"/>
                </a:lnTo>
                <a:lnTo>
                  <a:pt x="1312300" y="1011560"/>
                </a:lnTo>
                <a:lnTo>
                  <a:pt x="1316267" y="1003353"/>
                </a:lnTo>
                <a:lnTo>
                  <a:pt x="1320497" y="995411"/>
                </a:lnTo>
                <a:lnTo>
                  <a:pt x="1325257" y="987204"/>
                </a:lnTo>
                <a:lnTo>
                  <a:pt x="1330545" y="979792"/>
                </a:lnTo>
                <a:lnTo>
                  <a:pt x="1335569" y="973173"/>
                </a:lnTo>
                <a:lnTo>
                  <a:pt x="1341121" y="966290"/>
                </a:lnTo>
                <a:lnTo>
                  <a:pt x="1347203" y="960201"/>
                </a:lnTo>
                <a:lnTo>
                  <a:pt x="1353284" y="954377"/>
                </a:lnTo>
                <a:lnTo>
                  <a:pt x="1359366" y="948818"/>
                </a:lnTo>
                <a:lnTo>
                  <a:pt x="1365976" y="943523"/>
                </a:lnTo>
                <a:lnTo>
                  <a:pt x="1372586" y="938758"/>
                </a:lnTo>
                <a:lnTo>
                  <a:pt x="1379461" y="934257"/>
                </a:lnTo>
                <a:lnTo>
                  <a:pt x="1386600" y="930286"/>
                </a:lnTo>
                <a:lnTo>
                  <a:pt x="1393475" y="926845"/>
                </a:lnTo>
                <a:lnTo>
                  <a:pt x="1400878" y="923403"/>
                </a:lnTo>
                <a:lnTo>
                  <a:pt x="1408282" y="920756"/>
                </a:lnTo>
                <a:lnTo>
                  <a:pt x="1415950" y="918108"/>
                </a:lnTo>
                <a:lnTo>
                  <a:pt x="1423353" y="915990"/>
                </a:lnTo>
                <a:lnTo>
                  <a:pt x="1431285" y="914137"/>
                </a:lnTo>
                <a:lnTo>
                  <a:pt x="1438953" y="913078"/>
                </a:lnTo>
                <a:lnTo>
                  <a:pt x="1446621" y="912019"/>
                </a:lnTo>
                <a:lnTo>
                  <a:pt x="1454289" y="911490"/>
                </a:lnTo>
                <a:lnTo>
                  <a:pt x="1462222" y="911225"/>
                </a:lnTo>
                <a:close/>
                <a:moveTo>
                  <a:pt x="291651" y="693737"/>
                </a:moveTo>
                <a:lnTo>
                  <a:pt x="583302" y="984877"/>
                </a:lnTo>
                <a:lnTo>
                  <a:pt x="385339" y="984877"/>
                </a:lnTo>
                <a:lnTo>
                  <a:pt x="387986" y="998615"/>
                </a:lnTo>
                <a:lnTo>
                  <a:pt x="390103" y="1012618"/>
                </a:lnTo>
                <a:lnTo>
                  <a:pt x="392749" y="1026356"/>
                </a:lnTo>
                <a:lnTo>
                  <a:pt x="395925" y="1040094"/>
                </a:lnTo>
                <a:lnTo>
                  <a:pt x="399101" y="1053567"/>
                </a:lnTo>
                <a:lnTo>
                  <a:pt x="402806" y="1066777"/>
                </a:lnTo>
                <a:lnTo>
                  <a:pt x="406512" y="1080251"/>
                </a:lnTo>
                <a:lnTo>
                  <a:pt x="410481" y="1093460"/>
                </a:lnTo>
                <a:lnTo>
                  <a:pt x="414716" y="1106406"/>
                </a:lnTo>
                <a:lnTo>
                  <a:pt x="418950" y="1119351"/>
                </a:lnTo>
                <a:lnTo>
                  <a:pt x="423979" y="1132297"/>
                </a:lnTo>
                <a:lnTo>
                  <a:pt x="429007" y="1144978"/>
                </a:lnTo>
                <a:lnTo>
                  <a:pt x="434036" y="1157395"/>
                </a:lnTo>
                <a:lnTo>
                  <a:pt x="439594" y="1170076"/>
                </a:lnTo>
                <a:lnTo>
                  <a:pt x="445151" y="1182493"/>
                </a:lnTo>
                <a:lnTo>
                  <a:pt x="451238" y="1194646"/>
                </a:lnTo>
                <a:lnTo>
                  <a:pt x="457326" y="1206799"/>
                </a:lnTo>
                <a:lnTo>
                  <a:pt x="463677" y="1218688"/>
                </a:lnTo>
                <a:lnTo>
                  <a:pt x="470558" y="1230576"/>
                </a:lnTo>
                <a:lnTo>
                  <a:pt x="477439" y="1242201"/>
                </a:lnTo>
                <a:lnTo>
                  <a:pt x="484320" y="1253825"/>
                </a:lnTo>
                <a:lnTo>
                  <a:pt x="491731" y="1265186"/>
                </a:lnTo>
                <a:lnTo>
                  <a:pt x="499141" y="1276282"/>
                </a:lnTo>
                <a:lnTo>
                  <a:pt x="506816" y="1287378"/>
                </a:lnTo>
                <a:lnTo>
                  <a:pt x="515021" y="1298210"/>
                </a:lnTo>
                <a:lnTo>
                  <a:pt x="523225" y="1309042"/>
                </a:lnTo>
                <a:lnTo>
                  <a:pt x="531694" y="1319609"/>
                </a:lnTo>
                <a:lnTo>
                  <a:pt x="539898" y="1330177"/>
                </a:lnTo>
                <a:lnTo>
                  <a:pt x="548897" y="1340216"/>
                </a:lnTo>
                <a:lnTo>
                  <a:pt x="557895" y="1350256"/>
                </a:lnTo>
                <a:lnTo>
                  <a:pt x="567158" y="1360295"/>
                </a:lnTo>
                <a:lnTo>
                  <a:pt x="576156" y="1369806"/>
                </a:lnTo>
                <a:lnTo>
                  <a:pt x="585948" y="1379317"/>
                </a:lnTo>
                <a:lnTo>
                  <a:pt x="595741" y="1388563"/>
                </a:lnTo>
                <a:lnTo>
                  <a:pt x="605533" y="1397810"/>
                </a:lnTo>
                <a:lnTo>
                  <a:pt x="615855" y="1406793"/>
                </a:lnTo>
                <a:lnTo>
                  <a:pt x="625912" y="1415775"/>
                </a:lnTo>
                <a:lnTo>
                  <a:pt x="636498" y="1424229"/>
                </a:lnTo>
                <a:lnTo>
                  <a:pt x="647084" y="1432684"/>
                </a:lnTo>
                <a:lnTo>
                  <a:pt x="657935" y="1440609"/>
                </a:lnTo>
                <a:lnTo>
                  <a:pt x="668786" y="1448535"/>
                </a:lnTo>
                <a:lnTo>
                  <a:pt x="680166" y="1456461"/>
                </a:lnTo>
                <a:lnTo>
                  <a:pt x="691282" y="1464123"/>
                </a:lnTo>
                <a:lnTo>
                  <a:pt x="702927" y="1471520"/>
                </a:lnTo>
                <a:lnTo>
                  <a:pt x="714836" y="1478389"/>
                </a:lnTo>
                <a:lnTo>
                  <a:pt x="726481" y="1485258"/>
                </a:lnTo>
                <a:lnTo>
                  <a:pt x="738391" y="1492127"/>
                </a:lnTo>
                <a:lnTo>
                  <a:pt x="750565" y="1498203"/>
                </a:lnTo>
                <a:lnTo>
                  <a:pt x="762739" y="1504544"/>
                </a:lnTo>
                <a:lnTo>
                  <a:pt x="775178" y="1510620"/>
                </a:lnTo>
                <a:lnTo>
                  <a:pt x="787882" y="1516433"/>
                </a:lnTo>
                <a:lnTo>
                  <a:pt x="800320" y="1521717"/>
                </a:lnTo>
                <a:lnTo>
                  <a:pt x="813289" y="1526736"/>
                </a:lnTo>
                <a:lnTo>
                  <a:pt x="826257" y="1532020"/>
                </a:lnTo>
                <a:lnTo>
                  <a:pt x="839489" y="1536776"/>
                </a:lnTo>
                <a:lnTo>
                  <a:pt x="852722" y="1541267"/>
                </a:lnTo>
                <a:lnTo>
                  <a:pt x="865955" y="1545494"/>
                </a:lnTo>
                <a:lnTo>
                  <a:pt x="879717" y="1549193"/>
                </a:lnTo>
                <a:lnTo>
                  <a:pt x="893479" y="1553420"/>
                </a:lnTo>
                <a:lnTo>
                  <a:pt x="906977" y="1556590"/>
                </a:lnTo>
                <a:lnTo>
                  <a:pt x="921004" y="1559760"/>
                </a:lnTo>
                <a:lnTo>
                  <a:pt x="935030" y="1562931"/>
                </a:lnTo>
                <a:lnTo>
                  <a:pt x="949322" y="1565308"/>
                </a:lnTo>
                <a:lnTo>
                  <a:pt x="963613" y="1567686"/>
                </a:lnTo>
                <a:lnTo>
                  <a:pt x="932119" y="1766887"/>
                </a:lnTo>
                <a:lnTo>
                  <a:pt x="913329" y="1763717"/>
                </a:lnTo>
                <a:lnTo>
                  <a:pt x="894538" y="1760018"/>
                </a:lnTo>
                <a:lnTo>
                  <a:pt x="876012" y="1756319"/>
                </a:lnTo>
                <a:lnTo>
                  <a:pt x="857486" y="1752092"/>
                </a:lnTo>
                <a:lnTo>
                  <a:pt x="839225" y="1747601"/>
                </a:lnTo>
                <a:lnTo>
                  <a:pt x="821493" y="1742581"/>
                </a:lnTo>
                <a:lnTo>
                  <a:pt x="803496" y="1737033"/>
                </a:lnTo>
                <a:lnTo>
                  <a:pt x="785500" y="1731485"/>
                </a:lnTo>
                <a:lnTo>
                  <a:pt x="768032" y="1725409"/>
                </a:lnTo>
                <a:lnTo>
                  <a:pt x="750830" y="1719068"/>
                </a:lnTo>
                <a:lnTo>
                  <a:pt x="733627" y="1712464"/>
                </a:lnTo>
                <a:lnTo>
                  <a:pt x="716689" y="1705330"/>
                </a:lnTo>
                <a:lnTo>
                  <a:pt x="700016" y="1697933"/>
                </a:lnTo>
                <a:lnTo>
                  <a:pt x="683342" y="1690271"/>
                </a:lnTo>
                <a:lnTo>
                  <a:pt x="666934" y="1682346"/>
                </a:lnTo>
                <a:lnTo>
                  <a:pt x="650525" y="1673891"/>
                </a:lnTo>
                <a:lnTo>
                  <a:pt x="634646" y="1665437"/>
                </a:lnTo>
                <a:lnTo>
                  <a:pt x="618766" y="1656455"/>
                </a:lnTo>
                <a:lnTo>
                  <a:pt x="603416" y="1647208"/>
                </a:lnTo>
                <a:lnTo>
                  <a:pt x="588066" y="1637697"/>
                </a:lnTo>
                <a:lnTo>
                  <a:pt x="572980" y="1627658"/>
                </a:lnTo>
                <a:lnTo>
                  <a:pt x="558160" y="1617618"/>
                </a:lnTo>
                <a:lnTo>
                  <a:pt x="543339" y="1607051"/>
                </a:lnTo>
                <a:lnTo>
                  <a:pt x="528783" y="1596483"/>
                </a:lnTo>
                <a:lnTo>
                  <a:pt x="514756" y="1585651"/>
                </a:lnTo>
                <a:lnTo>
                  <a:pt x="500729" y="1574291"/>
                </a:lnTo>
                <a:lnTo>
                  <a:pt x="487232" y="1562931"/>
                </a:lnTo>
                <a:lnTo>
                  <a:pt x="473734" y="1550778"/>
                </a:lnTo>
                <a:lnTo>
                  <a:pt x="460237" y="1538889"/>
                </a:lnTo>
                <a:lnTo>
                  <a:pt x="447533" y="1526472"/>
                </a:lnTo>
                <a:lnTo>
                  <a:pt x="434830" y="1514319"/>
                </a:lnTo>
                <a:lnTo>
                  <a:pt x="422126" y="1501374"/>
                </a:lnTo>
                <a:lnTo>
                  <a:pt x="410217" y="1488428"/>
                </a:lnTo>
                <a:lnTo>
                  <a:pt x="398043" y="1474954"/>
                </a:lnTo>
                <a:lnTo>
                  <a:pt x="386398" y="1461216"/>
                </a:lnTo>
                <a:lnTo>
                  <a:pt x="375018" y="1447743"/>
                </a:lnTo>
                <a:lnTo>
                  <a:pt x="363902" y="1433476"/>
                </a:lnTo>
                <a:lnTo>
                  <a:pt x="353051" y="1419474"/>
                </a:lnTo>
                <a:lnTo>
                  <a:pt x="342729" y="1404943"/>
                </a:lnTo>
                <a:lnTo>
                  <a:pt x="332408" y="1390413"/>
                </a:lnTo>
                <a:lnTo>
                  <a:pt x="322616" y="1375354"/>
                </a:lnTo>
                <a:lnTo>
                  <a:pt x="312823" y="1360295"/>
                </a:lnTo>
                <a:lnTo>
                  <a:pt x="303560" y="1345236"/>
                </a:lnTo>
                <a:lnTo>
                  <a:pt x="294562" y="1329649"/>
                </a:lnTo>
                <a:lnTo>
                  <a:pt x="285564" y="1314061"/>
                </a:lnTo>
                <a:lnTo>
                  <a:pt x="277359" y="1298210"/>
                </a:lnTo>
                <a:lnTo>
                  <a:pt x="268890" y="1282094"/>
                </a:lnTo>
                <a:lnTo>
                  <a:pt x="261215" y="1265978"/>
                </a:lnTo>
                <a:lnTo>
                  <a:pt x="253805" y="1249598"/>
                </a:lnTo>
                <a:lnTo>
                  <a:pt x="246395" y="1232954"/>
                </a:lnTo>
                <a:lnTo>
                  <a:pt x="239514" y="1216310"/>
                </a:lnTo>
                <a:lnTo>
                  <a:pt x="233162" y="1199402"/>
                </a:lnTo>
                <a:lnTo>
                  <a:pt x="227075" y="1182229"/>
                </a:lnTo>
                <a:lnTo>
                  <a:pt x="221252" y="1164792"/>
                </a:lnTo>
                <a:lnTo>
                  <a:pt x="215695" y="1147620"/>
                </a:lnTo>
                <a:lnTo>
                  <a:pt x="210666" y="1130183"/>
                </a:lnTo>
                <a:lnTo>
                  <a:pt x="205638" y="1112218"/>
                </a:lnTo>
                <a:lnTo>
                  <a:pt x="201403" y="1094517"/>
                </a:lnTo>
                <a:lnTo>
                  <a:pt x="197169" y="1076552"/>
                </a:lnTo>
                <a:lnTo>
                  <a:pt x="193463" y="1058323"/>
                </a:lnTo>
                <a:lnTo>
                  <a:pt x="190023" y="1040358"/>
                </a:lnTo>
                <a:lnTo>
                  <a:pt x="186847" y="1022128"/>
                </a:lnTo>
                <a:lnTo>
                  <a:pt x="184465" y="1003635"/>
                </a:lnTo>
                <a:lnTo>
                  <a:pt x="182083" y="984877"/>
                </a:lnTo>
                <a:lnTo>
                  <a:pt x="0" y="984877"/>
                </a:lnTo>
                <a:lnTo>
                  <a:pt x="291651" y="693737"/>
                </a:lnTo>
                <a:close/>
                <a:moveTo>
                  <a:pt x="869208" y="600075"/>
                </a:moveTo>
                <a:lnTo>
                  <a:pt x="871538" y="600075"/>
                </a:lnTo>
                <a:lnTo>
                  <a:pt x="874126" y="600075"/>
                </a:lnTo>
                <a:lnTo>
                  <a:pt x="876456" y="600344"/>
                </a:lnTo>
                <a:lnTo>
                  <a:pt x="878526" y="600882"/>
                </a:lnTo>
                <a:lnTo>
                  <a:pt x="880597" y="601958"/>
                </a:lnTo>
                <a:lnTo>
                  <a:pt x="882668" y="602764"/>
                </a:lnTo>
                <a:lnTo>
                  <a:pt x="884997" y="604109"/>
                </a:lnTo>
                <a:lnTo>
                  <a:pt x="886809" y="605723"/>
                </a:lnTo>
                <a:lnTo>
                  <a:pt x="888621" y="607067"/>
                </a:lnTo>
                <a:lnTo>
                  <a:pt x="889915" y="608681"/>
                </a:lnTo>
                <a:lnTo>
                  <a:pt x="891209" y="610563"/>
                </a:lnTo>
                <a:lnTo>
                  <a:pt x="892503" y="612715"/>
                </a:lnTo>
                <a:lnTo>
                  <a:pt x="893538" y="615135"/>
                </a:lnTo>
                <a:lnTo>
                  <a:pt x="894315" y="617286"/>
                </a:lnTo>
                <a:lnTo>
                  <a:pt x="894833" y="619438"/>
                </a:lnTo>
                <a:lnTo>
                  <a:pt x="895091" y="621858"/>
                </a:lnTo>
                <a:lnTo>
                  <a:pt x="895350" y="624547"/>
                </a:lnTo>
                <a:lnTo>
                  <a:pt x="895091" y="626967"/>
                </a:lnTo>
                <a:lnTo>
                  <a:pt x="894833" y="629388"/>
                </a:lnTo>
                <a:lnTo>
                  <a:pt x="894315" y="632077"/>
                </a:lnTo>
                <a:lnTo>
                  <a:pt x="893538" y="634228"/>
                </a:lnTo>
                <a:lnTo>
                  <a:pt x="892503" y="636380"/>
                </a:lnTo>
                <a:lnTo>
                  <a:pt x="891209" y="638531"/>
                </a:lnTo>
                <a:lnTo>
                  <a:pt x="889915" y="640414"/>
                </a:lnTo>
                <a:lnTo>
                  <a:pt x="888621" y="642027"/>
                </a:lnTo>
                <a:lnTo>
                  <a:pt x="886809" y="643641"/>
                </a:lnTo>
                <a:lnTo>
                  <a:pt x="884997" y="644985"/>
                </a:lnTo>
                <a:lnTo>
                  <a:pt x="882668" y="646330"/>
                </a:lnTo>
                <a:lnTo>
                  <a:pt x="880597" y="647406"/>
                </a:lnTo>
                <a:lnTo>
                  <a:pt x="878526" y="648212"/>
                </a:lnTo>
                <a:lnTo>
                  <a:pt x="876456" y="648750"/>
                </a:lnTo>
                <a:lnTo>
                  <a:pt x="874126" y="649288"/>
                </a:lnTo>
                <a:lnTo>
                  <a:pt x="871538" y="649288"/>
                </a:lnTo>
                <a:lnTo>
                  <a:pt x="869208" y="649288"/>
                </a:lnTo>
                <a:lnTo>
                  <a:pt x="866879" y="648750"/>
                </a:lnTo>
                <a:lnTo>
                  <a:pt x="864290" y="648212"/>
                </a:lnTo>
                <a:lnTo>
                  <a:pt x="862220" y="647406"/>
                </a:lnTo>
                <a:lnTo>
                  <a:pt x="860149" y="646330"/>
                </a:lnTo>
                <a:lnTo>
                  <a:pt x="858337" y="644985"/>
                </a:lnTo>
                <a:lnTo>
                  <a:pt x="856267" y="643641"/>
                </a:lnTo>
                <a:lnTo>
                  <a:pt x="854714" y="642027"/>
                </a:lnTo>
                <a:lnTo>
                  <a:pt x="853161" y="640414"/>
                </a:lnTo>
                <a:lnTo>
                  <a:pt x="851608" y="638531"/>
                </a:lnTo>
                <a:lnTo>
                  <a:pt x="850572" y="636380"/>
                </a:lnTo>
                <a:lnTo>
                  <a:pt x="849537" y="634228"/>
                </a:lnTo>
                <a:lnTo>
                  <a:pt x="848761" y="632077"/>
                </a:lnTo>
                <a:lnTo>
                  <a:pt x="847984" y="629388"/>
                </a:lnTo>
                <a:lnTo>
                  <a:pt x="847725" y="626967"/>
                </a:lnTo>
                <a:lnTo>
                  <a:pt x="847725" y="624547"/>
                </a:lnTo>
                <a:lnTo>
                  <a:pt x="847725" y="621858"/>
                </a:lnTo>
                <a:lnTo>
                  <a:pt x="847984" y="619438"/>
                </a:lnTo>
                <a:lnTo>
                  <a:pt x="848761" y="617286"/>
                </a:lnTo>
                <a:lnTo>
                  <a:pt x="849537" y="615135"/>
                </a:lnTo>
                <a:lnTo>
                  <a:pt x="850572" y="612715"/>
                </a:lnTo>
                <a:lnTo>
                  <a:pt x="851608" y="610563"/>
                </a:lnTo>
                <a:lnTo>
                  <a:pt x="853161" y="608681"/>
                </a:lnTo>
                <a:lnTo>
                  <a:pt x="854714" y="607067"/>
                </a:lnTo>
                <a:lnTo>
                  <a:pt x="856267" y="605723"/>
                </a:lnTo>
                <a:lnTo>
                  <a:pt x="858337" y="604109"/>
                </a:lnTo>
                <a:lnTo>
                  <a:pt x="860149" y="602764"/>
                </a:lnTo>
                <a:lnTo>
                  <a:pt x="862220" y="601958"/>
                </a:lnTo>
                <a:lnTo>
                  <a:pt x="864290" y="600882"/>
                </a:lnTo>
                <a:lnTo>
                  <a:pt x="866879" y="600344"/>
                </a:lnTo>
                <a:lnTo>
                  <a:pt x="869208" y="600075"/>
                </a:lnTo>
                <a:close/>
                <a:moveTo>
                  <a:pt x="939775" y="566737"/>
                </a:moveTo>
                <a:lnTo>
                  <a:pt x="942182" y="566737"/>
                </a:lnTo>
                <a:lnTo>
                  <a:pt x="944856" y="566737"/>
                </a:lnTo>
                <a:lnTo>
                  <a:pt x="947264" y="567005"/>
                </a:lnTo>
                <a:lnTo>
                  <a:pt x="949671" y="567540"/>
                </a:lnTo>
                <a:lnTo>
                  <a:pt x="951810" y="568609"/>
                </a:lnTo>
                <a:lnTo>
                  <a:pt x="953950" y="569412"/>
                </a:lnTo>
                <a:lnTo>
                  <a:pt x="955822" y="570749"/>
                </a:lnTo>
                <a:lnTo>
                  <a:pt x="957695" y="572354"/>
                </a:lnTo>
                <a:lnTo>
                  <a:pt x="959567" y="573959"/>
                </a:lnTo>
                <a:lnTo>
                  <a:pt x="961172" y="575563"/>
                </a:lnTo>
                <a:lnTo>
                  <a:pt x="962776" y="577436"/>
                </a:lnTo>
                <a:lnTo>
                  <a:pt x="964114" y="579575"/>
                </a:lnTo>
                <a:lnTo>
                  <a:pt x="964916" y="581715"/>
                </a:lnTo>
                <a:lnTo>
                  <a:pt x="965986" y="583855"/>
                </a:lnTo>
                <a:lnTo>
                  <a:pt x="966521" y="586262"/>
                </a:lnTo>
                <a:lnTo>
                  <a:pt x="966788" y="588402"/>
                </a:lnTo>
                <a:lnTo>
                  <a:pt x="966788" y="591076"/>
                </a:lnTo>
                <a:lnTo>
                  <a:pt x="966788" y="593751"/>
                </a:lnTo>
                <a:lnTo>
                  <a:pt x="966521" y="595890"/>
                </a:lnTo>
                <a:lnTo>
                  <a:pt x="965986" y="598565"/>
                </a:lnTo>
                <a:lnTo>
                  <a:pt x="964916" y="600705"/>
                </a:lnTo>
                <a:lnTo>
                  <a:pt x="964114" y="602844"/>
                </a:lnTo>
                <a:lnTo>
                  <a:pt x="962776" y="604984"/>
                </a:lnTo>
                <a:lnTo>
                  <a:pt x="961172" y="606856"/>
                </a:lnTo>
                <a:lnTo>
                  <a:pt x="959567" y="608461"/>
                </a:lnTo>
                <a:lnTo>
                  <a:pt x="957695" y="610333"/>
                </a:lnTo>
                <a:lnTo>
                  <a:pt x="955822" y="611671"/>
                </a:lnTo>
                <a:lnTo>
                  <a:pt x="953950" y="612741"/>
                </a:lnTo>
                <a:lnTo>
                  <a:pt x="951810" y="613810"/>
                </a:lnTo>
                <a:lnTo>
                  <a:pt x="949671" y="614613"/>
                </a:lnTo>
                <a:lnTo>
                  <a:pt x="947264" y="615415"/>
                </a:lnTo>
                <a:lnTo>
                  <a:pt x="944856" y="615683"/>
                </a:lnTo>
                <a:lnTo>
                  <a:pt x="942182" y="615950"/>
                </a:lnTo>
                <a:lnTo>
                  <a:pt x="939775" y="615683"/>
                </a:lnTo>
                <a:lnTo>
                  <a:pt x="937367" y="615415"/>
                </a:lnTo>
                <a:lnTo>
                  <a:pt x="934960" y="614613"/>
                </a:lnTo>
                <a:lnTo>
                  <a:pt x="932553" y="613810"/>
                </a:lnTo>
                <a:lnTo>
                  <a:pt x="930413" y="612741"/>
                </a:lnTo>
                <a:lnTo>
                  <a:pt x="928541" y="611671"/>
                </a:lnTo>
                <a:lnTo>
                  <a:pt x="926669" y="610333"/>
                </a:lnTo>
                <a:lnTo>
                  <a:pt x="924797" y="608461"/>
                </a:lnTo>
                <a:lnTo>
                  <a:pt x="923192" y="606856"/>
                </a:lnTo>
                <a:lnTo>
                  <a:pt x="922122" y="604984"/>
                </a:lnTo>
                <a:lnTo>
                  <a:pt x="920785" y="602844"/>
                </a:lnTo>
                <a:lnTo>
                  <a:pt x="919447" y="600705"/>
                </a:lnTo>
                <a:lnTo>
                  <a:pt x="918913" y="598565"/>
                </a:lnTo>
                <a:lnTo>
                  <a:pt x="918378" y="595890"/>
                </a:lnTo>
                <a:lnTo>
                  <a:pt x="917575" y="593751"/>
                </a:lnTo>
                <a:lnTo>
                  <a:pt x="917575" y="591076"/>
                </a:lnTo>
                <a:lnTo>
                  <a:pt x="917575" y="588402"/>
                </a:lnTo>
                <a:lnTo>
                  <a:pt x="918378" y="586262"/>
                </a:lnTo>
                <a:lnTo>
                  <a:pt x="918913" y="583855"/>
                </a:lnTo>
                <a:lnTo>
                  <a:pt x="919447" y="581715"/>
                </a:lnTo>
                <a:lnTo>
                  <a:pt x="920785" y="579575"/>
                </a:lnTo>
                <a:lnTo>
                  <a:pt x="922122" y="577436"/>
                </a:lnTo>
                <a:lnTo>
                  <a:pt x="923192" y="575563"/>
                </a:lnTo>
                <a:lnTo>
                  <a:pt x="924797" y="573959"/>
                </a:lnTo>
                <a:lnTo>
                  <a:pt x="926669" y="572354"/>
                </a:lnTo>
                <a:lnTo>
                  <a:pt x="928541" y="570749"/>
                </a:lnTo>
                <a:lnTo>
                  <a:pt x="930413" y="569412"/>
                </a:lnTo>
                <a:lnTo>
                  <a:pt x="932553" y="568609"/>
                </a:lnTo>
                <a:lnTo>
                  <a:pt x="934960" y="567540"/>
                </a:lnTo>
                <a:lnTo>
                  <a:pt x="937367" y="567005"/>
                </a:lnTo>
                <a:lnTo>
                  <a:pt x="939775" y="566737"/>
                </a:lnTo>
                <a:close/>
                <a:moveTo>
                  <a:pt x="798367" y="566737"/>
                </a:moveTo>
                <a:lnTo>
                  <a:pt x="801027" y="566737"/>
                </a:lnTo>
                <a:lnTo>
                  <a:pt x="803687" y="566737"/>
                </a:lnTo>
                <a:lnTo>
                  <a:pt x="805815" y="567005"/>
                </a:lnTo>
                <a:lnTo>
                  <a:pt x="808209" y="567540"/>
                </a:lnTo>
                <a:lnTo>
                  <a:pt x="810337" y="568609"/>
                </a:lnTo>
                <a:lnTo>
                  <a:pt x="812465" y="569412"/>
                </a:lnTo>
                <a:lnTo>
                  <a:pt x="814860" y="570749"/>
                </a:lnTo>
                <a:lnTo>
                  <a:pt x="816722" y="572354"/>
                </a:lnTo>
                <a:lnTo>
                  <a:pt x="818052" y="573959"/>
                </a:lnTo>
                <a:lnTo>
                  <a:pt x="819648" y="575563"/>
                </a:lnTo>
                <a:lnTo>
                  <a:pt x="821244" y="577436"/>
                </a:lnTo>
                <a:lnTo>
                  <a:pt x="822574" y="579575"/>
                </a:lnTo>
                <a:lnTo>
                  <a:pt x="823372" y="581715"/>
                </a:lnTo>
                <a:lnTo>
                  <a:pt x="824436" y="583855"/>
                </a:lnTo>
                <a:lnTo>
                  <a:pt x="824968" y="586262"/>
                </a:lnTo>
                <a:lnTo>
                  <a:pt x="825234" y="588402"/>
                </a:lnTo>
                <a:lnTo>
                  <a:pt x="825500" y="591076"/>
                </a:lnTo>
                <a:lnTo>
                  <a:pt x="825234" y="593751"/>
                </a:lnTo>
                <a:lnTo>
                  <a:pt x="824968" y="595890"/>
                </a:lnTo>
                <a:lnTo>
                  <a:pt x="824436" y="598565"/>
                </a:lnTo>
                <a:lnTo>
                  <a:pt x="823372" y="600705"/>
                </a:lnTo>
                <a:lnTo>
                  <a:pt x="822574" y="602844"/>
                </a:lnTo>
                <a:lnTo>
                  <a:pt x="821244" y="604984"/>
                </a:lnTo>
                <a:lnTo>
                  <a:pt x="819648" y="606856"/>
                </a:lnTo>
                <a:lnTo>
                  <a:pt x="818052" y="608461"/>
                </a:lnTo>
                <a:lnTo>
                  <a:pt x="816722" y="610333"/>
                </a:lnTo>
                <a:lnTo>
                  <a:pt x="814860" y="611671"/>
                </a:lnTo>
                <a:lnTo>
                  <a:pt x="812465" y="612741"/>
                </a:lnTo>
                <a:lnTo>
                  <a:pt x="810337" y="613810"/>
                </a:lnTo>
                <a:lnTo>
                  <a:pt x="808209" y="614613"/>
                </a:lnTo>
                <a:lnTo>
                  <a:pt x="805815" y="615415"/>
                </a:lnTo>
                <a:lnTo>
                  <a:pt x="803687" y="615683"/>
                </a:lnTo>
                <a:lnTo>
                  <a:pt x="801027" y="615950"/>
                </a:lnTo>
                <a:lnTo>
                  <a:pt x="798367" y="615683"/>
                </a:lnTo>
                <a:lnTo>
                  <a:pt x="796238" y="615415"/>
                </a:lnTo>
                <a:lnTo>
                  <a:pt x="793578" y="614613"/>
                </a:lnTo>
                <a:lnTo>
                  <a:pt x="791450" y="613810"/>
                </a:lnTo>
                <a:lnTo>
                  <a:pt x="789322" y="612741"/>
                </a:lnTo>
                <a:lnTo>
                  <a:pt x="787194" y="611671"/>
                </a:lnTo>
                <a:lnTo>
                  <a:pt x="785332" y="610333"/>
                </a:lnTo>
                <a:lnTo>
                  <a:pt x="783736" y="608461"/>
                </a:lnTo>
                <a:lnTo>
                  <a:pt x="781874" y="606856"/>
                </a:lnTo>
                <a:lnTo>
                  <a:pt x="780544" y="604984"/>
                </a:lnTo>
                <a:lnTo>
                  <a:pt x="779479" y="602844"/>
                </a:lnTo>
                <a:lnTo>
                  <a:pt x="778415" y="600705"/>
                </a:lnTo>
                <a:lnTo>
                  <a:pt x="777617" y="598565"/>
                </a:lnTo>
                <a:lnTo>
                  <a:pt x="777085" y="595890"/>
                </a:lnTo>
                <a:lnTo>
                  <a:pt x="776553" y="593751"/>
                </a:lnTo>
                <a:lnTo>
                  <a:pt x="776287" y="591076"/>
                </a:lnTo>
                <a:lnTo>
                  <a:pt x="776553" y="588402"/>
                </a:lnTo>
                <a:lnTo>
                  <a:pt x="777085" y="586262"/>
                </a:lnTo>
                <a:lnTo>
                  <a:pt x="777617" y="583855"/>
                </a:lnTo>
                <a:lnTo>
                  <a:pt x="778415" y="581715"/>
                </a:lnTo>
                <a:lnTo>
                  <a:pt x="779479" y="579575"/>
                </a:lnTo>
                <a:lnTo>
                  <a:pt x="780544" y="577436"/>
                </a:lnTo>
                <a:lnTo>
                  <a:pt x="781874" y="575563"/>
                </a:lnTo>
                <a:lnTo>
                  <a:pt x="783736" y="573959"/>
                </a:lnTo>
                <a:lnTo>
                  <a:pt x="785332" y="572354"/>
                </a:lnTo>
                <a:lnTo>
                  <a:pt x="787194" y="570749"/>
                </a:lnTo>
                <a:lnTo>
                  <a:pt x="789322" y="569412"/>
                </a:lnTo>
                <a:lnTo>
                  <a:pt x="791450" y="568609"/>
                </a:lnTo>
                <a:lnTo>
                  <a:pt x="793578" y="567540"/>
                </a:lnTo>
                <a:lnTo>
                  <a:pt x="796238" y="567005"/>
                </a:lnTo>
                <a:lnTo>
                  <a:pt x="798367" y="566737"/>
                </a:lnTo>
                <a:close/>
                <a:moveTo>
                  <a:pt x="660880" y="555625"/>
                </a:moveTo>
                <a:lnTo>
                  <a:pt x="662202" y="555890"/>
                </a:lnTo>
                <a:lnTo>
                  <a:pt x="663789" y="555890"/>
                </a:lnTo>
                <a:lnTo>
                  <a:pt x="667227" y="557213"/>
                </a:lnTo>
                <a:lnTo>
                  <a:pt x="670930" y="559065"/>
                </a:lnTo>
                <a:lnTo>
                  <a:pt x="675162" y="561711"/>
                </a:lnTo>
                <a:lnTo>
                  <a:pt x="679658" y="565150"/>
                </a:lnTo>
                <a:lnTo>
                  <a:pt x="684154" y="569119"/>
                </a:lnTo>
                <a:lnTo>
                  <a:pt x="689443" y="573352"/>
                </a:lnTo>
                <a:lnTo>
                  <a:pt x="700287" y="583936"/>
                </a:lnTo>
                <a:lnTo>
                  <a:pt x="711924" y="595842"/>
                </a:lnTo>
                <a:lnTo>
                  <a:pt x="724883" y="609071"/>
                </a:lnTo>
                <a:lnTo>
                  <a:pt x="738371" y="622829"/>
                </a:lnTo>
                <a:lnTo>
                  <a:pt x="752653" y="636588"/>
                </a:lnTo>
                <a:lnTo>
                  <a:pt x="760323" y="643467"/>
                </a:lnTo>
                <a:lnTo>
                  <a:pt x="767728" y="650082"/>
                </a:lnTo>
                <a:lnTo>
                  <a:pt x="775662" y="656696"/>
                </a:lnTo>
                <a:lnTo>
                  <a:pt x="783332" y="662782"/>
                </a:lnTo>
                <a:lnTo>
                  <a:pt x="791266" y="668602"/>
                </a:lnTo>
                <a:lnTo>
                  <a:pt x="799730" y="674159"/>
                </a:lnTo>
                <a:lnTo>
                  <a:pt x="807928" y="679450"/>
                </a:lnTo>
                <a:lnTo>
                  <a:pt x="816392" y="684213"/>
                </a:lnTo>
                <a:lnTo>
                  <a:pt x="824590" y="688182"/>
                </a:lnTo>
                <a:lnTo>
                  <a:pt x="833318" y="691621"/>
                </a:lnTo>
                <a:lnTo>
                  <a:pt x="841781" y="694267"/>
                </a:lnTo>
                <a:lnTo>
                  <a:pt x="846277" y="695590"/>
                </a:lnTo>
                <a:lnTo>
                  <a:pt x="850509" y="696384"/>
                </a:lnTo>
                <a:lnTo>
                  <a:pt x="854740" y="696913"/>
                </a:lnTo>
                <a:lnTo>
                  <a:pt x="859237" y="697707"/>
                </a:lnTo>
                <a:lnTo>
                  <a:pt x="863468" y="697971"/>
                </a:lnTo>
                <a:lnTo>
                  <a:pt x="867700" y="697971"/>
                </a:lnTo>
                <a:lnTo>
                  <a:pt x="872196" y="697971"/>
                </a:lnTo>
                <a:lnTo>
                  <a:pt x="876427" y="697707"/>
                </a:lnTo>
                <a:lnTo>
                  <a:pt x="880924" y="696913"/>
                </a:lnTo>
                <a:lnTo>
                  <a:pt x="885420" y="696384"/>
                </a:lnTo>
                <a:lnTo>
                  <a:pt x="893883" y="694267"/>
                </a:lnTo>
                <a:lnTo>
                  <a:pt x="902875" y="691886"/>
                </a:lnTo>
                <a:lnTo>
                  <a:pt x="911603" y="688446"/>
                </a:lnTo>
                <a:lnTo>
                  <a:pt x="920066" y="684477"/>
                </a:lnTo>
                <a:lnTo>
                  <a:pt x="928794" y="679980"/>
                </a:lnTo>
                <a:lnTo>
                  <a:pt x="937521" y="675217"/>
                </a:lnTo>
                <a:lnTo>
                  <a:pt x="945720" y="669661"/>
                </a:lnTo>
                <a:lnTo>
                  <a:pt x="953919" y="664104"/>
                </a:lnTo>
                <a:lnTo>
                  <a:pt x="962382" y="658019"/>
                </a:lnTo>
                <a:lnTo>
                  <a:pt x="970316" y="651669"/>
                </a:lnTo>
                <a:lnTo>
                  <a:pt x="978515" y="645319"/>
                </a:lnTo>
                <a:lnTo>
                  <a:pt x="986449" y="638704"/>
                </a:lnTo>
                <a:lnTo>
                  <a:pt x="1001524" y="625475"/>
                </a:lnTo>
                <a:lnTo>
                  <a:pt x="1016070" y="612246"/>
                </a:lnTo>
                <a:lnTo>
                  <a:pt x="1029559" y="599546"/>
                </a:lnTo>
                <a:lnTo>
                  <a:pt x="1042253" y="588169"/>
                </a:lnTo>
                <a:lnTo>
                  <a:pt x="1053626" y="578115"/>
                </a:lnTo>
                <a:lnTo>
                  <a:pt x="1059180" y="573881"/>
                </a:lnTo>
                <a:lnTo>
                  <a:pt x="1063940" y="570177"/>
                </a:lnTo>
                <a:lnTo>
                  <a:pt x="1068701" y="567002"/>
                </a:lnTo>
                <a:lnTo>
                  <a:pt x="1072933" y="564621"/>
                </a:lnTo>
                <a:lnTo>
                  <a:pt x="1076900" y="562769"/>
                </a:lnTo>
                <a:lnTo>
                  <a:pt x="1080602" y="561711"/>
                </a:lnTo>
                <a:lnTo>
                  <a:pt x="1082454" y="561446"/>
                </a:lnTo>
                <a:lnTo>
                  <a:pt x="1084041" y="561711"/>
                </a:lnTo>
                <a:lnTo>
                  <a:pt x="1085627" y="561711"/>
                </a:lnTo>
                <a:lnTo>
                  <a:pt x="1086950" y="562240"/>
                </a:lnTo>
                <a:lnTo>
                  <a:pt x="1098322" y="567531"/>
                </a:lnTo>
                <a:lnTo>
                  <a:pt x="1109430" y="572823"/>
                </a:lnTo>
                <a:lnTo>
                  <a:pt x="1119480" y="578115"/>
                </a:lnTo>
                <a:lnTo>
                  <a:pt x="1129266" y="582877"/>
                </a:lnTo>
                <a:lnTo>
                  <a:pt x="1146721" y="592931"/>
                </a:lnTo>
                <a:lnTo>
                  <a:pt x="1161267" y="601398"/>
                </a:lnTo>
                <a:lnTo>
                  <a:pt x="1173433" y="608806"/>
                </a:lnTo>
                <a:lnTo>
                  <a:pt x="1182161" y="614363"/>
                </a:lnTo>
                <a:lnTo>
                  <a:pt x="1189037" y="619390"/>
                </a:lnTo>
                <a:lnTo>
                  <a:pt x="1189037" y="656961"/>
                </a:lnTo>
                <a:lnTo>
                  <a:pt x="1189037" y="823913"/>
                </a:lnTo>
                <a:lnTo>
                  <a:pt x="541337" y="823913"/>
                </a:lnTo>
                <a:lnTo>
                  <a:pt x="541337" y="656961"/>
                </a:lnTo>
                <a:lnTo>
                  <a:pt x="541337" y="619390"/>
                </a:lnTo>
                <a:lnTo>
                  <a:pt x="549535" y="613834"/>
                </a:lnTo>
                <a:lnTo>
                  <a:pt x="559321" y="607219"/>
                </a:lnTo>
                <a:lnTo>
                  <a:pt x="573074" y="599017"/>
                </a:lnTo>
                <a:lnTo>
                  <a:pt x="590000" y="589492"/>
                </a:lnTo>
                <a:lnTo>
                  <a:pt x="599521" y="584200"/>
                </a:lnTo>
                <a:lnTo>
                  <a:pt x="609836" y="578644"/>
                </a:lnTo>
                <a:lnTo>
                  <a:pt x="620944" y="573088"/>
                </a:lnTo>
                <a:lnTo>
                  <a:pt x="632846" y="567531"/>
                </a:lnTo>
                <a:lnTo>
                  <a:pt x="645012" y="561975"/>
                </a:lnTo>
                <a:lnTo>
                  <a:pt x="657971" y="556154"/>
                </a:lnTo>
                <a:lnTo>
                  <a:pt x="659293" y="555890"/>
                </a:lnTo>
                <a:lnTo>
                  <a:pt x="660880" y="555625"/>
                </a:lnTo>
                <a:close/>
                <a:moveTo>
                  <a:pt x="1010944" y="534987"/>
                </a:moveTo>
                <a:lnTo>
                  <a:pt x="1013351" y="534987"/>
                </a:lnTo>
                <a:lnTo>
                  <a:pt x="1015758" y="534987"/>
                </a:lnTo>
                <a:lnTo>
                  <a:pt x="1018433" y="535246"/>
                </a:lnTo>
                <a:lnTo>
                  <a:pt x="1020840" y="536022"/>
                </a:lnTo>
                <a:lnTo>
                  <a:pt x="1022980" y="536799"/>
                </a:lnTo>
                <a:lnTo>
                  <a:pt x="1025120" y="537834"/>
                </a:lnTo>
                <a:lnTo>
                  <a:pt x="1027527" y="538870"/>
                </a:lnTo>
                <a:lnTo>
                  <a:pt x="1029399" y="540423"/>
                </a:lnTo>
                <a:lnTo>
                  <a:pt x="1030736" y="541976"/>
                </a:lnTo>
                <a:lnTo>
                  <a:pt x="1032341" y="543787"/>
                </a:lnTo>
                <a:lnTo>
                  <a:pt x="1033946" y="545599"/>
                </a:lnTo>
                <a:lnTo>
                  <a:pt x="1035283" y="547411"/>
                </a:lnTo>
                <a:lnTo>
                  <a:pt x="1036086" y="549482"/>
                </a:lnTo>
                <a:lnTo>
                  <a:pt x="1037155" y="551552"/>
                </a:lnTo>
                <a:lnTo>
                  <a:pt x="1037690" y="553882"/>
                </a:lnTo>
                <a:lnTo>
                  <a:pt x="1037958" y="556470"/>
                </a:lnTo>
                <a:lnTo>
                  <a:pt x="1038225" y="558800"/>
                </a:lnTo>
                <a:lnTo>
                  <a:pt x="1037958" y="561129"/>
                </a:lnTo>
                <a:lnTo>
                  <a:pt x="1037690" y="563717"/>
                </a:lnTo>
                <a:lnTo>
                  <a:pt x="1037155" y="565788"/>
                </a:lnTo>
                <a:lnTo>
                  <a:pt x="1036086" y="568118"/>
                </a:lnTo>
                <a:lnTo>
                  <a:pt x="1035283" y="569929"/>
                </a:lnTo>
                <a:lnTo>
                  <a:pt x="1033946" y="572000"/>
                </a:lnTo>
                <a:lnTo>
                  <a:pt x="1032341" y="573812"/>
                </a:lnTo>
                <a:lnTo>
                  <a:pt x="1030736" y="575624"/>
                </a:lnTo>
                <a:lnTo>
                  <a:pt x="1029399" y="577177"/>
                </a:lnTo>
                <a:lnTo>
                  <a:pt x="1027527" y="578471"/>
                </a:lnTo>
                <a:lnTo>
                  <a:pt x="1025120" y="579506"/>
                </a:lnTo>
                <a:lnTo>
                  <a:pt x="1022980" y="580541"/>
                </a:lnTo>
                <a:lnTo>
                  <a:pt x="1020840" y="581318"/>
                </a:lnTo>
                <a:lnTo>
                  <a:pt x="1018433" y="582094"/>
                </a:lnTo>
                <a:lnTo>
                  <a:pt x="1015758" y="582353"/>
                </a:lnTo>
                <a:lnTo>
                  <a:pt x="1013351" y="582612"/>
                </a:lnTo>
                <a:lnTo>
                  <a:pt x="1010944" y="582353"/>
                </a:lnTo>
                <a:lnTo>
                  <a:pt x="1008537" y="582094"/>
                </a:lnTo>
                <a:lnTo>
                  <a:pt x="1006130" y="581318"/>
                </a:lnTo>
                <a:lnTo>
                  <a:pt x="1003990" y="580541"/>
                </a:lnTo>
                <a:lnTo>
                  <a:pt x="1001850" y="579506"/>
                </a:lnTo>
                <a:lnTo>
                  <a:pt x="999711" y="578471"/>
                </a:lnTo>
                <a:lnTo>
                  <a:pt x="997838" y="577177"/>
                </a:lnTo>
                <a:lnTo>
                  <a:pt x="996234" y="575624"/>
                </a:lnTo>
                <a:lnTo>
                  <a:pt x="994629" y="573812"/>
                </a:lnTo>
                <a:lnTo>
                  <a:pt x="993024" y="572000"/>
                </a:lnTo>
                <a:lnTo>
                  <a:pt x="991954" y="569929"/>
                </a:lnTo>
                <a:lnTo>
                  <a:pt x="990884" y="568118"/>
                </a:lnTo>
                <a:lnTo>
                  <a:pt x="990082" y="565788"/>
                </a:lnTo>
                <a:lnTo>
                  <a:pt x="989280" y="563717"/>
                </a:lnTo>
                <a:lnTo>
                  <a:pt x="989012" y="561129"/>
                </a:lnTo>
                <a:lnTo>
                  <a:pt x="989012" y="558800"/>
                </a:lnTo>
                <a:lnTo>
                  <a:pt x="989012" y="556470"/>
                </a:lnTo>
                <a:lnTo>
                  <a:pt x="989280" y="553882"/>
                </a:lnTo>
                <a:lnTo>
                  <a:pt x="990082" y="551552"/>
                </a:lnTo>
                <a:lnTo>
                  <a:pt x="990884" y="549482"/>
                </a:lnTo>
                <a:lnTo>
                  <a:pt x="991954" y="547411"/>
                </a:lnTo>
                <a:lnTo>
                  <a:pt x="993024" y="545599"/>
                </a:lnTo>
                <a:lnTo>
                  <a:pt x="994629" y="543787"/>
                </a:lnTo>
                <a:lnTo>
                  <a:pt x="996234" y="541976"/>
                </a:lnTo>
                <a:lnTo>
                  <a:pt x="997838" y="540423"/>
                </a:lnTo>
                <a:lnTo>
                  <a:pt x="999711" y="538870"/>
                </a:lnTo>
                <a:lnTo>
                  <a:pt x="1001850" y="537834"/>
                </a:lnTo>
                <a:lnTo>
                  <a:pt x="1003990" y="536799"/>
                </a:lnTo>
                <a:lnTo>
                  <a:pt x="1006130" y="536022"/>
                </a:lnTo>
                <a:lnTo>
                  <a:pt x="1008537" y="535246"/>
                </a:lnTo>
                <a:lnTo>
                  <a:pt x="1010944" y="534987"/>
                </a:lnTo>
                <a:close/>
                <a:moveTo>
                  <a:pt x="727050" y="534987"/>
                </a:moveTo>
                <a:lnTo>
                  <a:pt x="729457" y="534987"/>
                </a:lnTo>
                <a:lnTo>
                  <a:pt x="732131" y="534987"/>
                </a:lnTo>
                <a:lnTo>
                  <a:pt x="734539" y="535246"/>
                </a:lnTo>
                <a:lnTo>
                  <a:pt x="736678" y="536022"/>
                </a:lnTo>
                <a:lnTo>
                  <a:pt x="739085" y="536799"/>
                </a:lnTo>
                <a:lnTo>
                  <a:pt x="741493" y="537834"/>
                </a:lnTo>
                <a:lnTo>
                  <a:pt x="743365" y="538870"/>
                </a:lnTo>
                <a:lnTo>
                  <a:pt x="745237" y="540423"/>
                </a:lnTo>
                <a:lnTo>
                  <a:pt x="747109" y="541976"/>
                </a:lnTo>
                <a:lnTo>
                  <a:pt x="748447" y="543787"/>
                </a:lnTo>
                <a:lnTo>
                  <a:pt x="749784" y="545599"/>
                </a:lnTo>
                <a:lnTo>
                  <a:pt x="751121" y="547411"/>
                </a:lnTo>
                <a:lnTo>
                  <a:pt x="752191" y="549482"/>
                </a:lnTo>
                <a:lnTo>
                  <a:pt x="752993" y="551552"/>
                </a:lnTo>
                <a:lnTo>
                  <a:pt x="753528" y="553882"/>
                </a:lnTo>
                <a:lnTo>
                  <a:pt x="753796" y="556470"/>
                </a:lnTo>
                <a:lnTo>
                  <a:pt x="754063" y="558800"/>
                </a:lnTo>
                <a:lnTo>
                  <a:pt x="753796" y="561129"/>
                </a:lnTo>
                <a:lnTo>
                  <a:pt x="753528" y="563717"/>
                </a:lnTo>
                <a:lnTo>
                  <a:pt x="752993" y="565788"/>
                </a:lnTo>
                <a:lnTo>
                  <a:pt x="752191" y="568118"/>
                </a:lnTo>
                <a:lnTo>
                  <a:pt x="751121" y="569929"/>
                </a:lnTo>
                <a:lnTo>
                  <a:pt x="749784" y="572000"/>
                </a:lnTo>
                <a:lnTo>
                  <a:pt x="748447" y="573812"/>
                </a:lnTo>
                <a:lnTo>
                  <a:pt x="747109" y="575624"/>
                </a:lnTo>
                <a:lnTo>
                  <a:pt x="745237" y="577177"/>
                </a:lnTo>
                <a:lnTo>
                  <a:pt x="743365" y="578471"/>
                </a:lnTo>
                <a:lnTo>
                  <a:pt x="741493" y="579506"/>
                </a:lnTo>
                <a:lnTo>
                  <a:pt x="739085" y="580541"/>
                </a:lnTo>
                <a:lnTo>
                  <a:pt x="736678" y="581318"/>
                </a:lnTo>
                <a:lnTo>
                  <a:pt x="734539" y="582094"/>
                </a:lnTo>
                <a:lnTo>
                  <a:pt x="732131" y="582353"/>
                </a:lnTo>
                <a:lnTo>
                  <a:pt x="729457" y="582612"/>
                </a:lnTo>
                <a:lnTo>
                  <a:pt x="727050" y="582353"/>
                </a:lnTo>
                <a:lnTo>
                  <a:pt x="724642" y="582094"/>
                </a:lnTo>
                <a:lnTo>
                  <a:pt x="722235" y="581318"/>
                </a:lnTo>
                <a:lnTo>
                  <a:pt x="719828" y="580541"/>
                </a:lnTo>
                <a:lnTo>
                  <a:pt x="717688" y="579506"/>
                </a:lnTo>
                <a:lnTo>
                  <a:pt x="715816" y="578471"/>
                </a:lnTo>
                <a:lnTo>
                  <a:pt x="713944" y="577177"/>
                </a:lnTo>
                <a:lnTo>
                  <a:pt x="712072" y="575624"/>
                </a:lnTo>
                <a:lnTo>
                  <a:pt x="710467" y="573812"/>
                </a:lnTo>
                <a:lnTo>
                  <a:pt x="708862" y="572000"/>
                </a:lnTo>
                <a:lnTo>
                  <a:pt x="707792" y="569929"/>
                </a:lnTo>
                <a:lnTo>
                  <a:pt x="706722" y="568118"/>
                </a:lnTo>
                <a:lnTo>
                  <a:pt x="705920" y="565788"/>
                </a:lnTo>
                <a:lnTo>
                  <a:pt x="705118" y="563717"/>
                </a:lnTo>
                <a:lnTo>
                  <a:pt x="704850" y="561129"/>
                </a:lnTo>
                <a:lnTo>
                  <a:pt x="704850" y="558800"/>
                </a:lnTo>
                <a:lnTo>
                  <a:pt x="704850" y="556470"/>
                </a:lnTo>
                <a:lnTo>
                  <a:pt x="705118" y="553882"/>
                </a:lnTo>
                <a:lnTo>
                  <a:pt x="705920" y="551552"/>
                </a:lnTo>
                <a:lnTo>
                  <a:pt x="706722" y="549482"/>
                </a:lnTo>
                <a:lnTo>
                  <a:pt x="707792" y="547411"/>
                </a:lnTo>
                <a:lnTo>
                  <a:pt x="708862" y="545599"/>
                </a:lnTo>
                <a:lnTo>
                  <a:pt x="710467" y="543787"/>
                </a:lnTo>
                <a:lnTo>
                  <a:pt x="712072" y="541976"/>
                </a:lnTo>
                <a:lnTo>
                  <a:pt x="713944" y="540423"/>
                </a:lnTo>
                <a:lnTo>
                  <a:pt x="715816" y="538870"/>
                </a:lnTo>
                <a:lnTo>
                  <a:pt x="717688" y="537834"/>
                </a:lnTo>
                <a:lnTo>
                  <a:pt x="719828" y="536799"/>
                </a:lnTo>
                <a:lnTo>
                  <a:pt x="722235" y="536022"/>
                </a:lnTo>
                <a:lnTo>
                  <a:pt x="724642" y="535246"/>
                </a:lnTo>
                <a:lnTo>
                  <a:pt x="727050" y="534987"/>
                </a:lnTo>
                <a:close/>
                <a:moveTo>
                  <a:pt x="779198" y="191300"/>
                </a:moveTo>
                <a:lnTo>
                  <a:pt x="777082" y="191828"/>
                </a:lnTo>
                <a:lnTo>
                  <a:pt x="774965" y="192356"/>
                </a:lnTo>
                <a:lnTo>
                  <a:pt x="772848" y="193677"/>
                </a:lnTo>
                <a:lnTo>
                  <a:pt x="770467" y="194998"/>
                </a:lnTo>
                <a:lnTo>
                  <a:pt x="768615" y="196582"/>
                </a:lnTo>
                <a:lnTo>
                  <a:pt x="765440" y="206884"/>
                </a:lnTo>
                <a:lnTo>
                  <a:pt x="762530" y="217714"/>
                </a:lnTo>
                <a:lnTo>
                  <a:pt x="760148" y="228808"/>
                </a:lnTo>
                <a:lnTo>
                  <a:pt x="758032" y="240167"/>
                </a:lnTo>
                <a:lnTo>
                  <a:pt x="756444" y="251789"/>
                </a:lnTo>
                <a:lnTo>
                  <a:pt x="755386" y="263940"/>
                </a:lnTo>
                <a:lnTo>
                  <a:pt x="754592" y="276090"/>
                </a:lnTo>
                <a:lnTo>
                  <a:pt x="754592" y="288769"/>
                </a:lnTo>
                <a:lnTo>
                  <a:pt x="754592" y="298015"/>
                </a:lnTo>
                <a:lnTo>
                  <a:pt x="755121" y="307260"/>
                </a:lnTo>
                <a:lnTo>
                  <a:pt x="756180" y="316241"/>
                </a:lnTo>
                <a:lnTo>
                  <a:pt x="757238" y="324957"/>
                </a:lnTo>
                <a:lnTo>
                  <a:pt x="759090" y="333938"/>
                </a:lnTo>
                <a:lnTo>
                  <a:pt x="760942" y="342655"/>
                </a:lnTo>
                <a:lnTo>
                  <a:pt x="763588" y="351108"/>
                </a:lnTo>
                <a:lnTo>
                  <a:pt x="765969" y="359561"/>
                </a:lnTo>
                <a:lnTo>
                  <a:pt x="768615" y="367485"/>
                </a:lnTo>
                <a:lnTo>
                  <a:pt x="772055" y="375673"/>
                </a:lnTo>
                <a:lnTo>
                  <a:pt x="775494" y="383334"/>
                </a:lnTo>
                <a:lnTo>
                  <a:pt x="778934" y="390730"/>
                </a:lnTo>
                <a:lnTo>
                  <a:pt x="782902" y="397598"/>
                </a:lnTo>
                <a:lnTo>
                  <a:pt x="786871" y="404730"/>
                </a:lnTo>
                <a:lnTo>
                  <a:pt x="791105" y="411597"/>
                </a:lnTo>
                <a:lnTo>
                  <a:pt x="795602" y="417937"/>
                </a:lnTo>
                <a:lnTo>
                  <a:pt x="800100" y="424276"/>
                </a:lnTo>
                <a:lnTo>
                  <a:pt x="805128" y="430088"/>
                </a:lnTo>
                <a:lnTo>
                  <a:pt x="809890" y="435106"/>
                </a:lnTo>
                <a:lnTo>
                  <a:pt x="814917" y="440389"/>
                </a:lnTo>
                <a:lnTo>
                  <a:pt x="820209" y="445408"/>
                </a:lnTo>
                <a:lnTo>
                  <a:pt x="825500" y="449899"/>
                </a:lnTo>
                <a:lnTo>
                  <a:pt x="830792" y="454125"/>
                </a:lnTo>
                <a:lnTo>
                  <a:pt x="835819" y="457823"/>
                </a:lnTo>
                <a:lnTo>
                  <a:pt x="841375" y="460993"/>
                </a:lnTo>
                <a:lnTo>
                  <a:pt x="846667" y="463898"/>
                </a:lnTo>
                <a:lnTo>
                  <a:pt x="852223" y="466540"/>
                </a:lnTo>
                <a:lnTo>
                  <a:pt x="857780" y="468389"/>
                </a:lnTo>
                <a:lnTo>
                  <a:pt x="863336" y="470238"/>
                </a:lnTo>
                <a:lnTo>
                  <a:pt x="868628" y="471558"/>
                </a:lnTo>
                <a:lnTo>
                  <a:pt x="874184" y="472087"/>
                </a:lnTo>
                <a:lnTo>
                  <a:pt x="879475" y="472351"/>
                </a:lnTo>
                <a:lnTo>
                  <a:pt x="884503" y="472087"/>
                </a:lnTo>
                <a:lnTo>
                  <a:pt x="890059" y="471558"/>
                </a:lnTo>
                <a:lnTo>
                  <a:pt x="895350" y="470238"/>
                </a:lnTo>
                <a:lnTo>
                  <a:pt x="900907" y="468389"/>
                </a:lnTo>
                <a:lnTo>
                  <a:pt x="906463" y="466540"/>
                </a:lnTo>
                <a:lnTo>
                  <a:pt x="912019" y="463898"/>
                </a:lnTo>
                <a:lnTo>
                  <a:pt x="917311" y="460993"/>
                </a:lnTo>
                <a:lnTo>
                  <a:pt x="922867" y="457823"/>
                </a:lnTo>
                <a:lnTo>
                  <a:pt x="928159" y="454125"/>
                </a:lnTo>
                <a:lnTo>
                  <a:pt x="933186" y="449899"/>
                </a:lnTo>
                <a:lnTo>
                  <a:pt x="938478" y="445408"/>
                </a:lnTo>
                <a:lnTo>
                  <a:pt x="943769" y="440389"/>
                </a:lnTo>
                <a:lnTo>
                  <a:pt x="948796" y="435106"/>
                </a:lnTo>
                <a:lnTo>
                  <a:pt x="953559" y="430088"/>
                </a:lnTo>
                <a:lnTo>
                  <a:pt x="958321" y="424276"/>
                </a:lnTo>
                <a:lnTo>
                  <a:pt x="962819" y="417937"/>
                </a:lnTo>
                <a:lnTo>
                  <a:pt x="967582" y="411597"/>
                </a:lnTo>
                <a:lnTo>
                  <a:pt x="971551" y="404730"/>
                </a:lnTo>
                <a:lnTo>
                  <a:pt x="975784" y="397598"/>
                </a:lnTo>
                <a:lnTo>
                  <a:pt x="979488" y="390730"/>
                </a:lnTo>
                <a:lnTo>
                  <a:pt x="983192" y="383334"/>
                </a:lnTo>
                <a:lnTo>
                  <a:pt x="986632" y="375673"/>
                </a:lnTo>
                <a:lnTo>
                  <a:pt x="989807" y="367485"/>
                </a:lnTo>
                <a:lnTo>
                  <a:pt x="992453" y="359561"/>
                </a:lnTo>
                <a:lnTo>
                  <a:pt x="995363" y="351108"/>
                </a:lnTo>
                <a:lnTo>
                  <a:pt x="997480" y="342655"/>
                </a:lnTo>
                <a:lnTo>
                  <a:pt x="999596" y="333938"/>
                </a:lnTo>
                <a:lnTo>
                  <a:pt x="1001184" y="324957"/>
                </a:lnTo>
                <a:lnTo>
                  <a:pt x="1002242" y="316241"/>
                </a:lnTo>
                <a:lnTo>
                  <a:pt x="1003301" y="307260"/>
                </a:lnTo>
                <a:lnTo>
                  <a:pt x="1003830" y="298015"/>
                </a:lnTo>
                <a:lnTo>
                  <a:pt x="1004094" y="288769"/>
                </a:lnTo>
                <a:lnTo>
                  <a:pt x="1003830" y="282430"/>
                </a:lnTo>
                <a:lnTo>
                  <a:pt x="1003830" y="276090"/>
                </a:lnTo>
                <a:lnTo>
                  <a:pt x="989807" y="275034"/>
                </a:lnTo>
                <a:lnTo>
                  <a:pt x="975255" y="273449"/>
                </a:lnTo>
                <a:lnTo>
                  <a:pt x="960703" y="271600"/>
                </a:lnTo>
                <a:lnTo>
                  <a:pt x="946151" y="269487"/>
                </a:lnTo>
                <a:lnTo>
                  <a:pt x="931863" y="266581"/>
                </a:lnTo>
                <a:lnTo>
                  <a:pt x="917311" y="263411"/>
                </a:lnTo>
                <a:lnTo>
                  <a:pt x="903288" y="260242"/>
                </a:lnTo>
                <a:lnTo>
                  <a:pt x="889794" y="256544"/>
                </a:lnTo>
                <a:lnTo>
                  <a:pt x="876565" y="252581"/>
                </a:lnTo>
                <a:lnTo>
                  <a:pt x="864394" y="248091"/>
                </a:lnTo>
                <a:lnTo>
                  <a:pt x="852753" y="243600"/>
                </a:lnTo>
                <a:lnTo>
                  <a:pt x="847196" y="240959"/>
                </a:lnTo>
                <a:lnTo>
                  <a:pt x="842434" y="238318"/>
                </a:lnTo>
                <a:lnTo>
                  <a:pt x="837407" y="235940"/>
                </a:lnTo>
                <a:lnTo>
                  <a:pt x="832909" y="233035"/>
                </a:lnTo>
                <a:lnTo>
                  <a:pt x="828146" y="230129"/>
                </a:lnTo>
                <a:lnTo>
                  <a:pt x="824178" y="227223"/>
                </a:lnTo>
                <a:lnTo>
                  <a:pt x="820473" y="224054"/>
                </a:lnTo>
                <a:lnTo>
                  <a:pt x="817034" y="221148"/>
                </a:lnTo>
                <a:lnTo>
                  <a:pt x="814388" y="217978"/>
                </a:lnTo>
                <a:lnTo>
                  <a:pt x="811478" y="214544"/>
                </a:lnTo>
                <a:lnTo>
                  <a:pt x="807773" y="210054"/>
                </a:lnTo>
                <a:lnTo>
                  <a:pt x="804069" y="205563"/>
                </a:lnTo>
                <a:lnTo>
                  <a:pt x="801159" y="202130"/>
                </a:lnTo>
                <a:lnTo>
                  <a:pt x="797719" y="199224"/>
                </a:lnTo>
                <a:lnTo>
                  <a:pt x="794544" y="196582"/>
                </a:lnTo>
                <a:lnTo>
                  <a:pt x="791898" y="194733"/>
                </a:lnTo>
                <a:lnTo>
                  <a:pt x="788988" y="193149"/>
                </a:lnTo>
                <a:lnTo>
                  <a:pt x="786342" y="191828"/>
                </a:lnTo>
                <a:lnTo>
                  <a:pt x="783696" y="191300"/>
                </a:lnTo>
                <a:lnTo>
                  <a:pt x="781315" y="191300"/>
                </a:lnTo>
                <a:lnTo>
                  <a:pt x="779198" y="191300"/>
                </a:lnTo>
                <a:close/>
                <a:moveTo>
                  <a:pt x="872332" y="34925"/>
                </a:moveTo>
                <a:lnTo>
                  <a:pt x="883444" y="34925"/>
                </a:lnTo>
                <a:lnTo>
                  <a:pt x="894821" y="34925"/>
                </a:lnTo>
                <a:lnTo>
                  <a:pt x="906728" y="35189"/>
                </a:lnTo>
                <a:lnTo>
                  <a:pt x="919428" y="36246"/>
                </a:lnTo>
                <a:lnTo>
                  <a:pt x="925778" y="36774"/>
                </a:lnTo>
                <a:lnTo>
                  <a:pt x="932657" y="37567"/>
                </a:lnTo>
                <a:lnTo>
                  <a:pt x="939536" y="38887"/>
                </a:lnTo>
                <a:lnTo>
                  <a:pt x="946151" y="40472"/>
                </a:lnTo>
                <a:lnTo>
                  <a:pt x="953294" y="42057"/>
                </a:lnTo>
                <a:lnTo>
                  <a:pt x="960173" y="44170"/>
                </a:lnTo>
                <a:lnTo>
                  <a:pt x="967317" y="46283"/>
                </a:lnTo>
                <a:lnTo>
                  <a:pt x="973932" y="49189"/>
                </a:lnTo>
                <a:lnTo>
                  <a:pt x="980811" y="52095"/>
                </a:lnTo>
                <a:lnTo>
                  <a:pt x="987955" y="55529"/>
                </a:lnTo>
                <a:lnTo>
                  <a:pt x="994569" y="59491"/>
                </a:lnTo>
                <a:lnTo>
                  <a:pt x="1001449" y="63717"/>
                </a:lnTo>
                <a:lnTo>
                  <a:pt x="1007799" y="68736"/>
                </a:lnTo>
                <a:lnTo>
                  <a:pt x="1014678" y="74019"/>
                </a:lnTo>
                <a:lnTo>
                  <a:pt x="1021028" y="79830"/>
                </a:lnTo>
                <a:lnTo>
                  <a:pt x="1027378" y="86434"/>
                </a:lnTo>
                <a:lnTo>
                  <a:pt x="1033463" y="93301"/>
                </a:lnTo>
                <a:lnTo>
                  <a:pt x="1039284" y="100962"/>
                </a:lnTo>
                <a:lnTo>
                  <a:pt x="1044840" y="109414"/>
                </a:lnTo>
                <a:lnTo>
                  <a:pt x="1050396" y="118395"/>
                </a:lnTo>
                <a:lnTo>
                  <a:pt x="1055688" y="127905"/>
                </a:lnTo>
                <a:lnTo>
                  <a:pt x="1060715" y="138206"/>
                </a:lnTo>
                <a:lnTo>
                  <a:pt x="1065478" y="149300"/>
                </a:lnTo>
                <a:lnTo>
                  <a:pt x="1069711" y="161187"/>
                </a:lnTo>
                <a:lnTo>
                  <a:pt x="1073944" y="173602"/>
                </a:lnTo>
                <a:lnTo>
                  <a:pt x="1077913" y="187337"/>
                </a:lnTo>
                <a:lnTo>
                  <a:pt x="1085057" y="213488"/>
                </a:lnTo>
                <a:lnTo>
                  <a:pt x="1091936" y="236997"/>
                </a:lnTo>
                <a:lnTo>
                  <a:pt x="1098815" y="258657"/>
                </a:lnTo>
                <a:lnTo>
                  <a:pt x="1105694" y="277675"/>
                </a:lnTo>
                <a:lnTo>
                  <a:pt x="1112309" y="294581"/>
                </a:lnTo>
                <a:lnTo>
                  <a:pt x="1118659" y="309901"/>
                </a:lnTo>
                <a:lnTo>
                  <a:pt x="1124744" y="323901"/>
                </a:lnTo>
                <a:lnTo>
                  <a:pt x="1130301" y="336580"/>
                </a:lnTo>
                <a:lnTo>
                  <a:pt x="1140090" y="357976"/>
                </a:lnTo>
                <a:lnTo>
                  <a:pt x="1144059" y="367749"/>
                </a:lnTo>
                <a:lnTo>
                  <a:pt x="1147499" y="376994"/>
                </a:lnTo>
                <a:lnTo>
                  <a:pt x="1150409" y="385975"/>
                </a:lnTo>
                <a:lnTo>
                  <a:pt x="1151467" y="390202"/>
                </a:lnTo>
                <a:lnTo>
                  <a:pt x="1152526" y="394692"/>
                </a:lnTo>
                <a:lnTo>
                  <a:pt x="1153055" y="399182"/>
                </a:lnTo>
                <a:lnTo>
                  <a:pt x="1153584" y="403673"/>
                </a:lnTo>
                <a:lnTo>
                  <a:pt x="1154113" y="408163"/>
                </a:lnTo>
                <a:lnTo>
                  <a:pt x="1154113" y="413182"/>
                </a:lnTo>
                <a:lnTo>
                  <a:pt x="1154113" y="417409"/>
                </a:lnTo>
                <a:lnTo>
                  <a:pt x="1153319" y="421635"/>
                </a:lnTo>
                <a:lnTo>
                  <a:pt x="1152790" y="425597"/>
                </a:lnTo>
                <a:lnTo>
                  <a:pt x="1151467" y="429823"/>
                </a:lnTo>
                <a:lnTo>
                  <a:pt x="1150409" y="433257"/>
                </a:lnTo>
                <a:lnTo>
                  <a:pt x="1148557" y="436691"/>
                </a:lnTo>
                <a:lnTo>
                  <a:pt x="1146705" y="439861"/>
                </a:lnTo>
                <a:lnTo>
                  <a:pt x="1144059" y="443031"/>
                </a:lnTo>
                <a:lnTo>
                  <a:pt x="1141413" y="445936"/>
                </a:lnTo>
                <a:lnTo>
                  <a:pt x="1138503" y="448578"/>
                </a:lnTo>
                <a:lnTo>
                  <a:pt x="1135063" y="450955"/>
                </a:lnTo>
                <a:lnTo>
                  <a:pt x="1131359" y="453068"/>
                </a:lnTo>
                <a:lnTo>
                  <a:pt x="1127390" y="454917"/>
                </a:lnTo>
                <a:lnTo>
                  <a:pt x="1123422" y="456766"/>
                </a:lnTo>
                <a:lnTo>
                  <a:pt x="1118924" y="458351"/>
                </a:lnTo>
                <a:lnTo>
                  <a:pt x="1113897" y="459672"/>
                </a:lnTo>
                <a:lnTo>
                  <a:pt x="1108605" y="460729"/>
                </a:lnTo>
                <a:lnTo>
                  <a:pt x="1103049" y="461785"/>
                </a:lnTo>
                <a:lnTo>
                  <a:pt x="1096963" y="462313"/>
                </a:lnTo>
                <a:lnTo>
                  <a:pt x="1090878" y="462578"/>
                </a:lnTo>
                <a:lnTo>
                  <a:pt x="1084263" y="462842"/>
                </a:lnTo>
                <a:lnTo>
                  <a:pt x="1077649" y="462842"/>
                </a:lnTo>
                <a:lnTo>
                  <a:pt x="1070240" y="462578"/>
                </a:lnTo>
                <a:lnTo>
                  <a:pt x="1062832" y="462313"/>
                </a:lnTo>
                <a:lnTo>
                  <a:pt x="1054630" y="461521"/>
                </a:lnTo>
                <a:lnTo>
                  <a:pt x="1046428" y="460464"/>
                </a:lnTo>
                <a:lnTo>
                  <a:pt x="1029230" y="458087"/>
                </a:lnTo>
                <a:lnTo>
                  <a:pt x="1010444" y="454653"/>
                </a:lnTo>
                <a:lnTo>
                  <a:pt x="990071" y="449899"/>
                </a:lnTo>
                <a:lnTo>
                  <a:pt x="983721" y="457295"/>
                </a:lnTo>
                <a:lnTo>
                  <a:pt x="977636" y="464427"/>
                </a:lnTo>
                <a:lnTo>
                  <a:pt x="971286" y="471030"/>
                </a:lnTo>
                <a:lnTo>
                  <a:pt x="964407" y="477106"/>
                </a:lnTo>
                <a:lnTo>
                  <a:pt x="957528" y="482653"/>
                </a:lnTo>
                <a:lnTo>
                  <a:pt x="950648" y="488200"/>
                </a:lnTo>
                <a:lnTo>
                  <a:pt x="943505" y="492690"/>
                </a:lnTo>
                <a:lnTo>
                  <a:pt x="936361" y="497445"/>
                </a:lnTo>
                <a:lnTo>
                  <a:pt x="929217" y="501143"/>
                </a:lnTo>
                <a:lnTo>
                  <a:pt x="922338" y="504577"/>
                </a:lnTo>
                <a:lnTo>
                  <a:pt x="914930" y="507482"/>
                </a:lnTo>
                <a:lnTo>
                  <a:pt x="907786" y="510124"/>
                </a:lnTo>
                <a:lnTo>
                  <a:pt x="900642" y="511973"/>
                </a:lnTo>
                <a:lnTo>
                  <a:pt x="893498" y="513029"/>
                </a:lnTo>
                <a:lnTo>
                  <a:pt x="886355" y="514086"/>
                </a:lnTo>
                <a:lnTo>
                  <a:pt x="879475" y="514350"/>
                </a:lnTo>
                <a:lnTo>
                  <a:pt x="872596" y="514086"/>
                </a:lnTo>
                <a:lnTo>
                  <a:pt x="865453" y="513294"/>
                </a:lnTo>
                <a:lnTo>
                  <a:pt x="858309" y="511973"/>
                </a:lnTo>
                <a:lnTo>
                  <a:pt x="851430" y="510124"/>
                </a:lnTo>
                <a:lnTo>
                  <a:pt x="844286" y="507482"/>
                </a:lnTo>
                <a:lnTo>
                  <a:pt x="837142" y="504841"/>
                </a:lnTo>
                <a:lnTo>
                  <a:pt x="829998" y="501407"/>
                </a:lnTo>
                <a:lnTo>
                  <a:pt x="822855" y="497709"/>
                </a:lnTo>
                <a:lnTo>
                  <a:pt x="815975" y="493483"/>
                </a:lnTo>
                <a:lnTo>
                  <a:pt x="809096" y="488728"/>
                </a:lnTo>
                <a:lnTo>
                  <a:pt x="801953" y="483445"/>
                </a:lnTo>
                <a:lnTo>
                  <a:pt x="795338" y="477898"/>
                </a:lnTo>
                <a:lnTo>
                  <a:pt x="788723" y="472087"/>
                </a:lnTo>
                <a:lnTo>
                  <a:pt x="782373" y="465747"/>
                </a:lnTo>
                <a:lnTo>
                  <a:pt x="775759" y="458879"/>
                </a:lnTo>
                <a:lnTo>
                  <a:pt x="769673" y="451748"/>
                </a:lnTo>
                <a:lnTo>
                  <a:pt x="750623" y="455974"/>
                </a:lnTo>
                <a:lnTo>
                  <a:pt x="732367" y="458879"/>
                </a:lnTo>
                <a:lnTo>
                  <a:pt x="715698" y="460993"/>
                </a:lnTo>
                <a:lnTo>
                  <a:pt x="708025" y="462049"/>
                </a:lnTo>
                <a:lnTo>
                  <a:pt x="700352" y="462578"/>
                </a:lnTo>
                <a:lnTo>
                  <a:pt x="693209" y="462842"/>
                </a:lnTo>
                <a:lnTo>
                  <a:pt x="686065" y="462842"/>
                </a:lnTo>
                <a:lnTo>
                  <a:pt x="679715" y="462842"/>
                </a:lnTo>
                <a:lnTo>
                  <a:pt x="673100" y="462578"/>
                </a:lnTo>
                <a:lnTo>
                  <a:pt x="667279" y="462049"/>
                </a:lnTo>
                <a:lnTo>
                  <a:pt x="661723" y="461521"/>
                </a:lnTo>
                <a:lnTo>
                  <a:pt x="656432" y="460464"/>
                </a:lnTo>
                <a:lnTo>
                  <a:pt x="651404" y="459144"/>
                </a:lnTo>
                <a:lnTo>
                  <a:pt x="646642" y="458087"/>
                </a:lnTo>
                <a:lnTo>
                  <a:pt x="642409" y="456502"/>
                </a:lnTo>
                <a:lnTo>
                  <a:pt x="637911" y="454653"/>
                </a:lnTo>
                <a:lnTo>
                  <a:pt x="634207" y="452540"/>
                </a:lnTo>
                <a:lnTo>
                  <a:pt x="631032" y="450427"/>
                </a:lnTo>
                <a:lnTo>
                  <a:pt x="627857" y="447785"/>
                </a:lnTo>
                <a:lnTo>
                  <a:pt x="624682" y="445408"/>
                </a:lnTo>
                <a:lnTo>
                  <a:pt x="622300" y="442502"/>
                </a:lnTo>
                <a:lnTo>
                  <a:pt x="620184" y="439597"/>
                </a:lnTo>
                <a:lnTo>
                  <a:pt x="618067" y="436427"/>
                </a:lnTo>
                <a:lnTo>
                  <a:pt x="616479" y="432993"/>
                </a:lnTo>
                <a:lnTo>
                  <a:pt x="615157" y="429295"/>
                </a:lnTo>
                <a:lnTo>
                  <a:pt x="614098" y="425333"/>
                </a:lnTo>
                <a:lnTo>
                  <a:pt x="613304" y="421371"/>
                </a:lnTo>
                <a:lnTo>
                  <a:pt x="613040" y="417409"/>
                </a:lnTo>
                <a:lnTo>
                  <a:pt x="612775" y="413182"/>
                </a:lnTo>
                <a:lnTo>
                  <a:pt x="612775" y="408163"/>
                </a:lnTo>
                <a:lnTo>
                  <a:pt x="613040" y="403673"/>
                </a:lnTo>
                <a:lnTo>
                  <a:pt x="613569" y="399182"/>
                </a:lnTo>
                <a:lnTo>
                  <a:pt x="614627" y="394692"/>
                </a:lnTo>
                <a:lnTo>
                  <a:pt x="615421" y="390202"/>
                </a:lnTo>
                <a:lnTo>
                  <a:pt x="616479" y="385975"/>
                </a:lnTo>
                <a:lnTo>
                  <a:pt x="619125" y="376994"/>
                </a:lnTo>
                <a:lnTo>
                  <a:pt x="622829" y="367749"/>
                </a:lnTo>
                <a:lnTo>
                  <a:pt x="627063" y="357976"/>
                </a:lnTo>
                <a:lnTo>
                  <a:pt x="636588" y="336580"/>
                </a:lnTo>
                <a:lnTo>
                  <a:pt x="642409" y="323901"/>
                </a:lnTo>
                <a:lnTo>
                  <a:pt x="648229" y="309901"/>
                </a:lnTo>
                <a:lnTo>
                  <a:pt x="654315" y="294581"/>
                </a:lnTo>
                <a:lnTo>
                  <a:pt x="661194" y="277675"/>
                </a:lnTo>
                <a:lnTo>
                  <a:pt x="667809" y="258657"/>
                </a:lnTo>
                <a:lnTo>
                  <a:pt x="674952" y="236997"/>
                </a:lnTo>
                <a:lnTo>
                  <a:pt x="682096" y="213488"/>
                </a:lnTo>
                <a:lnTo>
                  <a:pt x="689240" y="187337"/>
                </a:lnTo>
                <a:lnTo>
                  <a:pt x="692944" y="173602"/>
                </a:lnTo>
                <a:lnTo>
                  <a:pt x="697177" y="161187"/>
                </a:lnTo>
                <a:lnTo>
                  <a:pt x="701411" y="149300"/>
                </a:lnTo>
                <a:lnTo>
                  <a:pt x="706173" y="138206"/>
                </a:lnTo>
                <a:lnTo>
                  <a:pt x="711200" y="127905"/>
                </a:lnTo>
                <a:lnTo>
                  <a:pt x="716227" y="118395"/>
                </a:lnTo>
                <a:lnTo>
                  <a:pt x="721784" y="109414"/>
                </a:lnTo>
                <a:lnTo>
                  <a:pt x="727605" y="100962"/>
                </a:lnTo>
                <a:lnTo>
                  <a:pt x="733690" y="93301"/>
                </a:lnTo>
                <a:lnTo>
                  <a:pt x="739775" y="86434"/>
                </a:lnTo>
                <a:lnTo>
                  <a:pt x="745861" y="79830"/>
                </a:lnTo>
                <a:lnTo>
                  <a:pt x="752475" y="74019"/>
                </a:lnTo>
                <a:lnTo>
                  <a:pt x="758825" y="68736"/>
                </a:lnTo>
                <a:lnTo>
                  <a:pt x="765705" y="63717"/>
                </a:lnTo>
                <a:lnTo>
                  <a:pt x="772055" y="59491"/>
                </a:lnTo>
                <a:lnTo>
                  <a:pt x="779198" y="55529"/>
                </a:lnTo>
                <a:lnTo>
                  <a:pt x="786077" y="52095"/>
                </a:lnTo>
                <a:lnTo>
                  <a:pt x="792692" y="49189"/>
                </a:lnTo>
                <a:lnTo>
                  <a:pt x="799836" y="46283"/>
                </a:lnTo>
                <a:lnTo>
                  <a:pt x="806715" y="44170"/>
                </a:lnTo>
                <a:lnTo>
                  <a:pt x="813594" y="42057"/>
                </a:lnTo>
                <a:lnTo>
                  <a:pt x="820473" y="40472"/>
                </a:lnTo>
                <a:lnTo>
                  <a:pt x="827353" y="38887"/>
                </a:lnTo>
                <a:lnTo>
                  <a:pt x="833967" y="37567"/>
                </a:lnTo>
                <a:lnTo>
                  <a:pt x="840846" y="36774"/>
                </a:lnTo>
                <a:lnTo>
                  <a:pt x="847196" y="36246"/>
                </a:lnTo>
                <a:lnTo>
                  <a:pt x="860161" y="35189"/>
                </a:lnTo>
                <a:lnTo>
                  <a:pt x="872332" y="34925"/>
                </a:lnTo>
                <a:close/>
                <a:moveTo>
                  <a:pt x="1230802" y="0"/>
                </a:moveTo>
                <a:lnTo>
                  <a:pt x="1249302" y="3176"/>
                </a:lnTo>
                <a:lnTo>
                  <a:pt x="1267538" y="6881"/>
                </a:lnTo>
                <a:lnTo>
                  <a:pt x="1285774" y="11380"/>
                </a:lnTo>
                <a:lnTo>
                  <a:pt x="1303481" y="15879"/>
                </a:lnTo>
                <a:lnTo>
                  <a:pt x="1321188" y="20907"/>
                </a:lnTo>
                <a:lnTo>
                  <a:pt x="1338896" y="26200"/>
                </a:lnTo>
                <a:lnTo>
                  <a:pt x="1356339" y="31758"/>
                </a:lnTo>
                <a:lnTo>
                  <a:pt x="1373518" y="37580"/>
                </a:lnTo>
                <a:lnTo>
                  <a:pt x="1390432" y="43667"/>
                </a:lnTo>
                <a:lnTo>
                  <a:pt x="1407346" y="50283"/>
                </a:lnTo>
                <a:lnTo>
                  <a:pt x="1423997" y="57164"/>
                </a:lnTo>
                <a:lnTo>
                  <a:pt x="1440647" y="64310"/>
                </a:lnTo>
                <a:lnTo>
                  <a:pt x="1456768" y="71985"/>
                </a:lnTo>
                <a:lnTo>
                  <a:pt x="1472890" y="79659"/>
                </a:lnTo>
                <a:lnTo>
                  <a:pt x="1489012" y="88128"/>
                </a:lnTo>
                <a:lnTo>
                  <a:pt x="1504605" y="96332"/>
                </a:lnTo>
                <a:lnTo>
                  <a:pt x="1520198" y="105330"/>
                </a:lnTo>
                <a:lnTo>
                  <a:pt x="1535791" y="114328"/>
                </a:lnTo>
                <a:lnTo>
                  <a:pt x="1550855" y="123856"/>
                </a:lnTo>
                <a:lnTo>
                  <a:pt x="1565655" y="133383"/>
                </a:lnTo>
                <a:lnTo>
                  <a:pt x="1580455" y="143175"/>
                </a:lnTo>
                <a:lnTo>
                  <a:pt x="1594727" y="153496"/>
                </a:lnTo>
                <a:lnTo>
                  <a:pt x="1608998" y="163818"/>
                </a:lnTo>
                <a:lnTo>
                  <a:pt x="1623006" y="174668"/>
                </a:lnTo>
                <a:lnTo>
                  <a:pt x="1637013" y="185784"/>
                </a:lnTo>
                <a:lnTo>
                  <a:pt x="1650492" y="196899"/>
                </a:lnTo>
                <a:lnTo>
                  <a:pt x="1663706" y="208543"/>
                </a:lnTo>
                <a:lnTo>
                  <a:pt x="1676920" y="220453"/>
                </a:lnTo>
                <a:lnTo>
                  <a:pt x="1689871" y="232362"/>
                </a:lnTo>
                <a:lnTo>
                  <a:pt x="1702556" y="244800"/>
                </a:lnTo>
                <a:lnTo>
                  <a:pt x="1714978" y="257239"/>
                </a:lnTo>
                <a:lnTo>
                  <a:pt x="1726871" y="269942"/>
                </a:lnTo>
                <a:lnTo>
                  <a:pt x="1738764" y="283174"/>
                </a:lnTo>
                <a:lnTo>
                  <a:pt x="1750393" y="296142"/>
                </a:lnTo>
                <a:lnTo>
                  <a:pt x="1761757" y="309639"/>
                </a:lnTo>
                <a:lnTo>
                  <a:pt x="1772857" y="323666"/>
                </a:lnTo>
                <a:lnTo>
                  <a:pt x="1783429" y="337427"/>
                </a:lnTo>
                <a:lnTo>
                  <a:pt x="1794264" y="351454"/>
                </a:lnTo>
                <a:lnTo>
                  <a:pt x="1804572" y="365745"/>
                </a:lnTo>
                <a:lnTo>
                  <a:pt x="1814350" y="380300"/>
                </a:lnTo>
                <a:lnTo>
                  <a:pt x="1824129" y="395121"/>
                </a:lnTo>
                <a:lnTo>
                  <a:pt x="1833379" y="409941"/>
                </a:lnTo>
                <a:lnTo>
                  <a:pt x="1842629" y="425026"/>
                </a:lnTo>
                <a:lnTo>
                  <a:pt x="1851615" y="440376"/>
                </a:lnTo>
                <a:lnTo>
                  <a:pt x="1859808" y="455990"/>
                </a:lnTo>
                <a:lnTo>
                  <a:pt x="1868265" y="471604"/>
                </a:lnTo>
                <a:lnTo>
                  <a:pt x="1876194" y="487748"/>
                </a:lnTo>
                <a:lnTo>
                  <a:pt x="1883858" y="503627"/>
                </a:lnTo>
                <a:lnTo>
                  <a:pt x="1890994" y="519770"/>
                </a:lnTo>
                <a:lnTo>
                  <a:pt x="1898130" y="535914"/>
                </a:lnTo>
                <a:lnTo>
                  <a:pt x="1904737" y="552587"/>
                </a:lnTo>
                <a:lnTo>
                  <a:pt x="1911344" y="569260"/>
                </a:lnTo>
                <a:lnTo>
                  <a:pt x="1917158" y="585933"/>
                </a:lnTo>
                <a:lnTo>
                  <a:pt x="1922973" y="602870"/>
                </a:lnTo>
                <a:lnTo>
                  <a:pt x="1928259" y="620072"/>
                </a:lnTo>
                <a:lnTo>
                  <a:pt x="1933544" y="637539"/>
                </a:lnTo>
                <a:lnTo>
                  <a:pt x="1938037" y="654741"/>
                </a:lnTo>
                <a:lnTo>
                  <a:pt x="1942266" y="672208"/>
                </a:lnTo>
                <a:lnTo>
                  <a:pt x="1946495" y="689940"/>
                </a:lnTo>
                <a:lnTo>
                  <a:pt x="1950195" y="707671"/>
                </a:lnTo>
                <a:lnTo>
                  <a:pt x="1953366" y="725667"/>
                </a:lnTo>
                <a:lnTo>
                  <a:pt x="1956537" y="743399"/>
                </a:lnTo>
                <a:lnTo>
                  <a:pt x="1958916" y="761659"/>
                </a:lnTo>
                <a:lnTo>
                  <a:pt x="1961295" y="779920"/>
                </a:lnTo>
                <a:lnTo>
                  <a:pt x="2143125" y="779920"/>
                </a:lnTo>
                <a:lnTo>
                  <a:pt x="1851879" y="1071563"/>
                </a:lnTo>
                <a:lnTo>
                  <a:pt x="1560634" y="779920"/>
                </a:lnTo>
                <a:lnTo>
                  <a:pt x="1758057" y="779920"/>
                </a:lnTo>
                <a:lnTo>
                  <a:pt x="1755943" y="766423"/>
                </a:lnTo>
                <a:lnTo>
                  <a:pt x="1753300" y="752661"/>
                </a:lnTo>
                <a:lnTo>
                  <a:pt x="1750921" y="739164"/>
                </a:lnTo>
                <a:lnTo>
                  <a:pt x="1747750" y="725932"/>
                </a:lnTo>
                <a:lnTo>
                  <a:pt x="1744842" y="712699"/>
                </a:lnTo>
                <a:lnTo>
                  <a:pt x="1741407" y="699467"/>
                </a:lnTo>
                <a:lnTo>
                  <a:pt x="1737707" y="686499"/>
                </a:lnTo>
                <a:lnTo>
                  <a:pt x="1733742" y="673531"/>
                </a:lnTo>
                <a:lnTo>
                  <a:pt x="1729778" y="660564"/>
                </a:lnTo>
                <a:lnTo>
                  <a:pt x="1725021" y="647860"/>
                </a:lnTo>
                <a:lnTo>
                  <a:pt x="1720528" y="635422"/>
                </a:lnTo>
                <a:lnTo>
                  <a:pt x="1715506" y="622719"/>
                </a:lnTo>
                <a:lnTo>
                  <a:pt x="1710485" y="610016"/>
                </a:lnTo>
                <a:lnTo>
                  <a:pt x="1704935" y="598106"/>
                </a:lnTo>
                <a:lnTo>
                  <a:pt x="1699385" y="585668"/>
                </a:lnTo>
                <a:lnTo>
                  <a:pt x="1693571" y="573759"/>
                </a:lnTo>
                <a:lnTo>
                  <a:pt x="1687756" y="561585"/>
                </a:lnTo>
                <a:lnTo>
                  <a:pt x="1681413" y="549940"/>
                </a:lnTo>
                <a:lnTo>
                  <a:pt x="1674806" y="538296"/>
                </a:lnTo>
                <a:lnTo>
                  <a:pt x="1668463" y="526387"/>
                </a:lnTo>
                <a:lnTo>
                  <a:pt x="1661327" y="515007"/>
                </a:lnTo>
                <a:lnTo>
                  <a:pt x="1654192" y="503891"/>
                </a:lnTo>
                <a:lnTo>
                  <a:pt x="1646791" y="492776"/>
                </a:lnTo>
                <a:lnTo>
                  <a:pt x="1639391" y="481661"/>
                </a:lnTo>
                <a:lnTo>
                  <a:pt x="1631727" y="471075"/>
                </a:lnTo>
                <a:lnTo>
                  <a:pt x="1623798" y="460489"/>
                </a:lnTo>
                <a:lnTo>
                  <a:pt x="1615341" y="449903"/>
                </a:lnTo>
                <a:lnTo>
                  <a:pt x="1607148" y="439582"/>
                </a:lnTo>
                <a:lnTo>
                  <a:pt x="1598691" y="429260"/>
                </a:lnTo>
                <a:lnTo>
                  <a:pt x="1589969" y="419204"/>
                </a:lnTo>
                <a:lnTo>
                  <a:pt x="1580984" y="409676"/>
                </a:lnTo>
                <a:lnTo>
                  <a:pt x="1571998" y="399884"/>
                </a:lnTo>
                <a:lnTo>
                  <a:pt x="1562484" y="390092"/>
                </a:lnTo>
                <a:lnTo>
                  <a:pt x="1553234" y="380830"/>
                </a:lnTo>
                <a:lnTo>
                  <a:pt x="1543455" y="371832"/>
                </a:lnTo>
                <a:lnTo>
                  <a:pt x="1533412" y="362834"/>
                </a:lnTo>
                <a:lnTo>
                  <a:pt x="1523633" y="354100"/>
                </a:lnTo>
                <a:lnTo>
                  <a:pt x="1513590" y="345631"/>
                </a:lnTo>
                <a:lnTo>
                  <a:pt x="1503019" y="337163"/>
                </a:lnTo>
                <a:lnTo>
                  <a:pt x="1492712" y="328959"/>
                </a:lnTo>
                <a:lnTo>
                  <a:pt x="1481876" y="320754"/>
                </a:lnTo>
                <a:lnTo>
                  <a:pt x="1471040" y="313080"/>
                </a:lnTo>
                <a:lnTo>
                  <a:pt x="1459940" y="305405"/>
                </a:lnTo>
                <a:lnTo>
                  <a:pt x="1448840" y="297995"/>
                </a:lnTo>
                <a:lnTo>
                  <a:pt x="1437475" y="290849"/>
                </a:lnTo>
                <a:lnTo>
                  <a:pt x="1426111" y="283968"/>
                </a:lnTo>
                <a:lnTo>
                  <a:pt x="1414482" y="277352"/>
                </a:lnTo>
                <a:lnTo>
                  <a:pt x="1402325" y="270471"/>
                </a:lnTo>
                <a:lnTo>
                  <a:pt x="1390696" y="264384"/>
                </a:lnTo>
                <a:lnTo>
                  <a:pt x="1378275" y="258297"/>
                </a:lnTo>
                <a:lnTo>
                  <a:pt x="1366382" y="252475"/>
                </a:lnTo>
                <a:lnTo>
                  <a:pt x="1353960" y="246917"/>
                </a:lnTo>
                <a:lnTo>
                  <a:pt x="1341539" y="241624"/>
                </a:lnTo>
                <a:lnTo>
                  <a:pt x="1328853" y="236332"/>
                </a:lnTo>
                <a:lnTo>
                  <a:pt x="1315903" y="231303"/>
                </a:lnTo>
                <a:lnTo>
                  <a:pt x="1303217" y="226804"/>
                </a:lnTo>
                <a:lnTo>
                  <a:pt x="1290002" y="222305"/>
                </a:lnTo>
                <a:lnTo>
                  <a:pt x="1277052" y="218071"/>
                </a:lnTo>
                <a:lnTo>
                  <a:pt x="1263574" y="214101"/>
                </a:lnTo>
                <a:lnTo>
                  <a:pt x="1250359" y="210396"/>
                </a:lnTo>
                <a:lnTo>
                  <a:pt x="1236881" y="206955"/>
                </a:lnTo>
                <a:lnTo>
                  <a:pt x="1223138" y="204044"/>
                </a:lnTo>
                <a:lnTo>
                  <a:pt x="1209395" y="201133"/>
                </a:lnTo>
                <a:lnTo>
                  <a:pt x="1195387" y="198487"/>
                </a:lnTo>
                <a:lnTo>
                  <a:pt x="12308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KSO_Shape"/>
          <p:cNvSpPr/>
          <p:nvPr/>
        </p:nvSpPr>
        <p:spPr bwMode="auto">
          <a:xfrm>
            <a:off x="9088267" y="1936528"/>
            <a:ext cx="479378" cy="274843"/>
          </a:xfrm>
          <a:custGeom>
            <a:avLst/>
            <a:gdLst>
              <a:gd name="T0" fmla="*/ 272339 w 2209800"/>
              <a:gd name="T1" fmla="*/ 673180 h 1266826"/>
              <a:gd name="T2" fmla="*/ 218692 w 2209800"/>
              <a:gd name="T3" fmla="*/ 687136 h 1266826"/>
              <a:gd name="T4" fmla="*/ 1679466 w 2209800"/>
              <a:gd name="T5" fmla="*/ 656818 h 1266826"/>
              <a:gd name="T6" fmla="*/ 1643337 w 2209800"/>
              <a:gd name="T7" fmla="*/ 677888 h 1266826"/>
              <a:gd name="T8" fmla="*/ 337669 w 2209800"/>
              <a:gd name="T9" fmla="*/ 604952 h 1266826"/>
              <a:gd name="T10" fmla="*/ 413803 w 2209800"/>
              <a:gd name="T11" fmla="*/ 637231 h 1266826"/>
              <a:gd name="T12" fmla="*/ 476516 w 2209800"/>
              <a:gd name="T13" fmla="*/ 783036 h 1266826"/>
              <a:gd name="T14" fmla="*/ 1096 w 2209800"/>
              <a:gd name="T15" fmla="*/ 806835 h 1266826"/>
              <a:gd name="T16" fmla="*/ 46556 w 2209800"/>
              <a:gd name="T17" fmla="*/ 646532 h 1266826"/>
              <a:gd name="T18" fmla="*/ 131727 w 2209800"/>
              <a:gd name="T19" fmla="*/ 620544 h 1266826"/>
              <a:gd name="T20" fmla="*/ 240997 w 2209800"/>
              <a:gd name="T21" fmla="*/ 741730 h 1266826"/>
              <a:gd name="T22" fmla="*/ 280159 w 2209800"/>
              <a:gd name="T23" fmla="*/ 758963 h 1266826"/>
              <a:gd name="T24" fmla="*/ 288922 w 2209800"/>
              <a:gd name="T25" fmla="*/ 644070 h 1266826"/>
              <a:gd name="T26" fmla="*/ 1567057 w 2209800"/>
              <a:gd name="T27" fmla="*/ 595372 h 1266826"/>
              <a:gd name="T28" fmla="*/ 1617173 w 2209800"/>
              <a:gd name="T29" fmla="*/ 639385 h 1266826"/>
              <a:gd name="T30" fmla="*/ 1626484 w 2209800"/>
              <a:gd name="T31" fmla="*/ 752015 h 1266826"/>
              <a:gd name="T32" fmla="*/ 1670576 w 2209800"/>
              <a:gd name="T33" fmla="*/ 720304 h 1266826"/>
              <a:gd name="T34" fmla="*/ 1782859 w 2209800"/>
              <a:gd name="T35" fmla="*/ 607400 h 1266826"/>
              <a:gd name="T36" fmla="*/ 1862552 w 2209800"/>
              <a:gd name="T37" fmla="*/ 642392 h 1266826"/>
              <a:gd name="T38" fmla="*/ 1904453 w 2209800"/>
              <a:gd name="T39" fmla="*/ 815985 h 1266826"/>
              <a:gd name="T40" fmla="*/ 1432591 w 2209800"/>
              <a:gd name="T41" fmla="*/ 758030 h 1266826"/>
              <a:gd name="T42" fmla="*/ 1495032 w 2209800"/>
              <a:gd name="T43" fmla="*/ 624076 h 1266826"/>
              <a:gd name="T44" fmla="*/ 827855 w 2209800"/>
              <a:gd name="T45" fmla="*/ 471403 h 1266826"/>
              <a:gd name="T46" fmla="*/ 922913 w 2209800"/>
              <a:gd name="T47" fmla="*/ 572854 h 1266826"/>
              <a:gd name="T48" fmla="*/ 918256 w 2209800"/>
              <a:gd name="T49" fmla="*/ 511161 h 1266826"/>
              <a:gd name="T50" fmla="*/ 954416 w 2209800"/>
              <a:gd name="T51" fmla="*/ 485113 h 1266826"/>
              <a:gd name="T52" fmla="*/ 1004000 w 2209800"/>
              <a:gd name="T53" fmla="*/ 508420 h 1266826"/>
              <a:gd name="T54" fmla="*/ 995508 w 2209800"/>
              <a:gd name="T55" fmla="*/ 564629 h 1266826"/>
              <a:gd name="T56" fmla="*/ 1080978 w 2209800"/>
              <a:gd name="T57" fmla="*/ 496903 h 1266826"/>
              <a:gd name="T58" fmla="*/ 1229179 w 2209800"/>
              <a:gd name="T59" fmla="*/ 514177 h 1266826"/>
              <a:gd name="T60" fmla="*/ 643492 w 2209800"/>
              <a:gd name="T61" fmla="*/ 551468 h 1266826"/>
              <a:gd name="T62" fmla="*/ 769505 w 2209800"/>
              <a:gd name="T63" fmla="*/ 466468 h 1266826"/>
              <a:gd name="T64" fmla="*/ 276991 w 2209800"/>
              <a:gd name="T65" fmla="*/ 278718 h 1266826"/>
              <a:gd name="T66" fmla="*/ 331459 w 2209800"/>
              <a:gd name="T67" fmla="*/ 377860 h 1266826"/>
              <a:gd name="T68" fmla="*/ 319416 w 2209800"/>
              <a:gd name="T69" fmla="*/ 526435 h 1266826"/>
              <a:gd name="T70" fmla="*/ 249895 w 2209800"/>
              <a:gd name="T71" fmla="*/ 592347 h 1266826"/>
              <a:gd name="T72" fmla="*/ 180372 w 2209800"/>
              <a:gd name="T73" fmla="*/ 582735 h 1266826"/>
              <a:gd name="T74" fmla="*/ 102092 w 2209800"/>
              <a:gd name="T75" fmla="*/ 477277 h 1266826"/>
              <a:gd name="T76" fmla="*/ 92239 w 2209800"/>
              <a:gd name="T77" fmla="*/ 408618 h 1266826"/>
              <a:gd name="T78" fmla="*/ 125358 w 2209800"/>
              <a:gd name="T79" fmla="*/ 306181 h 1266826"/>
              <a:gd name="T80" fmla="*/ 210480 w 2209800"/>
              <a:gd name="T81" fmla="*/ 261966 h 1266826"/>
              <a:gd name="T82" fmla="*/ 1756378 w 2209800"/>
              <a:gd name="T83" fmla="*/ 275083 h 1266826"/>
              <a:gd name="T84" fmla="*/ 1809750 w 2209800"/>
              <a:gd name="T85" fmla="*/ 366710 h 1266826"/>
              <a:gd name="T86" fmla="*/ 1813856 w 2209800"/>
              <a:gd name="T87" fmla="*/ 440557 h 1266826"/>
              <a:gd name="T88" fmla="*/ 1755556 w 2209800"/>
              <a:gd name="T89" fmla="*/ 543397 h 1266826"/>
              <a:gd name="T90" fmla="*/ 1678097 w 2209800"/>
              <a:gd name="T91" fmla="*/ 585791 h 1266826"/>
              <a:gd name="T92" fmla="*/ 1604197 w 2209800"/>
              <a:gd name="T93" fmla="*/ 545311 h 1266826"/>
              <a:gd name="T94" fmla="*/ 1568341 w 2209800"/>
              <a:gd name="T95" fmla="*/ 416215 h 1266826"/>
              <a:gd name="T96" fmla="*/ 1605565 w 2209800"/>
              <a:gd name="T97" fmla="*/ 290400 h 1266826"/>
              <a:gd name="T98" fmla="*/ 962770 w 2209800"/>
              <a:gd name="T99" fmla="*/ 273 h 1266826"/>
              <a:gd name="T100" fmla="*/ 1074804 w 2209800"/>
              <a:gd name="T101" fmla="*/ 54473 h 1266826"/>
              <a:gd name="T102" fmla="*/ 1121371 w 2209800"/>
              <a:gd name="T103" fmla="*/ 199278 h 1266826"/>
              <a:gd name="T104" fmla="*/ 1120549 w 2209800"/>
              <a:gd name="T105" fmla="*/ 275377 h 1266826"/>
              <a:gd name="T106" fmla="*/ 1062752 w 2209800"/>
              <a:gd name="T107" fmla="*/ 379670 h 1266826"/>
              <a:gd name="T108" fmla="*/ 982492 w 2209800"/>
              <a:gd name="T109" fmla="*/ 450566 h 1266826"/>
              <a:gd name="T110" fmla="*/ 895659 w 2209800"/>
              <a:gd name="T111" fmla="*/ 432500 h 1266826"/>
              <a:gd name="T112" fmla="*/ 807730 w 2209800"/>
              <a:gd name="T113" fmla="*/ 297823 h 1266826"/>
              <a:gd name="T114" fmla="*/ 782255 w 2209800"/>
              <a:gd name="T115" fmla="*/ 209954 h 1266826"/>
              <a:gd name="T116" fmla="*/ 806909 w 2209800"/>
              <a:gd name="T117" fmla="*/ 99365 h 1266826"/>
              <a:gd name="T118" fmla="*/ 901959 w 2209800"/>
              <a:gd name="T119" fmla="*/ 9307 h 12668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209800" h="1266826">
                <a:moveTo>
                  <a:pt x="712968" y="1049338"/>
                </a:moveTo>
                <a:lnTo>
                  <a:pt x="1110615" y="1049338"/>
                </a:lnTo>
                <a:lnTo>
                  <a:pt x="1508580" y="1049338"/>
                </a:lnTo>
                <a:lnTo>
                  <a:pt x="1811338" y="1266826"/>
                </a:lnTo>
                <a:lnTo>
                  <a:pt x="1110615" y="1266826"/>
                </a:lnTo>
                <a:lnTo>
                  <a:pt x="409575" y="1266826"/>
                </a:lnTo>
                <a:lnTo>
                  <a:pt x="712968" y="1049338"/>
                </a:lnTo>
                <a:close/>
                <a:moveTo>
                  <a:pt x="296863" y="760413"/>
                </a:moveTo>
                <a:lnTo>
                  <a:pt x="300673" y="761061"/>
                </a:lnTo>
                <a:lnTo>
                  <a:pt x="303848" y="762356"/>
                </a:lnTo>
                <a:lnTo>
                  <a:pt x="307341" y="763975"/>
                </a:lnTo>
                <a:lnTo>
                  <a:pt x="310198" y="766565"/>
                </a:lnTo>
                <a:lnTo>
                  <a:pt x="312738" y="769479"/>
                </a:lnTo>
                <a:lnTo>
                  <a:pt x="314326" y="773364"/>
                </a:lnTo>
                <a:lnTo>
                  <a:pt x="315278" y="777249"/>
                </a:lnTo>
                <a:lnTo>
                  <a:pt x="315913" y="780811"/>
                </a:lnTo>
                <a:lnTo>
                  <a:pt x="315278" y="785020"/>
                </a:lnTo>
                <a:lnTo>
                  <a:pt x="314326" y="788581"/>
                </a:lnTo>
                <a:lnTo>
                  <a:pt x="312103" y="791819"/>
                </a:lnTo>
                <a:lnTo>
                  <a:pt x="309881" y="794409"/>
                </a:lnTo>
                <a:lnTo>
                  <a:pt x="306706" y="796999"/>
                </a:lnTo>
                <a:lnTo>
                  <a:pt x="303213" y="798618"/>
                </a:lnTo>
                <a:lnTo>
                  <a:pt x="290466" y="803851"/>
                </a:lnTo>
                <a:lnTo>
                  <a:pt x="278766" y="808655"/>
                </a:lnTo>
                <a:lnTo>
                  <a:pt x="274956" y="809302"/>
                </a:lnTo>
                <a:lnTo>
                  <a:pt x="270828" y="809626"/>
                </a:lnTo>
                <a:lnTo>
                  <a:pt x="267336" y="809302"/>
                </a:lnTo>
                <a:lnTo>
                  <a:pt x="263843" y="808007"/>
                </a:lnTo>
                <a:lnTo>
                  <a:pt x="260668" y="806065"/>
                </a:lnTo>
                <a:lnTo>
                  <a:pt x="257811" y="803798"/>
                </a:lnTo>
                <a:lnTo>
                  <a:pt x="255588" y="800561"/>
                </a:lnTo>
                <a:lnTo>
                  <a:pt x="253683" y="796999"/>
                </a:lnTo>
                <a:lnTo>
                  <a:pt x="252413" y="793438"/>
                </a:lnTo>
                <a:lnTo>
                  <a:pt x="252413" y="789229"/>
                </a:lnTo>
                <a:lnTo>
                  <a:pt x="252731" y="785667"/>
                </a:lnTo>
                <a:lnTo>
                  <a:pt x="254001" y="782106"/>
                </a:lnTo>
                <a:lnTo>
                  <a:pt x="255906" y="778868"/>
                </a:lnTo>
                <a:lnTo>
                  <a:pt x="258446" y="775954"/>
                </a:lnTo>
                <a:lnTo>
                  <a:pt x="260986" y="773688"/>
                </a:lnTo>
                <a:lnTo>
                  <a:pt x="264478" y="771745"/>
                </a:lnTo>
                <a:lnTo>
                  <a:pt x="289243" y="762032"/>
                </a:lnTo>
                <a:lnTo>
                  <a:pt x="293371" y="760737"/>
                </a:lnTo>
                <a:lnTo>
                  <a:pt x="296863" y="760413"/>
                </a:lnTo>
                <a:close/>
                <a:moveTo>
                  <a:pt x="1912938" y="749300"/>
                </a:moveTo>
                <a:lnTo>
                  <a:pt x="1916431" y="749613"/>
                </a:lnTo>
                <a:lnTo>
                  <a:pt x="1920241" y="750866"/>
                </a:lnTo>
                <a:lnTo>
                  <a:pt x="1944688" y="760266"/>
                </a:lnTo>
                <a:lnTo>
                  <a:pt x="1948181" y="761833"/>
                </a:lnTo>
                <a:lnTo>
                  <a:pt x="1951356" y="764026"/>
                </a:lnTo>
                <a:lnTo>
                  <a:pt x="1953896" y="766846"/>
                </a:lnTo>
                <a:lnTo>
                  <a:pt x="1955801" y="770293"/>
                </a:lnTo>
                <a:lnTo>
                  <a:pt x="1957071" y="773739"/>
                </a:lnTo>
                <a:lnTo>
                  <a:pt x="1957388" y="777186"/>
                </a:lnTo>
                <a:lnTo>
                  <a:pt x="1957071" y="781259"/>
                </a:lnTo>
                <a:lnTo>
                  <a:pt x="1956118" y="784706"/>
                </a:lnTo>
                <a:lnTo>
                  <a:pt x="1954213" y="788152"/>
                </a:lnTo>
                <a:lnTo>
                  <a:pt x="1951673" y="791285"/>
                </a:lnTo>
                <a:lnTo>
                  <a:pt x="1949133" y="793479"/>
                </a:lnTo>
                <a:lnTo>
                  <a:pt x="1945958" y="795672"/>
                </a:lnTo>
                <a:lnTo>
                  <a:pt x="1942466" y="796299"/>
                </a:lnTo>
                <a:lnTo>
                  <a:pt x="1938338" y="796925"/>
                </a:lnTo>
                <a:lnTo>
                  <a:pt x="1934846" y="796612"/>
                </a:lnTo>
                <a:lnTo>
                  <a:pt x="1931036" y="795672"/>
                </a:lnTo>
                <a:lnTo>
                  <a:pt x="1906271" y="786272"/>
                </a:lnTo>
                <a:lnTo>
                  <a:pt x="1902778" y="784706"/>
                </a:lnTo>
                <a:lnTo>
                  <a:pt x="1899921" y="782199"/>
                </a:lnTo>
                <a:lnTo>
                  <a:pt x="1897381" y="779066"/>
                </a:lnTo>
                <a:lnTo>
                  <a:pt x="1895476" y="776246"/>
                </a:lnTo>
                <a:lnTo>
                  <a:pt x="1894523" y="772486"/>
                </a:lnTo>
                <a:lnTo>
                  <a:pt x="1893888" y="769040"/>
                </a:lnTo>
                <a:lnTo>
                  <a:pt x="1894523" y="765280"/>
                </a:lnTo>
                <a:lnTo>
                  <a:pt x="1895158" y="761206"/>
                </a:lnTo>
                <a:lnTo>
                  <a:pt x="1897063" y="758386"/>
                </a:lnTo>
                <a:lnTo>
                  <a:pt x="1899603" y="755253"/>
                </a:lnTo>
                <a:lnTo>
                  <a:pt x="1902143" y="752746"/>
                </a:lnTo>
                <a:lnTo>
                  <a:pt x="1905318" y="750866"/>
                </a:lnTo>
                <a:lnTo>
                  <a:pt x="1908811" y="749613"/>
                </a:lnTo>
                <a:lnTo>
                  <a:pt x="1912938" y="749300"/>
                </a:lnTo>
                <a:close/>
                <a:moveTo>
                  <a:pt x="386296" y="701675"/>
                </a:moveTo>
                <a:lnTo>
                  <a:pt x="391696" y="701675"/>
                </a:lnTo>
                <a:lnTo>
                  <a:pt x="397097" y="701675"/>
                </a:lnTo>
                <a:lnTo>
                  <a:pt x="403133" y="701992"/>
                </a:lnTo>
                <a:lnTo>
                  <a:pt x="408533" y="702944"/>
                </a:lnTo>
                <a:lnTo>
                  <a:pt x="413934" y="703896"/>
                </a:lnTo>
                <a:lnTo>
                  <a:pt x="419970" y="705165"/>
                </a:lnTo>
                <a:lnTo>
                  <a:pt x="425688" y="707069"/>
                </a:lnTo>
                <a:lnTo>
                  <a:pt x="431406" y="709290"/>
                </a:lnTo>
                <a:lnTo>
                  <a:pt x="437124" y="711511"/>
                </a:lnTo>
                <a:lnTo>
                  <a:pt x="443160" y="713732"/>
                </a:lnTo>
                <a:lnTo>
                  <a:pt x="448561" y="716587"/>
                </a:lnTo>
                <a:lnTo>
                  <a:pt x="454279" y="719760"/>
                </a:lnTo>
                <a:lnTo>
                  <a:pt x="459679" y="723251"/>
                </a:lnTo>
                <a:lnTo>
                  <a:pt x="465080" y="726741"/>
                </a:lnTo>
                <a:lnTo>
                  <a:pt x="470163" y="730866"/>
                </a:lnTo>
                <a:lnTo>
                  <a:pt x="475563" y="734673"/>
                </a:lnTo>
                <a:lnTo>
                  <a:pt x="480011" y="739115"/>
                </a:lnTo>
                <a:lnTo>
                  <a:pt x="484776" y="743240"/>
                </a:lnTo>
                <a:lnTo>
                  <a:pt x="489223" y="747999"/>
                </a:lnTo>
                <a:lnTo>
                  <a:pt x="493671" y="752759"/>
                </a:lnTo>
                <a:lnTo>
                  <a:pt x="497483" y="757518"/>
                </a:lnTo>
                <a:lnTo>
                  <a:pt x="500978" y="762912"/>
                </a:lnTo>
                <a:lnTo>
                  <a:pt x="505107" y="768941"/>
                </a:lnTo>
                <a:lnTo>
                  <a:pt x="508602" y="775604"/>
                </a:lnTo>
                <a:lnTo>
                  <a:pt x="512096" y="782584"/>
                </a:lnTo>
                <a:lnTo>
                  <a:pt x="515591" y="790517"/>
                </a:lnTo>
                <a:lnTo>
                  <a:pt x="519085" y="798449"/>
                </a:lnTo>
                <a:lnTo>
                  <a:pt x="525439" y="815265"/>
                </a:lnTo>
                <a:lnTo>
                  <a:pt x="531792" y="833351"/>
                </a:lnTo>
                <a:lnTo>
                  <a:pt x="537510" y="852388"/>
                </a:lnTo>
                <a:lnTo>
                  <a:pt x="543229" y="871109"/>
                </a:lnTo>
                <a:lnTo>
                  <a:pt x="547994" y="890146"/>
                </a:lnTo>
                <a:lnTo>
                  <a:pt x="552759" y="908232"/>
                </a:lnTo>
                <a:lnTo>
                  <a:pt x="556571" y="925365"/>
                </a:lnTo>
                <a:lnTo>
                  <a:pt x="562925" y="954556"/>
                </a:lnTo>
                <a:lnTo>
                  <a:pt x="566737" y="974545"/>
                </a:lnTo>
                <a:lnTo>
                  <a:pt x="568325" y="982160"/>
                </a:lnTo>
                <a:lnTo>
                  <a:pt x="284004" y="1182688"/>
                </a:lnTo>
                <a:lnTo>
                  <a:pt x="6036" y="1182688"/>
                </a:lnTo>
                <a:lnTo>
                  <a:pt x="6036" y="1170314"/>
                </a:lnTo>
                <a:lnTo>
                  <a:pt x="5718" y="1156036"/>
                </a:lnTo>
                <a:lnTo>
                  <a:pt x="4130" y="1123355"/>
                </a:lnTo>
                <a:lnTo>
                  <a:pt x="2541" y="1085597"/>
                </a:lnTo>
                <a:lnTo>
                  <a:pt x="953" y="1044667"/>
                </a:lnTo>
                <a:lnTo>
                  <a:pt x="635" y="1023091"/>
                </a:lnTo>
                <a:lnTo>
                  <a:pt x="0" y="1001515"/>
                </a:lnTo>
                <a:lnTo>
                  <a:pt x="0" y="979305"/>
                </a:lnTo>
                <a:lnTo>
                  <a:pt x="635" y="957412"/>
                </a:lnTo>
                <a:lnTo>
                  <a:pt x="1271" y="935836"/>
                </a:lnTo>
                <a:lnTo>
                  <a:pt x="1906" y="913943"/>
                </a:lnTo>
                <a:lnTo>
                  <a:pt x="4130" y="893319"/>
                </a:lnTo>
                <a:lnTo>
                  <a:pt x="6036" y="872695"/>
                </a:lnTo>
                <a:lnTo>
                  <a:pt x="7942" y="859369"/>
                </a:lnTo>
                <a:lnTo>
                  <a:pt x="10483" y="846360"/>
                </a:lnTo>
                <a:lnTo>
                  <a:pt x="13025" y="834620"/>
                </a:lnTo>
                <a:lnTo>
                  <a:pt x="16201" y="823198"/>
                </a:lnTo>
                <a:lnTo>
                  <a:pt x="19696" y="812727"/>
                </a:lnTo>
                <a:lnTo>
                  <a:pt x="23190" y="802891"/>
                </a:lnTo>
                <a:lnTo>
                  <a:pt x="27320" y="793372"/>
                </a:lnTo>
                <a:lnTo>
                  <a:pt x="31132" y="784805"/>
                </a:lnTo>
                <a:lnTo>
                  <a:pt x="35580" y="776873"/>
                </a:lnTo>
                <a:lnTo>
                  <a:pt x="40345" y="769258"/>
                </a:lnTo>
                <a:lnTo>
                  <a:pt x="44475" y="762278"/>
                </a:lnTo>
                <a:lnTo>
                  <a:pt x="49240" y="755931"/>
                </a:lnTo>
                <a:lnTo>
                  <a:pt x="54005" y="749903"/>
                </a:lnTo>
                <a:lnTo>
                  <a:pt x="58770" y="744826"/>
                </a:lnTo>
                <a:lnTo>
                  <a:pt x="63535" y="739750"/>
                </a:lnTo>
                <a:lnTo>
                  <a:pt x="68301" y="735625"/>
                </a:lnTo>
                <a:lnTo>
                  <a:pt x="73066" y="731500"/>
                </a:lnTo>
                <a:lnTo>
                  <a:pt x="77831" y="728010"/>
                </a:lnTo>
                <a:lnTo>
                  <a:pt x="81961" y="724837"/>
                </a:lnTo>
                <a:lnTo>
                  <a:pt x="86726" y="721981"/>
                </a:lnTo>
                <a:lnTo>
                  <a:pt x="94668" y="717539"/>
                </a:lnTo>
                <a:lnTo>
                  <a:pt x="101657" y="713732"/>
                </a:lnTo>
                <a:lnTo>
                  <a:pt x="108010" y="711511"/>
                </a:lnTo>
                <a:lnTo>
                  <a:pt x="112458" y="710242"/>
                </a:lnTo>
                <a:lnTo>
                  <a:pt x="116270" y="709290"/>
                </a:lnTo>
                <a:lnTo>
                  <a:pt x="122941" y="710876"/>
                </a:lnTo>
                <a:lnTo>
                  <a:pt x="129295" y="711828"/>
                </a:lnTo>
                <a:lnTo>
                  <a:pt x="141366" y="715318"/>
                </a:lnTo>
                <a:lnTo>
                  <a:pt x="152803" y="719760"/>
                </a:lnTo>
                <a:lnTo>
                  <a:pt x="163604" y="724837"/>
                </a:lnTo>
                <a:lnTo>
                  <a:pt x="173769" y="730231"/>
                </a:lnTo>
                <a:lnTo>
                  <a:pt x="183617" y="736259"/>
                </a:lnTo>
                <a:lnTo>
                  <a:pt x="192512" y="742923"/>
                </a:lnTo>
                <a:lnTo>
                  <a:pt x="201407" y="749903"/>
                </a:lnTo>
                <a:lnTo>
                  <a:pt x="209349" y="757518"/>
                </a:lnTo>
                <a:lnTo>
                  <a:pt x="216656" y="765451"/>
                </a:lnTo>
                <a:lnTo>
                  <a:pt x="223645" y="773383"/>
                </a:lnTo>
                <a:lnTo>
                  <a:pt x="230634" y="781633"/>
                </a:lnTo>
                <a:lnTo>
                  <a:pt x="236670" y="789882"/>
                </a:lnTo>
                <a:lnTo>
                  <a:pt x="242705" y="798132"/>
                </a:lnTo>
                <a:lnTo>
                  <a:pt x="248106" y="806699"/>
                </a:lnTo>
                <a:lnTo>
                  <a:pt x="253824" y="814948"/>
                </a:lnTo>
                <a:lnTo>
                  <a:pt x="263037" y="831130"/>
                </a:lnTo>
                <a:lnTo>
                  <a:pt x="271932" y="846360"/>
                </a:lnTo>
                <a:lnTo>
                  <a:pt x="279556" y="860321"/>
                </a:lnTo>
                <a:lnTo>
                  <a:pt x="286863" y="872060"/>
                </a:lnTo>
                <a:lnTo>
                  <a:pt x="290357" y="877137"/>
                </a:lnTo>
                <a:lnTo>
                  <a:pt x="293852" y="881579"/>
                </a:lnTo>
                <a:lnTo>
                  <a:pt x="297029" y="885069"/>
                </a:lnTo>
                <a:lnTo>
                  <a:pt x="300523" y="887608"/>
                </a:lnTo>
                <a:lnTo>
                  <a:pt x="303700" y="889829"/>
                </a:lnTo>
                <a:lnTo>
                  <a:pt x="307194" y="890781"/>
                </a:lnTo>
                <a:lnTo>
                  <a:pt x="308783" y="890781"/>
                </a:lnTo>
                <a:lnTo>
                  <a:pt x="310371" y="890781"/>
                </a:lnTo>
                <a:lnTo>
                  <a:pt x="312277" y="890463"/>
                </a:lnTo>
                <a:lnTo>
                  <a:pt x="313865" y="889829"/>
                </a:lnTo>
                <a:lnTo>
                  <a:pt x="317360" y="888242"/>
                </a:lnTo>
                <a:lnTo>
                  <a:pt x="319338" y="886486"/>
                </a:lnTo>
                <a:lnTo>
                  <a:pt x="320219" y="885704"/>
                </a:lnTo>
                <a:lnTo>
                  <a:pt x="323078" y="883483"/>
                </a:lnTo>
                <a:lnTo>
                  <a:pt x="324984" y="880310"/>
                </a:lnTo>
                <a:lnTo>
                  <a:pt x="326890" y="877137"/>
                </a:lnTo>
                <a:lnTo>
                  <a:pt x="328479" y="873647"/>
                </a:lnTo>
                <a:lnTo>
                  <a:pt x="329749" y="869522"/>
                </a:lnTo>
                <a:lnTo>
                  <a:pt x="330385" y="865397"/>
                </a:lnTo>
                <a:lnTo>
                  <a:pt x="331338" y="860955"/>
                </a:lnTo>
                <a:lnTo>
                  <a:pt x="331655" y="856196"/>
                </a:lnTo>
                <a:lnTo>
                  <a:pt x="331973" y="846360"/>
                </a:lnTo>
                <a:lnTo>
                  <a:pt x="331973" y="835572"/>
                </a:lnTo>
                <a:lnTo>
                  <a:pt x="331655" y="824467"/>
                </a:lnTo>
                <a:lnTo>
                  <a:pt x="330385" y="800353"/>
                </a:lnTo>
                <a:lnTo>
                  <a:pt x="330385" y="788296"/>
                </a:lnTo>
                <a:lnTo>
                  <a:pt x="331020" y="775921"/>
                </a:lnTo>
                <a:lnTo>
                  <a:pt x="331655" y="764182"/>
                </a:lnTo>
                <a:lnTo>
                  <a:pt x="332608" y="758470"/>
                </a:lnTo>
                <a:lnTo>
                  <a:pt x="333561" y="752441"/>
                </a:lnTo>
                <a:lnTo>
                  <a:pt x="335150" y="747047"/>
                </a:lnTo>
                <a:lnTo>
                  <a:pt x="336738" y="741336"/>
                </a:lnTo>
                <a:lnTo>
                  <a:pt x="338644" y="735942"/>
                </a:lnTo>
                <a:lnTo>
                  <a:pt x="341186" y="730866"/>
                </a:lnTo>
                <a:lnTo>
                  <a:pt x="344045" y="726106"/>
                </a:lnTo>
                <a:lnTo>
                  <a:pt x="346586" y="721664"/>
                </a:lnTo>
                <a:lnTo>
                  <a:pt x="350081" y="717857"/>
                </a:lnTo>
                <a:lnTo>
                  <a:pt x="353893" y="714366"/>
                </a:lnTo>
                <a:lnTo>
                  <a:pt x="357705" y="711511"/>
                </a:lnTo>
                <a:lnTo>
                  <a:pt x="362152" y="708655"/>
                </a:lnTo>
                <a:lnTo>
                  <a:pt x="366282" y="706434"/>
                </a:lnTo>
                <a:lnTo>
                  <a:pt x="371047" y="704848"/>
                </a:lnTo>
                <a:lnTo>
                  <a:pt x="376130" y="703261"/>
                </a:lnTo>
                <a:lnTo>
                  <a:pt x="381213" y="702309"/>
                </a:lnTo>
                <a:lnTo>
                  <a:pt x="386296" y="701675"/>
                </a:lnTo>
                <a:close/>
                <a:moveTo>
                  <a:pt x="1812386" y="690563"/>
                </a:moveTo>
                <a:lnTo>
                  <a:pt x="1817786" y="690563"/>
                </a:lnTo>
                <a:lnTo>
                  <a:pt x="1823187" y="690880"/>
                </a:lnTo>
                <a:lnTo>
                  <a:pt x="1828270" y="691197"/>
                </a:lnTo>
                <a:lnTo>
                  <a:pt x="1833670" y="692465"/>
                </a:lnTo>
                <a:lnTo>
                  <a:pt x="1838753" y="693734"/>
                </a:lnTo>
                <a:lnTo>
                  <a:pt x="1842883" y="695636"/>
                </a:lnTo>
                <a:lnTo>
                  <a:pt x="1847648" y="697539"/>
                </a:lnTo>
                <a:lnTo>
                  <a:pt x="1851778" y="700392"/>
                </a:lnTo>
                <a:lnTo>
                  <a:pt x="1855908" y="703563"/>
                </a:lnTo>
                <a:lnTo>
                  <a:pt x="1859402" y="707051"/>
                </a:lnTo>
                <a:lnTo>
                  <a:pt x="1862579" y="710539"/>
                </a:lnTo>
                <a:lnTo>
                  <a:pt x="1865756" y="714978"/>
                </a:lnTo>
                <a:lnTo>
                  <a:pt x="1868615" y="720051"/>
                </a:lnTo>
                <a:lnTo>
                  <a:pt x="1870838" y="725125"/>
                </a:lnTo>
                <a:lnTo>
                  <a:pt x="1873062" y="730198"/>
                </a:lnTo>
                <a:lnTo>
                  <a:pt x="1874651" y="735588"/>
                </a:lnTo>
                <a:lnTo>
                  <a:pt x="1875921" y="741613"/>
                </a:lnTo>
                <a:lnTo>
                  <a:pt x="1876874" y="747003"/>
                </a:lnTo>
                <a:lnTo>
                  <a:pt x="1877510" y="753028"/>
                </a:lnTo>
                <a:lnTo>
                  <a:pt x="1878780" y="765077"/>
                </a:lnTo>
                <a:lnTo>
                  <a:pt x="1879098" y="777444"/>
                </a:lnTo>
                <a:lnTo>
                  <a:pt x="1878780" y="789493"/>
                </a:lnTo>
                <a:lnTo>
                  <a:pt x="1878145" y="813274"/>
                </a:lnTo>
                <a:lnTo>
                  <a:pt x="1877510" y="824689"/>
                </a:lnTo>
                <a:lnTo>
                  <a:pt x="1877192" y="835153"/>
                </a:lnTo>
                <a:lnTo>
                  <a:pt x="1878145" y="845299"/>
                </a:lnTo>
                <a:lnTo>
                  <a:pt x="1878463" y="850055"/>
                </a:lnTo>
                <a:lnTo>
                  <a:pt x="1879098" y="854495"/>
                </a:lnTo>
                <a:lnTo>
                  <a:pt x="1880051" y="858617"/>
                </a:lnTo>
                <a:lnTo>
                  <a:pt x="1881322" y="862422"/>
                </a:lnTo>
                <a:lnTo>
                  <a:pt x="1882910" y="866227"/>
                </a:lnTo>
                <a:lnTo>
                  <a:pt x="1884816" y="869397"/>
                </a:lnTo>
                <a:lnTo>
                  <a:pt x="1886722" y="872251"/>
                </a:lnTo>
                <a:lnTo>
                  <a:pt x="1888946" y="874788"/>
                </a:lnTo>
                <a:lnTo>
                  <a:pt x="1890936" y="875980"/>
                </a:lnTo>
                <a:lnTo>
                  <a:pt x="1892123" y="876690"/>
                </a:lnTo>
                <a:lnTo>
                  <a:pt x="1895300" y="878910"/>
                </a:lnTo>
                <a:lnTo>
                  <a:pt x="1897206" y="879227"/>
                </a:lnTo>
                <a:lnTo>
                  <a:pt x="1898794" y="879544"/>
                </a:lnTo>
                <a:lnTo>
                  <a:pt x="1901018" y="879861"/>
                </a:lnTo>
                <a:lnTo>
                  <a:pt x="1902606" y="879544"/>
                </a:lnTo>
                <a:lnTo>
                  <a:pt x="1906101" y="878910"/>
                </a:lnTo>
                <a:lnTo>
                  <a:pt x="1909277" y="876690"/>
                </a:lnTo>
                <a:lnTo>
                  <a:pt x="1912772" y="874154"/>
                </a:lnTo>
                <a:lnTo>
                  <a:pt x="1915949" y="870032"/>
                </a:lnTo>
                <a:lnTo>
                  <a:pt x="1919443" y="865909"/>
                </a:lnTo>
                <a:lnTo>
                  <a:pt x="1922937" y="861153"/>
                </a:lnTo>
                <a:lnTo>
                  <a:pt x="1929926" y="849421"/>
                </a:lnTo>
                <a:lnTo>
                  <a:pt x="1937868" y="835470"/>
                </a:lnTo>
                <a:lnTo>
                  <a:pt x="1946446" y="820250"/>
                </a:lnTo>
                <a:lnTo>
                  <a:pt x="1955976" y="804079"/>
                </a:lnTo>
                <a:lnTo>
                  <a:pt x="1961059" y="795834"/>
                </a:lnTo>
                <a:lnTo>
                  <a:pt x="1967095" y="787273"/>
                </a:lnTo>
                <a:lnTo>
                  <a:pt x="1972813" y="779029"/>
                </a:lnTo>
                <a:lnTo>
                  <a:pt x="1979166" y="770785"/>
                </a:lnTo>
                <a:lnTo>
                  <a:pt x="1985520" y="762541"/>
                </a:lnTo>
                <a:lnTo>
                  <a:pt x="1993144" y="754613"/>
                </a:lnTo>
                <a:lnTo>
                  <a:pt x="2000451" y="746686"/>
                </a:lnTo>
                <a:lnTo>
                  <a:pt x="2008393" y="739393"/>
                </a:lnTo>
                <a:lnTo>
                  <a:pt x="2016970" y="732100"/>
                </a:lnTo>
                <a:lnTo>
                  <a:pt x="2026183" y="725442"/>
                </a:lnTo>
                <a:lnTo>
                  <a:pt x="2035713" y="719734"/>
                </a:lnTo>
                <a:lnTo>
                  <a:pt x="2045879" y="714027"/>
                </a:lnTo>
                <a:lnTo>
                  <a:pt x="2056680" y="708953"/>
                </a:lnTo>
                <a:lnTo>
                  <a:pt x="2068116" y="704514"/>
                </a:lnTo>
                <a:lnTo>
                  <a:pt x="2080506" y="701026"/>
                </a:lnTo>
                <a:lnTo>
                  <a:pt x="2086859" y="699441"/>
                </a:lnTo>
                <a:lnTo>
                  <a:pt x="2093213" y="698490"/>
                </a:lnTo>
                <a:lnTo>
                  <a:pt x="2097025" y="699441"/>
                </a:lnTo>
                <a:lnTo>
                  <a:pt x="2101790" y="700709"/>
                </a:lnTo>
                <a:lnTo>
                  <a:pt x="2107508" y="702929"/>
                </a:lnTo>
                <a:lnTo>
                  <a:pt x="2114815" y="706734"/>
                </a:lnTo>
                <a:lnTo>
                  <a:pt x="2123074" y="710856"/>
                </a:lnTo>
                <a:lnTo>
                  <a:pt x="2127204" y="714027"/>
                </a:lnTo>
                <a:lnTo>
                  <a:pt x="2131969" y="717198"/>
                </a:lnTo>
                <a:lnTo>
                  <a:pt x="2136417" y="720686"/>
                </a:lnTo>
                <a:lnTo>
                  <a:pt x="2141182" y="724808"/>
                </a:lnTo>
                <a:lnTo>
                  <a:pt x="2145947" y="728930"/>
                </a:lnTo>
                <a:lnTo>
                  <a:pt x="2150712" y="733686"/>
                </a:lnTo>
                <a:lnTo>
                  <a:pt x="2155795" y="739393"/>
                </a:lnTo>
                <a:lnTo>
                  <a:pt x="2160560" y="745101"/>
                </a:lnTo>
                <a:lnTo>
                  <a:pt x="2165008" y="751442"/>
                </a:lnTo>
                <a:lnTo>
                  <a:pt x="2169455" y="758418"/>
                </a:lnTo>
                <a:lnTo>
                  <a:pt x="2173903" y="765712"/>
                </a:lnTo>
                <a:lnTo>
                  <a:pt x="2178032" y="773956"/>
                </a:lnTo>
                <a:lnTo>
                  <a:pt x="2182480" y="782517"/>
                </a:lnTo>
                <a:lnTo>
                  <a:pt x="2186292" y="792029"/>
                </a:lnTo>
                <a:lnTo>
                  <a:pt x="2190104" y="801859"/>
                </a:lnTo>
                <a:lnTo>
                  <a:pt x="2193599" y="812323"/>
                </a:lnTo>
                <a:lnTo>
                  <a:pt x="2196140" y="823420"/>
                </a:lnTo>
                <a:lnTo>
                  <a:pt x="2198999" y="835470"/>
                </a:lnTo>
                <a:lnTo>
                  <a:pt x="2201223" y="848153"/>
                </a:lnTo>
                <a:lnTo>
                  <a:pt x="2203447" y="861470"/>
                </a:lnTo>
                <a:lnTo>
                  <a:pt x="2205670" y="882081"/>
                </a:lnTo>
                <a:lnTo>
                  <a:pt x="2207259" y="903008"/>
                </a:lnTo>
                <a:lnTo>
                  <a:pt x="2208530" y="924252"/>
                </a:lnTo>
                <a:lnTo>
                  <a:pt x="2209165" y="946448"/>
                </a:lnTo>
                <a:lnTo>
                  <a:pt x="2209800" y="968327"/>
                </a:lnTo>
                <a:lnTo>
                  <a:pt x="2209800" y="990523"/>
                </a:lnTo>
                <a:lnTo>
                  <a:pt x="2209165" y="1012084"/>
                </a:lnTo>
                <a:lnTo>
                  <a:pt x="2208530" y="1033329"/>
                </a:lnTo>
                <a:lnTo>
                  <a:pt x="2207259" y="1074549"/>
                </a:lnTo>
                <a:lnTo>
                  <a:pt x="2205353" y="1112282"/>
                </a:lnTo>
                <a:lnTo>
                  <a:pt x="2204082" y="1144941"/>
                </a:lnTo>
                <a:lnTo>
                  <a:pt x="2203764" y="1159210"/>
                </a:lnTo>
                <a:lnTo>
                  <a:pt x="2203447" y="1171576"/>
                </a:lnTo>
                <a:lnTo>
                  <a:pt x="1925161" y="1171576"/>
                </a:lnTo>
                <a:lnTo>
                  <a:pt x="1641475" y="971181"/>
                </a:lnTo>
                <a:lnTo>
                  <a:pt x="1642428" y="963571"/>
                </a:lnTo>
                <a:lnTo>
                  <a:pt x="1646876" y="943594"/>
                </a:lnTo>
                <a:lnTo>
                  <a:pt x="1653229" y="914106"/>
                </a:lnTo>
                <a:lnTo>
                  <a:pt x="1657041" y="897301"/>
                </a:lnTo>
                <a:lnTo>
                  <a:pt x="1661806" y="879227"/>
                </a:lnTo>
                <a:lnTo>
                  <a:pt x="1666572" y="860202"/>
                </a:lnTo>
                <a:lnTo>
                  <a:pt x="1671972" y="841494"/>
                </a:lnTo>
                <a:lnTo>
                  <a:pt x="1678008" y="822469"/>
                </a:lnTo>
                <a:lnTo>
                  <a:pt x="1684362" y="804396"/>
                </a:lnTo>
                <a:lnTo>
                  <a:pt x="1690715" y="787590"/>
                </a:lnTo>
                <a:lnTo>
                  <a:pt x="1694210" y="779346"/>
                </a:lnTo>
                <a:lnTo>
                  <a:pt x="1697704" y="771736"/>
                </a:lnTo>
                <a:lnTo>
                  <a:pt x="1701199" y="764760"/>
                </a:lnTo>
                <a:lnTo>
                  <a:pt x="1704693" y="758101"/>
                </a:lnTo>
                <a:lnTo>
                  <a:pt x="1708188" y="752077"/>
                </a:lnTo>
                <a:lnTo>
                  <a:pt x="1712317" y="746686"/>
                </a:lnTo>
                <a:lnTo>
                  <a:pt x="1716129" y="741930"/>
                </a:lnTo>
                <a:lnTo>
                  <a:pt x="1720577" y="736857"/>
                </a:lnTo>
                <a:lnTo>
                  <a:pt x="1724707" y="732418"/>
                </a:lnTo>
                <a:lnTo>
                  <a:pt x="1729472" y="727978"/>
                </a:lnTo>
                <a:lnTo>
                  <a:pt x="1734237" y="723856"/>
                </a:lnTo>
                <a:lnTo>
                  <a:pt x="1739320" y="719734"/>
                </a:lnTo>
                <a:lnTo>
                  <a:pt x="1744403" y="715929"/>
                </a:lnTo>
                <a:lnTo>
                  <a:pt x="1750121" y="712441"/>
                </a:lnTo>
                <a:lnTo>
                  <a:pt x="1755521" y="708953"/>
                </a:lnTo>
                <a:lnTo>
                  <a:pt x="1760922" y="705783"/>
                </a:lnTo>
                <a:lnTo>
                  <a:pt x="1766640" y="702929"/>
                </a:lnTo>
                <a:lnTo>
                  <a:pt x="1772358" y="700392"/>
                </a:lnTo>
                <a:lnTo>
                  <a:pt x="1778077" y="698490"/>
                </a:lnTo>
                <a:lnTo>
                  <a:pt x="1783795" y="695953"/>
                </a:lnTo>
                <a:lnTo>
                  <a:pt x="1789831" y="694368"/>
                </a:lnTo>
                <a:lnTo>
                  <a:pt x="1795231" y="692782"/>
                </a:lnTo>
                <a:lnTo>
                  <a:pt x="1801267" y="692148"/>
                </a:lnTo>
                <a:lnTo>
                  <a:pt x="1806668" y="691197"/>
                </a:lnTo>
                <a:lnTo>
                  <a:pt x="1812386" y="690563"/>
                </a:lnTo>
                <a:close/>
                <a:moveTo>
                  <a:pt x="949508" y="523875"/>
                </a:moveTo>
                <a:lnTo>
                  <a:pt x="960312" y="546773"/>
                </a:lnTo>
                <a:lnTo>
                  <a:pt x="973658" y="573170"/>
                </a:lnTo>
                <a:lnTo>
                  <a:pt x="988276" y="602111"/>
                </a:lnTo>
                <a:lnTo>
                  <a:pt x="1004164" y="632642"/>
                </a:lnTo>
                <a:lnTo>
                  <a:pt x="1020053" y="662219"/>
                </a:lnTo>
                <a:lnTo>
                  <a:pt x="1028315" y="676212"/>
                </a:lnTo>
                <a:lnTo>
                  <a:pt x="1036260" y="689888"/>
                </a:lnTo>
                <a:lnTo>
                  <a:pt x="1043886" y="701973"/>
                </a:lnTo>
                <a:lnTo>
                  <a:pt x="1051195" y="713422"/>
                </a:lnTo>
                <a:lnTo>
                  <a:pt x="1058504" y="723281"/>
                </a:lnTo>
                <a:lnTo>
                  <a:pt x="1064541" y="731868"/>
                </a:lnTo>
                <a:lnTo>
                  <a:pt x="1064541" y="692750"/>
                </a:lnTo>
                <a:lnTo>
                  <a:pt x="1065177" y="688298"/>
                </a:lnTo>
                <a:lnTo>
                  <a:pt x="1065495" y="683845"/>
                </a:lnTo>
                <a:lnTo>
                  <a:pt x="1066766" y="678757"/>
                </a:lnTo>
                <a:lnTo>
                  <a:pt x="1067719" y="673986"/>
                </a:lnTo>
                <a:lnTo>
                  <a:pt x="1070579" y="664445"/>
                </a:lnTo>
                <a:lnTo>
                  <a:pt x="1074074" y="654904"/>
                </a:lnTo>
                <a:lnTo>
                  <a:pt x="1077570" y="645999"/>
                </a:lnTo>
                <a:lnTo>
                  <a:pt x="1080430" y="637412"/>
                </a:lnTo>
                <a:lnTo>
                  <a:pt x="1082654" y="629780"/>
                </a:lnTo>
                <a:lnTo>
                  <a:pt x="1083290" y="626281"/>
                </a:lnTo>
                <a:lnTo>
                  <a:pt x="1083608" y="623101"/>
                </a:lnTo>
                <a:lnTo>
                  <a:pt x="1083290" y="620239"/>
                </a:lnTo>
                <a:lnTo>
                  <a:pt x="1082654" y="617694"/>
                </a:lnTo>
                <a:lnTo>
                  <a:pt x="1081701" y="615150"/>
                </a:lnTo>
                <a:lnTo>
                  <a:pt x="1080430" y="612924"/>
                </a:lnTo>
                <a:lnTo>
                  <a:pt x="1077252" y="608471"/>
                </a:lnTo>
                <a:lnTo>
                  <a:pt x="1073439" y="604655"/>
                </a:lnTo>
                <a:lnTo>
                  <a:pt x="1069943" y="600203"/>
                </a:lnTo>
                <a:lnTo>
                  <a:pt x="1068355" y="597976"/>
                </a:lnTo>
                <a:lnTo>
                  <a:pt x="1066766" y="595432"/>
                </a:lnTo>
                <a:lnTo>
                  <a:pt x="1065177" y="592888"/>
                </a:lnTo>
                <a:lnTo>
                  <a:pt x="1064223" y="589708"/>
                </a:lnTo>
                <a:lnTo>
                  <a:pt x="1063588" y="586527"/>
                </a:lnTo>
                <a:lnTo>
                  <a:pt x="1063588" y="583029"/>
                </a:lnTo>
                <a:lnTo>
                  <a:pt x="1063588" y="579212"/>
                </a:lnTo>
                <a:lnTo>
                  <a:pt x="1063906" y="576350"/>
                </a:lnTo>
                <a:lnTo>
                  <a:pt x="1064541" y="573488"/>
                </a:lnTo>
                <a:lnTo>
                  <a:pt x="1065495" y="571580"/>
                </a:lnTo>
                <a:lnTo>
                  <a:pt x="1067083" y="569353"/>
                </a:lnTo>
                <a:lnTo>
                  <a:pt x="1068672" y="567445"/>
                </a:lnTo>
                <a:lnTo>
                  <a:pt x="1070579" y="566491"/>
                </a:lnTo>
                <a:lnTo>
                  <a:pt x="1072803" y="565219"/>
                </a:lnTo>
                <a:lnTo>
                  <a:pt x="1075663" y="564265"/>
                </a:lnTo>
                <a:lnTo>
                  <a:pt x="1078841" y="563947"/>
                </a:lnTo>
                <a:lnTo>
                  <a:pt x="1086785" y="563311"/>
                </a:lnTo>
                <a:lnTo>
                  <a:pt x="1095683" y="562675"/>
                </a:lnTo>
                <a:lnTo>
                  <a:pt x="1107123" y="562675"/>
                </a:lnTo>
                <a:lnTo>
                  <a:pt x="1121740" y="562675"/>
                </a:lnTo>
                <a:lnTo>
                  <a:pt x="1132862" y="562675"/>
                </a:lnTo>
                <a:lnTo>
                  <a:pt x="1142395" y="563311"/>
                </a:lnTo>
                <a:lnTo>
                  <a:pt x="1149704" y="563947"/>
                </a:lnTo>
                <a:lnTo>
                  <a:pt x="1152882" y="564265"/>
                </a:lnTo>
                <a:lnTo>
                  <a:pt x="1155742" y="565219"/>
                </a:lnTo>
                <a:lnTo>
                  <a:pt x="1157966" y="566491"/>
                </a:lnTo>
                <a:lnTo>
                  <a:pt x="1159873" y="567445"/>
                </a:lnTo>
                <a:lnTo>
                  <a:pt x="1162097" y="569353"/>
                </a:lnTo>
                <a:lnTo>
                  <a:pt x="1163051" y="571580"/>
                </a:lnTo>
                <a:lnTo>
                  <a:pt x="1164322" y="573488"/>
                </a:lnTo>
                <a:lnTo>
                  <a:pt x="1164640" y="576350"/>
                </a:lnTo>
                <a:lnTo>
                  <a:pt x="1165275" y="579212"/>
                </a:lnTo>
                <a:lnTo>
                  <a:pt x="1165593" y="583029"/>
                </a:lnTo>
                <a:lnTo>
                  <a:pt x="1165275" y="586527"/>
                </a:lnTo>
                <a:lnTo>
                  <a:pt x="1164640" y="589708"/>
                </a:lnTo>
                <a:lnTo>
                  <a:pt x="1163686" y="592888"/>
                </a:lnTo>
                <a:lnTo>
                  <a:pt x="1162415" y="595432"/>
                </a:lnTo>
                <a:lnTo>
                  <a:pt x="1160826" y="597976"/>
                </a:lnTo>
                <a:lnTo>
                  <a:pt x="1159237" y="600203"/>
                </a:lnTo>
                <a:lnTo>
                  <a:pt x="1155424" y="604655"/>
                </a:lnTo>
                <a:lnTo>
                  <a:pt x="1151611" y="608471"/>
                </a:lnTo>
                <a:lnTo>
                  <a:pt x="1148751" y="612924"/>
                </a:lnTo>
                <a:lnTo>
                  <a:pt x="1147480" y="615150"/>
                </a:lnTo>
                <a:lnTo>
                  <a:pt x="1146209" y="617694"/>
                </a:lnTo>
                <a:lnTo>
                  <a:pt x="1145891" y="620239"/>
                </a:lnTo>
                <a:lnTo>
                  <a:pt x="1145573" y="623101"/>
                </a:lnTo>
                <a:lnTo>
                  <a:pt x="1145891" y="626281"/>
                </a:lnTo>
                <a:lnTo>
                  <a:pt x="1146209" y="629780"/>
                </a:lnTo>
                <a:lnTo>
                  <a:pt x="1148115" y="637412"/>
                </a:lnTo>
                <a:lnTo>
                  <a:pt x="1151293" y="645999"/>
                </a:lnTo>
                <a:lnTo>
                  <a:pt x="1154789" y="654904"/>
                </a:lnTo>
                <a:lnTo>
                  <a:pt x="1157966" y="664445"/>
                </a:lnTo>
                <a:lnTo>
                  <a:pt x="1161144" y="673986"/>
                </a:lnTo>
                <a:lnTo>
                  <a:pt x="1162415" y="678757"/>
                </a:lnTo>
                <a:lnTo>
                  <a:pt x="1163051" y="683845"/>
                </a:lnTo>
                <a:lnTo>
                  <a:pt x="1164004" y="688298"/>
                </a:lnTo>
                <a:lnTo>
                  <a:pt x="1164004" y="692750"/>
                </a:lnTo>
                <a:lnTo>
                  <a:pt x="1164004" y="731868"/>
                </a:lnTo>
                <a:lnTo>
                  <a:pt x="1170677" y="723599"/>
                </a:lnTo>
                <a:lnTo>
                  <a:pt x="1177350" y="713740"/>
                </a:lnTo>
                <a:lnTo>
                  <a:pt x="1184341" y="702609"/>
                </a:lnTo>
                <a:lnTo>
                  <a:pt x="1191968" y="690524"/>
                </a:lnTo>
                <a:lnTo>
                  <a:pt x="1199912" y="677485"/>
                </a:lnTo>
                <a:lnTo>
                  <a:pt x="1207539" y="663809"/>
                </a:lnTo>
                <a:lnTo>
                  <a:pt x="1223427" y="634868"/>
                </a:lnTo>
                <a:lnTo>
                  <a:pt x="1239316" y="605291"/>
                </a:lnTo>
                <a:lnTo>
                  <a:pt x="1253934" y="576350"/>
                </a:lnTo>
                <a:lnTo>
                  <a:pt x="1266645" y="549635"/>
                </a:lnTo>
                <a:lnTo>
                  <a:pt x="1278084" y="527055"/>
                </a:lnTo>
                <a:lnTo>
                  <a:pt x="1292702" y="530871"/>
                </a:lnTo>
                <a:lnTo>
                  <a:pt x="1306684" y="535324"/>
                </a:lnTo>
                <a:lnTo>
                  <a:pt x="1320030" y="539776"/>
                </a:lnTo>
                <a:lnTo>
                  <a:pt x="1332423" y="544547"/>
                </a:lnTo>
                <a:lnTo>
                  <a:pt x="1344817" y="549317"/>
                </a:lnTo>
                <a:lnTo>
                  <a:pt x="1356256" y="554406"/>
                </a:lnTo>
                <a:lnTo>
                  <a:pt x="1366743" y="559494"/>
                </a:lnTo>
                <a:lnTo>
                  <a:pt x="1377229" y="564901"/>
                </a:lnTo>
                <a:lnTo>
                  <a:pt x="1386445" y="569989"/>
                </a:lnTo>
                <a:lnTo>
                  <a:pt x="1395660" y="575078"/>
                </a:lnTo>
                <a:lnTo>
                  <a:pt x="1403922" y="580485"/>
                </a:lnTo>
                <a:lnTo>
                  <a:pt x="1411866" y="585573"/>
                </a:lnTo>
                <a:lnTo>
                  <a:pt x="1419175" y="591298"/>
                </a:lnTo>
                <a:lnTo>
                  <a:pt x="1425848" y="596386"/>
                </a:lnTo>
                <a:lnTo>
                  <a:pt x="1432204" y="601475"/>
                </a:lnTo>
                <a:lnTo>
                  <a:pt x="1438242" y="606563"/>
                </a:lnTo>
                <a:lnTo>
                  <a:pt x="1448410" y="616104"/>
                </a:lnTo>
                <a:lnTo>
                  <a:pt x="1456990" y="625009"/>
                </a:lnTo>
                <a:lnTo>
                  <a:pt x="1464299" y="632960"/>
                </a:lnTo>
                <a:lnTo>
                  <a:pt x="1469383" y="639957"/>
                </a:lnTo>
                <a:lnTo>
                  <a:pt x="1473197" y="645999"/>
                </a:lnTo>
                <a:lnTo>
                  <a:pt x="1476057" y="650452"/>
                </a:lnTo>
                <a:lnTo>
                  <a:pt x="1477963" y="654268"/>
                </a:lnTo>
                <a:lnTo>
                  <a:pt x="1477963" y="903288"/>
                </a:lnTo>
                <a:lnTo>
                  <a:pt x="1107123" y="903288"/>
                </a:lnTo>
                <a:lnTo>
                  <a:pt x="736600" y="903288"/>
                </a:lnTo>
                <a:lnTo>
                  <a:pt x="736600" y="654268"/>
                </a:lnTo>
                <a:lnTo>
                  <a:pt x="738825" y="650452"/>
                </a:lnTo>
                <a:lnTo>
                  <a:pt x="741684" y="645681"/>
                </a:lnTo>
                <a:lnTo>
                  <a:pt x="746451" y="639639"/>
                </a:lnTo>
                <a:lnTo>
                  <a:pt x="752171" y="632324"/>
                </a:lnTo>
                <a:lnTo>
                  <a:pt x="759798" y="624055"/>
                </a:lnTo>
                <a:lnTo>
                  <a:pt x="769331" y="614514"/>
                </a:lnTo>
                <a:lnTo>
                  <a:pt x="780135" y="604337"/>
                </a:lnTo>
                <a:lnTo>
                  <a:pt x="786490" y="598930"/>
                </a:lnTo>
                <a:lnTo>
                  <a:pt x="793799" y="593842"/>
                </a:lnTo>
                <a:lnTo>
                  <a:pt x="800790" y="588435"/>
                </a:lnTo>
                <a:lnTo>
                  <a:pt x="808734" y="583029"/>
                </a:lnTo>
                <a:lnTo>
                  <a:pt x="817314" y="577622"/>
                </a:lnTo>
                <a:lnTo>
                  <a:pt x="825894" y="572216"/>
                </a:lnTo>
                <a:lnTo>
                  <a:pt x="835745" y="566809"/>
                </a:lnTo>
                <a:lnTo>
                  <a:pt x="845596" y="561721"/>
                </a:lnTo>
                <a:lnTo>
                  <a:pt x="856400" y="555996"/>
                </a:lnTo>
                <a:lnTo>
                  <a:pt x="867840" y="550908"/>
                </a:lnTo>
                <a:lnTo>
                  <a:pt x="879915" y="546137"/>
                </a:lnTo>
                <a:lnTo>
                  <a:pt x="892626" y="541049"/>
                </a:lnTo>
                <a:lnTo>
                  <a:pt x="905655" y="536278"/>
                </a:lnTo>
                <a:lnTo>
                  <a:pt x="919637" y="532144"/>
                </a:lnTo>
                <a:lnTo>
                  <a:pt x="934255" y="527691"/>
                </a:lnTo>
                <a:lnTo>
                  <a:pt x="949508" y="523875"/>
                </a:lnTo>
                <a:close/>
                <a:moveTo>
                  <a:pt x="251142" y="303213"/>
                </a:moveTo>
                <a:lnTo>
                  <a:pt x="257810" y="303213"/>
                </a:lnTo>
                <a:lnTo>
                  <a:pt x="265113" y="303213"/>
                </a:lnTo>
                <a:lnTo>
                  <a:pt x="271780" y="303850"/>
                </a:lnTo>
                <a:lnTo>
                  <a:pt x="278448" y="305124"/>
                </a:lnTo>
                <a:lnTo>
                  <a:pt x="284798" y="306398"/>
                </a:lnTo>
                <a:lnTo>
                  <a:pt x="291465" y="308309"/>
                </a:lnTo>
                <a:lnTo>
                  <a:pt x="297498" y="310221"/>
                </a:lnTo>
                <a:lnTo>
                  <a:pt x="303530" y="313088"/>
                </a:lnTo>
                <a:lnTo>
                  <a:pt x="309880" y="315636"/>
                </a:lnTo>
                <a:lnTo>
                  <a:pt x="315913" y="319140"/>
                </a:lnTo>
                <a:lnTo>
                  <a:pt x="321310" y="323281"/>
                </a:lnTo>
                <a:lnTo>
                  <a:pt x="326708" y="327103"/>
                </a:lnTo>
                <a:lnTo>
                  <a:pt x="332423" y="331881"/>
                </a:lnTo>
                <a:lnTo>
                  <a:pt x="337503" y="336978"/>
                </a:lnTo>
                <a:lnTo>
                  <a:pt x="342583" y="342075"/>
                </a:lnTo>
                <a:lnTo>
                  <a:pt x="347345" y="348127"/>
                </a:lnTo>
                <a:lnTo>
                  <a:pt x="352108" y="354498"/>
                </a:lnTo>
                <a:lnTo>
                  <a:pt x="356235" y="360869"/>
                </a:lnTo>
                <a:lnTo>
                  <a:pt x="360363" y="367876"/>
                </a:lnTo>
                <a:lnTo>
                  <a:pt x="364173" y="375203"/>
                </a:lnTo>
                <a:lnTo>
                  <a:pt x="367983" y="382848"/>
                </a:lnTo>
                <a:lnTo>
                  <a:pt x="371158" y="391130"/>
                </a:lnTo>
                <a:lnTo>
                  <a:pt x="374650" y="399731"/>
                </a:lnTo>
                <a:lnTo>
                  <a:pt x="377508" y="408968"/>
                </a:lnTo>
                <a:lnTo>
                  <a:pt x="380365" y="417887"/>
                </a:lnTo>
                <a:lnTo>
                  <a:pt x="382588" y="427762"/>
                </a:lnTo>
                <a:lnTo>
                  <a:pt x="384493" y="438274"/>
                </a:lnTo>
                <a:lnTo>
                  <a:pt x="386080" y="448786"/>
                </a:lnTo>
                <a:lnTo>
                  <a:pt x="387668" y="459935"/>
                </a:lnTo>
                <a:lnTo>
                  <a:pt x="388938" y="471084"/>
                </a:lnTo>
                <a:lnTo>
                  <a:pt x="389890" y="482870"/>
                </a:lnTo>
                <a:lnTo>
                  <a:pt x="390525" y="494974"/>
                </a:lnTo>
                <a:lnTo>
                  <a:pt x="390525" y="507716"/>
                </a:lnTo>
                <a:lnTo>
                  <a:pt x="390208" y="519820"/>
                </a:lnTo>
                <a:lnTo>
                  <a:pt x="389890" y="532243"/>
                </a:lnTo>
                <a:lnTo>
                  <a:pt x="388620" y="543711"/>
                </a:lnTo>
                <a:lnTo>
                  <a:pt x="387033" y="554541"/>
                </a:lnTo>
                <a:lnTo>
                  <a:pt x="385128" y="565053"/>
                </a:lnTo>
                <a:lnTo>
                  <a:pt x="382588" y="575246"/>
                </a:lnTo>
                <a:lnTo>
                  <a:pt x="380365" y="584803"/>
                </a:lnTo>
                <a:lnTo>
                  <a:pt x="377190" y="593722"/>
                </a:lnTo>
                <a:lnTo>
                  <a:pt x="374015" y="602322"/>
                </a:lnTo>
                <a:lnTo>
                  <a:pt x="370523" y="610604"/>
                </a:lnTo>
                <a:lnTo>
                  <a:pt x="366395" y="618249"/>
                </a:lnTo>
                <a:lnTo>
                  <a:pt x="362585" y="625576"/>
                </a:lnTo>
                <a:lnTo>
                  <a:pt x="358140" y="632584"/>
                </a:lnTo>
                <a:lnTo>
                  <a:pt x="353695" y="639273"/>
                </a:lnTo>
                <a:lnTo>
                  <a:pt x="348933" y="645007"/>
                </a:lnTo>
                <a:lnTo>
                  <a:pt x="344170" y="651059"/>
                </a:lnTo>
                <a:lnTo>
                  <a:pt x="339090" y="656156"/>
                </a:lnTo>
                <a:lnTo>
                  <a:pt x="334010" y="660934"/>
                </a:lnTo>
                <a:lnTo>
                  <a:pt x="328295" y="665712"/>
                </a:lnTo>
                <a:lnTo>
                  <a:pt x="322898" y="669534"/>
                </a:lnTo>
                <a:lnTo>
                  <a:pt x="317183" y="673357"/>
                </a:lnTo>
                <a:lnTo>
                  <a:pt x="311785" y="676542"/>
                </a:lnTo>
                <a:lnTo>
                  <a:pt x="306388" y="679728"/>
                </a:lnTo>
                <a:lnTo>
                  <a:pt x="300673" y="682595"/>
                </a:lnTo>
                <a:lnTo>
                  <a:pt x="295275" y="684824"/>
                </a:lnTo>
                <a:lnTo>
                  <a:pt x="289878" y="687054"/>
                </a:lnTo>
                <a:lnTo>
                  <a:pt x="284163" y="688647"/>
                </a:lnTo>
                <a:lnTo>
                  <a:pt x="278765" y="689602"/>
                </a:lnTo>
                <a:lnTo>
                  <a:pt x="273368" y="690877"/>
                </a:lnTo>
                <a:lnTo>
                  <a:pt x="268288" y="691832"/>
                </a:lnTo>
                <a:lnTo>
                  <a:pt x="262890" y="692151"/>
                </a:lnTo>
                <a:lnTo>
                  <a:pt x="257810" y="692151"/>
                </a:lnTo>
                <a:lnTo>
                  <a:pt x="253048" y="692151"/>
                </a:lnTo>
                <a:lnTo>
                  <a:pt x="247967" y="691195"/>
                </a:lnTo>
                <a:lnTo>
                  <a:pt x="243205" y="690558"/>
                </a:lnTo>
                <a:lnTo>
                  <a:pt x="238125" y="689284"/>
                </a:lnTo>
                <a:lnTo>
                  <a:pt x="233362" y="687691"/>
                </a:lnTo>
                <a:lnTo>
                  <a:pt x="228282" y="686098"/>
                </a:lnTo>
                <a:lnTo>
                  <a:pt x="223520" y="683869"/>
                </a:lnTo>
                <a:lnTo>
                  <a:pt x="219075" y="681320"/>
                </a:lnTo>
                <a:lnTo>
                  <a:pt x="214312" y="678772"/>
                </a:lnTo>
                <a:lnTo>
                  <a:pt x="209232" y="675905"/>
                </a:lnTo>
                <a:lnTo>
                  <a:pt x="204787" y="672720"/>
                </a:lnTo>
                <a:lnTo>
                  <a:pt x="200025" y="669216"/>
                </a:lnTo>
                <a:lnTo>
                  <a:pt x="190500" y="661252"/>
                </a:lnTo>
                <a:lnTo>
                  <a:pt x="181927" y="652652"/>
                </a:lnTo>
                <a:lnTo>
                  <a:pt x="173355" y="643096"/>
                </a:lnTo>
                <a:lnTo>
                  <a:pt x="165100" y="632584"/>
                </a:lnTo>
                <a:lnTo>
                  <a:pt x="157162" y="621435"/>
                </a:lnTo>
                <a:lnTo>
                  <a:pt x="149542" y="609967"/>
                </a:lnTo>
                <a:lnTo>
                  <a:pt x="142875" y="597226"/>
                </a:lnTo>
                <a:lnTo>
                  <a:pt x="136207" y="584803"/>
                </a:lnTo>
                <a:lnTo>
                  <a:pt x="130492" y="571105"/>
                </a:lnTo>
                <a:lnTo>
                  <a:pt x="125412" y="557727"/>
                </a:lnTo>
                <a:lnTo>
                  <a:pt x="123825" y="557090"/>
                </a:lnTo>
                <a:lnTo>
                  <a:pt x="121602" y="556134"/>
                </a:lnTo>
                <a:lnTo>
                  <a:pt x="120015" y="555178"/>
                </a:lnTo>
                <a:lnTo>
                  <a:pt x="118427" y="553586"/>
                </a:lnTo>
                <a:lnTo>
                  <a:pt x="115570" y="549126"/>
                </a:lnTo>
                <a:lnTo>
                  <a:pt x="112712" y="543711"/>
                </a:lnTo>
                <a:lnTo>
                  <a:pt x="109855" y="537659"/>
                </a:lnTo>
                <a:lnTo>
                  <a:pt x="107632" y="530651"/>
                </a:lnTo>
                <a:lnTo>
                  <a:pt x="105727" y="523324"/>
                </a:lnTo>
                <a:lnTo>
                  <a:pt x="104140" y="515679"/>
                </a:lnTo>
                <a:lnTo>
                  <a:pt x="102870" y="508034"/>
                </a:lnTo>
                <a:lnTo>
                  <a:pt x="101917" y="501026"/>
                </a:lnTo>
                <a:lnTo>
                  <a:pt x="101600" y="493700"/>
                </a:lnTo>
                <a:lnTo>
                  <a:pt x="101917" y="487966"/>
                </a:lnTo>
                <a:lnTo>
                  <a:pt x="102870" y="482233"/>
                </a:lnTo>
                <a:lnTo>
                  <a:pt x="103187" y="480003"/>
                </a:lnTo>
                <a:lnTo>
                  <a:pt x="104140" y="478092"/>
                </a:lnTo>
                <a:lnTo>
                  <a:pt x="104775" y="476499"/>
                </a:lnTo>
                <a:lnTo>
                  <a:pt x="106045" y="475225"/>
                </a:lnTo>
                <a:lnTo>
                  <a:pt x="106997" y="473950"/>
                </a:lnTo>
                <a:lnTo>
                  <a:pt x="108585" y="473632"/>
                </a:lnTo>
                <a:lnTo>
                  <a:pt x="108267" y="466306"/>
                </a:lnTo>
                <a:lnTo>
                  <a:pt x="108585" y="456431"/>
                </a:lnTo>
                <a:lnTo>
                  <a:pt x="109220" y="446556"/>
                </a:lnTo>
                <a:lnTo>
                  <a:pt x="110172" y="437318"/>
                </a:lnTo>
                <a:lnTo>
                  <a:pt x="111760" y="428399"/>
                </a:lnTo>
                <a:lnTo>
                  <a:pt x="113982" y="419480"/>
                </a:lnTo>
                <a:lnTo>
                  <a:pt x="115887" y="411198"/>
                </a:lnTo>
                <a:lnTo>
                  <a:pt x="118427" y="402916"/>
                </a:lnTo>
                <a:lnTo>
                  <a:pt x="121285" y="394952"/>
                </a:lnTo>
                <a:lnTo>
                  <a:pt x="124777" y="387945"/>
                </a:lnTo>
                <a:lnTo>
                  <a:pt x="128270" y="380618"/>
                </a:lnTo>
                <a:lnTo>
                  <a:pt x="132397" y="373929"/>
                </a:lnTo>
                <a:lnTo>
                  <a:pt x="136207" y="367558"/>
                </a:lnTo>
                <a:lnTo>
                  <a:pt x="140970" y="361187"/>
                </a:lnTo>
                <a:lnTo>
                  <a:pt x="145415" y="355135"/>
                </a:lnTo>
                <a:lnTo>
                  <a:pt x="150495" y="349720"/>
                </a:lnTo>
                <a:lnTo>
                  <a:pt x="155575" y="344304"/>
                </a:lnTo>
                <a:lnTo>
                  <a:pt x="160972" y="339526"/>
                </a:lnTo>
                <a:lnTo>
                  <a:pt x="166687" y="334748"/>
                </a:lnTo>
                <a:lnTo>
                  <a:pt x="172402" y="330289"/>
                </a:lnTo>
                <a:lnTo>
                  <a:pt x="178435" y="326466"/>
                </a:lnTo>
                <a:lnTo>
                  <a:pt x="184785" y="322325"/>
                </a:lnTo>
                <a:lnTo>
                  <a:pt x="190500" y="319140"/>
                </a:lnTo>
                <a:lnTo>
                  <a:pt x="197167" y="316273"/>
                </a:lnTo>
                <a:lnTo>
                  <a:pt x="203517" y="313406"/>
                </a:lnTo>
                <a:lnTo>
                  <a:pt x="210185" y="310858"/>
                </a:lnTo>
                <a:lnTo>
                  <a:pt x="216852" y="308946"/>
                </a:lnTo>
                <a:lnTo>
                  <a:pt x="223520" y="307035"/>
                </a:lnTo>
                <a:lnTo>
                  <a:pt x="230505" y="305761"/>
                </a:lnTo>
                <a:lnTo>
                  <a:pt x="237490" y="304805"/>
                </a:lnTo>
                <a:lnTo>
                  <a:pt x="244157" y="303850"/>
                </a:lnTo>
                <a:lnTo>
                  <a:pt x="251142" y="303213"/>
                </a:lnTo>
                <a:close/>
                <a:moveTo>
                  <a:pt x="1944688" y="292100"/>
                </a:moveTo>
                <a:lnTo>
                  <a:pt x="1951673" y="292100"/>
                </a:lnTo>
                <a:lnTo>
                  <a:pt x="1958658" y="292100"/>
                </a:lnTo>
                <a:lnTo>
                  <a:pt x="1965643" y="292734"/>
                </a:lnTo>
                <a:lnTo>
                  <a:pt x="1972310" y="293686"/>
                </a:lnTo>
                <a:lnTo>
                  <a:pt x="1978978" y="294320"/>
                </a:lnTo>
                <a:lnTo>
                  <a:pt x="1985963" y="295907"/>
                </a:lnTo>
                <a:lnTo>
                  <a:pt x="1992630" y="297810"/>
                </a:lnTo>
                <a:lnTo>
                  <a:pt x="1999615" y="299714"/>
                </a:lnTo>
                <a:lnTo>
                  <a:pt x="2006283" y="302251"/>
                </a:lnTo>
                <a:lnTo>
                  <a:pt x="2012315" y="305107"/>
                </a:lnTo>
                <a:lnTo>
                  <a:pt x="2018665" y="307962"/>
                </a:lnTo>
                <a:lnTo>
                  <a:pt x="2025015" y="311134"/>
                </a:lnTo>
                <a:lnTo>
                  <a:pt x="2031365" y="315258"/>
                </a:lnTo>
                <a:lnTo>
                  <a:pt x="2037398" y="319065"/>
                </a:lnTo>
                <a:lnTo>
                  <a:pt x="2043113" y="323507"/>
                </a:lnTo>
                <a:lnTo>
                  <a:pt x="2048510" y="327631"/>
                </a:lnTo>
                <a:lnTo>
                  <a:pt x="2054225" y="333024"/>
                </a:lnTo>
                <a:lnTo>
                  <a:pt x="2059305" y="338100"/>
                </a:lnTo>
                <a:lnTo>
                  <a:pt x="2064068" y="343810"/>
                </a:lnTo>
                <a:lnTo>
                  <a:pt x="2068830" y="349520"/>
                </a:lnTo>
                <a:lnTo>
                  <a:pt x="2073593" y="355548"/>
                </a:lnTo>
                <a:lnTo>
                  <a:pt x="2077403" y="362527"/>
                </a:lnTo>
                <a:lnTo>
                  <a:pt x="2081213" y="369189"/>
                </a:lnTo>
                <a:lnTo>
                  <a:pt x="2085023" y="376168"/>
                </a:lnTo>
                <a:lnTo>
                  <a:pt x="2088515" y="383782"/>
                </a:lnTo>
                <a:lnTo>
                  <a:pt x="2091055" y="391396"/>
                </a:lnTo>
                <a:lnTo>
                  <a:pt x="2093913" y="399327"/>
                </a:lnTo>
                <a:lnTo>
                  <a:pt x="2095818" y="407575"/>
                </a:lnTo>
                <a:lnTo>
                  <a:pt x="2097723" y="416141"/>
                </a:lnTo>
                <a:lnTo>
                  <a:pt x="2099310" y="425341"/>
                </a:lnTo>
                <a:lnTo>
                  <a:pt x="2100580" y="434858"/>
                </a:lnTo>
                <a:lnTo>
                  <a:pt x="2100898" y="444058"/>
                </a:lnTo>
                <a:lnTo>
                  <a:pt x="2101533" y="453892"/>
                </a:lnTo>
                <a:lnTo>
                  <a:pt x="2100898" y="461823"/>
                </a:lnTo>
                <a:lnTo>
                  <a:pt x="2102168" y="462140"/>
                </a:lnTo>
                <a:lnTo>
                  <a:pt x="2103755" y="463092"/>
                </a:lnTo>
                <a:lnTo>
                  <a:pt x="2104708" y="464678"/>
                </a:lnTo>
                <a:lnTo>
                  <a:pt x="2105660" y="466264"/>
                </a:lnTo>
                <a:lnTo>
                  <a:pt x="2106613" y="468168"/>
                </a:lnTo>
                <a:lnTo>
                  <a:pt x="2106930" y="470071"/>
                </a:lnTo>
                <a:lnTo>
                  <a:pt x="2107565" y="475782"/>
                </a:lnTo>
                <a:lnTo>
                  <a:pt x="2108200" y="481809"/>
                </a:lnTo>
                <a:lnTo>
                  <a:pt x="2107565" y="488789"/>
                </a:lnTo>
                <a:lnTo>
                  <a:pt x="2106930" y="496085"/>
                </a:lnTo>
                <a:lnTo>
                  <a:pt x="2105660" y="503699"/>
                </a:lnTo>
                <a:lnTo>
                  <a:pt x="2104073" y="510995"/>
                </a:lnTo>
                <a:lnTo>
                  <a:pt x="2102168" y="518609"/>
                </a:lnTo>
                <a:lnTo>
                  <a:pt x="2099945" y="525271"/>
                </a:lnTo>
                <a:lnTo>
                  <a:pt x="2097088" y="531616"/>
                </a:lnTo>
                <a:lnTo>
                  <a:pt x="2094230" y="536692"/>
                </a:lnTo>
                <a:lnTo>
                  <a:pt x="2091055" y="540816"/>
                </a:lnTo>
                <a:lnTo>
                  <a:pt x="2089468" y="542402"/>
                </a:lnTo>
                <a:lnTo>
                  <a:pt x="2087880" y="543988"/>
                </a:lnTo>
                <a:lnTo>
                  <a:pt x="2085975" y="544940"/>
                </a:lnTo>
                <a:lnTo>
                  <a:pt x="2084388" y="545257"/>
                </a:lnTo>
                <a:lnTo>
                  <a:pt x="2078990" y="558899"/>
                </a:lnTo>
                <a:lnTo>
                  <a:pt x="2073593" y="571905"/>
                </a:lnTo>
                <a:lnTo>
                  <a:pt x="2066608" y="584912"/>
                </a:lnTo>
                <a:lnTo>
                  <a:pt x="2059940" y="597285"/>
                </a:lnTo>
                <a:lnTo>
                  <a:pt x="2052638" y="609022"/>
                </a:lnTo>
                <a:lnTo>
                  <a:pt x="2044700" y="620126"/>
                </a:lnTo>
                <a:lnTo>
                  <a:pt x="2036445" y="630278"/>
                </a:lnTo>
                <a:lnTo>
                  <a:pt x="2027873" y="640112"/>
                </a:lnTo>
                <a:lnTo>
                  <a:pt x="2018983" y="648677"/>
                </a:lnTo>
                <a:lnTo>
                  <a:pt x="2009775" y="656608"/>
                </a:lnTo>
                <a:lnTo>
                  <a:pt x="2005013" y="659781"/>
                </a:lnTo>
                <a:lnTo>
                  <a:pt x="2000250" y="663271"/>
                </a:lnTo>
                <a:lnTo>
                  <a:pt x="1995488" y="666126"/>
                </a:lnTo>
                <a:lnTo>
                  <a:pt x="1990725" y="668664"/>
                </a:lnTo>
                <a:lnTo>
                  <a:pt x="1985963" y="671202"/>
                </a:lnTo>
                <a:lnTo>
                  <a:pt x="1980883" y="673422"/>
                </a:lnTo>
                <a:lnTo>
                  <a:pt x="1976120" y="675008"/>
                </a:lnTo>
                <a:lnTo>
                  <a:pt x="1971358" y="676595"/>
                </a:lnTo>
                <a:lnTo>
                  <a:pt x="1966278" y="677864"/>
                </a:lnTo>
                <a:lnTo>
                  <a:pt x="1961515" y="678498"/>
                </a:lnTo>
                <a:lnTo>
                  <a:pt x="1956435" y="679450"/>
                </a:lnTo>
                <a:lnTo>
                  <a:pt x="1951673" y="679450"/>
                </a:lnTo>
                <a:lnTo>
                  <a:pt x="1946593" y="679450"/>
                </a:lnTo>
                <a:lnTo>
                  <a:pt x="1941513" y="679133"/>
                </a:lnTo>
                <a:lnTo>
                  <a:pt x="1936115" y="678181"/>
                </a:lnTo>
                <a:lnTo>
                  <a:pt x="1931035" y="676912"/>
                </a:lnTo>
                <a:lnTo>
                  <a:pt x="1925320" y="675960"/>
                </a:lnTo>
                <a:lnTo>
                  <a:pt x="1919923" y="673739"/>
                </a:lnTo>
                <a:lnTo>
                  <a:pt x="1914525" y="671836"/>
                </a:lnTo>
                <a:lnTo>
                  <a:pt x="1908810" y="669615"/>
                </a:lnTo>
                <a:lnTo>
                  <a:pt x="1903095" y="667077"/>
                </a:lnTo>
                <a:lnTo>
                  <a:pt x="1897380" y="663905"/>
                </a:lnTo>
                <a:lnTo>
                  <a:pt x="1891983" y="660415"/>
                </a:lnTo>
                <a:lnTo>
                  <a:pt x="1886585" y="656926"/>
                </a:lnTo>
                <a:lnTo>
                  <a:pt x="1881505" y="652802"/>
                </a:lnTo>
                <a:lnTo>
                  <a:pt x="1875790" y="648360"/>
                </a:lnTo>
                <a:lnTo>
                  <a:pt x="1870710" y="643602"/>
                </a:lnTo>
                <a:lnTo>
                  <a:pt x="1865630" y="638209"/>
                </a:lnTo>
                <a:lnTo>
                  <a:pt x="1860868" y="632498"/>
                </a:lnTo>
                <a:lnTo>
                  <a:pt x="1856105" y="626788"/>
                </a:lnTo>
                <a:lnTo>
                  <a:pt x="1851343" y="620126"/>
                </a:lnTo>
                <a:lnTo>
                  <a:pt x="1847215" y="613464"/>
                </a:lnTo>
                <a:lnTo>
                  <a:pt x="1843088" y="605850"/>
                </a:lnTo>
                <a:lnTo>
                  <a:pt x="1839278" y="597919"/>
                </a:lnTo>
                <a:lnTo>
                  <a:pt x="1835785" y="589988"/>
                </a:lnTo>
                <a:lnTo>
                  <a:pt x="1832293" y="581423"/>
                </a:lnTo>
                <a:lnTo>
                  <a:pt x="1829435" y="572540"/>
                </a:lnTo>
                <a:lnTo>
                  <a:pt x="1826578" y="562705"/>
                </a:lnTo>
                <a:lnTo>
                  <a:pt x="1824355" y="552871"/>
                </a:lnTo>
                <a:lnTo>
                  <a:pt x="1822768" y="542085"/>
                </a:lnTo>
                <a:lnTo>
                  <a:pt x="1821180" y="530981"/>
                </a:lnTo>
                <a:lnTo>
                  <a:pt x="1819910" y="519561"/>
                </a:lnTo>
                <a:lnTo>
                  <a:pt x="1819275" y="507823"/>
                </a:lnTo>
                <a:lnTo>
                  <a:pt x="1819275" y="495451"/>
                </a:lnTo>
                <a:lnTo>
                  <a:pt x="1819275" y="482761"/>
                </a:lnTo>
                <a:lnTo>
                  <a:pt x="1819593" y="471023"/>
                </a:lnTo>
                <a:lnTo>
                  <a:pt x="1820228" y="459285"/>
                </a:lnTo>
                <a:lnTo>
                  <a:pt x="1821498" y="447865"/>
                </a:lnTo>
                <a:lnTo>
                  <a:pt x="1823085" y="436761"/>
                </a:lnTo>
                <a:lnTo>
                  <a:pt x="1824990" y="426610"/>
                </a:lnTo>
                <a:lnTo>
                  <a:pt x="1827213" y="416141"/>
                </a:lnTo>
                <a:lnTo>
                  <a:pt x="1829435" y="406306"/>
                </a:lnTo>
                <a:lnTo>
                  <a:pt x="1832293" y="397106"/>
                </a:lnTo>
                <a:lnTo>
                  <a:pt x="1834833" y="388223"/>
                </a:lnTo>
                <a:lnTo>
                  <a:pt x="1838008" y="379658"/>
                </a:lnTo>
                <a:lnTo>
                  <a:pt x="1841500" y="371410"/>
                </a:lnTo>
                <a:lnTo>
                  <a:pt x="1845310" y="364113"/>
                </a:lnTo>
                <a:lnTo>
                  <a:pt x="1849120" y="356499"/>
                </a:lnTo>
                <a:lnTo>
                  <a:pt x="1853565" y="349520"/>
                </a:lnTo>
                <a:lnTo>
                  <a:pt x="1857693" y="342858"/>
                </a:lnTo>
                <a:lnTo>
                  <a:pt x="1862455" y="336831"/>
                </a:lnTo>
                <a:lnTo>
                  <a:pt x="1867218" y="330803"/>
                </a:lnTo>
                <a:lnTo>
                  <a:pt x="1872298" y="325410"/>
                </a:lnTo>
                <a:lnTo>
                  <a:pt x="1877378" y="320651"/>
                </a:lnTo>
                <a:lnTo>
                  <a:pt x="1882458" y="315893"/>
                </a:lnTo>
                <a:lnTo>
                  <a:pt x="1888490" y="312086"/>
                </a:lnTo>
                <a:lnTo>
                  <a:pt x="1893888" y="307962"/>
                </a:lnTo>
                <a:lnTo>
                  <a:pt x="1899920" y="304472"/>
                </a:lnTo>
                <a:lnTo>
                  <a:pt x="1905635" y="301934"/>
                </a:lnTo>
                <a:lnTo>
                  <a:pt x="1911985" y="299079"/>
                </a:lnTo>
                <a:lnTo>
                  <a:pt x="1918335" y="297176"/>
                </a:lnTo>
                <a:lnTo>
                  <a:pt x="1924685" y="295272"/>
                </a:lnTo>
                <a:lnTo>
                  <a:pt x="1931353" y="293686"/>
                </a:lnTo>
                <a:lnTo>
                  <a:pt x="1938020" y="292734"/>
                </a:lnTo>
                <a:lnTo>
                  <a:pt x="1944688" y="292100"/>
                </a:lnTo>
                <a:close/>
                <a:moveTo>
                  <a:pt x="1107916" y="0"/>
                </a:moveTo>
                <a:lnTo>
                  <a:pt x="1116813" y="317"/>
                </a:lnTo>
                <a:lnTo>
                  <a:pt x="1125710" y="635"/>
                </a:lnTo>
                <a:lnTo>
                  <a:pt x="1134925" y="1905"/>
                </a:lnTo>
                <a:lnTo>
                  <a:pt x="1143504" y="3492"/>
                </a:lnTo>
                <a:lnTo>
                  <a:pt x="1152084" y="5397"/>
                </a:lnTo>
                <a:lnTo>
                  <a:pt x="1160663" y="7937"/>
                </a:lnTo>
                <a:lnTo>
                  <a:pt x="1169560" y="10795"/>
                </a:lnTo>
                <a:lnTo>
                  <a:pt x="1178139" y="13970"/>
                </a:lnTo>
                <a:lnTo>
                  <a:pt x="1186401" y="17780"/>
                </a:lnTo>
                <a:lnTo>
                  <a:pt x="1194662" y="21907"/>
                </a:lnTo>
                <a:lnTo>
                  <a:pt x="1202924" y="26670"/>
                </a:lnTo>
                <a:lnTo>
                  <a:pt x="1210867" y="31432"/>
                </a:lnTo>
                <a:lnTo>
                  <a:pt x="1218176" y="36830"/>
                </a:lnTo>
                <a:lnTo>
                  <a:pt x="1225801" y="42862"/>
                </a:lnTo>
                <a:lnTo>
                  <a:pt x="1232792" y="49212"/>
                </a:lnTo>
                <a:lnTo>
                  <a:pt x="1240100" y="55880"/>
                </a:lnTo>
                <a:lnTo>
                  <a:pt x="1246773" y="63182"/>
                </a:lnTo>
                <a:lnTo>
                  <a:pt x="1253128" y="70802"/>
                </a:lnTo>
                <a:lnTo>
                  <a:pt x="1259165" y="78740"/>
                </a:lnTo>
                <a:lnTo>
                  <a:pt x="1264885" y="87312"/>
                </a:lnTo>
                <a:lnTo>
                  <a:pt x="1270286" y="95885"/>
                </a:lnTo>
                <a:lnTo>
                  <a:pt x="1275370" y="105410"/>
                </a:lnTo>
                <a:lnTo>
                  <a:pt x="1279819" y="115252"/>
                </a:lnTo>
                <a:lnTo>
                  <a:pt x="1283950" y="125095"/>
                </a:lnTo>
                <a:lnTo>
                  <a:pt x="1288080" y="135572"/>
                </a:lnTo>
                <a:lnTo>
                  <a:pt x="1291258" y="146685"/>
                </a:lnTo>
                <a:lnTo>
                  <a:pt x="1293800" y="158115"/>
                </a:lnTo>
                <a:lnTo>
                  <a:pt x="1296660" y="169862"/>
                </a:lnTo>
                <a:lnTo>
                  <a:pt x="1298248" y="182245"/>
                </a:lnTo>
                <a:lnTo>
                  <a:pt x="1299837" y="194627"/>
                </a:lnTo>
                <a:lnTo>
                  <a:pt x="1300790" y="207645"/>
                </a:lnTo>
                <a:lnTo>
                  <a:pt x="1301108" y="221297"/>
                </a:lnTo>
                <a:lnTo>
                  <a:pt x="1300790" y="231140"/>
                </a:lnTo>
                <a:lnTo>
                  <a:pt x="1301108" y="231140"/>
                </a:lnTo>
                <a:lnTo>
                  <a:pt x="1303015" y="231457"/>
                </a:lnTo>
                <a:lnTo>
                  <a:pt x="1304921" y="232092"/>
                </a:lnTo>
                <a:lnTo>
                  <a:pt x="1306510" y="233680"/>
                </a:lnTo>
                <a:lnTo>
                  <a:pt x="1307781" y="235585"/>
                </a:lnTo>
                <a:lnTo>
                  <a:pt x="1309052" y="238442"/>
                </a:lnTo>
                <a:lnTo>
                  <a:pt x="1310005" y="241617"/>
                </a:lnTo>
                <a:lnTo>
                  <a:pt x="1310641" y="245110"/>
                </a:lnTo>
                <a:lnTo>
                  <a:pt x="1311276" y="249237"/>
                </a:lnTo>
                <a:lnTo>
                  <a:pt x="1311276" y="257810"/>
                </a:lnTo>
                <a:lnTo>
                  <a:pt x="1310958" y="267653"/>
                </a:lnTo>
                <a:lnTo>
                  <a:pt x="1310005" y="277813"/>
                </a:lnTo>
                <a:lnTo>
                  <a:pt x="1308099" y="288925"/>
                </a:lnTo>
                <a:lnTo>
                  <a:pt x="1305874" y="299403"/>
                </a:lnTo>
                <a:lnTo>
                  <a:pt x="1303015" y="309563"/>
                </a:lnTo>
                <a:lnTo>
                  <a:pt x="1299837" y="319405"/>
                </a:lnTo>
                <a:lnTo>
                  <a:pt x="1296342" y="328295"/>
                </a:lnTo>
                <a:lnTo>
                  <a:pt x="1294435" y="332105"/>
                </a:lnTo>
                <a:lnTo>
                  <a:pt x="1292529" y="335598"/>
                </a:lnTo>
                <a:lnTo>
                  <a:pt x="1290305" y="338773"/>
                </a:lnTo>
                <a:lnTo>
                  <a:pt x="1288398" y="341630"/>
                </a:lnTo>
                <a:lnTo>
                  <a:pt x="1286174" y="343535"/>
                </a:lnTo>
                <a:lnTo>
                  <a:pt x="1283950" y="345123"/>
                </a:lnTo>
                <a:lnTo>
                  <a:pt x="1281725" y="346075"/>
                </a:lnTo>
                <a:lnTo>
                  <a:pt x="1279819" y="346393"/>
                </a:lnTo>
                <a:lnTo>
                  <a:pt x="1278866" y="346393"/>
                </a:lnTo>
                <a:lnTo>
                  <a:pt x="1272193" y="364808"/>
                </a:lnTo>
                <a:lnTo>
                  <a:pt x="1264249" y="382905"/>
                </a:lnTo>
                <a:lnTo>
                  <a:pt x="1255988" y="400368"/>
                </a:lnTo>
                <a:lnTo>
                  <a:pt x="1247408" y="416878"/>
                </a:lnTo>
                <a:lnTo>
                  <a:pt x="1237558" y="432753"/>
                </a:lnTo>
                <a:lnTo>
                  <a:pt x="1232792" y="440373"/>
                </a:lnTo>
                <a:lnTo>
                  <a:pt x="1227708" y="447993"/>
                </a:lnTo>
                <a:lnTo>
                  <a:pt x="1222306" y="454978"/>
                </a:lnTo>
                <a:lnTo>
                  <a:pt x="1217222" y="461963"/>
                </a:lnTo>
                <a:lnTo>
                  <a:pt x="1211503" y="468630"/>
                </a:lnTo>
                <a:lnTo>
                  <a:pt x="1206101" y="474980"/>
                </a:lnTo>
                <a:lnTo>
                  <a:pt x="1200064" y="481013"/>
                </a:lnTo>
                <a:lnTo>
                  <a:pt x="1194662" y="486728"/>
                </a:lnTo>
                <a:lnTo>
                  <a:pt x="1188625" y="491808"/>
                </a:lnTo>
                <a:lnTo>
                  <a:pt x="1182905" y="497205"/>
                </a:lnTo>
                <a:lnTo>
                  <a:pt x="1176868" y="501650"/>
                </a:lnTo>
                <a:lnTo>
                  <a:pt x="1170513" y="506413"/>
                </a:lnTo>
                <a:lnTo>
                  <a:pt x="1164794" y="510540"/>
                </a:lnTo>
                <a:lnTo>
                  <a:pt x="1158439" y="514033"/>
                </a:lnTo>
                <a:lnTo>
                  <a:pt x="1152084" y="517525"/>
                </a:lnTo>
                <a:lnTo>
                  <a:pt x="1145729" y="520383"/>
                </a:lnTo>
                <a:lnTo>
                  <a:pt x="1139691" y="522605"/>
                </a:lnTo>
                <a:lnTo>
                  <a:pt x="1133336" y="524510"/>
                </a:lnTo>
                <a:lnTo>
                  <a:pt x="1126981" y="526098"/>
                </a:lnTo>
                <a:lnTo>
                  <a:pt x="1120626" y="527368"/>
                </a:lnTo>
                <a:lnTo>
                  <a:pt x="1114271" y="528320"/>
                </a:lnTo>
                <a:lnTo>
                  <a:pt x="1107916" y="528638"/>
                </a:lnTo>
                <a:lnTo>
                  <a:pt x="1101561" y="528320"/>
                </a:lnTo>
                <a:lnTo>
                  <a:pt x="1095524" y="527368"/>
                </a:lnTo>
                <a:lnTo>
                  <a:pt x="1089169" y="526098"/>
                </a:lnTo>
                <a:lnTo>
                  <a:pt x="1082496" y="524510"/>
                </a:lnTo>
                <a:lnTo>
                  <a:pt x="1076141" y="522605"/>
                </a:lnTo>
                <a:lnTo>
                  <a:pt x="1069786" y="520383"/>
                </a:lnTo>
                <a:lnTo>
                  <a:pt x="1063431" y="517208"/>
                </a:lnTo>
                <a:lnTo>
                  <a:pt x="1057712" y="514033"/>
                </a:lnTo>
                <a:lnTo>
                  <a:pt x="1051357" y="510540"/>
                </a:lnTo>
                <a:lnTo>
                  <a:pt x="1045002" y="506095"/>
                </a:lnTo>
                <a:lnTo>
                  <a:pt x="1038965" y="501650"/>
                </a:lnTo>
                <a:lnTo>
                  <a:pt x="1033245" y="497205"/>
                </a:lnTo>
                <a:lnTo>
                  <a:pt x="1027208" y="491808"/>
                </a:lnTo>
                <a:lnTo>
                  <a:pt x="1021488" y="486410"/>
                </a:lnTo>
                <a:lnTo>
                  <a:pt x="1015451" y="480378"/>
                </a:lnTo>
                <a:lnTo>
                  <a:pt x="1010050" y="474663"/>
                </a:lnTo>
                <a:lnTo>
                  <a:pt x="1004012" y="468313"/>
                </a:lnTo>
                <a:lnTo>
                  <a:pt x="998611" y="461645"/>
                </a:lnTo>
                <a:lnTo>
                  <a:pt x="993527" y="454660"/>
                </a:lnTo>
                <a:lnTo>
                  <a:pt x="987807" y="447358"/>
                </a:lnTo>
                <a:lnTo>
                  <a:pt x="982723" y="440055"/>
                </a:lnTo>
                <a:lnTo>
                  <a:pt x="977957" y="432435"/>
                </a:lnTo>
                <a:lnTo>
                  <a:pt x="968424" y="416243"/>
                </a:lnTo>
                <a:lnTo>
                  <a:pt x="959527" y="399733"/>
                </a:lnTo>
                <a:lnTo>
                  <a:pt x="951266" y="382270"/>
                </a:lnTo>
                <a:lnTo>
                  <a:pt x="943640" y="364173"/>
                </a:lnTo>
                <a:lnTo>
                  <a:pt x="936967" y="345440"/>
                </a:lnTo>
                <a:lnTo>
                  <a:pt x="934743" y="344805"/>
                </a:lnTo>
                <a:lnTo>
                  <a:pt x="932201" y="343535"/>
                </a:lnTo>
                <a:lnTo>
                  <a:pt x="930294" y="341948"/>
                </a:lnTo>
                <a:lnTo>
                  <a:pt x="928070" y="339725"/>
                </a:lnTo>
                <a:lnTo>
                  <a:pt x="926164" y="337185"/>
                </a:lnTo>
                <a:lnTo>
                  <a:pt x="923939" y="334010"/>
                </a:lnTo>
                <a:lnTo>
                  <a:pt x="920444" y="326708"/>
                </a:lnTo>
                <a:lnTo>
                  <a:pt x="916949" y="318453"/>
                </a:lnTo>
                <a:lnTo>
                  <a:pt x="913771" y="308928"/>
                </a:lnTo>
                <a:lnTo>
                  <a:pt x="911547" y="299085"/>
                </a:lnTo>
                <a:lnTo>
                  <a:pt x="909005" y="288925"/>
                </a:lnTo>
                <a:lnTo>
                  <a:pt x="907416" y="278765"/>
                </a:lnTo>
                <a:lnTo>
                  <a:pt x="906781" y="268288"/>
                </a:lnTo>
                <a:lnTo>
                  <a:pt x="906463" y="259398"/>
                </a:lnTo>
                <a:lnTo>
                  <a:pt x="906781" y="250507"/>
                </a:lnTo>
                <a:lnTo>
                  <a:pt x="907416" y="243522"/>
                </a:lnTo>
                <a:lnTo>
                  <a:pt x="908370" y="240347"/>
                </a:lnTo>
                <a:lnTo>
                  <a:pt x="909641" y="237807"/>
                </a:lnTo>
                <a:lnTo>
                  <a:pt x="910594" y="235267"/>
                </a:lnTo>
                <a:lnTo>
                  <a:pt x="911865" y="233680"/>
                </a:lnTo>
                <a:lnTo>
                  <a:pt x="913454" y="232410"/>
                </a:lnTo>
                <a:lnTo>
                  <a:pt x="915360" y="231775"/>
                </a:lnTo>
                <a:lnTo>
                  <a:pt x="915042" y="221297"/>
                </a:lnTo>
                <a:lnTo>
                  <a:pt x="915360" y="207645"/>
                </a:lnTo>
                <a:lnTo>
                  <a:pt x="916313" y="194627"/>
                </a:lnTo>
                <a:lnTo>
                  <a:pt x="917267" y="182245"/>
                </a:lnTo>
                <a:lnTo>
                  <a:pt x="919491" y="169862"/>
                </a:lnTo>
                <a:lnTo>
                  <a:pt x="921715" y="158115"/>
                </a:lnTo>
                <a:lnTo>
                  <a:pt x="924893" y="146685"/>
                </a:lnTo>
                <a:lnTo>
                  <a:pt x="928070" y="135572"/>
                </a:lnTo>
                <a:lnTo>
                  <a:pt x="931883" y="125095"/>
                </a:lnTo>
                <a:lnTo>
                  <a:pt x="936014" y="115252"/>
                </a:lnTo>
                <a:lnTo>
                  <a:pt x="940462" y="105410"/>
                </a:lnTo>
                <a:lnTo>
                  <a:pt x="945864" y="95885"/>
                </a:lnTo>
                <a:lnTo>
                  <a:pt x="951266" y="87312"/>
                </a:lnTo>
                <a:lnTo>
                  <a:pt x="956668" y="78740"/>
                </a:lnTo>
                <a:lnTo>
                  <a:pt x="963023" y="70802"/>
                </a:lnTo>
                <a:lnTo>
                  <a:pt x="969378" y="63182"/>
                </a:lnTo>
                <a:lnTo>
                  <a:pt x="976050" y="55880"/>
                </a:lnTo>
                <a:lnTo>
                  <a:pt x="982723" y="49212"/>
                </a:lnTo>
                <a:lnTo>
                  <a:pt x="990349" y="42862"/>
                </a:lnTo>
                <a:lnTo>
                  <a:pt x="997657" y="36830"/>
                </a:lnTo>
                <a:lnTo>
                  <a:pt x="1005283" y="31432"/>
                </a:lnTo>
                <a:lnTo>
                  <a:pt x="1013227" y="26670"/>
                </a:lnTo>
                <a:lnTo>
                  <a:pt x="1021488" y="21907"/>
                </a:lnTo>
                <a:lnTo>
                  <a:pt x="1029750" y="17780"/>
                </a:lnTo>
                <a:lnTo>
                  <a:pt x="1038011" y="13970"/>
                </a:lnTo>
                <a:lnTo>
                  <a:pt x="1046273" y="10795"/>
                </a:lnTo>
                <a:lnTo>
                  <a:pt x="1054852" y="7937"/>
                </a:lnTo>
                <a:lnTo>
                  <a:pt x="1063431" y="5397"/>
                </a:lnTo>
                <a:lnTo>
                  <a:pt x="1072646" y="3492"/>
                </a:lnTo>
                <a:lnTo>
                  <a:pt x="1081225" y="1905"/>
                </a:lnTo>
                <a:lnTo>
                  <a:pt x="1090440" y="635"/>
                </a:lnTo>
                <a:lnTo>
                  <a:pt x="1099019" y="317"/>
                </a:lnTo>
                <a:lnTo>
                  <a:pt x="110791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007911" y="2647121"/>
            <a:ext cx="1927984" cy="371059"/>
          </a:xfrm>
          <a:prstGeom prst="roundRect">
            <a:avLst>
              <a:gd name="adj" fmla="val 50000"/>
            </a:avLst>
          </a:prstGeom>
          <a:solidFill>
            <a:srgbClr val="007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5135425" y="2647121"/>
            <a:ext cx="1927984" cy="37105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8368954" y="2647121"/>
            <a:ext cx="1927984" cy="371059"/>
          </a:xfrm>
          <a:prstGeom prst="roundRect">
            <a:avLst>
              <a:gd name="adj" fmla="val 5000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9705"/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添加标题内容</a:t>
            </a:r>
          </a:p>
        </p:txBody>
      </p:sp>
      <p:sp>
        <p:nvSpPr>
          <p:cNvPr id="23" name="矩形 22"/>
          <p:cNvSpPr/>
          <p:nvPr/>
        </p:nvSpPr>
        <p:spPr>
          <a:xfrm>
            <a:off x="1716367" y="3212506"/>
            <a:ext cx="255083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843880" y="3212506"/>
            <a:ext cx="255083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25" name="矩形 24"/>
          <p:cNvSpPr/>
          <p:nvPr/>
        </p:nvSpPr>
        <p:spPr>
          <a:xfrm>
            <a:off x="7971393" y="3212506"/>
            <a:ext cx="255083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。语文学科是一门基础学科，对于学生学好其他学科，今后工作和继续学习，对于宏扬民族优秀文化和吸收人类的进步文化，提高国民素质，都具有重要意义。</a:t>
            </a:r>
          </a:p>
        </p:txBody>
      </p:sp>
      <p:sp>
        <p:nvSpPr>
          <p:cNvPr id="26" name="矩形 25"/>
          <p:cNvSpPr/>
          <p:nvPr/>
        </p:nvSpPr>
        <p:spPr>
          <a:xfrm>
            <a:off x="697739" y="275846"/>
            <a:ext cx="3057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教学目的和意义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0" y="4518991"/>
            <a:ext cx="12192000" cy="2339009"/>
          </a:xfrm>
          <a:prstGeom prst="rect">
            <a:avLst/>
          </a:prstGeom>
          <a:blipFill dpi="0"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2835964"/>
          </a:xfrm>
          <a:prstGeom prst="rect">
            <a:avLst/>
          </a:prstGeom>
          <a:blipFill dpi="0"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云形 6"/>
          <p:cNvSpPr/>
          <p:nvPr/>
        </p:nvSpPr>
        <p:spPr>
          <a:xfrm>
            <a:off x="-1285460" y="198783"/>
            <a:ext cx="8057322" cy="6467060"/>
          </a:xfrm>
          <a:prstGeom prst="cloud">
            <a:avLst/>
          </a:prstGeom>
          <a:blipFill dpi="0" rotWithShape="1"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890053" y="1977885"/>
            <a:ext cx="5181598" cy="1812235"/>
            <a:chOff x="5367132" y="1142995"/>
            <a:chExt cx="5181598" cy="1812235"/>
          </a:xfrm>
        </p:grpSpPr>
        <p:sp>
          <p:nvSpPr>
            <p:cNvPr id="5" name="圆角矩形 4"/>
            <p:cNvSpPr/>
            <p:nvPr/>
          </p:nvSpPr>
          <p:spPr>
            <a:xfrm>
              <a:off x="5367132" y="2203169"/>
              <a:ext cx="5181598" cy="75206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E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dirty="0">
                  <a:solidFill>
                    <a:schemeClr val="tx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教学的核心内容</a:t>
              </a: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7079975" y="1142995"/>
              <a:ext cx="1769164" cy="59634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E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3500"/>
                </a:lnSpc>
              </a:pPr>
              <a:r>
                <a:rPr lang="zh-CN" altLang="en-US" sz="2800" dirty="0" smtClean="0">
                  <a:solidFill>
                    <a:schemeClr val="tx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第二章</a:t>
              </a:r>
              <a:endParaRPr lang="zh-CN" altLang="en-US" sz="28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022576" y="3950591"/>
            <a:ext cx="499606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语文是最重要的交际工具，是人类文化的重要组成部分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。语文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学科是一门基础学科，对于学生学好其他学科，今后工作和继续学习，对于宏扬民族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优秀文化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和吸收人类的进步文化，提高国民素质，都具有重要意义。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9005050" y="283804"/>
            <a:ext cx="3186950" cy="307777"/>
            <a:chOff x="9005050" y="283804"/>
            <a:chExt cx="3186950" cy="307777"/>
          </a:xfrm>
        </p:grpSpPr>
        <p:sp>
          <p:nvSpPr>
            <p:cNvPr id="10" name="文本框 9"/>
            <p:cNvSpPr txBox="1"/>
            <p:nvPr/>
          </p:nvSpPr>
          <p:spPr>
            <a:xfrm>
              <a:off x="9005050" y="283804"/>
              <a:ext cx="26981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九年义务教育初中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语文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教学大纲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728174" y="331675"/>
              <a:ext cx="463826" cy="212034"/>
            </a:xfrm>
            <a:prstGeom prst="rect">
              <a:avLst/>
            </a:prstGeom>
            <a:solidFill>
              <a:srgbClr val="007E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684041" y="7170821"/>
            <a:ext cx="41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Picture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Other"/>
  <p:tag name="MH_ORDER" val="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Other"/>
  <p:tag name="MH_ORDER" val="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Other"/>
  <p:tag name="MH_ORDER" val="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Other"/>
  <p:tag name="MH_ORDER" val="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Other"/>
  <p:tag name="MH_ORDER" val="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Other"/>
  <p:tag name="MH_ORDER" val="1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Other"/>
  <p:tag name="MH_ORDER" val="1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Other"/>
  <p:tag name="MH_ORDER" val="1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Other"/>
  <p:tag name="MH_ORDER" val="1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Text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Picture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Text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Text"/>
  <p:tag name="MH_ORDER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Picture"/>
  <p:tag name="MH_ORDER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Other"/>
  <p:tag name="MH_ORDER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Other"/>
  <p:tag name="MH_ORDER" val="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Other"/>
  <p:tag name="MH_ORDER" val="1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Text"/>
  <p:tag name="MH_ORDER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30256"/>
  <p:tag name="MH_LIBRARY" val="GRAPHIC"/>
  <p:tag name="MH_TYPE" val="Picture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30256"/>
  <p:tag name="MH_LIBRARY" val="GRAPHIC"/>
  <p:tag name="MH_TYPE" val="Text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30256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Picture"/>
  <p:tag name="MH_ORDER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30256"/>
  <p:tag name="MH_LIBRARY" val="GRAPHIC"/>
  <p:tag name="MH_TYPE" val="Other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30256"/>
  <p:tag name="MH_LIBRARY" val="GRAPHIC"/>
  <p:tag name="MH_TYPE" val="Other"/>
  <p:tag name="MH_ORDER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30256"/>
  <p:tag name="MH_LIBRARY" val="GRAPHIC"/>
  <p:tag name="MH_TYPE" val="Other"/>
  <p:tag name="MH_ORDER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30256"/>
  <p:tag name="MH_LIBRARY" val="GRAPHIC"/>
  <p:tag name="MH_TYPE" val="Other"/>
  <p:tag name="MH_ORDER" val="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Other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Other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Other"/>
  <p:tag name="MH_ORDER" val="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3125611"/>
  <p:tag name="MH_LIBRARY" val="GRAPHIC"/>
  <p:tag name="MH_TYPE" val="Other"/>
  <p:tag name="MH_ORDER" val="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3742</Words>
  <Application>Microsoft Office PowerPoint</Application>
  <PresentationFormat>宽屏</PresentationFormat>
  <Paragraphs>309</Paragraphs>
  <Slides>28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Chaparral Pro</vt:lpstr>
      <vt:lpstr>Malgun Gothic</vt:lpstr>
      <vt:lpstr>Open Sans Condensed</vt:lpstr>
      <vt:lpstr>Open Sans Extrabold</vt:lpstr>
      <vt:lpstr>华文行楷</vt:lpstr>
      <vt:lpstr>经典行书简</vt:lpstr>
      <vt:lpstr>宋体</vt:lpstr>
      <vt:lpstr>微软雅黑</vt:lpstr>
      <vt:lpstr>Arial</vt:lpstr>
      <vt:lpstr>Calibri</vt:lpstr>
      <vt:lpstr>Calibri Light</vt:lpstr>
      <vt:lpstr>Helvetica</vt:lpstr>
      <vt:lpstr>Segoe UI Light</vt:lpstr>
      <vt:lpstr>Tw Cen MT Condensed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26</cp:revision>
  <dcterms:created xsi:type="dcterms:W3CDTF">2017-08-19T12:50:00Z</dcterms:created>
  <dcterms:modified xsi:type="dcterms:W3CDTF">2018-05-17T06:16:53Z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