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9" userDrawn="1">
          <p15:clr>
            <a:srgbClr val="A4A3A4"/>
          </p15:clr>
        </p15:guide>
        <p15:guide id="2" pos="5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7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564" y="48"/>
      </p:cViewPr>
      <p:guideLst>
        <p:guide orient="horz" pos="459"/>
        <p:guide pos="5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19B44-A75A-4D08-A09A-93D256F6D7C5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293EE-D430-4F34-AD4B-928850841F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09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490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0125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12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1276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144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4161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3680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893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5394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4725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60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8730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701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1941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5591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DDB54-74B8-451C-B4FC-6F26C6C8BFD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8584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028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472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262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438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737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20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571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644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249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3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845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725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99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18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93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454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914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493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97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0BF6D-5580-49C2-BCF1-77F0CA825428}" type="datetimeFigureOut">
              <a:rPr lang="zh-CN" altLang="en-US" smtClean="0"/>
              <a:t>2017-07-11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891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0957" r="413" b="26349"/>
          <a:stretch/>
        </p:blipFill>
        <p:spPr>
          <a:xfrm>
            <a:off x="0" y="5029199"/>
            <a:ext cx="12192000" cy="1836127"/>
          </a:xfrm>
          <a:prstGeom prst="rect">
            <a:avLst/>
          </a:prstGeom>
        </p:spPr>
      </p:pic>
      <p:cxnSp>
        <p:nvCxnSpPr>
          <p:cNvPr id="4" name="Straight Connector 19"/>
          <p:cNvCxnSpPr/>
          <p:nvPr/>
        </p:nvCxnSpPr>
        <p:spPr>
          <a:xfrm>
            <a:off x="5805927" y="3490755"/>
            <a:ext cx="596461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20"/>
          <p:cNvSpPr txBox="1"/>
          <p:nvPr/>
        </p:nvSpPr>
        <p:spPr>
          <a:xfrm>
            <a:off x="1999383" y="2349040"/>
            <a:ext cx="8193270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500" b="1" spc="1200" dirty="0" smtClean="0">
                <a:latin typeface="Lato Black" charset="0"/>
                <a:ea typeface="Lato Black" charset="0"/>
                <a:cs typeface="Lato Black" charset="0"/>
              </a:rPr>
              <a:t>教师说课</a:t>
            </a:r>
            <a:r>
              <a:rPr lang="en-US" altLang="zh-CN" sz="6500" b="1" spc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Lato Black" charset="0"/>
                <a:ea typeface="Lato Black" charset="0"/>
                <a:cs typeface="Lato Black" charset="0"/>
              </a:rPr>
              <a:t>PPT</a:t>
            </a:r>
            <a:r>
              <a:rPr lang="zh-CN" altLang="en-US" sz="6500" b="1" spc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Lato Black" charset="0"/>
                <a:ea typeface="Lato Black" charset="0"/>
                <a:cs typeface="Lato Black" charset="0"/>
              </a:rPr>
              <a:t>模板</a:t>
            </a:r>
            <a:endParaRPr lang="en-US" sz="6500" b="1" spc="1200" dirty="0">
              <a:solidFill>
                <a:schemeClr val="tx1">
                  <a:lumMod val="85000"/>
                  <a:lumOff val="15000"/>
                </a:schemeClr>
              </a:solidFill>
              <a:latin typeface="Lato Black" charset="0"/>
              <a:ea typeface="Lato Black" charset="0"/>
              <a:cs typeface="Lato Black" charset="0"/>
            </a:endParaRPr>
          </a:p>
        </p:txBody>
      </p:sp>
      <p:sp>
        <p:nvSpPr>
          <p:cNvPr id="6" name="TextBox 21"/>
          <p:cNvSpPr txBox="1"/>
          <p:nvPr/>
        </p:nvSpPr>
        <p:spPr>
          <a:xfrm>
            <a:off x="4042829" y="3654760"/>
            <a:ext cx="412215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TEACHER LECTURE PPT TEMPLATE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24397" y="1034629"/>
            <a:ext cx="981307" cy="981307"/>
            <a:chOff x="5624397" y="1034629"/>
            <a:chExt cx="981307" cy="981307"/>
          </a:xfrm>
        </p:grpSpPr>
        <p:sp>
          <p:nvSpPr>
            <p:cNvPr id="7" name="Diamond 1"/>
            <p:cNvSpPr/>
            <p:nvPr/>
          </p:nvSpPr>
          <p:spPr>
            <a:xfrm>
              <a:off x="5624397" y="1034629"/>
              <a:ext cx="981307" cy="981307"/>
            </a:xfrm>
            <a:prstGeom prst="diamond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8" name="Shape 2637"/>
            <p:cNvSpPr/>
            <p:nvPr/>
          </p:nvSpPr>
          <p:spPr>
            <a:xfrm>
              <a:off x="5996147" y="1307293"/>
              <a:ext cx="237807" cy="435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602526" y="4128410"/>
            <a:ext cx="3013022" cy="265457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4290" tIns="17145" rIns="34290" bIns="17145">
            <a:spAutoFit/>
          </a:bodyPr>
          <a:lstStyle/>
          <a:p>
            <a:pPr algn="ctr" defTabSz="816174"/>
            <a:r>
              <a:rPr lang="zh-CN" altLang="en-US" sz="1500" spc="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将课人：张</a:t>
            </a:r>
            <a:r>
              <a:rPr lang="zh-CN" altLang="en-US" sz="1500" spc="3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三 部</a:t>
            </a:r>
            <a:r>
              <a:rPr lang="zh-CN" altLang="en-US" sz="1500" spc="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门：教师组</a:t>
            </a:r>
          </a:p>
        </p:txBody>
      </p:sp>
      <p:pic>
        <p:nvPicPr>
          <p:cNvPr id="13" name="Capo Productions - Journe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0325" y="8664575"/>
            <a:ext cx="609600" cy="609600"/>
          </a:xfrm>
          <a:prstGeom prst="rect">
            <a:avLst/>
          </a:prstGeom>
        </p:spPr>
      </p:pic>
      <p:sp>
        <p:nvSpPr>
          <p:cNvPr id="14" name="TextBox 65"/>
          <p:cNvSpPr txBox="1"/>
          <p:nvPr/>
        </p:nvSpPr>
        <p:spPr>
          <a:xfrm>
            <a:off x="-1321007" y="450933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17297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  <p:bldP spid="10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133918" cy="772961"/>
            <a:chOff x="1122030" y="210148"/>
            <a:chExt cx="2133916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881177" y="2269049"/>
            <a:ext cx="2179356" cy="3678655"/>
            <a:chOff x="8881177" y="2269049"/>
            <a:chExt cx="2179356" cy="3678655"/>
          </a:xfrm>
        </p:grpSpPr>
        <p:sp>
          <p:nvSpPr>
            <p:cNvPr id="9" name="Hexagon 61"/>
            <p:cNvSpPr/>
            <p:nvPr/>
          </p:nvSpPr>
          <p:spPr>
            <a:xfrm rot="5400000">
              <a:off x="8916365" y="2414507"/>
              <a:ext cx="2109160" cy="1818243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2" name="Shape 2688"/>
            <p:cNvSpPr/>
            <p:nvPr/>
          </p:nvSpPr>
          <p:spPr>
            <a:xfrm>
              <a:off x="9645913" y="2998596"/>
              <a:ext cx="650064" cy="650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0309"/>
                  </a:moveTo>
                  <a:cubicBezTo>
                    <a:pt x="20618" y="10851"/>
                    <a:pt x="20178" y="11291"/>
                    <a:pt x="19636" y="11291"/>
                  </a:cubicBezTo>
                  <a:lnTo>
                    <a:pt x="19636" y="7364"/>
                  </a:lnTo>
                  <a:cubicBezTo>
                    <a:pt x="20178" y="7364"/>
                    <a:pt x="20618" y="7804"/>
                    <a:pt x="20618" y="8345"/>
                  </a:cubicBezTo>
                  <a:cubicBezTo>
                    <a:pt x="20618" y="8345"/>
                    <a:pt x="20618" y="10309"/>
                    <a:pt x="20618" y="10309"/>
                  </a:cubicBezTo>
                  <a:close/>
                  <a:moveTo>
                    <a:pt x="18655" y="17182"/>
                  </a:moveTo>
                  <a:cubicBezTo>
                    <a:pt x="18655" y="17453"/>
                    <a:pt x="18434" y="17673"/>
                    <a:pt x="18164" y="17673"/>
                  </a:cubicBezTo>
                  <a:cubicBezTo>
                    <a:pt x="17893" y="17673"/>
                    <a:pt x="17673" y="17453"/>
                    <a:pt x="17673" y="17182"/>
                  </a:cubicBezTo>
                  <a:lnTo>
                    <a:pt x="17673" y="1473"/>
                  </a:lnTo>
                  <a:cubicBezTo>
                    <a:pt x="17673" y="1202"/>
                    <a:pt x="17893" y="982"/>
                    <a:pt x="18164" y="982"/>
                  </a:cubicBezTo>
                  <a:cubicBezTo>
                    <a:pt x="18434" y="982"/>
                    <a:pt x="18655" y="1202"/>
                    <a:pt x="18655" y="1473"/>
                  </a:cubicBezTo>
                  <a:cubicBezTo>
                    <a:pt x="18655" y="1473"/>
                    <a:pt x="18655" y="17182"/>
                    <a:pt x="18655" y="17182"/>
                  </a:cubicBezTo>
                  <a:close/>
                  <a:moveTo>
                    <a:pt x="16691" y="15788"/>
                  </a:moveTo>
                  <a:lnTo>
                    <a:pt x="2945" y="11745"/>
                  </a:lnTo>
                  <a:lnTo>
                    <a:pt x="2945" y="6910"/>
                  </a:lnTo>
                  <a:lnTo>
                    <a:pt x="16691" y="2867"/>
                  </a:lnTo>
                  <a:cubicBezTo>
                    <a:pt x="16691" y="2867"/>
                    <a:pt x="16691" y="15788"/>
                    <a:pt x="16691" y="15788"/>
                  </a:cubicBezTo>
                  <a:close/>
                  <a:moveTo>
                    <a:pt x="8251" y="18655"/>
                  </a:moveTo>
                  <a:lnTo>
                    <a:pt x="5357" y="18655"/>
                  </a:lnTo>
                  <a:lnTo>
                    <a:pt x="4126" y="13116"/>
                  </a:lnTo>
                  <a:lnTo>
                    <a:pt x="7167" y="14010"/>
                  </a:lnTo>
                  <a:cubicBezTo>
                    <a:pt x="7167" y="14010"/>
                    <a:pt x="8251" y="18655"/>
                    <a:pt x="8251" y="18655"/>
                  </a:cubicBezTo>
                  <a:close/>
                  <a:moveTo>
                    <a:pt x="8709" y="20618"/>
                  </a:moveTo>
                  <a:lnTo>
                    <a:pt x="5794" y="20618"/>
                  </a:lnTo>
                  <a:lnTo>
                    <a:pt x="5576" y="19636"/>
                  </a:lnTo>
                  <a:lnTo>
                    <a:pt x="8479" y="19636"/>
                  </a:lnTo>
                  <a:cubicBezTo>
                    <a:pt x="8479" y="19636"/>
                    <a:pt x="8709" y="20618"/>
                    <a:pt x="8709" y="20618"/>
                  </a:cubicBezTo>
                  <a:close/>
                  <a:moveTo>
                    <a:pt x="1964" y="11782"/>
                  </a:moveTo>
                  <a:lnTo>
                    <a:pt x="982" y="11782"/>
                  </a:lnTo>
                  <a:lnTo>
                    <a:pt x="982" y="6873"/>
                  </a:lnTo>
                  <a:lnTo>
                    <a:pt x="1964" y="6873"/>
                  </a:lnTo>
                  <a:cubicBezTo>
                    <a:pt x="1964" y="6873"/>
                    <a:pt x="1964" y="11782"/>
                    <a:pt x="1964" y="11782"/>
                  </a:cubicBezTo>
                  <a:close/>
                  <a:moveTo>
                    <a:pt x="19636" y="6382"/>
                  </a:moveTo>
                  <a:lnTo>
                    <a:pt x="19636" y="1473"/>
                  </a:lnTo>
                  <a:cubicBezTo>
                    <a:pt x="19636" y="659"/>
                    <a:pt x="18977" y="0"/>
                    <a:pt x="18164" y="0"/>
                  </a:cubicBezTo>
                  <a:cubicBezTo>
                    <a:pt x="17350" y="0"/>
                    <a:pt x="16691" y="659"/>
                    <a:pt x="16691" y="1473"/>
                  </a:cubicBezTo>
                  <a:lnTo>
                    <a:pt x="16691" y="1844"/>
                  </a:lnTo>
                  <a:lnTo>
                    <a:pt x="2459" y="6029"/>
                  </a:lnTo>
                  <a:cubicBezTo>
                    <a:pt x="2313" y="5944"/>
                    <a:pt x="2145" y="5891"/>
                    <a:pt x="1964" y="5891"/>
                  </a:cubicBezTo>
                  <a:lnTo>
                    <a:pt x="982" y="5891"/>
                  </a:lnTo>
                  <a:cubicBezTo>
                    <a:pt x="440" y="5891"/>
                    <a:pt x="0" y="6331"/>
                    <a:pt x="0" y="6873"/>
                  </a:cubicBezTo>
                  <a:lnTo>
                    <a:pt x="0" y="11782"/>
                  </a:lnTo>
                  <a:cubicBezTo>
                    <a:pt x="0" y="12324"/>
                    <a:pt x="440" y="12764"/>
                    <a:pt x="982" y="12764"/>
                  </a:cubicBezTo>
                  <a:lnTo>
                    <a:pt x="1964" y="12764"/>
                  </a:lnTo>
                  <a:cubicBezTo>
                    <a:pt x="2145" y="12764"/>
                    <a:pt x="2313" y="12711"/>
                    <a:pt x="2458" y="12626"/>
                  </a:cubicBezTo>
                  <a:lnTo>
                    <a:pt x="3050" y="12799"/>
                  </a:lnTo>
                  <a:lnTo>
                    <a:pt x="4921" y="21216"/>
                  </a:lnTo>
                  <a:lnTo>
                    <a:pt x="4930" y="21214"/>
                  </a:lnTo>
                  <a:cubicBezTo>
                    <a:pt x="4979" y="21433"/>
                    <a:pt x="5166" y="21600"/>
                    <a:pt x="5400" y="21600"/>
                  </a:cubicBezTo>
                  <a:lnTo>
                    <a:pt x="9327" y="21600"/>
                  </a:lnTo>
                  <a:cubicBezTo>
                    <a:pt x="9598" y="21600"/>
                    <a:pt x="9818" y="21381"/>
                    <a:pt x="9818" y="21109"/>
                  </a:cubicBezTo>
                  <a:cubicBezTo>
                    <a:pt x="9818" y="21072"/>
                    <a:pt x="9805" y="21039"/>
                    <a:pt x="9797" y="21005"/>
                  </a:cubicBezTo>
                  <a:lnTo>
                    <a:pt x="9806" y="21003"/>
                  </a:lnTo>
                  <a:lnTo>
                    <a:pt x="8249" y="14329"/>
                  </a:lnTo>
                  <a:lnTo>
                    <a:pt x="16691" y="16811"/>
                  </a:lnTo>
                  <a:lnTo>
                    <a:pt x="16691" y="17182"/>
                  </a:lnTo>
                  <a:cubicBezTo>
                    <a:pt x="16691" y="17995"/>
                    <a:pt x="17350" y="18655"/>
                    <a:pt x="18164" y="18655"/>
                  </a:cubicBezTo>
                  <a:cubicBezTo>
                    <a:pt x="18977" y="18655"/>
                    <a:pt x="19636" y="17995"/>
                    <a:pt x="19636" y="17182"/>
                  </a:cubicBezTo>
                  <a:lnTo>
                    <a:pt x="19636" y="12273"/>
                  </a:lnTo>
                  <a:cubicBezTo>
                    <a:pt x="20721" y="12273"/>
                    <a:pt x="21600" y="11394"/>
                    <a:pt x="21600" y="10309"/>
                  </a:cubicBezTo>
                  <a:lnTo>
                    <a:pt x="21600" y="8345"/>
                  </a:lnTo>
                  <a:cubicBezTo>
                    <a:pt x="21600" y="7261"/>
                    <a:pt x="20721" y="6382"/>
                    <a:pt x="19636" y="6382"/>
                  </a:cubicBez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3" name="TextBox 67"/>
            <p:cNvSpPr txBox="1"/>
            <p:nvPr/>
          </p:nvSpPr>
          <p:spPr>
            <a:xfrm>
              <a:off x="9266030" y="4586022"/>
              <a:ext cx="1412566" cy="3077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ADVERTISING</a:t>
              </a:r>
            </a:p>
          </p:txBody>
        </p:sp>
        <p:sp>
          <p:nvSpPr>
            <p:cNvPr id="15" name="Subtitle 2"/>
            <p:cNvSpPr txBox="1">
              <a:spLocks/>
            </p:cNvSpPr>
            <p:nvPr/>
          </p:nvSpPr>
          <p:spPr>
            <a:xfrm>
              <a:off x="8881177" y="4914568"/>
              <a:ext cx="2179356" cy="1033136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170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00354" y="2269049"/>
            <a:ext cx="2179356" cy="3678655"/>
            <a:chOff x="6500354" y="2269049"/>
            <a:chExt cx="2179356" cy="3678655"/>
          </a:xfrm>
        </p:grpSpPr>
        <p:sp>
          <p:nvSpPr>
            <p:cNvPr id="10" name="Hexagon 62"/>
            <p:cNvSpPr/>
            <p:nvPr/>
          </p:nvSpPr>
          <p:spPr>
            <a:xfrm rot="5400000">
              <a:off x="6535452" y="2414507"/>
              <a:ext cx="2109160" cy="1818243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1" name="Shape 2641"/>
            <p:cNvSpPr/>
            <p:nvPr/>
          </p:nvSpPr>
          <p:spPr>
            <a:xfrm>
              <a:off x="7265000" y="3116790"/>
              <a:ext cx="650065" cy="413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6606"/>
                  </a:moveTo>
                  <a:lnTo>
                    <a:pt x="16691" y="14138"/>
                  </a:lnTo>
                  <a:lnTo>
                    <a:pt x="16691" y="7462"/>
                  </a:lnTo>
                  <a:lnTo>
                    <a:pt x="20618" y="4994"/>
                  </a:lnTo>
                  <a:cubicBezTo>
                    <a:pt x="20618" y="4994"/>
                    <a:pt x="20618" y="16606"/>
                    <a:pt x="20618" y="16606"/>
                  </a:cubicBezTo>
                  <a:close/>
                  <a:moveTo>
                    <a:pt x="21109" y="3086"/>
                  </a:moveTo>
                  <a:cubicBezTo>
                    <a:pt x="21030" y="3086"/>
                    <a:pt x="20958" y="3122"/>
                    <a:pt x="20892" y="3174"/>
                  </a:cubicBezTo>
                  <a:lnTo>
                    <a:pt x="20890" y="3167"/>
                  </a:lnTo>
                  <a:lnTo>
                    <a:pt x="16018" y="6229"/>
                  </a:lnTo>
                  <a:cubicBezTo>
                    <a:pt x="16013" y="6233"/>
                    <a:pt x="16008" y="6235"/>
                    <a:pt x="16003" y="6239"/>
                  </a:cubicBezTo>
                  <a:lnTo>
                    <a:pt x="15980" y="6252"/>
                  </a:lnTo>
                  <a:lnTo>
                    <a:pt x="15983" y="6260"/>
                  </a:lnTo>
                  <a:cubicBezTo>
                    <a:pt x="15822" y="6387"/>
                    <a:pt x="15709" y="6641"/>
                    <a:pt x="15709" y="6943"/>
                  </a:cubicBezTo>
                  <a:lnTo>
                    <a:pt x="15709" y="14657"/>
                  </a:lnTo>
                  <a:cubicBezTo>
                    <a:pt x="15709" y="14959"/>
                    <a:pt x="15822" y="15213"/>
                    <a:pt x="15983" y="15340"/>
                  </a:cubicBezTo>
                  <a:lnTo>
                    <a:pt x="15980" y="15347"/>
                  </a:lnTo>
                  <a:lnTo>
                    <a:pt x="16002" y="15360"/>
                  </a:lnTo>
                  <a:cubicBezTo>
                    <a:pt x="16008" y="15365"/>
                    <a:pt x="16013" y="15368"/>
                    <a:pt x="16018" y="15371"/>
                  </a:cubicBezTo>
                  <a:lnTo>
                    <a:pt x="20890" y="18433"/>
                  </a:lnTo>
                  <a:lnTo>
                    <a:pt x="20892" y="18426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69"/>
                    <a:pt x="21600" y="17743"/>
                  </a:cubicBezTo>
                  <a:lnTo>
                    <a:pt x="21600" y="3857"/>
                  </a:lnTo>
                  <a:cubicBezTo>
                    <a:pt x="21600" y="3431"/>
                    <a:pt x="21380" y="3086"/>
                    <a:pt x="21109" y="3086"/>
                  </a:cubicBezTo>
                  <a:moveTo>
                    <a:pt x="13745" y="18514"/>
                  </a:moveTo>
                  <a:cubicBezTo>
                    <a:pt x="13745" y="19367"/>
                    <a:pt x="13306" y="20057"/>
                    <a:pt x="12764" y="20057"/>
                  </a:cubicBez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982" y="3086"/>
                  </a:lnTo>
                  <a:cubicBezTo>
                    <a:pt x="982" y="2233"/>
                    <a:pt x="1422" y="1543"/>
                    <a:pt x="1964" y="1543"/>
                  </a:cubicBezTo>
                  <a:lnTo>
                    <a:pt x="12764" y="1543"/>
                  </a:lnTo>
                  <a:cubicBezTo>
                    <a:pt x="13306" y="1543"/>
                    <a:pt x="13745" y="2233"/>
                    <a:pt x="13745" y="3086"/>
                  </a:cubicBezTo>
                  <a:cubicBezTo>
                    <a:pt x="13745" y="3086"/>
                    <a:pt x="13745" y="18514"/>
                    <a:pt x="13745" y="18514"/>
                  </a:cubicBezTo>
                  <a:close/>
                  <a:moveTo>
                    <a:pt x="12764" y="0"/>
                  </a:move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2764" y="21600"/>
                  </a:lnTo>
                  <a:cubicBezTo>
                    <a:pt x="13848" y="21600"/>
                    <a:pt x="14727" y="20219"/>
                    <a:pt x="14727" y="18514"/>
                  </a:cubicBezTo>
                  <a:lnTo>
                    <a:pt x="14727" y="3086"/>
                  </a:lnTo>
                  <a:cubicBezTo>
                    <a:pt x="14727" y="1382"/>
                    <a:pt x="13848" y="0"/>
                    <a:pt x="12764" y="0"/>
                  </a:cubicBez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4" name="TextBox 69"/>
            <p:cNvSpPr txBox="1"/>
            <p:nvPr/>
          </p:nvSpPr>
          <p:spPr>
            <a:xfrm>
              <a:off x="7220148" y="4569586"/>
              <a:ext cx="744114" cy="3077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VIDEO</a:t>
              </a:r>
            </a:p>
          </p:txBody>
        </p:sp>
        <p:sp>
          <p:nvSpPr>
            <p:cNvPr id="16" name="Subtitle 2"/>
            <p:cNvSpPr txBox="1">
              <a:spLocks/>
            </p:cNvSpPr>
            <p:nvPr/>
          </p:nvSpPr>
          <p:spPr>
            <a:xfrm>
              <a:off x="6500354" y="4914568"/>
              <a:ext cx="2179356" cy="1033136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170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pic>
        <p:nvPicPr>
          <p:cNvPr id="17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22" r="4722"/>
          <a:stretch>
            <a:fillRect/>
          </a:stretch>
        </p:blipFill>
        <p:spPr>
          <a:xfrm>
            <a:off x="1199579" y="2257898"/>
            <a:ext cx="4466716" cy="326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51855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133918" cy="772961"/>
            <a:chOff x="1122030" y="210148"/>
            <a:chExt cx="2133916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41" name="Grupo 10"/>
          <p:cNvGrpSpPr>
            <a:grpSpLocks noChangeAspect="1"/>
          </p:cNvGrpSpPr>
          <p:nvPr/>
        </p:nvGrpSpPr>
        <p:grpSpPr>
          <a:xfrm>
            <a:off x="1813553" y="2710653"/>
            <a:ext cx="1658236" cy="1647629"/>
            <a:chOff x="1691407" y="4434631"/>
            <a:chExt cx="8278589" cy="8225642"/>
          </a:xfrm>
        </p:grpSpPr>
        <p:sp>
          <p:nvSpPr>
            <p:cNvPr id="42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3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4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45" name="Grupo 10"/>
          <p:cNvGrpSpPr>
            <a:grpSpLocks noChangeAspect="1"/>
          </p:cNvGrpSpPr>
          <p:nvPr/>
        </p:nvGrpSpPr>
        <p:grpSpPr>
          <a:xfrm>
            <a:off x="4117884" y="2710653"/>
            <a:ext cx="1658236" cy="1647629"/>
            <a:chOff x="1691407" y="4434631"/>
            <a:chExt cx="8278589" cy="8225642"/>
          </a:xfrm>
        </p:grpSpPr>
        <p:sp>
          <p:nvSpPr>
            <p:cNvPr id="46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7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2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8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49" name="Grupo 10"/>
          <p:cNvGrpSpPr>
            <a:grpSpLocks noChangeAspect="1"/>
          </p:cNvGrpSpPr>
          <p:nvPr/>
        </p:nvGrpSpPr>
        <p:grpSpPr>
          <a:xfrm>
            <a:off x="6422214" y="2710653"/>
            <a:ext cx="1658236" cy="1647629"/>
            <a:chOff x="1691407" y="4434631"/>
            <a:chExt cx="8278589" cy="8225642"/>
          </a:xfrm>
        </p:grpSpPr>
        <p:sp>
          <p:nvSpPr>
            <p:cNvPr id="50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1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2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53" name="Grupo 10"/>
          <p:cNvGrpSpPr>
            <a:grpSpLocks noChangeAspect="1"/>
          </p:cNvGrpSpPr>
          <p:nvPr/>
        </p:nvGrpSpPr>
        <p:grpSpPr>
          <a:xfrm>
            <a:off x="8726544" y="2710653"/>
            <a:ext cx="1658236" cy="1647629"/>
            <a:chOff x="1691407" y="4434631"/>
            <a:chExt cx="8278589" cy="8225642"/>
          </a:xfrm>
        </p:grpSpPr>
        <p:sp>
          <p:nvSpPr>
            <p:cNvPr id="54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5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5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6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sp>
        <p:nvSpPr>
          <p:cNvPr id="57" name="Textbox 1"/>
          <p:cNvSpPr/>
          <p:nvPr/>
        </p:nvSpPr>
        <p:spPr>
          <a:xfrm>
            <a:off x="1782915" y="517264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8" name="Textbox 1"/>
          <p:cNvSpPr/>
          <p:nvPr/>
        </p:nvSpPr>
        <p:spPr>
          <a:xfrm>
            <a:off x="4081102" y="517264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9" name="Textbox 1"/>
          <p:cNvSpPr/>
          <p:nvPr/>
        </p:nvSpPr>
        <p:spPr>
          <a:xfrm>
            <a:off x="6394011" y="517264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0" name="Textbox 1"/>
          <p:cNvSpPr/>
          <p:nvPr/>
        </p:nvSpPr>
        <p:spPr>
          <a:xfrm>
            <a:off x="8682932" y="517264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7134609" y="4556492"/>
            <a:ext cx="233444" cy="339439"/>
            <a:chOff x="14052" y="2464"/>
            <a:chExt cx="1099" cy="1598"/>
          </a:xfrm>
          <a:solidFill>
            <a:schemeClr val="tx2"/>
          </a:solidFill>
        </p:grpSpPr>
        <p:sp>
          <p:nvSpPr>
            <p:cNvPr id="62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sp>
        <p:nvSpPr>
          <p:cNvPr id="64" name="Freeform 12"/>
          <p:cNvSpPr>
            <a:spLocks noChangeAspect="1" noEditPoints="1"/>
          </p:cNvSpPr>
          <p:nvPr/>
        </p:nvSpPr>
        <p:spPr bwMode="auto">
          <a:xfrm>
            <a:off x="4775476" y="4556492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ES" sz="900"/>
          </a:p>
        </p:txBody>
      </p:sp>
      <p:grpSp>
        <p:nvGrpSpPr>
          <p:cNvPr id="65" name="Group 15"/>
          <p:cNvGrpSpPr>
            <a:grpSpLocks noChangeAspect="1"/>
          </p:cNvGrpSpPr>
          <p:nvPr/>
        </p:nvGrpSpPr>
        <p:grpSpPr bwMode="auto">
          <a:xfrm>
            <a:off x="2471146" y="4556492"/>
            <a:ext cx="343051" cy="339440"/>
            <a:chOff x="12172" y="2923"/>
            <a:chExt cx="1615" cy="1598"/>
          </a:xfrm>
          <a:solidFill>
            <a:schemeClr val="tx2"/>
          </a:solidFill>
        </p:grpSpPr>
        <p:sp>
          <p:nvSpPr>
            <p:cNvPr id="66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67" name="Freeform 18"/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grpSp>
        <p:nvGrpSpPr>
          <p:cNvPr id="68" name="Group 27"/>
          <p:cNvGrpSpPr>
            <a:grpSpLocks noChangeAspect="1"/>
          </p:cNvGrpSpPr>
          <p:nvPr/>
        </p:nvGrpSpPr>
        <p:grpSpPr bwMode="auto">
          <a:xfrm>
            <a:off x="9384242" y="4556492"/>
            <a:ext cx="342839" cy="339440"/>
            <a:chOff x="12867" y="5760"/>
            <a:chExt cx="1614" cy="1598"/>
          </a:xfrm>
          <a:solidFill>
            <a:schemeClr val="tx2"/>
          </a:solidFill>
        </p:grpSpPr>
        <p:sp>
          <p:nvSpPr>
            <p:cNvPr id="69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70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71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</p:spTree>
    <p:extLst>
      <p:ext uri="{BB962C8B-B14F-4D97-AF65-F5344CB8AC3E}">
        <p14:creationId xmlns:p14="http://schemas.microsoft.com/office/powerpoint/2010/main" val="85104749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7" grpId="0"/>
      <p:bldP spid="58" grpId="0"/>
      <p:bldP spid="59" grpId="0"/>
      <p:bldP spid="60" grpId="0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32577" y="1758233"/>
            <a:ext cx="2851553" cy="1134367"/>
            <a:chOff x="6532577" y="1758233"/>
            <a:chExt cx="2851553" cy="1134367"/>
          </a:xfrm>
        </p:grpSpPr>
        <p:sp>
          <p:nvSpPr>
            <p:cNvPr id="10" name="TextBox 52"/>
            <p:cNvSpPr txBox="1"/>
            <p:nvPr/>
          </p:nvSpPr>
          <p:spPr>
            <a:xfrm>
              <a:off x="6532577" y="1758233"/>
              <a:ext cx="12402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0070C0"/>
                  </a:solidFill>
                  <a:latin typeface="Montserrat" charset="0"/>
                  <a:ea typeface="Montserrat" charset="0"/>
                  <a:cs typeface="Montserrat" charset="0"/>
                </a:rPr>
                <a:t>LOCATION</a:t>
              </a:r>
            </a:p>
          </p:txBody>
        </p:sp>
        <p:sp>
          <p:nvSpPr>
            <p:cNvPr id="11" name="TextBox 53"/>
            <p:cNvSpPr txBox="1"/>
            <p:nvPr/>
          </p:nvSpPr>
          <p:spPr>
            <a:xfrm>
              <a:off x="6532577" y="2107770"/>
              <a:ext cx="285155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12" name="Group 71"/>
          <p:cNvGrpSpPr/>
          <p:nvPr/>
        </p:nvGrpSpPr>
        <p:grpSpPr>
          <a:xfrm>
            <a:off x="6532577" y="5404230"/>
            <a:ext cx="1856709" cy="393676"/>
            <a:chOff x="3599699" y="9482257"/>
            <a:chExt cx="2719843" cy="576686"/>
          </a:xfrm>
          <a:solidFill>
            <a:schemeClr val="tx2"/>
          </a:solidFill>
        </p:grpSpPr>
        <p:sp>
          <p:nvSpPr>
            <p:cNvPr id="17" name="Shape 2859"/>
            <p:cNvSpPr/>
            <p:nvPr/>
          </p:nvSpPr>
          <p:spPr>
            <a:xfrm>
              <a:off x="3599699" y="9482258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moveTo>
                    <a:pt x="15929" y="7018"/>
                  </a:moveTo>
                  <a:cubicBezTo>
                    <a:pt x="15539" y="7246"/>
                    <a:pt x="15108" y="7411"/>
                    <a:pt x="14650" y="7500"/>
                  </a:cubicBezTo>
                  <a:cubicBezTo>
                    <a:pt x="14282" y="7114"/>
                    <a:pt x="13759" y="6874"/>
                    <a:pt x="13179" y="6874"/>
                  </a:cubicBezTo>
                  <a:cubicBezTo>
                    <a:pt x="12067" y="6874"/>
                    <a:pt x="11165" y="7762"/>
                    <a:pt x="11165" y="8856"/>
                  </a:cubicBezTo>
                  <a:cubicBezTo>
                    <a:pt x="11165" y="9011"/>
                    <a:pt x="11183" y="9162"/>
                    <a:pt x="11217" y="9308"/>
                  </a:cubicBezTo>
                  <a:cubicBezTo>
                    <a:pt x="9543" y="9225"/>
                    <a:pt x="8059" y="8436"/>
                    <a:pt x="7065" y="7236"/>
                  </a:cubicBezTo>
                  <a:cubicBezTo>
                    <a:pt x="6892" y="7530"/>
                    <a:pt x="6793" y="7869"/>
                    <a:pt x="6793" y="8233"/>
                  </a:cubicBezTo>
                  <a:cubicBezTo>
                    <a:pt x="6793" y="8921"/>
                    <a:pt x="7148" y="9528"/>
                    <a:pt x="7689" y="9883"/>
                  </a:cubicBezTo>
                  <a:cubicBezTo>
                    <a:pt x="7359" y="9873"/>
                    <a:pt x="7048" y="9784"/>
                    <a:pt x="6776" y="9635"/>
                  </a:cubicBezTo>
                  <a:cubicBezTo>
                    <a:pt x="6776" y="9644"/>
                    <a:pt x="6776" y="9651"/>
                    <a:pt x="6776" y="9660"/>
                  </a:cubicBezTo>
                  <a:cubicBezTo>
                    <a:pt x="6776" y="10621"/>
                    <a:pt x="7471" y="11422"/>
                    <a:pt x="8392" y="11604"/>
                  </a:cubicBezTo>
                  <a:cubicBezTo>
                    <a:pt x="8223" y="11650"/>
                    <a:pt x="8045" y="11673"/>
                    <a:pt x="7861" y="11673"/>
                  </a:cubicBezTo>
                  <a:cubicBezTo>
                    <a:pt x="7732" y="11673"/>
                    <a:pt x="7605" y="11661"/>
                    <a:pt x="7483" y="11638"/>
                  </a:cubicBezTo>
                  <a:cubicBezTo>
                    <a:pt x="7739" y="12426"/>
                    <a:pt x="8483" y="12999"/>
                    <a:pt x="9364" y="13015"/>
                  </a:cubicBezTo>
                  <a:cubicBezTo>
                    <a:pt x="8674" y="13547"/>
                    <a:pt x="7806" y="13863"/>
                    <a:pt x="6862" y="13863"/>
                  </a:cubicBezTo>
                  <a:cubicBezTo>
                    <a:pt x="6699" y="13863"/>
                    <a:pt x="6540" y="13855"/>
                    <a:pt x="6382" y="13837"/>
                  </a:cubicBezTo>
                  <a:cubicBezTo>
                    <a:pt x="7274" y="14398"/>
                    <a:pt x="8332" y="14727"/>
                    <a:pt x="9470" y="14727"/>
                  </a:cubicBezTo>
                  <a:cubicBezTo>
                    <a:pt x="13175" y="14727"/>
                    <a:pt x="15201" y="11706"/>
                    <a:pt x="15201" y="9086"/>
                  </a:cubicBezTo>
                  <a:cubicBezTo>
                    <a:pt x="15201" y="9000"/>
                    <a:pt x="15199" y="8915"/>
                    <a:pt x="15195" y="8830"/>
                  </a:cubicBezTo>
                  <a:cubicBezTo>
                    <a:pt x="15588" y="8550"/>
                    <a:pt x="15930" y="8201"/>
                    <a:pt x="16200" y="7804"/>
                  </a:cubicBezTo>
                  <a:cubicBezTo>
                    <a:pt x="15839" y="7961"/>
                    <a:pt x="15451" y="8067"/>
                    <a:pt x="15043" y="8115"/>
                  </a:cubicBezTo>
                  <a:cubicBezTo>
                    <a:pt x="15459" y="7870"/>
                    <a:pt x="15778" y="7482"/>
                    <a:pt x="15929" y="7018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8" name="Shape 2860"/>
            <p:cNvSpPr/>
            <p:nvPr/>
          </p:nvSpPr>
          <p:spPr>
            <a:xfrm>
              <a:off x="4320095" y="9482258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76" y="8468"/>
                  </a:moveTo>
                  <a:cubicBezTo>
                    <a:pt x="11776" y="8071"/>
                    <a:pt x="11817" y="7858"/>
                    <a:pt x="12428" y="7858"/>
                  </a:cubicBezTo>
                  <a:lnTo>
                    <a:pt x="13244" y="7858"/>
                  </a:lnTo>
                  <a:lnTo>
                    <a:pt x="13244" y="6381"/>
                  </a:lnTo>
                  <a:lnTo>
                    <a:pt x="11938" y="6381"/>
                  </a:lnTo>
                  <a:cubicBezTo>
                    <a:pt x="10369" y="6381"/>
                    <a:pt x="9816" y="7120"/>
                    <a:pt x="9816" y="8363"/>
                  </a:cubicBezTo>
                  <a:lnTo>
                    <a:pt x="9816" y="9322"/>
                  </a:lnTo>
                  <a:lnTo>
                    <a:pt x="8837" y="9322"/>
                  </a:lnTo>
                  <a:lnTo>
                    <a:pt x="8837" y="10800"/>
                  </a:lnTo>
                  <a:lnTo>
                    <a:pt x="9816" y="10800"/>
                  </a:lnTo>
                  <a:lnTo>
                    <a:pt x="9816" y="15219"/>
                  </a:lnTo>
                  <a:lnTo>
                    <a:pt x="11774" y="15219"/>
                  </a:lnTo>
                  <a:lnTo>
                    <a:pt x="11774" y="10800"/>
                  </a:lnTo>
                  <a:lnTo>
                    <a:pt x="13081" y="10800"/>
                  </a:lnTo>
                  <a:lnTo>
                    <a:pt x="13254" y="9322"/>
                  </a:lnTo>
                  <a:lnTo>
                    <a:pt x="11774" y="9322"/>
                  </a:lnTo>
                  <a:cubicBezTo>
                    <a:pt x="11774" y="9322"/>
                    <a:pt x="11776" y="8468"/>
                    <a:pt x="11776" y="8468"/>
                  </a:cubicBezTo>
                  <a:close/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9" name="Shape 2865"/>
            <p:cNvSpPr/>
            <p:nvPr/>
          </p:nvSpPr>
          <p:spPr>
            <a:xfrm>
              <a:off x="5040491" y="9482257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5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moveTo>
                    <a:pt x="13430" y="9320"/>
                  </a:moveTo>
                  <a:cubicBezTo>
                    <a:pt x="11975" y="9320"/>
                    <a:pt x="11780" y="10196"/>
                    <a:pt x="11780" y="10196"/>
                  </a:cubicBezTo>
                  <a:lnTo>
                    <a:pt x="11782" y="9327"/>
                  </a:lnTo>
                  <a:lnTo>
                    <a:pt x="9818" y="9327"/>
                  </a:lnTo>
                  <a:lnTo>
                    <a:pt x="9818" y="14727"/>
                  </a:lnTo>
                  <a:lnTo>
                    <a:pt x="11782" y="14727"/>
                  </a:lnTo>
                  <a:lnTo>
                    <a:pt x="11782" y="11782"/>
                  </a:lnTo>
                  <a:cubicBezTo>
                    <a:pt x="11782" y="11782"/>
                    <a:pt x="11782" y="10793"/>
                    <a:pt x="12616" y="10793"/>
                  </a:cubicBezTo>
                  <a:cubicBezTo>
                    <a:pt x="13086" y="10793"/>
                    <a:pt x="13255" y="11232"/>
                    <a:pt x="13255" y="11782"/>
                  </a:cubicBezTo>
                  <a:lnTo>
                    <a:pt x="13255" y="14727"/>
                  </a:lnTo>
                  <a:lnTo>
                    <a:pt x="15218" y="14727"/>
                  </a:lnTo>
                  <a:lnTo>
                    <a:pt x="15218" y="11782"/>
                  </a:lnTo>
                  <a:cubicBezTo>
                    <a:pt x="15218" y="10245"/>
                    <a:pt x="14550" y="9320"/>
                    <a:pt x="13430" y="9320"/>
                  </a:cubicBezTo>
                  <a:moveTo>
                    <a:pt x="6873" y="14727"/>
                  </a:moveTo>
                  <a:lnTo>
                    <a:pt x="8829" y="14727"/>
                  </a:lnTo>
                  <a:lnTo>
                    <a:pt x="8829" y="9320"/>
                  </a:lnTo>
                  <a:lnTo>
                    <a:pt x="6873" y="9320"/>
                  </a:lnTo>
                  <a:cubicBezTo>
                    <a:pt x="6873" y="9320"/>
                    <a:pt x="6873" y="14727"/>
                    <a:pt x="6873" y="14727"/>
                  </a:cubicBezTo>
                  <a:close/>
                  <a:moveTo>
                    <a:pt x="7851" y="6873"/>
                  </a:moveTo>
                  <a:cubicBezTo>
                    <a:pt x="7311" y="6873"/>
                    <a:pt x="6873" y="7313"/>
                    <a:pt x="6873" y="7856"/>
                  </a:cubicBezTo>
                  <a:cubicBezTo>
                    <a:pt x="6873" y="8399"/>
                    <a:pt x="7311" y="8839"/>
                    <a:pt x="7851" y="8839"/>
                  </a:cubicBezTo>
                  <a:cubicBezTo>
                    <a:pt x="8391" y="8839"/>
                    <a:pt x="8829" y="8399"/>
                    <a:pt x="8829" y="7856"/>
                  </a:cubicBezTo>
                  <a:cubicBezTo>
                    <a:pt x="8829" y="7313"/>
                    <a:pt x="8391" y="6873"/>
                    <a:pt x="7851" y="6873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20" name="Shape 2869"/>
            <p:cNvSpPr/>
            <p:nvPr/>
          </p:nvSpPr>
          <p:spPr>
            <a:xfrm>
              <a:off x="5760887" y="9500288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7" y="13745"/>
                  </a:moveTo>
                  <a:cubicBezTo>
                    <a:pt x="14727" y="14287"/>
                    <a:pt x="14287" y="14727"/>
                    <a:pt x="13745" y="14727"/>
                  </a:cubicBezTo>
                  <a:lnTo>
                    <a:pt x="7855" y="14727"/>
                  </a:lnTo>
                  <a:cubicBezTo>
                    <a:pt x="7313" y="14727"/>
                    <a:pt x="6873" y="14287"/>
                    <a:pt x="6873" y="13745"/>
                  </a:cubicBezTo>
                  <a:lnTo>
                    <a:pt x="6873" y="10309"/>
                  </a:lnTo>
                  <a:lnTo>
                    <a:pt x="7904" y="10309"/>
                  </a:lnTo>
                  <a:cubicBezTo>
                    <a:pt x="7877" y="10470"/>
                    <a:pt x="7855" y="10632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6" y="13745"/>
                    <a:pt x="13745" y="12427"/>
                    <a:pt x="13745" y="10800"/>
                  </a:cubicBezTo>
                  <a:cubicBezTo>
                    <a:pt x="13745" y="10632"/>
                    <a:pt x="13723" y="10470"/>
                    <a:pt x="13696" y="10309"/>
                  </a:cubicBezTo>
                  <a:lnTo>
                    <a:pt x="14727" y="10309"/>
                  </a:lnTo>
                  <a:cubicBezTo>
                    <a:pt x="14727" y="10309"/>
                    <a:pt x="14727" y="13745"/>
                    <a:pt x="14727" y="13745"/>
                  </a:cubicBezTo>
                  <a:close/>
                  <a:moveTo>
                    <a:pt x="10800" y="8836"/>
                  </a:move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moveTo>
                    <a:pt x="12764" y="7364"/>
                  </a:moveTo>
                  <a:lnTo>
                    <a:pt x="14236" y="7364"/>
                  </a:lnTo>
                  <a:lnTo>
                    <a:pt x="14236" y="8836"/>
                  </a:lnTo>
                  <a:lnTo>
                    <a:pt x="12764" y="8836"/>
                  </a:lnTo>
                  <a:cubicBezTo>
                    <a:pt x="12764" y="8836"/>
                    <a:pt x="12764" y="7364"/>
                    <a:pt x="12764" y="7364"/>
                  </a:cubicBezTo>
                  <a:close/>
                  <a:moveTo>
                    <a:pt x="13745" y="5891"/>
                  </a:moveTo>
                  <a:lnTo>
                    <a:pt x="7855" y="5891"/>
                  </a:lnTo>
                  <a:cubicBezTo>
                    <a:pt x="6770" y="5891"/>
                    <a:pt x="5891" y="6770"/>
                    <a:pt x="5891" y="7855"/>
                  </a:cubicBezTo>
                  <a:lnTo>
                    <a:pt x="5891" y="13745"/>
                  </a:lnTo>
                  <a:cubicBezTo>
                    <a:pt x="5891" y="14830"/>
                    <a:pt x="6770" y="15709"/>
                    <a:pt x="7855" y="15709"/>
                  </a:cubicBezTo>
                  <a:lnTo>
                    <a:pt x="13745" y="15709"/>
                  </a:lnTo>
                  <a:cubicBezTo>
                    <a:pt x="14830" y="15709"/>
                    <a:pt x="15709" y="14830"/>
                    <a:pt x="15709" y="13745"/>
                  </a:cubicBezTo>
                  <a:lnTo>
                    <a:pt x="15709" y="7855"/>
                  </a:lnTo>
                  <a:cubicBezTo>
                    <a:pt x="15709" y="6770"/>
                    <a:pt x="14830" y="5891"/>
                    <a:pt x="13745" y="5891"/>
                  </a:cubicBezTo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32577" y="2999661"/>
            <a:ext cx="2851553" cy="1134367"/>
            <a:chOff x="6532577" y="2999661"/>
            <a:chExt cx="2851553" cy="1134367"/>
          </a:xfrm>
        </p:grpSpPr>
        <p:sp>
          <p:nvSpPr>
            <p:cNvPr id="13" name="TextBox 15"/>
            <p:cNvSpPr txBox="1"/>
            <p:nvPr/>
          </p:nvSpPr>
          <p:spPr>
            <a:xfrm>
              <a:off x="6532577" y="2999661"/>
              <a:ext cx="16417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0070C0"/>
                  </a:solidFill>
                  <a:latin typeface="Montserrat" charset="0"/>
                  <a:ea typeface="Montserrat" charset="0"/>
                  <a:cs typeface="Montserrat" charset="0"/>
                </a:rPr>
                <a:t>HOUR HOURS </a:t>
              </a:r>
            </a:p>
          </p:txBody>
        </p:sp>
        <p:sp>
          <p:nvSpPr>
            <p:cNvPr id="14" name="TextBox 16"/>
            <p:cNvSpPr txBox="1"/>
            <p:nvPr/>
          </p:nvSpPr>
          <p:spPr>
            <a:xfrm>
              <a:off x="6532577" y="3349198"/>
              <a:ext cx="285155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532577" y="4228780"/>
            <a:ext cx="2851553" cy="1134367"/>
            <a:chOff x="6532577" y="4228780"/>
            <a:chExt cx="2851553" cy="1134367"/>
          </a:xfrm>
        </p:grpSpPr>
        <p:sp>
          <p:nvSpPr>
            <p:cNvPr id="15" name="TextBox 17"/>
            <p:cNvSpPr txBox="1"/>
            <p:nvPr/>
          </p:nvSpPr>
          <p:spPr>
            <a:xfrm>
              <a:off x="6532577" y="4228780"/>
              <a:ext cx="1511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0070C0"/>
                  </a:solidFill>
                  <a:latin typeface="Montserrat" charset="0"/>
                  <a:ea typeface="Montserrat" charset="0"/>
                  <a:cs typeface="Montserrat" charset="0"/>
                </a:rPr>
                <a:t>CONTACT US</a:t>
              </a: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6532577" y="4578317"/>
              <a:ext cx="285155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pic>
        <p:nvPicPr>
          <p:cNvPr id="21" name="Picture Placeholder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8" r="6808"/>
          <a:stretch>
            <a:fillRect/>
          </a:stretch>
        </p:blipFill>
        <p:spPr>
          <a:xfrm>
            <a:off x="0" y="0"/>
            <a:ext cx="5938960" cy="687324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82127" y="320178"/>
            <a:ext cx="2133918" cy="772961"/>
            <a:chOff x="1122030" y="210148"/>
            <a:chExt cx="2133916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46000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89"/>
          <a:stretch/>
        </p:blipFill>
        <p:spPr>
          <a:xfrm>
            <a:off x="0" y="-14514"/>
            <a:ext cx="12192000" cy="6901542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4204379" y="1409475"/>
            <a:ext cx="3745140" cy="3745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2"/>
          <p:cNvSpPr txBox="1"/>
          <p:nvPr/>
        </p:nvSpPr>
        <p:spPr>
          <a:xfrm>
            <a:off x="3466411" y="2589548"/>
            <a:ext cx="5221077" cy="1308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088205"/>
            <a:r>
              <a:rPr lang="zh-CN" altLang="en-US" sz="6000" b="1" dirty="0" smtClean="0">
                <a:solidFill>
                  <a:srgbClr val="0070C0"/>
                </a:solidFill>
                <a:latin typeface="陈继世-硬笔行书" panose="02010609030101010101" pitchFamily="49" charset="-122"/>
                <a:ea typeface="陈继世-硬笔行书" panose="02010609030101010101" pitchFamily="49" charset="-122"/>
                <a:cs typeface="Open Sans" pitchFamily="34" charset="0"/>
              </a:rPr>
              <a:t>教学准备</a:t>
            </a:r>
            <a:endParaRPr lang="en-US" altLang="zh-CN" sz="6000" b="1" dirty="0" smtClean="0">
              <a:solidFill>
                <a:srgbClr val="0070C0"/>
              </a:solidFill>
              <a:latin typeface="陈继世-硬笔行书" panose="02010609030101010101" pitchFamily="49" charset="-122"/>
              <a:ea typeface="陈继世-硬笔行书" panose="02010609030101010101" pitchFamily="49" charset="-122"/>
              <a:cs typeface="Open Sans" pitchFamily="34" charset="0"/>
            </a:endParaRPr>
          </a:p>
          <a:p>
            <a:pPr algn="ctr" defTabSz="1088205"/>
            <a:r>
              <a:rPr lang="en-US" altLang="zh-CN" sz="2500" dirty="0" smtClean="0">
                <a:solidFill>
                  <a:srgbClr val="0070C0"/>
                </a:solidFill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TEACHING PREPARATION</a:t>
            </a:r>
            <a:endParaRPr lang="en-AU" sz="2500" dirty="0">
              <a:solidFill>
                <a:srgbClr val="0070C0"/>
              </a:solidFill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953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876627" cy="772961"/>
            <a:chOff x="1122030" y="210148"/>
            <a:chExt cx="2876624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9" name="7 Rectángulo redondeado"/>
          <p:cNvSpPr/>
          <p:nvPr/>
        </p:nvSpPr>
        <p:spPr bwMode="auto">
          <a:xfrm>
            <a:off x="1132835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0" name="8 Rectángulo redondeado"/>
          <p:cNvSpPr/>
          <p:nvPr/>
        </p:nvSpPr>
        <p:spPr bwMode="auto">
          <a:xfrm>
            <a:off x="3197262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1" name="9 Rectángulo redondeado"/>
          <p:cNvSpPr/>
          <p:nvPr/>
        </p:nvSpPr>
        <p:spPr bwMode="auto">
          <a:xfrm>
            <a:off x="5258375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2" name="10 Rectángulo redondeado"/>
          <p:cNvSpPr/>
          <p:nvPr/>
        </p:nvSpPr>
        <p:spPr bwMode="auto">
          <a:xfrm>
            <a:off x="7319486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11 Rectángulo redondeado"/>
          <p:cNvSpPr/>
          <p:nvPr/>
        </p:nvSpPr>
        <p:spPr bwMode="auto">
          <a:xfrm>
            <a:off x="9377282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9 Rectángulo"/>
          <p:cNvSpPr/>
          <p:nvPr/>
        </p:nvSpPr>
        <p:spPr bwMode="auto">
          <a:xfrm>
            <a:off x="1114837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9 Rectángulo"/>
          <p:cNvSpPr/>
          <p:nvPr/>
        </p:nvSpPr>
        <p:spPr bwMode="auto">
          <a:xfrm>
            <a:off x="3179265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9 Rectángulo"/>
          <p:cNvSpPr/>
          <p:nvPr/>
        </p:nvSpPr>
        <p:spPr bwMode="auto">
          <a:xfrm>
            <a:off x="5240377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9 Rectángulo"/>
          <p:cNvSpPr/>
          <p:nvPr/>
        </p:nvSpPr>
        <p:spPr bwMode="auto">
          <a:xfrm>
            <a:off x="7301488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8" name="9 Rectángulo"/>
          <p:cNvSpPr/>
          <p:nvPr/>
        </p:nvSpPr>
        <p:spPr bwMode="auto">
          <a:xfrm>
            <a:off x="9359284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9" name="Textbox 1"/>
          <p:cNvSpPr/>
          <p:nvPr/>
        </p:nvSpPr>
        <p:spPr>
          <a:xfrm>
            <a:off x="1114835" y="5376843"/>
            <a:ext cx="1907780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SLIDES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Textbox 1"/>
          <p:cNvSpPr/>
          <p:nvPr/>
        </p:nvSpPr>
        <p:spPr>
          <a:xfrm>
            <a:off x="3170970" y="5387710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Textbox 1"/>
          <p:cNvSpPr/>
          <p:nvPr/>
        </p:nvSpPr>
        <p:spPr>
          <a:xfrm>
            <a:off x="5240378" y="5398576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7319487" y="5398715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CREATIVITY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3" name="Textbox 1"/>
          <p:cNvSpPr/>
          <p:nvPr/>
        </p:nvSpPr>
        <p:spPr>
          <a:xfrm>
            <a:off x="9377283" y="5401845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INNOVATION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4" name="23 Arco"/>
          <p:cNvSpPr/>
          <p:nvPr/>
        </p:nvSpPr>
        <p:spPr>
          <a:xfrm flipV="1">
            <a:off x="2366294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5" name="35 Rectángulo"/>
          <p:cNvSpPr/>
          <p:nvPr/>
        </p:nvSpPr>
        <p:spPr>
          <a:xfrm>
            <a:off x="2253222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6" name="25 Arco"/>
          <p:cNvSpPr/>
          <p:nvPr/>
        </p:nvSpPr>
        <p:spPr>
          <a:xfrm flipV="1">
            <a:off x="4426483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7" name="35 Rectángulo"/>
          <p:cNvSpPr/>
          <p:nvPr/>
        </p:nvSpPr>
        <p:spPr>
          <a:xfrm>
            <a:off x="4313412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8" name="27 Arco"/>
          <p:cNvSpPr/>
          <p:nvPr/>
        </p:nvSpPr>
        <p:spPr>
          <a:xfrm flipV="1">
            <a:off x="6483776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9" name="35 Rectángulo"/>
          <p:cNvSpPr/>
          <p:nvPr/>
        </p:nvSpPr>
        <p:spPr>
          <a:xfrm>
            <a:off x="6370704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3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30" name="29 Arco"/>
          <p:cNvSpPr/>
          <p:nvPr/>
        </p:nvSpPr>
        <p:spPr>
          <a:xfrm flipV="1">
            <a:off x="8536505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31" name="35 Rectángulo"/>
          <p:cNvSpPr/>
          <p:nvPr/>
        </p:nvSpPr>
        <p:spPr>
          <a:xfrm>
            <a:off x="8423433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4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397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876627" cy="772961"/>
            <a:chOff x="1122030" y="210148"/>
            <a:chExt cx="2876624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9" name="Group 72"/>
          <p:cNvGrpSpPr/>
          <p:nvPr/>
        </p:nvGrpSpPr>
        <p:grpSpPr>
          <a:xfrm>
            <a:off x="667342" y="3151185"/>
            <a:ext cx="1482803" cy="1083132"/>
            <a:chOff x="5776018" y="1609114"/>
            <a:chExt cx="1112102" cy="812349"/>
          </a:xfrm>
        </p:grpSpPr>
        <p:sp>
          <p:nvSpPr>
            <p:cNvPr id="10" name="Text Placeholder 3"/>
            <p:cNvSpPr txBox="1">
              <a:spLocks/>
            </p:cNvSpPr>
            <p:nvPr/>
          </p:nvSpPr>
          <p:spPr>
            <a:xfrm>
              <a:off x="5969206" y="1609114"/>
              <a:ext cx="72572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</a:rPr>
                <a:t>First Step</a:t>
              </a:r>
            </a:p>
          </p:txBody>
        </p:sp>
        <p:sp>
          <p:nvSpPr>
            <p:cNvPr id="11" name="Text Placeholder 3"/>
            <p:cNvSpPr txBox="1">
              <a:spLocks/>
            </p:cNvSpPr>
            <p:nvPr/>
          </p:nvSpPr>
          <p:spPr>
            <a:xfrm>
              <a:off x="5776018" y="1902090"/>
              <a:ext cx="1112102" cy="5193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1219170">
                <a:spcBef>
                  <a:spcPct val="20000"/>
                </a:spcBef>
                <a:defRPr/>
              </a:pP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Group 72"/>
          <p:cNvGrpSpPr/>
          <p:nvPr/>
        </p:nvGrpSpPr>
        <p:grpSpPr>
          <a:xfrm>
            <a:off x="3389210" y="3152936"/>
            <a:ext cx="1520272" cy="1122356"/>
            <a:chOff x="5795240" y="1548154"/>
            <a:chExt cx="1140204" cy="841767"/>
          </a:xfrm>
        </p:grpSpPr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5868899" y="1548154"/>
              <a:ext cx="954444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2"/>
                  </a:solidFill>
                </a:rPr>
                <a:t>Second Step</a:t>
              </a:r>
            </a:p>
          </p:txBody>
        </p:sp>
        <p:sp>
          <p:nvSpPr>
            <p:cNvPr id="14" name="Text Placeholder 3"/>
            <p:cNvSpPr txBox="1">
              <a:spLocks/>
            </p:cNvSpPr>
            <p:nvPr/>
          </p:nvSpPr>
          <p:spPr>
            <a:xfrm>
              <a:off x="5795240" y="1870548"/>
              <a:ext cx="1140204" cy="5193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1219170">
                <a:spcBef>
                  <a:spcPct val="20000"/>
                </a:spcBef>
                <a:defRPr/>
              </a:pP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Group 72"/>
          <p:cNvGrpSpPr/>
          <p:nvPr/>
        </p:nvGrpSpPr>
        <p:grpSpPr>
          <a:xfrm>
            <a:off x="6132739" y="3155067"/>
            <a:ext cx="1536188" cy="1103183"/>
            <a:chOff x="5777358" y="1537993"/>
            <a:chExt cx="1152141" cy="827387"/>
          </a:xfrm>
        </p:grpSpPr>
        <p:sp>
          <p:nvSpPr>
            <p:cNvPr id="16" name="Text Placeholder 3"/>
            <p:cNvSpPr txBox="1">
              <a:spLocks/>
            </p:cNvSpPr>
            <p:nvPr/>
          </p:nvSpPr>
          <p:spPr>
            <a:xfrm>
              <a:off x="5953397" y="1537993"/>
              <a:ext cx="797381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3"/>
                  </a:solidFill>
                </a:rPr>
                <a:t>Third Step</a:t>
              </a:r>
            </a:p>
          </p:txBody>
        </p:sp>
        <p:sp>
          <p:nvSpPr>
            <p:cNvPr id="17" name="Text Placeholder 3"/>
            <p:cNvSpPr txBox="1">
              <a:spLocks/>
            </p:cNvSpPr>
            <p:nvPr/>
          </p:nvSpPr>
          <p:spPr>
            <a:xfrm>
              <a:off x="5777358" y="1846007"/>
              <a:ext cx="1152141" cy="5193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1219170">
                <a:spcBef>
                  <a:spcPct val="20000"/>
                </a:spcBef>
                <a:defRPr/>
              </a:pP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Group 72"/>
          <p:cNvGrpSpPr/>
          <p:nvPr/>
        </p:nvGrpSpPr>
        <p:grpSpPr>
          <a:xfrm>
            <a:off x="8857751" y="3160196"/>
            <a:ext cx="1488707" cy="1103495"/>
            <a:chOff x="5765808" y="1545687"/>
            <a:chExt cx="1116530" cy="827621"/>
          </a:xfrm>
        </p:grpSpPr>
        <p:sp>
          <p:nvSpPr>
            <p:cNvPr id="19" name="Text Placeholder 3"/>
            <p:cNvSpPr txBox="1">
              <a:spLocks/>
            </p:cNvSpPr>
            <p:nvPr/>
          </p:nvSpPr>
          <p:spPr>
            <a:xfrm>
              <a:off x="5917223" y="1545687"/>
              <a:ext cx="834123" cy="169325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467" b="1" dirty="0">
                  <a:solidFill>
                    <a:schemeClr val="accent4"/>
                  </a:solidFill>
                </a:rPr>
                <a:t>Fourth Step</a:t>
              </a:r>
            </a:p>
          </p:txBody>
        </p:sp>
        <p:sp>
          <p:nvSpPr>
            <p:cNvPr id="20" name="Text Placeholder 3"/>
            <p:cNvSpPr txBox="1">
              <a:spLocks/>
            </p:cNvSpPr>
            <p:nvPr/>
          </p:nvSpPr>
          <p:spPr>
            <a:xfrm>
              <a:off x="5765808" y="1853935"/>
              <a:ext cx="1116530" cy="5193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1219170">
                <a:spcBef>
                  <a:spcPct val="20000"/>
                </a:spcBef>
                <a:defRPr/>
              </a:pP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Chevron 42"/>
          <p:cNvSpPr/>
          <p:nvPr/>
        </p:nvSpPr>
        <p:spPr>
          <a:xfrm>
            <a:off x="2348697" y="2797440"/>
            <a:ext cx="918852" cy="1997043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2" name="Chevron 63"/>
          <p:cNvSpPr/>
          <p:nvPr/>
        </p:nvSpPr>
        <p:spPr>
          <a:xfrm>
            <a:off x="5080969" y="2797440"/>
            <a:ext cx="918852" cy="1997043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3" name="Chevron 67"/>
          <p:cNvSpPr/>
          <p:nvPr/>
        </p:nvSpPr>
        <p:spPr>
          <a:xfrm>
            <a:off x="7821382" y="2797440"/>
            <a:ext cx="918852" cy="1997043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Chevron 86"/>
          <p:cNvSpPr/>
          <p:nvPr/>
        </p:nvSpPr>
        <p:spPr>
          <a:xfrm>
            <a:off x="10593360" y="2797440"/>
            <a:ext cx="918852" cy="1997043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FFC000"/>
              </a:solidFill>
            </a:endParaRPr>
          </a:p>
        </p:txBody>
      </p:sp>
      <p:grpSp>
        <p:nvGrpSpPr>
          <p:cNvPr id="25" name="Group 134"/>
          <p:cNvGrpSpPr/>
          <p:nvPr/>
        </p:nvGrpSpPr>
        <p:grpSpPr>
          <a:xfrm>
            <a:off x="2213529" y="3363267"/>
            <a:ext cx="864665" cy="865389"/>
            <a:chOff x="3287425" y="1417883"/>
            <a:chExt cx="648499" cy="649042"/>
          </a:xfrm>
        </p:grpSpPr>
        <p:sp>
          <p:nvSpPr>
            <p:cNvPr id="26" name="Oval 41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7" name="Oval 50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grpSp>
        <p:nvGrpSpPr>
          <p:cNvPr id="28" name="Group 129"/>
          <p:cNvGrpSpPr/>
          <p:nvPr/>
        </p:nvGrpSpPr>
        <p:grpSpPr>
          <a:xfrm>
            <a:off x="4971256" y="3363267"/>
            <a:ext cx="864665" cy="865389"/>
            <a:chOff x="2779491" y="2517212"/>
            <a:chExt cx="648499" cy="649042"/>
          </a:xfrm>
        </p:grpSpPr>
        <p:sp>
          <p:nvSpPr>
            <p:cNvPr id="29" name="Oval 52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" name="Oval 53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31" name="Group 130"/>
          <p:cNvGrpSpPr/>
          <p:nvPr/>
        </p:nvGrpSpPr>
        <p:grpSpPr>
          <a:xfrm>
            <a:off x="7715245" y="3363267"/>
            <a:ext cx="864665" cy="865389"/>
            <a:chOff x="3287425" y="3613920"/>
            <a:chExt cx="648499" cy="649042"/>
          </a:xfrm>
        </p:grpSpPr>
        <p:sp>
          <p:nvSpPr>
            <p:cNvPr id="32" name="Oval 56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3" name="Oval 59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34" name="Group 133"/>
          <p:cNvGrpSpPr/>
          <p:nvPr/>
        </p:nvGrpSpPr>
        <p:grpSpPr>
          <a:xfrm>
            <a:off x="10463975" y="3363267"/>
            <a:ext cx="864665" cy="865389"/>
            <a:chOff x="5249342" y="1406453"/>
            <a:chExt cx="648499" cy="649042"/>
          </a:xfrm>
        </p:grpSpPr>
        <p:sp>
          <p:nvSpPr>
            <p:cNvPr id="35" name="Oval 68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6" name="Oval 69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0 4</a:t>
              </a:r>
              <a:endParaRPr lang="en-US" sz="1600" b="1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7" name="Arc 72"/>
          <p:cNvSpPr/>
          <p:nvPr/>
        </p:nvSpPr>
        <p:spPr>
          <a:xfrm rot="19051047">
            <a:off x="2790438" y="2361236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Arc 73"/>
          <p:cNvSpPr/>
          <p:nvPr/>
        </p:nvSpPr>
        <p:spPr>
          <a:xfrm rot="13500000" flipH="1">
            <a:off x="5585676" y="3108799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9" name="Arc 74"/>
          <p:cNvSpPr/>
          <p:nvPr/>
        </p:nvSpPr>
        <p:spPr>
          <a:xfrm rot="19051047">
            <a:off x="8531923" y="2386837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662100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  <p:bldP spid="23" grpId="0" animBg="1"/>
      <p:bldP spid="24" grpId="0" animBg="1"/>
      <p:bldP spid="37" grpId="0" animBg="1"/>
      <p:bldP spid="38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876627" cy="772961"/>
            <a:chOff x="1122030" y="210148"/>
            <a:chExt cx="2876624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pic>
        <p:nvPicPr>
          <p:cNvPr id="9" name="Shape 4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289" y="0"/>
            <a:ext cx="10287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35"/>
          <p:cNvSpPr txBox="1"/>
          <p:nvPr/>
        </p:nvSpPr>
        <p:spPr>
          <a:xfrm>
            <a:off x="1515263" y="2239945"/>
            <a:ext cx="3103573" cy="1060704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ctr">
              <a:buSzPct val="25000"/>
            </a:pPr>
            <a:r>
              <a:rPr lang="en-US" sz="3300" dirty="0">
                <a:solidFill>
                  <a:schemeClr val="dk2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A LITTLE BIT</a:t>
            </a:r>
          </a:p>
          <a:p>
            <a:pPr algn="ctr">
              <a:buSzPct val="25000"/>
            </a:pPr>
            <a:r>
              <a:rPr lang="en-US" sz="3300" dirty="0">
                <a:solidFill>
                  <a:schemeClr val="dk2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OF HISTORY</a:t>
            </a:r>
          </a:p>
        </p:txBody>
      </p:sp>
      <p:sp>
        <p:nvSpPr>
          <p:cNvPr id="13" name="Shape 38"/>
          <p:cNvSpPr/>
          <p:nvPr/>
        </p:nvSpPr>
        <p:spPr>
          <a:xfrm>
            <a:off x="1849820" y="5073851"/>
            <a:ext cx="25488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45712" tIns="22851" rIns="45712" bIns="22851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4" name="Shape 39"/>
          <p:cNvSpPr txBox="1"/>
          <p:nvPr/>
        </p:nvSpPr>
        <p:spPr>
          <a:xfrm>
            <a:off x="2080351" y="5169468"/>
            <a:ext cx="2049600" cy="230851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ctr">
              <a:buSzPct val="25000"/>
            </a:pPr>
            <a:r>
              <a:rPr lang="en-US" sz="1200" spc="300">
                <a:solidFill>
                  <a:schemeClr val="bg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LEARN MORE</a:t>
            </a:r>
          </a:p>
        </p:txBody>
      </p:sp>
      <p:sp>
        <p:nvSpPr>
          <p:cNvPr id="15" name="Shape 40"/>
          <p:cNvSpPr txBox="1"/>
          <p:nvPr/>
        </p:nvSpPr>
        <p:spPr>
          <a:xfrm>
            <a:off x="1331924" y="3442668"/>
            <a:ext cx="3470251" cy="1500451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1067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67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200</a:t>
            </a:r>
            <a:r>
              <a:rPr lang="zh-CN" altLang="en-US" sz="1067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字以内，据统计每页幻灯片的最好控制在  </a:t>
            </a:r>
            <a:r>
              <a:rPr lang="en-US" altLang="zh-CN" sz="1067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5</a:t>
            </a:r>
            <a:r>
              <a:rPr lang="zh-CN" altLang="en-US" sz="1067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分钟之内。此处添加详细文本描述</a:t>
            </a:r>
            <a:endParaRPr lang="en-US" sz="1067" spc="400" dirty="0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239036807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876627" cy="772961"/>
            <a:chOff x="1122030" y="210148"/>
            <a:chExt cx="2876624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9" name="5 Elipse"/>
          <p:cNvSpPr>
            <a:spLocks noChangeAspect="1"/>
          </p:cNvSpPr>
          <p:nvPr/>
        </p:nvSpPr>
        <p:spPr>
          <a:xfrm>
            <a:off x="6293579" y="2290895"/>
            <a:ext cx="2865690" cy="286569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pSp>
        <p:nvGrpSpPr>
          <p:cNvPr id="10" name="6 Grupo"/>
          <p:cNvGrpSpPr>
            <a:grpSpLocks noChangeAspect="1"/>
          </p:cNvGrpSpPr>
          <p:nvPr/>
        </p:nvGrpSpPr>
        <p:grpSpPr>
          <a:xfrm>
            <a:off x="6000283" y="2145722"/>
            <a:ext cx="1404484" cy="1321663"/>
            <a:chOff x="13197955" y="3702053"/>
            <a:chExt cx="3682543" cy="3465385"/>
          </a:xfrm>
        </p:grpSpPr>
        <p:sp>
          <p:nvSpPr>
            <p:cNvPr id="11" name="37 Elipse"/>
            <p:cNvSpPr>
              <a:spLocks noChangeAspect="1"/>
            </p:cNvSpPr>
            <p:nvPr/>
          </p:nvSpPr>
          <p:spPr>
            <a:xfrm>
              <a:off x="13757671" y="4044611"/>
              <a:ext cx="2780268" cy="27802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spc="300" dirty="0">
                  <a:solidFill>
                    <a:schemeClr val="tx1"/>
                  </a:solidFill>
                  <a:latin typeface="Impact" panose="020B0806030902050204" pitchFamily="34" charset="0"/>
                </a:rPr>
                <a:t>65</a:t>
              </a:r>
              <a:r>
                <a:rPr lang="es-MX" sz="2000" spc="3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2000" spc="3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38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" name="39 Elipse"/>
            <p:cNvSpPr>
              <a:spLocks noChangeAspect="1"/>
            </p:cNvSpPr>
            <p:nvPr/>
          </p:nvSpPr>
          <p:spPr>
            <a:xfrm>
              <a:off x="13197955" y="4918372"/>
              <a:ext cx="495055" cy="4950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40 Grupo"/>
          <p:cNvGrpSpPr>
            <a:grpSpLocks noChangeAspect="1"/>
          </p:cNvGrpSpPr>
          <p:nvPr/>
        </p:nvGrpSpPr>
        <p:grpSpPr>
          <a:xfrm flipH="1">
            <a:off x="8646156" y="2747518"/>
            <a:ext cx="844944" cy="813496"/>
            <a:chOff x="13281148" y="3702053"/>
            <a:chExt cx="3599350" cy="3465385"/>
          </a:xfrm>
        </p:grpSpPr>
        <p:sp>
          <p:nvSpPr>
            <p:cNvPr id="15" name="41 Elipse"/>
            <p:cNvSpPr>
              <a:spLocks noChangeAspect="1"/>
            </p:cNvSpPr>
            <p:nvPr/>
          </p:nvSpPr>
          <p:spPr>
            <a:xfrm>
              <a:off x="13884716" y="4171661"/>
              <a:ext cx="2526174" cy="25261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tx1"/>
                  </a:solidFill>
                  <a:latin typeface="Impact" panose="020B0806030902050204" pitchFamily="34" charset="0"/>
                </a:rPr>
                <a:t>36</a:t>
              </a:r>
              <a:r>
                <a:rPr lang="es-MX" sz="12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12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42 Elipse"/>
            <p:cNvSpPr>
              <a:spLocks noChangeAspect="1"/>
            </p:cNvSpPr>
            <p:nvPr/>
          </p:nvSpPr>
          <p:spPr>
            <a:xfrm>
              <a:off x="13415112" y="3702053"/>
              <a:ext cx="3465386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43 Elipse"/>
            <p:cNvSpPr>
              <a:spLocks noChangeAspect="1"/>
            </p:cNvSpPr>
            <p:nvPr/>
          </p:nvSpPr>
          <p:spPr>
            <a:xfrm>
              <a:off x="13281148" y="3985991"/>
              <a:ext cx="803457" cy="8034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44 Grupo"/>
          <p:cNvGrpSpPr>
            <a:grpSpLocks noChangeAspect="1"/>
          </p:cNvGrpSpPr>
          <p:nvPr/>
        </p:nvGrpSpPr>
        <p:grpSpPr>
          <a:xfrm>
            <a:off x="6776722" y="4337190"/>
            <a:ext cx="1119200" cy="1119200"/>
            <a:chOff x="13415113" y="3702053"/>
            <a:chExt cx="3465385" cy="3465385"/>
          </a:xfrm>
        </p:grpSpPr>
        <p:sp>
          <p:nvSpPr>
            <p:cNvPr id="19" name="45 Elipse"/>
            <p:cNvSpPr>
              <a:spLocks noChangeAspect="1"/>
            </p:cNvSpPr>
            <p:nvPr/>
          </p:nvSpPr>
          <p:spPr>
            <a:xfrm>
              <a:off x="13750898" y="4037838"/>
              <a:ext cx="2793815" cy="27938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spc="300" dirty="0">
                  <a:solidFill>
                    <a:schemeClr val="tx1"/>
                  </a:solidFill>
                  <a:latin typeface="Impact" panose="020B0806030902050204" pitchFamily="34" charset="0"/>
                </a:rPr>
                <a:t>55</a:t>
              </a:r>
              <a:r>
                <a:rPr lang="es-MX" sz="2000" spc="3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2000" spc="3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46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47 Elipse"/>
            <p:cNvSpPr>
              <a:spLocks noChangeAspect="1"/>
            </p:cNvSpPr>
            <p:nvPr/>
          </p:nvSpPr>
          <p:spPr>
            <a:xfrm>
              <a:off x="13450912" y="6177327"/>
              <a:ext cx="495055" cy="4950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2" name="Textbox 1"/>
          <p:cNvSpPr/>
          <p:nvPr/>
        </p:nvSpPr>
        <p:spPr>
          <a:xfrm>
            <a:off x="4430080" y="2465157"/>
            <a:ext cx="1570203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1"/>
          <p:cNvSpPr/>
          <p:nvPr/>
        </p:nvSpPr>
        <p:spPr>
          <a:xfrm>
            <a:off x="5222927" y="5014441"/>
            <a:ext cx="1570844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Textbox 1"/>
          <p:cNvSpPr/>
          <p:nvPr/>
        </p:nvSpPr>
        <p:spPr>
          <a:xfrm>
            <a:off x="9515120" y="2581717"/>
            <a:ext cx="1657633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" name="54 Grupo"/>
          <p:cNvGrpSpPr>
            <a:grpSpLocks noChangeAspect="1"/>
          </p:cNvGrpSpPr>
          <p:nvPr/>
        </p:nvGrpSpPr>
        <p:grpSpPr>
          <a:xfrm flipH="1">
            <a:off x="8422219" y="4097360"/>
            <a:ext cx="879371" cy="879371"/>
            <a:chOff x="13415113" y="3702053"/>
            <a:chExt cx="3465385" cy="3465385"/>
          </a:xfrm>
        </p:grpSpPr>
        <p:sp>
          <p:nvSpPr>
            <p:cNvPr id="26" name="55 Elipse"/>
            <p:cNvSpPr>
              <a:spLocks noChangeAspect="1"/>
            </p:cNvSpPr>
            <p:nvPr/>
          </p:nvSpPr>
          <p:spPr>
            <a:xfrm>
              <a:off x="13750898" y="4037838"/>
              <a:ext cx="2793815" cy="27938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500" dirty="0">
                  <a:solidFill>
                    <a:schemeClr val="tx1"/>
                  </a:solidFill>
                  <a:latin typeface="Impact" panose="020B0806030902050204" pitchFamily="34" charset="0"/>
                </a:rPr>
                <a:t>39</a:t>
              </a:r>
              <a:r>
                <a:rPr lang="es-MX" sz="15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15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56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57 Elipse"/>
            <p:cNvSpPr>
              <a:spLocks noChangeAspect="1"/>
            </p:cNvSpPr>
            <p:nvPr/>
          </p:nvSpPr>
          <p:spPr>
            <a:xfrm>
              <a:off x="13450912" y="6177327"/>
              <a:ext cx="495055" cy="4950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9" name="Textbox 1"/>
          <p:cNvSpPr/>
          <p:nvPr/>
        </p:nvSpPr>
        <p:spPr>
          <a:xfrm>
            <a:off x="9335057" y="4569167"/>
            <a:ext cx="1672250" cy="87300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46125" y="3166073"/>
            <a:ext cx="3469653" cy="1839594"/>
            <a:chOff x="676288" y="3712164"/>
            <a:chExt cx="2339102" cy="1839594"/>
          </a:xfrm>
        </p:grpSpPr>
        <p:sp>
          <p:nvSpPr>
            <p:cNvPr id="31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2" name="TextBox 18"/>
            <p:cNvSpPr txBox="1"/>
            <p:nvPr/>
          </p:nvSpPr>
          <p:spPr>
            <a:xfrm>
              <a:off x="676289" y="4351429"/>
              <a:ext cx="22403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4740749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2" grpId="0"/>
      <p:bldP spid="23" grpId="0"/>
      <p:bldP spid="24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57"/>
          <a:stretch/>
        </p:blipFill>
        <p:spPr>
          <a:xfrm>
            <a:off x="-1" y="0"/>
            <a:ext cx="12201525" cy="68770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204379" y="1409475"/>
            <a:ext cx="3745140" cy="3745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2"/>
          <p:cNvSpPr txBox="1"/>
          <p:nvPr/>
        </p:nvSpPr>
        <p:spPr>
          <a:xfrm>
            <a:off x="3466411" y="2589548"/>
            <a:ext cx="5221077" cy="1308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088205"/>
            <a:r>
              <a:rPr lang="zh-CN" altLang="en-US" sz="6000" b="1" dirty="0" smtClean="0">
                <a:solidFill>
                  <a:srgbClr val="0070C0"/>
                </a:solidFill>
                <a:latin typeface="陈继世-硬笔行书" panose="02010609030101010101" pitchFamily="49" charset="-122"/>
                <a:ea typeface="陈继世-硬笔行书" panose="02010609030101010101" pitchFamily="49" charset="-122"/>
                <a:cs typeface="Open Sans" pitchFamily="34" charset="0"/>
              </a:rPr>
              <a:t>教学过程</a:t>
            </a:r>
            <a:endParaRPr lang="en-US" altLang="zh-CN" sz="6000" b="1" dirty="0" smtClean="0">
              <a:solidFill>
                <a:srgbClr val="0070C0"/>
              </a:solidFill>
              <a:latin typeface="陈继世-硬笔行书" panose="02010609030101010101" pitchFamily="49" charset="-122"/>
              <a:ea typeface="陈继世-硬笔行书" panose="02010609030101010101" pitchFamily="49" charset="-122"/>
              <a:cs typeface="Open Sans" pitchFamily="34" charset="0"/>
            </a:endParaRPr>
          </a:p>
          <a:p>
            <a:pPr algn="ctr" defTabSz="1088205"/>
            <a:r>
              <a:rPr lang="en-US" altLang="zh-CN" sz="2500" dirty="0" smtClean="0">
                <a:solidFill>
                  <a:srgbClr val="0070C0"/>
                </a:solidFill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TEACHING PROCESS </a:t>
            </a:r>
            <a:endParaRPr lang="en-AU" sz="2500" dirty="0">
              <a:solidFill>
                <a:srgbClr val="0070C0"/>
              </a:solidFill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706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416566" cy="772961"/>
            <a:chOff x="1122030" y="210148"/>
            <a:chExt cx="241656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9" name="Group 3"/>
          <p:cNvGrpSpPr/>
          <p:nvPr/>
        </p:nvGrpSpPr>
        <p:grpSpPr>
          <a:xfrm>
            <a:off x="4222570" y="3196417"/>
            <a:ext cx="3746861" cy="3515306"/>
            <a:chOff x="4222570" y="3268989"/>
            <a:chExt cx="3746861" cy="3515306"/>
          </a:xfrm>
        </p:grpSpPr>
        <p:pic>
          <p:nvPicPr>
            <p:cNvPr id="10" name="Picture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22570" y="3268989"/>
              <a:ext cx="3746861" cy="3515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" name="Group 7"/>
            <p:cNvGrpSpPr/>
            <p:nvPr/>
          </p:nvGrpSpPr>
          <p:grpSpPr>
            <a:xfrm>
              <a:off x="4640809" y="3702483"/>
              <a:ext cx="3029172" cy="1710230"/>
              <a:chOff x="4640809" y="3464358"/>
              <a:chExt cx="3029172" cy="1710230"/>
            </a:xfrm>
          </p:grpSpPr>
          <p:sp>
            <p:nvSpPr>
              <p:cNvPr id="12" name="Rectangle 44"/>
              <p:cNvSpPr>
                <a:spLocks noChangeArrowheads="1"/>
              </p:cNvSpPr>
              <p:nvPr/>
            </p:nvSpPr>
            <p:spPr bwMode="auto">
              <a:xfrm>
                <a:off x="4640809" y="3464358"/>
                <a:ext cx="3029172" cy="171023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" name="Freeform 46"/>
              <p:cNvSpPr>
                <a:spLocks/>
              </p:cNvSpPr>
              <p:nvPr/>
            </p:nvSpPr>
            <p:spPr bwMode="auto">
              <a:xfrm>
                <a:off x="4640809" y="3464358"/>
                <a:ext cx="3029172" cy="1710230"/>
              </a:xfrm>
              <a:custGeom>
                <a:avLst/>
                <a:gdLst>
                  <a:gd name="T0" fmla="*/ 2513 w 2513"/>
                  <a:gd name="T1" fmla="*/ 0 h 1561"/>
                  <a:gd name="T2" fmla="*/ 0 w 2513"/>
                  <a:gd name="T3" fmla="*/ 0 h 1561"/>
                  <a:gd name="T4" fmla="*/ 0 w 2513"/>
                  <a:gd name="T5" fmla="*/ 1561 h 1561"/>
                  <a:gd name="T6" fmla="*/ 2513 w 2513"/>
                  <a:gd name="T7" fmla="*/ 0 h 1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3" h="1561">
                    <a:moveTo>
                      <a:pt x="2513" y="0"/>
                    </a:moveTo>
                    <a:lnTo>
                      <a:pt x="0" y="0"/>
                    </a:lnTo>
                    <a:lnTo>
                      <a:pt x="0" y="1561"/>
                    </a:lnTo>
                    <a:lnTo>
                      <a:pt x="2513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14" name="Freeform 51"/>
          <p:cNvSpPr>
            <a:spLocks noEditPoints="1"/>
          </p:cNvSpPr>
          <p:nvPr/>
        </p:nvSpPr>
        <p:spPr bwMode="auto">
          <a:xfrm>
            <a:off x="5657088" y="4036256"/>
            <a:ext cx="887295" cy="888128"/>
          </a:xfrm>
          <a:custGeom>
            <a:avLst/>
            <a:gdLst>
              <a:gd name="T0" fmla="*/ 533 w 1065"/>
              <a:gd name="T1" fmla="*/ 0 h 1066"/>
              <a:gd name="T2" fmla="*/ 67 w 1065"/>
              <a:gd name="T3" fmla="*/ 999 h 1066"/>
              <a:gd name="T4" fmla="*/ 0 w 1065"/>
              <a:gd name="T5" fmla="*/ 1066 h 1066"/>
              <a:gd name="T6" fmla="*/ 1065 w 1065"/>
              <a:gd name="T7" fmla="*/ 267 h 1066"/>
              <a:gd name="T8" fmla="*/ 400 w 1065"/>
              <a:gd name="T9" fmla="*/ 999 h 1066"/>
              <a:gd name="T10" fmla="*/ 200 w 1065"/>
              <a:gd name="T11" fmla="*/ 866 h 1066"/>
              <a:gd name="T12" fmla="*/ 400 w 1065"/>
              <a:gd name="T13" fmla="*/ 999 h 1066"/>
              <a:gd name="T14" fmla="*/ 133 w 1065"/>
              <a:gd name="T15" fmla="*/ 733 h 1066"/>
              <a:gd name="T16" fmla="*/ 466 w 1065"/>
              <a:gd name="T17" fmla="*/ 666 h 1066"/>
              <a:gd name="T18" fmla="*/ 466 w 1065"/>
              <a:gd name="T19" fmla="*/ 600 h 1066"/>
              <a:gd name="T20" fmla="*/ 133 w 1065"/>
              <a:gd name="T21" fmla="*/ 533 h 1066"/>
              <a:gd name="T22" fmla="*/ 466 w 1065"/>
              <a:gd name="T23" fmla="*/ 600 h 1066"/>
              <a:gd name="T24" fmla="*/ 133 w 1065"/>
              <a:gd name="T25" fmla="*/ 466 h 1066"/>
              <a:gd name="T26" fmla="*/ 466 w 1065"/>
              <a:gd name="T27" fmla="*/ 400 h 1066"/>
              <a:gd name="T28" fmla="*/ 466 w 1065"/>
              <a:gd name="T29" fmla="*/ 333 h 1066"/>
              <a:gd name="T30" fmla="*/ 133 w 1065"/>
              <a:gd name="T31" fmla="*/ 267 h 1066"/>
              <a:gd name="T32" fmla="*/ 466 w 1065"/>
              <a:gd name="T33" fmla="*/ 333 h 1066"/>
              <a:gd name="T34" fmla="*/ 133 w 1065"/>
              <a:gd name="T35" fmla="*/ 200 h 1066"/>
              <a:gd name="T36" fmla="*/ 466 w 1065"/>
              <a:gd name="T37" fmla="*/ 134 h 1066"/>
              <a:gd name="T38" fmla="*/ 799 w 1065"/>
              <a:gd name="T39" fmla="*/ 932 h 1066"/>
              <a:gd name="T40" fmla="*/ 666 w 1065"/>
              <a:gd name="T41" fmla="*/ 799 h 1066"/>
              <a:gd name="T42" fmla="*/ 799 w 1065"/>
              <a:gd name="T43" fmla="*/ 932 h 1066"/>
              <a:gd name="T44" fmla="*/ 666 w 1065"/>
              <a:gd name="T45" fmla="*/ 733 h 1066"/>
              <a:gd name="T46" fmla="*/ 799 w 1065"/>
              <a:gd name="T47" fmla="*/ 600 h 1066"/>
              <a:gd name="T48" fmla="*/ 799 w 1065"/>
              <a:gd name="T49" fmla="*/ 533 h 1066"/>
              <a:gd name="T50" fmla="*/ 666 w 1065"/>
              <a:gd name="T51" fmla="*/ 400 h 1066"/>
              <a:gd name="T52" fmla="*/ 799 w 1065"/>
              <a:gd name="T53" fmla="*/ 533 h 1066"/>
              <a:gd name="T54" fmla="*/ 866 w 1065"/>
              <a:gd name="T55" fmla="*/ 932 h 1066"/>
              <a:gd name="T56" fmla="*/ 999 w 1065"/>
              <a:gd name="T57" fmla="*/ 799 h 1066"/>
              <a:gd name="T58" fmla="*/ 999 w 1065"/>
              <a:gd name="T59" fmla="*/ 733 h 1066"/>
              <a:gd name="T60" fmla="*/ 866 w 1065"/>
              <a:gd name="T61" fmla="*/ 600 h 1066"/>
              <a:gd name="T62" fmla="*/ 999 w 1065"/>
              <a:gd name="T63" fmla="*/ 733 h 1066"/>
              <a:gd name="T64" fmla="*/ 866 w 1065"/>
              <a:gd name="T65" fmla="*/ 533 h 1066"/>
              <a:gd name="T66" fmla="*/ 999 w 1065"/>
              <a:gd name="T67" fmla="*/ 400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65" h="1066">
                <a:moveTo>
                  <a:pt x="533" y="267"/>
                </a:moveTo>
                <a:lnTo>
                  <a:pt x="533" y="0"/>
                </a:lnTo>
                <a:lnTo>
                  <a:pt x="67" y="0"/>
                </a:lnTo>
                <a:lnTo>
                  <a:pt x="67" y="999"/>
                </a:lnTo>
                <a:lnTo>
                  <a:pt x="0" y="999"/>
                </a:lnTo>
                <a:lnTo>
                  <a:pt x="0" y="1066"/>
                </a:lnTo>
                <a:lnTo>
                  <a:pt x="1065" y="1066"/>
                </a:lnTo>
                <a:lnTo>
                  <a:pt x="1065" y="267"/>
                </a:lnTo>
                <a:lnTo>
                  <a:pt x="533" y="267"/>
                </a:lnTo>
                <a:close/>
                <a:moveTo>
                  <a:pt x="400" y="999"/>
                </a:moveTo>
                <a:lnTo>
                  <a:pt x="200" y="999"/>
                </a:lnTo>
                <a:lnTo>
                  <a:pt x="200" y="866"/>
                </a:lnTo>
                <a:lnTo>
                  <a:pt x="400" y="866"/>
                </a:lnTo>
                <a:lnTo>
                  <a:pt x="400" y="999"/>
                </a:lnTo>
                <a:close/>
                <a:moveTo>
                  <a:pt x="466" y="733"/>
                </a:moveTo>
                <a:lnTo>
                  <a:pt x="133" y="733"/>
                </a:lnTo>
                <a:lnTo>
                  <a:pt x="133" y="666"/>
                </a:lnTo>
                <a:lnTo>
                  <a:pt x="466" y="666"/>
                </a:lnTo>
                <a:lnTo>
                  <a:pt x="466" y="733"/>
                </a:lnTo>
                <a:close/>
                <a:moveTo>
                  <a:pt x="466" y="600"/>
                </a:moveTo>
                <a:lnTo>
                  <a:pt x="133" y="600"/>
                </a:lnTo>
                <a:lnTo>
                  <a:pt x="133" y="533"/>
                </a:lnTo>
                <a:lnTo>
                  <a:pt x="466" y="533"/>
                </a:lnTo>
                <a:lnTo>
                  <a:pt x="466" y="600"/>
                </a:lnTo>
                <a:close/>
                <a:moveTo>
                  <a:pt x="466" y="466"/>
                </a:moveTo>
                <a:lnTo>
                  <a:pt x="133" y="466"/>
                </a:lnTo>
                <a:lnTo>
                  <a:pt x="133" y="400"/>
                </a:lnTo>
                <a:lnTo>
                  <a:pt x="466" y="400"/>
                </a:lnTo>
                <a:lnTo>
                  <a:pt x="466" y="466"/>
                </a:lnTo>
                <a:close/>
                <a:moveTo>
                  <a:pt x="466" y="333"/>
                </a:moveTo>
                <a:lnTo>
                  <a:pt x="133" y="333"/>
                </a:lnTo>
                <a:lnTo>
                  <a:pt x="133" y="267"/>
                </a:lnTo>
                <a:lnTo>
                  <a:pt x="466" y="267"/>
                </a:lnTo>
                <a:lnTo>
                  <a:pt x="466" y="333"/>
                </a:lnTo>
                <a:close/>
                <a:moveTo>
                  <a:pt x="466" y="200"/>
                </a:moveTo>
                <a:lnTo>
                  <a:pt x="133" y="200"/>
                </a:lnTo>
                <a:lnTo>
                  <a:pt x="133" y="134"/>
                </a:lnTo>
                <a:lnTo>
                  <a:pt x="466" y="134"/>
                </a:lnTo>
                <a:lnTo>
                  <a:pt x="466" y="200"/>
                </a:lnTo>
                <a:close/>
                <a:moveTo>
                  <a:pt x="799" y="932"/>
                </a:moveTo>
                <a:lnTo>
                  <a:pt x="666" y="932"/>
                </a:lnTo>
                <a:lnTo>
                  <a:pt x="666" y="799"/>
                </a:lnTo>
                <a:lnTo>
                  <a:pt x="799" y="799"/>
                </a:lnTo>
                <a:lnTo>
                  <a:pt x="799" y="932"/>
                </a:lnTo>
                <a:close/>
                <a:moveTo>
                  <a:pt x="799" y="733"/>
                </a:moveTo>
                <a:lnTo>
                  <a:pt x="666" y="733"/>
                </a:lnTo>
                <a:lnTo>
                  <a:pt x="666" y="600"/>
                </a:lnTo>
                <a:lnTo>
                  <a:pt x="799" y="600"/>
                </a:lnTo>
                <a:lnTo>
                  <a:pt x="799" y="733"/>
                </a:lnTo>
                <a:close/>
                <a:moveTo>
                  <a:pt x="799" y="533"/>
                </a:moveTo>
                <a:lnTo>
                  <a:pt x="666" y="533"/>
                </a:lnTo>
                <a:lnTo>
                  <a:pt x="666" y="400"/>
                </a:lnTo>
                <a:lnTo>
                  <a:pt x="799" y="400"/>
                </a:lnTo>
                <a:lnTo>
                  <a:pt x="799" y="533"/>
                </a:lnTo>
                <a:close/>
                <a:moveTo>
                  <a:pt x="999" y="932"/>
                </a:moveTo>
                <a:lnTo>
                  <a:pt x="866" y="932"/>
                </a:lnTo>
                <a:lnTo>
                  <a:pt x="866" y="799"/>
                </a:lnTo>
                <a:lnTo>
                  <a:pt x="999" y="799"/>
                </a:lnTo>
                <a:lnTo>
                  <a:pt x="999" y="932"/>
                </a:lnTo>
                <a:close/>
                <a:moveTo>
                  <a:pt x="999" y="733"/>
                </a:moveTo>
                <a:lnTo>
                  <a:pt x="866" y="733"/>
                </a:lnTo>
                <a:lnTo>
                  <a:pt x="866" y="600"/>
                </a:lnTo>
                <a:lnTo>
                  <a:pt x="999" y="600"/>
                </a:lnTo>
                <a:lnTo>
                  <a:pt x="999" y="733"/>
                </a:lnTo>
                <a:close/>
                <a:moveTo>
                  <a:pt x="999" y="533"/>
                </a:moveTo>
                <a:lnTo>
                  <a:pt x="866" y="533"/>
                </a:lnTo>
                <a:lnTo>
                  <a:pt x="866" y="400"/>
                </a:lnTo>
                <a:lnTo>
                  <a:pt x="999" y="400"/>
                </a:lnTo>
                <a:lnTo>
                  <a:pt x="999" y="5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5" name="Group 11"/>
          <p:cNvGrpSpPr/>
          <p:nvPr/>
        </p:nvGrpSpPr>
        <p:grpSpPr>
          <a:xfrm>
            <a:off x="2720353" y="4420924"/>
            <a:ext cx="1363269" cy="1042251"/>
            <a:chOff x="2066926" y="4165600"/>
            <a:chExt cx="1530350" cy="1169988"/>
          </a:xfrm>
        </p:grpSpPr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2133601" y="4232275"/>
              <a:ext cx="1035050" cy="1041400"/>
            </a:xfrm>
            <a:custGeom>
              <a:avLst/>
              <a:gdLst>
                <a:gd name="T0" fmla="*/ 117 w 234"/>
                <a:gd name="T1" fmla="*/ 218 h 235"/>
                <a:gd name="T2" fmla="*/ 17 w 234"/>
                <a:gd name="T3" fmla="*/ 117 h 235"/>
                <a:gd name="T4" fmla="*/ 117 w 234"/>
                <a:gd name="T5" fmla="*/ 17 h 235"/>
                <a:gd name="T6" fmla="*/ 217 w 234"/>
                <a:gd name="T7" fmla="*/ 117 h 235"/>
                <a:gd name="T8" fmla="*/ 117 w 234"/>
                <a:gd name="T9" fmla="*/ 218 h 235"/>
                <a:gd name="T10" fmla="*/ 117 w 234"/>
                <a:gd name="T11" fmla="*/ 0 h 235"/>
                <a:gd name="T12" fmla="*/ 0 w 234"/>
                <a:gd name="T13" fmla="*/ 117 h 235"/>
                <a:gd name="T14" fmla="*/ 117 w 234"/>
                <a:gd name="T15" fmla="*/ 235 h 235"/>
                <a:gd name="T16" fmla="*/ 234 w 234"/>
                <a:gd name="T17" fmla="*/ 117 h 235"/>
                <a:gd name="T18" fmla="*/ 117 w 234"/>
                <a:gd name="T1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35">
                  <a:moveTo>
                    <a:pt x="117" y="218"/>
                  </a:moveTo>
                  <a:cubicBezTo>
                    <a:pt x="62" y="218"/>
                    <a:pt x="17" y="173"/>
                    <a:pt x="17" y="117"/>
                  </a:cubicBezTo>
                  <a:cubicBezTo>
                    <a:pt x="17" y="62"/>
                    <a:pt x="62" y="17"/>
                    <a:pt x="117" y="17"/>
                  </a:cubicBezTo>
                  <a:cubicBezTo>
                    <a:pt x="172" y="17"/>
                    <a:pt x="217" y="62"/>
                    <a:pt x="217" y="117"/>
                  </a:cubicBezTo>
                  <a:cubicBezTo>
                    <a:pt x="217" y="173"/>
                    <a:pt x="172" y="218"/>
                    <a:pt x="117" y="218"/>
                  </a:cubicBezTo>
                  <a:moveTo>
                    <a:pt x="117" y="0"/>
                  </a:moveTo>
                  <a:cubicBezTo>
                    <a:pt x="52" y="0"/>
                    <a:pt x="0" y="53"/>
                    <a:pt x="0" y="117"/>
                  </a:cubicBezTo>
                  <a:cubicBezTo>
                    <a:pt x="0" y="182"/>
                    <a:pt x="52" y="235"/>
                    <a:pt x="117" y="235"/>
                  </a:cubicBezTo>
                  <a:cubicBezTo>
                    <a:pt x="182" y="235"/>
                    <a:pt x="234" y="182"/>
                    <a:pt x="234" y="117"/>
                  </a:cubicBezTo>
                  <a:cubicBezTo>
                    <a:pt x="234" y="53"/>
                    <a:pt x="182" y="0"/>
                    <a:pt x="117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2066926" y="4165600"/>
              <a:ext cx="1168400" cy="1169988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1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1" y="61"/>
                    <a:pt x="261" y="132"/>
                  </a:cubicBezTo>
                  <a:cubicBezTo>
                    <a:pt x="261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31"/>
            <p:cNvSpPr>
              <a:spLocks/>
            </p:cNvSpPr>
            <p:nvPr/>
          </p:nvSpPr>
          <p:spPr bwMode="auto">
            <a:xfrm>
              <a:off x="3341688" y="4560888"/>
              <a:ext cx="255588" cy="406400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32"/>
            <p:cNvSpPr>
              <a:spLocks/>
            </p:cNvSpPr>
            <p:nvPr/>
          </p:nvSpPr>
          <p:spPr bwMode="auto">
            <a:xfrm>
              <a:off x="3341688" y="4560888"/>
              <a:ext cx="255588" cy="406400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1" name="Group 17"/>
          <p:cNvGrpSpPr/>
          <p:nvPr/>
        </p:nvGrpSpPr>
        <p:grpSpPr>
          <a:xfrm>
            <a:off x="8150804" y="4420924"/>
            <a:ext cx="1320844" cy="1042251"/>
            <a:chOff x="8162926" y="4165600"/>
            <a:chExt cx="1482725" cy="1169988"/>
          </a:xfrm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8539163" y="4232275"/>
              <a:ext cx="1039813" cy="1041400"/>
            </a:xfrm>
            <a:custGeom>
              <a:avLst/>
              <a:gdLst>
                <a:gd name="T0" fmla="*/ 118 w 235"/>
                <a:gd name="T1" fmla="*/ 218 h 235"/>
                <a:gd name="T2" fmla="*/ 17 w 235"/>
                <a:gd name="T3" fmla="*/ 117 h 235"/>
                <a:gd name="T4" fmla="*/ 118 w 235"/>
                <a:gd name="T5" fmla="*/ 17 h 235"/>
                <a:gd name="T6" fmla="*/ 218 w 235"/>
                <a:gd name="T7" fmla="*/ 117 h 235"/>
                <a:gd name="T8" fmla="*/ 118 w 235"/>
                <a:gd name="T9" fmla="*/ 218 h 235"/>
                <a:gd name="T10" fmla="*/ 118 w 235"/>
                <a:gd name="T11" fmla="*/ 0 h 235"/>
                <a:gd name="T12" fmla="*/ 0 w 235"/>
                <a:gd name="T13" fmla="*/ 117 h 235"/>
                <a:gd name="T14" fmla="*/ 118 w 235"/>
                <a:gd name="T15" fmla="*/ 235 h 235"/>
                <a:gd name="T16" fmla="*/ 235 w 235"/>
                <a:gd name="T17" fmla="*/ 117 h 235"/>
                <a:gd name="T18" fmla="*/ 118 w 235"/>
                <a:gd name="T1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" h="235">
                  <a:moveTo>
                    <a:pt x="118" y="218"/>
                  </a:moveTo>
                  <a:cubicBezTo>
                    <a:pt x="62" y="218"/>
                    <a:pt x="17" y="173"/>
                    <a:pt x="17" y="117"/>
                  </a:cubicBezTo>
                  <a:cubicBezTo>
                    <a:pt x="17" y="62"/>
                    <a:pt x="62" y="17"/>
                    <a:pt x="118" y="17"/>
                  </a:cubicBezTo>
                  <a:cubicBezTo>
                    <a:pt x="173" y="17"/>
                    <a:pt x="218" y="62"/>
                    <a:pt x="218" y="117"/>
                  </a:cubicBezTo>
                  <a:cubicBezTo>
                    <a:pt x="218" y="173"/>
                    <a:pt x="173" y="218"/>
                    <a:pt x="118" y="218"/>
                  </a:cubicBezTo>
                  <a:moveTo>
                    <a:pt x="118" y="0"/>
                  </a:moveTo>
                  <a:cubicBezTo>
                    <a:pt x="53" y="0"/>
                    <a:pt x="0" y="53"/>
                    <a:pt x="0" y="117"/>
                  </a:cubicBezTo>
                  <a:cubicBezTo>
                    <a:pt x="0" y="182"/>
                    <a:pt x="53" y="235"/>
                    <a:pt x="118" y="235"/>
                  </a:cubicBezTo>
                  <a:cubicBezTo>
                    <a:pt x="182" y="235"/>
                    <a:pt x="235" y="182"/>
                    <a:pt x="235" y="117"/>
                  </a:cubicBezTo>
                  <a:cubicBezTo>
                    <a:pt x="235" y="53"/>
                    <a:pt x="182" y="0"/>
                    <a:pt x="118" y="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8477251" y="4165600"/>
              <a:ext cx="1168400" cy="1169988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0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0" y="61"/>
                    <a:pt x="260" y="132"/>
                  </a:cubicBezTo>
                  <a:cubicBezTo>
                    <a:pt x="260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4" y="264"/>
                    <a:pt x="264" y="205"/>
                    <a:pt x="264" y="132"/>
                  </a:cubicBezTo>
                  <a:cubicBezTo>
                    <a:pt x="264" y="60"/>
                    <a:pt x="204" y="0"/>
                    <a:pt x="132" y="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Oval 21"/>
            <p:cNvSpPr>
              <a:spLocks noChangeArrowheads="1"/>
            </p:cNvSpPr>
            <p:nvPr/>
          </p:nvSpPr>
          <p:spPr bwMode="auto">
            <a:xfrm>
              <a:off x="8615363" y="4308475"/>
              <a:ext cx="889000" cy="88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8162926" y="4560888"/>
              <a:ext cx="257175" cy="406400"/>
            </a:xfrm>
            <a:custGeom>
              <a:avLst/>
              <a:gdLst>
                <a:gd name="T0" fmla="*/ 162 w 162"/>
                <a:gd name="T1" fmla="*/ 0 h 256"/>
                <a:gd name="T2" fmla="*/ 0 w 162"/>
                <a:gd name="T3" fmla="*/ 128 h 256"/>
                <a:gd name="T4" fmla="*/ 162 w 162"/>
                <a:gd name="T5" fmla="*/ 256 h 256"/>
                <a:gd name="T6" fmla="*/ 162 w 162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256">
                  <a:moveTo>
                    <a:pt x="162" y="0"/>
                  </a:moveTo>
                  <a:lnTo>
                    <a:pt x="0" y="128"/>
                  </a:lnTo>
                  <a:lnTo>
                    <a:pt x="162" y="256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36"/>
            <p:cNvSpPr>
              <a:spLocks/>
            </p:cNvSpPr>
            <p:nvPr/>
          </p:nvSpPr>
          <p:spPr bwMode="auto">
            <a:xfrm>
              <a:off x="8162926" y="4560888"/>
              <a:ext cx="257175" cy="406400"/>
            </a:xfrm>
            <a:custGeom>
              <a:avLst/>
              <a:gdLst>
                <a:gd name="T0" fmla="*/ 162 w 162"/>
                <a:gd name="T1" fmla="*/ 0 h 256"/>
                <a:gd name="T2" fmla="*/ 0 w 162"/>
                <a:gd name="T3" fmla="*/ 128 h 256"/>
                <a:gd name="T4" fmla="*/ 162 w 162"/>
                <a:gd name="T5" fmla="*/ 256 h 256"/>
                <a:gd name="T6" fmla="*/ 162 w 162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256">
                  <a:moveTo>
                    <a:pt x="162" y="0"/>
                  </a:moveTo>
                  <a:lnTo>
                    <a:pt x="0" y="128"/>
                  </a:lnTo>
                  <a:lnTo>
                    <a:pt x="162" y="256"/>
                  </a:lnTo>
                  <a:lnTo>
                    <a:pt x="1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7" name="Group 23"/>
          <p:cNvGrpSpPr/>
          <p:nvPr/>
        </p:nvGrpSpPr>
        <p:grpSpPr>
          <a:xfrm>
            <a:off x="7579475" y="2337838"/>
            <a:ext cx="1166698" cy="1053563"/>
            <a:chOff x="7521576" y="1827213"/>
            <a:chExt cx="1309687" cy="1182687"/>
          </a:xfrm>
        </p:grpSpPr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7672388" y="1893888"/>
              <a:ext cx="1039813" cy="1041400"/>
            </a:xfrm>
            <a:custGeom>
              <a:avLst/>
              <a:gdLst>
                <a:gd name="T0" fmla="*/ 117 w 235"/>
                <a:gd name="T1" fmla="*/ 218 h 235"/>
                <a:gd name="T2" fmla="*/ 46 w 235"/>
                <a:gd name="T3" fmla="*/ 188 h 235"/>
                <a:gd name="T4" fmla="*/ 46 w 235"/>
                <a:gd name="T5" fmla="*/ 47 h 235"/>
                <a:gd name="T6" fmla="*/ 117 w 235"/>
                <a:gd name="T7" fmla="*/ 17 h 235"/>
                <a:gd name="T8" fmla="*/ 188 w 235"/>
                <a:gd name="T9" fmla="*/ 47 h 235"/>
                <a:gd name="T10" fmla="*/ 188 w 235"/>
                <a:gd name="T11" fmla="*/ 188 h 235"/>
                <a:gd name="T12" fmla="*/ 117 w 235"/>
                <a:gd name="T13" fmla="*/ 218 h 235"/>
                <a:gd name="T14" fmla="*/ 117 w 235"/>
                <a:gd name="T15" fmla="*/ 0 h 235"/>
                <a:gd name="T16" fmla="*/ 34 w 235"/>
                <a:gd name="T17" fmla="*/ 34 h 235"/>
                <a:gd name="T18" fmla="*/ 0 w 235"/>
                <a:gd name="T19" fmla="*/ 117 h 235"/>
                <a:gd name="T20" fmla="*/ 34 w 235"/>
                <a:gd name="T21" fmla="*/ 200 h 235"/>
                <a:gd name="T22" fmla="*/ 117 w 235"/>
                <a:gd name="T23" fmla="*/ 235 h 235"/>
                <a:gd name="T24" fmla="*/ 200 w 235"/>
                <a:gd name="T25" fmla="*/ 200 h 235"/>
                <a:gd name="T26" fmla="*/ 235 w 235"/>
                <a:gd name="T27" fmla="*/ 117 h 235"/>
                <a:gd name="T28" fmla="*/ 200 w 235"/>
                <a:gd name="T29" fmla="*/ 34 h 235"/>
                <a:gd name="T30" fmla="*/ 117 w 235"/>
                <a:gd name="T3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235">
                  <a:moveTo>
                    <a:pt x="117" y="218"/>
                  </a:moveTo>
                  <a:cubicBezTo>
                    <a:pt x="92" y="218"/>
                    <a:pt x="66" y="208"/>
                    <a:pt x="46" y="188"/>
                  </a:cubicBezTo>
                  <a:cubicBezTo>
                    <a:pt x="7" y="149"/>
                    <a:pt x="7" y="86"/>
                    <a:pt x="46" y="47"/>
                  </a:cubicBezTo>
                  <a:cubicBezTo>
                    <a:pt x="66" y="27"/>
                    <a:pt x="92" y="17"/>
                    <a:pt x="117" y="17"/>
                  </a:cubicBezTo>
                  <a:cubicBezTo>
                    <a:pt x="143" y="17"/>
                    <a:pt x="169" y="27"/>
                    <a:pt x="188" y="47"/>
                  </a:cubicBezTo>
                  <a:cubicBezTo>
                    <a:pt x="227" y="86"/>
                    <a:pt x="227" y="149"/>
                    <a:pt x="188" y="188"/>
                  </a:cubicBezTo>
                  <a:cubicBezTo>
                    <a:pt x="169" y="208"/>
                    <a:pt x="143" y="218"/>
                    <a:pt x="117" y="218"/>
                  </a:cubicBezTo>
                  <a:moveTo>
                    <a:pt x="117" y="0"/>
                  </a:moveTo>
                  <a:cubicBezTo>
                    <a:pt x="87" y="0"/>
                    <a:pt x="57" y="12"/>
                    <a:pt x="34" y="34"/>
                  </a:cubicBezTo>
                  <a:cubicBezTo>
                    <a:pt x="11" y="57"/>
                    <a:pt x="0" y="87"/>
                    <a:pt x="0" y="117"/>
                  </a:cubicBezTo>
                  <a:cubicBezTo>
                    <a:pt x="0" y="147"/>
                    <a:pt x="11" y="178"/>
                    <a:pt x="34" y="200"/>
                  </a:cubicBezTo>
                  <a:cubicBezTo>
                    <a:pt x="57" y="223"/>
                    <a:pt x="87" y="235"/>
                    <a:pt x="117" y="235"/>
                  </a:cubicBezTo>
                  <a:cubicBezTo>
                    <a:pt x="147" y="235"/>
                    <a:pt x="177" y="223"/>
                    <a:pt x="200" y="200"/>
                  </a:cubicBezTo>
                  <a:cubicBezTo>
                    <a:pt x="223" y="178"/>
                    <a:pt x="235" y="147"/>
                    <a:pt x="235" y="117"/>
                  </a:cubicBezTo>
                  <a:cubicBezTo>
                    <a:pt x="235" y="87"/>
                    <a:pt x="223" y="57"/>
                    <a:pt x="200" y="34"/>
                  </a:cubicBezTo>
                  <a:cubicBezTo>
                    <a:pt x="177" y="12"/>
                    <a:pt x="147" y="0"/>
                    <a:pt x="117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7605713" y="1827213"/>
              <a:ext cx="1225550" cy="1169988"/>
            </a:xfrm>
            <a:custGeom>
              <a:avLst/>
              <a:gdLst>
                <a:gd name="T0" fmla="*/ 132 w 277"/>
                <a:gd name="T1" fmla="*/ 261 h 264"/>
                <a:gd name="T2" fmla="*/ 41 w 277"/>
                <a:gd name="T3" fmla="*/ 223 h 264"/>
                <a:gd name="T4" fmla="*/ 4 w 277"/>
                <a:gd name="T5" fmla="*/ 132 h 264"/>
                <a:gd name="T6" fmla="*/ 41 w 277"/>
                <a:gd name="T7" fmla="*/ 41 h 264"/>
                <a:gd name="T8" fmla="*/ 132 w 277"/>
                <a:gd name="T9" fmla="*/ 4 h 264"/>
                <a:gd name="T10" fmla="*/ 223 w 277"/>
                <a:gd name="T11" fmla="*/ 41 h 264"/>
                <a:gd name="T12" fmla="*/ 223 w 277"/>
                <a:gd name="T13" fmla="*/ 223 h 264"/>
                <a:gd name="T14" fmla="*/ 132 w 277"/>
                <a:gd name="T15" fmla="*/ 261 h 264"/>
                <a:gd name="T16" fmla="*/ 132 w 277"/>
                <a:gd name="T17" fmla="*/ 0 h 264"/>
                <a:gd name="T18" fmla="*/ 39 w 277"/>
                <a:gd name="T19" fmla="*/ 39 h 264"/>
                <a:gd name="T20" fmla="*/ 0 w 277"/>
                <a:gd name="T21" fmla="*/ 132 h 264"/>
                <a:gd name="T22" fmla="*/ 39 w 277"/>
                <a:gd name="T23" fmla="*/ 226 h 264"/>
                <a:gd name="T24" fmla="*/ 132 w 277"/>
                <a:gd name="T25" fmla="*/ 264 h 264"/>
                <a:gd name="T26" fmla="*/ 226 w 277"/>
                <a:gd name="T27" fmla="*/ 226 h 264"/>
                <a:gd name="T28" fmla="*/ 226 w 277"/>
                <a:gd name="T29" fmla="*/ 39 h 264"/>
                <a:gd name="T30" fmla="*/ 132 w 277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64">
                  <a:moveTo>
                    <a:pt x="132" y="261"/>
                  </a:moveTo>
                  <a:cubicBezTo>
                    <a:pt x="98" y="261"/>
                    <a:pt x="66" y="248"/>
                    <a:pt x="41" y="223"/>
                  </a:cubicBezTo>
                  <a:cubicBezTo>
                    <a:pt x="17" y="199"/>
                    <a:pt x="4" y="167"/>
                    <a:pt x="4" y="132"/>
                  </a:cubicBezTo>
                  <a:cubicBezTo>
                    <a:pt x="4" y="98"/>
                    <a:pt x="17" y="66"/>
                    <a:pt x="41" y="41"/>
                  </a:cubicBezTo>
                  <a:cubicBezTo>
                    <a:pt x="66" y="17"/>
                    <a:pt x="98" y="4"/>
                    <a:pt x="132" y="4"/>
                  </a:cubicBezTo>
                  <a:cubicBezTo>
                    <a:pt x="167" y="4"/>
                    <a:pt x="199" y="17"/>
                    <a:pt x="223" y="41"/>
                  </a:cubicBezTo>
                  <a:cubicBezTo>
                    <a:pt x="274" y="92"/>
                    <a:pt x="274" y="173"/>
                    <a:pt x="223" y="223"/>
                  </a:cubicBezTo>
                  <a:cubicBezTo>
                    <a:pt x="199" y="248"/>
                    <a:pt x="167" y="261"/>
                    <a:pt x="132" y="261"/>
                  </a:cubicBezTo>
                  <a:moveTo>
                    <a:pt x="132" y="0"/>
                  </a:moveTo>
                  <a:cubicBezTo>
                    <a:pt x="97" y="0"/>
                    <a:pt x="64" y="14"/>
                    <a:pt x="39" y="39"/>
                  </a:cubicBezTo>
                  <a:cubicBezTo>
                    <a:pt x="14" y="64"/>
                    <a:pt x="0" y="97"/>
                    <a:pt x="0" y="132"/>
                  </a:cubicBezTo>
                  <a:cubicBezTo>
                    <a:pt x="0" y="168"/>
                    <a:pt x="14" y="201"/>
                    <a:pt x="39" y="226"/>
                  </a:cubicBezTo>
                  <a:cubicBezTo>
                    <a:pt x="64" y="251"/>
                    <a:pt x="97" y="264"/>
                    <a:pt x="132" y="264"/>
                  </a:cubicBezTo>
                  <a:cubicBezTo>
                    <a:pt x="168" y="264"/>
                    <a:pt x="201" y="251"/>
                    <a:pt x="226" y="226"/>
                  </a:cubicBezTo>
                  <a:cubicBezTo>
                    <a:pt x="277" y="174"/>
                    <a:pt x="277" y="91"/>
                    <a:pt x="226" y="39"/>
                  </a:cubicBezTo>
                  <a:cubicBezTo>
                    <a:pt x="201" y="14"/>
                    <a:pt x="168" y="0"/>
                    <a:pt x="132" y="0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7704138" y="1970088"/>
              <a:ext cx="973138" cy="88900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7521576" y="2682875"/>
              <a:ext cx="323850" cy="327025"/>
            </a:xfrm>
            <a:custGeom>
              <a:avLst/>
              <a:gdLst>
                <a:gd name="T0" fmla="*/ 23 w 204"/>
                <a:gd name="T1" fmla="*/ 0 h 206"/>
                <a:gd name="T2" fmla="*/ 0 w 204"/>
                <a:gd name="T3" fmla="*/ 206 h 206"/>
                <a:gd name="T4" fmla="*/ 204 w 204"/>
                <a:gd name="T5" fmla="*/ 184 h 206"/>
                <a:gd name="T6" fmla="*/ 23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23" y="0"/>
                  </a:moveTo>
                  <a:lnTo>
                    <a:pt x="0" y="206"/>
                  </a:lnTo>
                  <a:lnTo>
                    <a:pt x="204" y="18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38"/>
            <p:cNvSpPr>
              <a:spLocks/>
            </p:cNvSpPr>
            <p:nvPr/>
          </p:nvSpPr>
          <p:spPr bwMode="auto">
            <a:xfrm>
              <a:off x="7521576" y="2682875"/>
              <a:ext cx="323850" cy="327025"/>
            </a:xfrm>
            <a:custGeom>
              <a:avLst/>
              <a:gdLst>
                <a:gd name="T0" fmla="*/ 23 w 204"/>
                <a:gd name="T1" fmla="*/ 0 h 206"/>
                <a:gd name="T2" fmla="*/ 0 w 204"/>
                <a:gd name="T3" fmla="*/ 206 h 206"/>
                <a:gd name="T4" fmla="*/ 204 w 204"/>
                <a:gd name="T5" fmla="*/ 184 h 206"/>
                <a:gd name="T6" fmla="*/ 23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23" y="0"/>
                  </a:moveTo>
                  <a:lnTo>
                    <a:pt x="0" y="206"/>
                  </a:lnTo>
                  <a:lnTo>
                    <a:pt x="204" y="184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29"/>
          <p:cNvGrpSpPr/>
          <p:nvPr/>
        </p:nvGrpSpPr>
        <p:grpSpPr>
          <a:xfrm>
            <a:off x="3457140" y="2337838"/>
            <a:ext cx="1199225" cy="1053563"/>
            <a:chOff x="2894013" y="1827213"/>
            <a:chExt cx="1346200" cy="1182687"/>
          </a:xfrm>
        </p:grpSpPr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3000376" y="1893888"/>
              <a:ext cx="1039813" cy="1041400"/>
            </a:xfrm>
            <a:custGeom>
              <a:avLst/>
              <a:gdLst>
                <a:gd name="T0" fmla="*/ 117 w 235"/>
                <a:gd name="T1" fmla="*/ 218 h 235"/>
                <a:gd name="T2" fmla="*/ 46 w 235"/>
                <a:gd name="T3" fmla="*/ 188 h 235"/>
                <a:gd name="T4" fmla="*/ 46 w 235"/>
                <a:gd name="T5" fmla="*/ 47 h 235"/>
                <a:gd name="T6" fmla="*/ 117 w 235"/>
                <a:gd name="T7" fmla="*/ 17 h 235"/>
                <a:gd name="T8" fmla="*/ 188 w 235"/>
                <a:gd name="T9" fmla="*/ 47 h 235"/>
                <a:gd name="T10" fmla="*/ 188 w 235"/>
                <a:gd name="T11" fmla="*/ 188 h 235"/>
                <a:gd name="T12" fmla="*/ 117 w 235"/>
                <a:gd name="T13" fmla="*/ 218 h 235"/>
                <a:gd name="T14" fmla="*/ 117 w 235"/>
                <a:gd name="T15" fmla="*/ 0 h 235"/>
                <a:gd name="T16" fmla="*/ 34 w 235"/>
                <a:gd name="T17" fmla="*/ 34 h 235"/>
                <a:gd name="T18" fmla="*/ 0 w 235"/>
                <a:gd name="T19" fmla="*/ 117 h 235"/>
                <a:gd name="T20" fmla="*/ 34 w 235"/>
                <a:gd name="T21" fmla="*/ 200 h 235"/>
                <a:gd name="T22" fmla="*/ 117 w 235"/>
                <a:gd name="T23" fmla="*/ 235 h 235"/>
                <a:gd name="T24" fmla="*/ 200 w 235"/>
                <a:gd name="T25" fmla="*/ 200 h 235"/>
                <a:gd name="T26" fmla="*/ 235 w 235"/>
                <a:gd name="T27" fmla="*/ 117 h 235"/>
                <a:gd name="T28" fmla="*/ 200 w 235"/>
                <a:gd name="T29" fmla="*/ 34 h 235"/>
                <a:gd name="T30" fmla="*/ 117 w 235"/>
                <a:gd name="T3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235">
                  <a:moveTo>
                    <a:pt x="117" y="218"/>
                  </a:moveTo>
                  <a:cubicBezTo>
                    <a:pt x="92" y="218"/>
                    <a:pt x="66" y="208"/>
                    <a:pt x="46" y="188"/>
                  </a:cubicBezTo>
                  <a:cubicBezTo>
                    <a:pt x="7" y="149"/>
                    <a:pt x="7" y="86"/>
                    <a:pt x="46" y="47"/>
                  </a:cubicBezTo>
                  <a:cubicBezTo>
                    <a:pt x="66" y="27"/>
                    <a:pt x="92" y="17"/>
                    <a:pt x="117" y="17"/>
                  </a:cubicBezTo>
                  <a:cubicBezTo>
                    <a:pt x="143" y="17"/>
                    <a:pt x="169" y="27"/>
                    <a:pt x="188" y="47"/>
                  </a:cubicBezTo>
                  <a:cubicBezTo>
                    <a:pt x="227" y="86"/>
                    <a:pt x="227" y="149"/>
                    <a:pt x="188" y="188"/>
                  </a:cubicBezTo>
                  <a:cubicBezTo>
                    <a:pt x="169" y="208"/>
                    <a:pt x="143" y="218"/>
                    <a:pt x="117" y="218"/>
                  </a:cubicBezTo>
                  <a:moveTo>
                    <a:pt x="117" y="0"/>
                  </a:moveTo>
                  <a:cubicBezTo>
                    <a:pt x="87" y="0"/>
                    <a:pt x="57" y="12"/>
                    <a:pt x="34" y="34"/>
                  </a:cubicBezTo>
                  <a:cubicBezTo>
                    <a:pt x="11" y="57"/>
                    <a:pt x="0" y="87"/>
                    <a:pt x="0" y="117"/>
                  </a:cubicBezTo>
                  <a:cubicBezTo>
                    <a:pt x="0" y="147"/>
                    <a:pt x="11" y="178"/>
                    <a:pt x="34" y="200"/>
                  </a:cubicBezTo>
                  <a:cubicBezTo>
                    <a:pt x="57" y="223"/>
                    <a:pt x="87" y="235"/>
                    <a:pt x="117" y="235"/>
                  </a:cubicBezTo>
                  <a:cubicBezTo>
                    <a:pt x="147" y="235"/>
                    <a:pt x="177" y="223"/>
                    <a:pt x="200" y="200"/>
                  </a:cubicBezTo>
                  <a:cubicBezTo>
                    <a:pt x="223" y="178"/>
                    <a:pt x="235" y="147"/>
                    <a:pt x="235" y="117"/>
                  </a:cubicBezTo>
                  <a:cubicBezTo>
                    <a:pt x="235" y="87"/>
                    <a:pt x="223" y="57"/>
                    <a:pt x="200" y="34"/>
                  </a:cubicBezTo>
                  <a:cubicBezTo>
                    <a:pt x="177" y="12"/>
                    <a:pt x="147" y="0"/>
                    <a:pt x="117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2894013" y="1827213"/>
              <a:ext cx="1265238" cy="1169988"/>
            </a:xfrm>
            <a:custGeom>
              <a:avLst/>
              <a:gdLst>
                <a:gd name="T0" fmla="*/ 141 w 286"/>
                <a:gd name="T1" fmla="*/ 261 h 264"/>
                <a:gd name="T2" fmla="*/ 50 w 286"/>
                <a:gd name="T3" fmla="*/ 223 h 264"/>
                <a:gd name="T4" fmla="*/ 50 w 286"/>
                <a:gd name="T5" fmla="*/ 41 h 264"/>
                <a:gd name="T6" fmla="*/ 141 w 286"/>
                <a:gd name="T7" fmla="*/ 4 h 264"/>
                <a:gd name="T8" fmla="*/ 232 w 286"/>
                <a:gd name="T9" fmla="*/ 41 h 264"/>
                <a:gd name="T10" fmla="*/ 232 w 286"/>
                <a:gd name="T11" fmla="*/ 223 h 264"/>
                <a:gd name="T12" fmla="*/ 141 w 286"/>
                <a:gd name="T13" fmla="*/ 261 h 264"/>
                <a:gd name="T14" fmla="*/ 141 w 286"/>
                <a:gd name="T15" fmla="*/ 0 h 264"/>
                <a:gd name="T16" fmla="*/ 48 w 286"/>
                <a:gd name="T17" fmla="*/ 39 h 264"/>
                <a:gd name="T18" fmla="*/ 9 w 286"/>
                <a:gd name="T19" fmla="*/ 132 h 264"/>
                <a:gd name="T20" fmla="*/ 48 w 286"/>
                <a:gd name="T21" fmla="*/ 226 h 264"/>
                <a:gd name="T22" fmla="*/ 141 w 286"/>
                <a:gd name="T23" fmla="*/ 264 h 264"/>
                <a:gd name="T24" fmla="*/ 141 w 286"/>
                <a:gd name="T25" fmla="*/ 264 h 264"/>
                <a:gd name="T26" fmla="*/ 235 w 286"/>
                <a:gd name="T27" fmla="*/ 226 h 264"/>
                <a:gd name="T28" fmla="*/ 235 w 286"/>
                <a:gd name="T29" fmla="*/ 39 h 264"/>
                <a:gd name="T30" fmla="*/ 141 w 286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264">
                  <a:moveTo>
                    <a:pt x="141" y="261"/>
                  </a:moveTo>
                  <a:cubicBezTo>
                    <a:pt x="107" y="261"/>
                    <a:pt x="75" y="248"/>
                    <a:pt x="50" y="223"/>
                  </a:cubicBezTo>
                  <a:cubicBezTo>
                    <a:pt x="0" y="173"/>
                    <a:pt x="0" y="92"/>
                    <a:pt x="50" y="41"/>
                  </a:cubicBezTo>
                  <a:cubicBezTo>
                    <a:pt x="75" y="17"/>
                    <a:pt x="107" y="4"/>
                    <a:pt x="141" y="4"/>
                  </a:cubicBezTo>
                  <a:cubicBezTo>
                    <a:pt x="176" y="4"/>
                    <a:pt x="208" y="17"/>
                    <a:pt x="232" y="41"/>
                  </a:cubicBezTo>
                  <a:cubicBezTo>
                    <a:pt x="283" y="92"/>
                    <a:pt x="283" y="173"/>
                    <a:pt x="232" y="223"/>
                  </a:cubicBezTo>
                  <a:cubicBezTo>
                    <a:pt x="208" y="248"/>
                    <a:pt x="176" y="261"/>
                    <a:pt x="141" y="261"/>
                  </a:cubicBezTo>
                  <a:moveTo>
                    <a:pt x="141" y="0"/>
                  </a:moveTo>
                  <a:cubicBezTo>
                    <a:pt x="106" y="0"/>
                    <a:pt x="73" y="14"/>
                    <a:pt x="48" y="39"/>
                  </a:cubicBezTo>
                  <a:cubicBezTo>
                    <a:pt x="23" y="64"/>
                    <a:pt x="9" y="97"/>
                    <a:pt x="9" y="132"/>
                  </a:cubicBezTo>
                  <a:cubicBezTo>
                    <a:pt x="9" y="168"/>
                    <a:pt x="23" y="201"/>
                    <a:pt x="48" y="226"/>
                  </a:cubicBezTo>
                  <a:cubicBezTo>
                    <a:pt x="73" y="251"/>
                    <a:pt x="106" y="264"/>
                    <a:pt x="141" y="264"/>
                  </a:cubicBezTo>
                  <a:cubicBezTo>
                    <a:pt x="141" y="264"/>
                    <a:pt x="141" y="264"/>
                    <a:pt x="141" y="264"/>
                  </a:cubicBezTo>
                  <a:cubicBezTo>
                    <a:pt x="177" y="264"/>
                    <a:pt x="210" y="251"/>
                    <a:pt x="235" y="226"/>
                  </a:cubicBezTo>
                  <a:cubicBezTo>
                    <a:pt x="286" y="174"/>
                    <a:pt x="286" y="91"/>
                    <a:pt x="235" y="39"/>
                  </a:cubicBezTo>
                  <a:cubicBezTo>
                    <a:pt x="210" y="14"/>
                    <a:pt x="177" y="0"/>
                    <a:pt x="141" y="0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3032126" y="1970088"/>
              <a:ext cx="973138" cy="88900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3916363" y="2682875"/>
              <a:ext cx="323850" cy="327025"/>
            </a:xfrm>
            <a:custGeom>
              <a:avLst/>
              <a:gdLst>
                <a:gd name="T0" fmla="*/ 181 w 204"/>
                <a:gd name="T1" fmla="*/ 0 h 206"/>
                <a:gd name="T2" fmla="*/ 0 w 204"/>
                <a:gd name="T3" fmla="*/ 184 h 206"/>
                <a:gd name="T4" fmla="*/ 204 w 204"/>
                <a:gd name="T5" fmla="*/ 206 h 206"/>
                <a:gd name="T6" fmla="*/ 181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181" y="0"/>
                  </a:moveTo>
                  <a:lnTo>
                    <a:pt x="0" y="184"/>
                  </a:lnTo>
                  <a:lnTo>
                    <a:pt x="204" y="206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3916363" y="2682875"/>
              <a:ext cx="323850" cy="327025"/>
            </a:xfrm>
            <a:custGeom>
              <a:avLst/>
              <a:gdLst>
                <a:gd name="T0" fmla="*/ 181 w 204"/>
                <a:gd name="T1" fmla="*/ 0 h 206"/>
                <a:gd name="T2" fmla="*/ 0 w 204"/>
                <a:gd name="T3" fmla="*/ 184 h 206"/>
                <a:gd name="T4" fmla="*/ 204 w 204"/>
                <a:gd name="T5" fmla="*/ 206 h 206"/>
                <a:gd name="T6" fmla="*/ 181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181" y="0"/>
                  </a:moveTo>
                  <a:lnTo>
                    <a:pt x="0" y="184"/>
                  </a:lnTo>
                  <a:lnTo>
                    <a:pt x="204" y="206"/>
                  </a:lnTo>
                  <a:lnTo>
                    <a:pt x="1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9" name="Freeform 47"/>
          <p:cNvSpPr>
            <a:spLocks/>
          </p:cNvSpPr>
          <p:nvPr/>
        </p:nvSpPr>
        <p:spPr bwMode="auto">
          <a:xfrm>
            <a:off x="4640809" y="3653312"/>
            <a:ext cx="3553834" cy="2207534"/>
          </a:xfrm>
          <a:custGeom>
            <a:avLst/>
            <a:gdLst>
              <a:gd name="T0" fmla="*/ 2513 w 2513"/>
              <a:gd name="T1" fmla="*/ 0 h 1561"/>
              <a:gd name="T2" fmla="*/ 0 w 2513"/>
              <a:gd name="T3" fmla="*/ 0 h 1561"/>
              <a:gd name="T4" fmla="*/ 0 w 2513"/>
              <a:gd name="T5" fmla="*/ 1561 h 1561"/>
              <a:gd name="T6" fmla="*/ 2513 w 2513"/>
              <a:gd name="T7" fmla="*/ 0 h 1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13" h="1561">
                <a:moveTo>
                  <a:pt x="2513" y="0"/>
                </a:moveTo>
                <a:lnTo>
                  <a:pt x="0" y="0"/>
                </a:lnTo>
                <a:lnTo>
                  <a:pt x="0" y="1561"/>
                </a:lnTo>
                <a:lnTo>
                  <a:pt x="25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0" name="Group 36"/>
          <p:cNvGrpSpPr/>
          <p:nvPr/>
        </p:nvGrpSpPr>
        <p:grpSpPr>
          <a:xfrm>
            <a:off x="3179493" y="2337838"/>
            <a:ext cx="277647" cy="276819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41" name="Oval 3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3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Group 39"/>
          <p:cNvGrpSpPr/>
          <p:nvPr/>
        </p:nvGrpSpPr>
        <p:grpSpPr>
          <a:xfrm>
            <a:off x="8731448" y="2337838"/>
            <a:ext cx="277647" cy="276819"/>
            <a:chOff x="2138511" y="2464802"/>
            <a:chExt cx="354012" cy="352956"/>
          </a:xfrm>
        </p:grpSpPr>
        <p:sp>
          <p:nvSpPr>
            <p:cNvPr id="44" name="Oval 40"/>
            <p:cNvSpPr>
              <a:spLocks noChangeArrowheads="1"/>
            </p:cNvSpPr>
            <p:nvPr/>
          </p:nvSpPr>
          <p:spPr bwMode="auto">
            <a:xfrm>
              <a:off x="2229829" y="2555417"/>
              <a:ext cx="171376" cy="1717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4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6" name="Group 42"/>
          <p:cNvGrpSpPr/>
          <p:nvPr/>
        </p:nvGrpSpPr>
        <p:grpSpPr>
          <a:xfrm>
            <a:off x="2446322" y="4511379"/>
            <a:ext cx="277647" cy="276819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47" name="Oval 4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4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9" name="Group 45"/>
          <p:cNvGrpSpPr/>
          <p:nvPr/>
        </p:nvGrpSpPr>
        <p:grpSpPr>
          <a:xfrm>
            <a:off x="9467404" y="4511379"/>
            <a:ext cx="277647" cy="276819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50" name="Oval 4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2" name="TextBox 48"/>
          <p:cNvSpPr txBox="1"/>
          <p:nvPr/>
        </p:nvSpPr>
        <p:spPr>
          <a:xfrm>
            <a:off x="1541826" y="2265059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300" dirty="0" smtClean="0"/>
              <a:t>输</a:t>
            </a:r>
            <a:r>
              <a:rPr lang="zh-CN" altLang="en-US" sz="1600" b="1" spc="300" dirty="0"/>
              <a:t>入你的标题</a:t>
            </a:r>
            <a:endParaRPr lang="id-ID" sz="1600" b="1" spc="300" dirty="0"/>
          </a:p>
        </p:txBody>
      </p:sp>
      <p:sp>
        <p:nvSpPr>
          <p:cNvPr id="53" name="TextBox 49"/>
          <p:cNvSpPr txBox="1"/>
          <p:nvPr/>
        </p:nvSpPr>
        <p:spPr>
          <a:xfrm>
            <a:off x="999988" y="2605941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b="1" spc="300" dirty="0"/>
          </a:p>
        </p:txBody>
      </p:sp>
      <p:sp>
        <p:nvSpPr>
          <p:cNvPr id="54" name="TextBox 50"/>
          <p:cNvSpPr txBox="1"/>
          <p:nvPr/>
        </p:nvSpPr>
        <p:spPr>
          <a:xfrm>
            <a:off x="808799" y="4430449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300" dirty="0"/>
              <a:t>输入你的标题</a:t>
            </a:r>
            <a:endParaRPr lang="id-ID" sz="1600" b="1" spc="300" dirty="0"/>
          </a:p>
        </p:txBody>
      </p:sp>
      <p:sp>
        <p:nvSpPr>
          <p:cNvPr id="55" name="TextBox 51"/>
          <p:cNvSpPr txBox="1"/>
          <p:nvPr/>
        </p:nvSpPr>
        <p:spPr>
          <a:xfrm>
            <a:off x="266961" y="4771331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b="1" spc="300" dirty="0"/>
          </a:p>
        </p:txBody>
      </p:sp>
      <p:sp>
        <p:nvSpPr>
          <p:cNvPr id="56" name="TextBox 52"/>
          <p:cNvSpPr txBox="1"/>
          <p:nvPr/>
        </p:nvSpPr>
        <p:spPr>
          <a:xfrm>
            <a:off x="9102016" y="2265059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300" dirty="0"/>
              <a:t>输入你的标题</a:t>
            </a:r>
            <a:endParaRPr lang="id-ID" sz="1600" b="1" spc="300" dirty="0"/>
          </a:p>
        </p:txBody>
      </p:sp>
      <p:sp>
        <p:nvSpPr>
          <p:cNvPr id="57" name="TextBox 53"/>
          <p:cNvSpPr txBox="1"/>
          <p:nvPr/>
        </p:nvSpPr>
        <p:spPr>
          <a:xfrm>
            <a:off x="9025072" y="2605941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b="1" spc="300" dirty="0"/>
          </a:p>
        </p:txBody>
      </p:sp>
      <p:sp>
        <p:nvSpPr>
          <p:cNvPr id="58" name="TextBox 54"/>
          <p:cNvSpPr txBox="1"/>
          <p:nvPr/>
        </p:nvSpPr>
        <p:spPr>
          <a:xfrm>
            <a:off x="9784761" y="4430449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300" dirty="0"/>
              <a:t>输入你的标题</a:t>
            </a:r>
            <a:endParaRPr lang="id-ID" sz="1600" b="1" spc="300" dirty="0"/>
          </a:p>
        </p:txBody>
      </p:sp>
      <p:sp>
        <p:nvSpPr>
          <p:cNvPr id="59" name="TextBox 55"/>
          <p:cNvSpPr txBox="1"/>
          <p:nvPr/>
        </p:nvSpPr>
        <p:spPr>
          <a:xfrm>
            <a:off x="9707817" y="4771331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b="1" spc="300" dirty="0"/>
          </a:p>
        </p:txBody>
      </p:sp>
      <p:sp>
        <p:nvSpPr>
          <p:cNvPr id="60" name="Freeform 55"/>
          <p:cNvSpPr>
            <a:spLocks/>
          </p:cNvSpPr>
          <p:nvPr/>
        </p:nvSpPr>
        <p:spPr bwMode="auto">
          <a:xfrm>
            <a:off x="3836214" y="2603144"/>
            <a:ext cx="354812" cy="439711"/>
          </a:xfrm>
          <a:custGeom>
            <a:avLst/>
            <a:gdLst>
              <a:gd name="T0" fmla="*/ 2 w 491"/>
              <a:gd name="T1" fmla="*/ 370 h 608"/>
              <a:gd name="T2" fmla="*/ 49 w 491"/>
              <a:gd name="T3" fmla="*/ 332 h 608"/>
              <a:gd name="T4" fmla="*/ 112 w 491"/>
              <a:gd name="T5" fmla="*/ 338 h 608"/>
              <a:gd name="T6" fmla="*/ 112 w 491"/>
              <a:gd name="T7" fmla="*/ 337 h 608"/>
              <a:gd name="T8" fmla="*/ 62 w 491"/>
              <a:gd name="T9" fmla="*/ 331 h 608"/>
              <a:gd name="T10" fmla="*/ 29 w 491"/>
              <a:gd name="T11" fmla="*/ 285 h 608"/>
              <a:gd name="T12" fmla="*/ 71 w 491"/>
              <a:gd name="T13" fmla="*/ 247 h 608"/>
              <a:gd name="T14" fmla="*/ 238 w 491"/>
              <a:gd name="T15" fmla="*/ 264 h 608"/>
              <a:gd name="T16" fmla="*/ 262 w 491"/>
              <a:gd name="T17" fmla="*/ 264 h 608"/>
              <a:gd name="T18" fmla="*/ 254 w 491"/>
              <a:gd name="T19" fmla="*/ 124 h 608"/>
              <a:gd name="T20" fmla="*/ 350 w 491"/>
              <a:gd name="T21" fmla="*/ 47 h 608"/>
              <a:gd name="T22" fmla="*/ 355 w 491"/>
              <a:gd name="T23" fmla="*/ 168 h 608"/>
              <a:gd name="T24" fmla="*/ 440 w 491"/>
              <a:gd name="T25" fmla="*/ 342 h 608"/>
              <a:gd name="T26" fmla="*/ 491 w 491"/>
              <a:gd name="T27" fmla="*/ 368 h 608"/>
              <a:gd name="T28" fmla="*/ 491 w 491"/>
              <a:gd name="T29" fmla="*/ 579 h 608"/>
              <a:gd name="T30" fmla="*/ 292 w 491"/>
              <a:gd name="T31" fmla="*/ 608 h 608"/>
              <a:gd name="T32" fmla="*/ 166 w 491"/>
              <a:gd name="T33" fmla="*/ 595 h 608"/>
              <a:gd name="T34" fmla="*/ 62 w 491"/>
              <a:gd name="T35" fmla="*/ 584 h 608"/>
              <a:gd name="T36" fmla="*/ 33 w 491"/>
              <a:gd name="T37" fmla="*/ 539 h 608"/>
              <a:gd name="T38" fmla="*/ 59 w 491"/>
              <a:gd name="T39" fmla="*/ 502 h 608"/>
              <a:gd name="T40" fmla="*/ 45 w 491"/>
              <a:gd name="T41" fmla="*/ 500 h 608"/>
              <a:gd name="T42" fmla="*/ 12 w 491"/>
              <a:gd name="T43" fmla="*/ 454 h 608"/>
              <a:gd name="T44" fmla="*/ 45 w 491"/>
              <a:gd name="T45" fmla="*/ 417 h 608"/>
              <a:gd name="T46" fmla="*/ 40 w 491"/>
              <a:gd name="T47" fmla="*/ 416 h 608"/>
              <a:gd name="T48" fmla="*/ 2 w 491"/>
              <a:gd name="T49" fmla="*/ 37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1" h="608">
                <a:moveTo>
                  <a:pt x="2" y="370"/>
                </a:moveTo>
                <a:cubicBezTo>
                  <a:pt x="5" y="347"/>
                  <a:pt x="25" y="330"/>
                  <a:pt x="49" y="332"/>
                </a:cubicBezTo>
                <a:cubicBezTo>
                  <a:pt x="112" y="338"/>
                  <a:pt x="112" y="338"/>
                  <a:pt x="112" y="338"/>
                </a:cubicBezTo>
                <a:cubicBezTo>
                  <a:pt x="112" y="337"/>
                  <a:pt x="112" y="337"/>
                  <a:pt x="112" y="337"/>
                </a:cubicBezTo>
                <a:cubicBezTo>
                  <a:pt x="62" y="331"/>
                  <a:pt x="62" y="331"/>
                  <a:pt x="62" y="331"/>
                </a:cubicBezTo>
                <a:cubicBezTo>
                  <a:pt x="42" y="329"/>
                  <a:pt x="27" y="309"/>
                  <a:pt x="29" y="285"/>
                </a:cubicBezTo>
                <a:cubicBezTo>
                  <a:pt x="32" y="262"/>
                  <a:pt x="50" y="245"/>
                  <a:pt x="71" y="247"/>
                </a:cubicBezTo>
                <a:cubicBezTo>
                  <a:pt x="238" y="264"/>
                  <a:pt x="238" y="264"/>
                  <a:pt x="238" y="264"/>
                </a:cubicBezTo>
                <a:cubicBezTo>
                  <a:pt x="262" y="264"/>
                  <a:pt x="262" y="264"/>
                  <a:pt x="262" y="264"/>
                </a:cubicBezTo>
                <a:cubicBezTo>
                  <a:pt x="262" y="264"/>
                  <a:pt x="228" y="249"/>
                  <a:pt x="254" y="124"/>
                </a:cubicBezTo>
                <a:cubicBezTo>
                  <a:pt x="280" y="0"/>
                  <a:pt x="350" y="47"/>
                  <a:pt x="350" y="47"/>
                </a:cubicBezTo>
                <a:cubicBezTo>
                  <a:pt x="350" y="47"/>
                  <a:pt x="351" y="153"/>
                  <a:pt x="355" y="168"/>
                </a:cubicBezTo>
                <a:cubicBezTo>
                  <a:pt x="359" y="183"/>
                  <a:pt x="440" y="342"/>
                  <a:pt x="440" y="342"/>
                </a:cubicBezTo>
                <a:cubicBezTo>
                  <a:pt x="440" y="351"/>
                  <a:pt x="491" y="359"/>
                  <a:pt x="491" y="368"/>
                </a:cubicBezTo>
                <a:cubicBezTo>
                  <a:pt x="490" y="441"/>
                  <a:pt x="491" y="503"/>
                  <a:pt x="491" y="579"/>
                </a:cubicBezTo>
                <a:cubicBezTo>
                  <a:pt x="437" y="565"/>
                  <a:pt x="408" y="608"/>
                  <a:pt x="292" y="608"/>
                </a:cubicBezTo>
                <a:cubicBezTo>
                  <a:pt x="254" y="608"/>
                  <a:pt x="206" y="601"/>
                  <a:pt x="166" y="595"/>
                </a:cubicBezTo>
                <a:cubicBezTo>
                  <a:pt x="62" y="584"/>
                  <a:pt x="62" y="584"/>
                  <a:pt x="62" y="584"/>
                </a:cubicBezTo>
                <a:cubicBezTo>
                  <a:pt x="44" y="582"/>
                  <a:pt x="31" y="562"/>
                  <a:pt x="33" y="539"/>
                </a:cubicBezTo>
                <a:cubicBezTo>
                  <a:pt x="35" y="521"/>
                  <a:pt x="46" y="506"/>
                  <a:pt x="59" y="502"/>
                </a:cubicBezTo>
                <a:cubicBezTo>
                  <a:pt x="45" y="500"/>
                  <a:pt x="45" y="500"/>
                  <a:pt x="45" y="500"/>
                </a:cubicBezTo>
                <a:cubicBezTo>
                  <a:pt x="25" y="498"/>
                  <a:pt x="10" y="478"/>
                  <a:pt x="12" y="454"/>
                </a:cubicBezTo>
                <a:cubicBezTo>
                  <a:pt x="14" y="434"/>
                  <a:pt x="28" y="420"/>
                  <a:pt x="45" y="417"/>
                </a:cubicBezTo>
                <a:cubicBezTo>
                  <a:pt x="40" y="416"/>
                  <a:pt x="40" y="416"/>
                  <a:pt x="40" y="416"/>
                </a:cubicBezTo>
                <a:cubicBezTo>
                  <a:pt x="17" y="414"/>
                  <a:pt x="0" y="393"/>
                  <a:pt x="2" y="3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61" name="Group 57"/>
          <p:cNvGrpSpPr/>
          <p:nvPr/>
        </p:nvGrpSpPr>
        <p:grpSpPr>
          <a:xfrm>
            <a:off x="3069963" y="4771331"/>
            <a:ext cx="339725" cy="319217"/>
            <a:chOff x="3175" y="-1587"/>
            <a:chExt cx="1209675" cy="1136651"/>
          </a:xfrm>
          <a:solidFill>
            <a:schemeClr val="bg1"/>
          </a:solidFill>
        </p:grpSpPr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3175" y="-1587"/>
              <a:ext cx="1209675" cy="454025"/>
            </a:xfrm>
            <a:custGeom>
              <a:avLst/>
              <a:gdLst>
                <a:gd name="T0" fmla="*/ 297 w 320"/>
                <a:gd name="T1" fmla="*/ 41 h 120"/>
                <a:gd name="T2" fmla="*/ 160 w 320"/>
                <a:gd name="T3" fmla="*/ 0 h 120"/>
                <a:gd name="T4" fmla="*/ 23 w 320"/>
                <a:gd name="T5" fmla="*/ 41 h 120"/>
                <a:gd name="T6" fmla="*/ 0 w 320"/>
                <a:gd name="T7" fmla="*/ 79 h 120"/>
                <a:gd name="T8" fmla="*/ 0 w 320"/>
                <a:gd name="T9" fmla="*/ 100 h 120"/>
                <a:gd name="T10" fmla="*/ 20 w 320"/>
                <a:gd name="T11" fmla="*/ 120 h 120"/>
                <a:gd name="T12" fmla="*/ 60 w 320"/>
                <a:gd name="T13" fmla="*/ 120 h 120"/>
                <a:gd name="T14" fmla="*/ 80 w 320"/>
                <a:gd name="T15" fmla="*/ 100 h 120"/>
                <a:gd name="T16" fmla="*/ 91 w 320"/>
                <a:gd name="T17" fmla="*/ 67 h 120"/>
                <a:gd name="T18" fmla="*/ 160 w 320"/>
                <a:gd name="T19" fmla="*/ 41 h 120"/>
                <a:gd name="T20" fmla="*/ 229 w 320"/>
                <a:gd name="T21" fmla="*/ 67 h 120"/>
                <a:gd name="T22" fmla="*/ 241 w 320"/>
                <a:gd name="T23" fmla="*/ 100 h 120"/>
                <a:gd name="T24" fmla="*/ 261 w 320"/>
                <a:gd name="T25" fmla="*/ 120 h 120"/>
                <a:gd name="T26" fmla="*/ 301 w 320"/>
                <a:gd name="T27" fmla="*/ 120 h 120"/>
                <a:gd name="T28" fmla="*/ 320 w 320"/>
                <a:gd name="T29" fmla="*/ 100 h 120"/>
                <a:gd name="T30" fmla="*/ 320 w 320"/>
                <a:gd name="T31" fmla="*/ 79 h 120"/>
                <a:gd name="T32" fmla="*/ 297 w 320"/>
                <a:gd name="T33" fmla="*/ 4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0" h="120">
                  <a:moveTo>
                    <a:pt x="297" y="41"/>
                  </a:moveTo>
                  <a:cubicBezTo>
                    <a:pt x="273" y="20"/>
                    <a:pt x="240" y="0"/>
                    <a:pt x="160" y="0"/>
                  </a:cubicBezTo>
                  <a:cubicBezTo>
                    <a:pt x="80" y="0"/>
                    <a:pt x="48" y="20"/>
                    <a:pt x="23" y="41"/>
                  </a:cubicBezTo>
                  <a:cubicBezTo>
                    <a:pt x="9" y="53"/>
                    <a:pt x="0" y="61"/>
                    <a:pt x="0" y="7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11"/>
                    <a:pt x="9" y="120"/>
                    <a:pt x="20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71" y="120"/>
                    <a:pt x="80" y="111"/>
                    <a:pt x="80" y="100"/>
                  </a:cubicBezTo>
                  <a:cubicBezTo>
                    <a:pt x="80" y="89"/>
                    <a:pt x="82" y="80"/>
                    <a:pt x="91" y="67"/>
                  </a:cubicBezTo>
                  <a:cubicBezTo>
                    <a:pt x="101" y="55"/>
                    <a:pt x="120" y="40"/>
                    <a:pt x="160" y="41"/>
                  </a:cubicBezTo>
                  <a:cubicBezTo>
                    <a:pt x="200" y="40"/>
                    <a:pt x="220" y="55"/>
                    <a:pt x="229" y="67"/>
                  </a:cubicBezTo>
                  <a:cubicBezTo>
                    <a:pt x="239" y="80"/>
                    <a:pt x="241" y="89"/>
                    <a:pt x="241" y="100"/>
                  </a:cubicBezTo>
                  <a:cubicBezTo>
                    <a:pt x="241" y="111"/>
                    <a:pt x="250" y="120"/>
                    <a:pt x="261" y="120"/>
                  </a:cubicBezTo>
                  <a:cubicBezTo>
                    <a:pt x="301" y="120"/>
                    <a:pt x="301" y="120"/>
                    <a:pt x="301" y="120"/>
                  </a:cubicBezTo>
                  <a:cubicBezTo>
                    <a:pt x="312" y="120"/>
                    <a:pt x="320" y="111"/>
                    <a:pt x="320" y="100"/>
                  </a:cubicBezTo>
                  <a:cubicBezTo>
                    <a:pt x="320" y="79"/>
                    <a:pt x="320" y="79"/>
                    <a:pt x="320" y="79"/>
                  </a:cubicBezTo>
                  <a:cubicBezTo>
                    <a:pt x="320" y="61"/>
                    <a:pt x="311" y="53"/>
                    <a:pt x="29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Oval 60"/>
            <p:cNvSpPr>
              <a:spLocks noChangeArrowheads="1"/>
            </p:cNvSpPr>
            <p:nvPr/>
          </p:nvSpPr>
          <p:spPr bwMode="auto">
            <a:xfrm>
              <a:off x="457200" y="679451"/>
              <a:ext cx="301625" cy="303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77788" y="301626"/>
              <a:ext cx="1060450" cy="833438"/>
            </a:xfrm>
            <a:custGeom>
              <a:avLst/>
              <a:gdLst>
                <a:gd name="T0" fmla="*/ 210 w 280"/>
                <a:gd name="T1" fmla="*/ 40 h 220"/>
                <a:gd name="T2" fmla="*/ 200 w 280"/>
                <a:gd name="T3" fmla="*/ 40 h 220"/>
                <a:gd name="T4" fmla="*/ 200 w 280"/>
                <a:gd name="T5" fmla="*/ 15 h 220"/>
                <a:gd name="T6" fmla="*/ 180 w 280"/>
                <a:gd name="T7" fmla="*/ 0 h 220"/>
                <a:gd name="T8" fmla="*/ 160 w 280"/>
                <a:gd name="T9" fmla="*/ 15 h 220"/>
                <a:gd name="T10" fmla="*/ 160 w 280"/>
                <a:gd name="T11" fmla="*/ 40 h 220"/>
                <a:gd name="T12" fmla="*/ 120 w 280"/>
                <a:gd name="T13" fmla="*/ 40 h 220"/>
                <a:gd name="T14" fmla="*/ 120 w 280"/>
                <a:gd name="T15" fmla="*/ 15 h 220"/>
                <a:gd name="T16" fmla="*/ 100 w 280"/>
                <a:gd name="T17" fmla="*/ 0 h 220"/>
                <a:gd name="T18" fmla="*/ 80 w 280"/>
                <a:gd name="T19" fmla="*/ 15 h 220"/>
                <a:gd name="T20" fmla="*/ 80 w 280"/>
                <a:gd name="T21" fmla="*/ 40 h 220"/>
                <a:gd name="T22" fmla="*/ 71 w 280"/>
                <a:gd name="T23" fmla="*/ 40 h 220"/>
                <a:gd name="T24" fmla="*/ 54 w 280"/>
                <a:gd name="T25" fmla="*/ 49 h 220"/>
                <a:gd name="T26" fmla="*/ 0 w 280"/>
                <a:gd name="T27" fmla="*/ 160 h 220"/>
                <a:gd name="T28" fmla="*/ 0 w 280"/>
                <a:gd name="T29" fmla="*/ 200 h 220"/>
                <a:gd name="T30" fmla="*/ 20 w 280"/>
                <a:gd name="T31" fmla="*/ 220 h 220"/>
                <a:gd name="T32" fmla="*/ 260 w 280"/>
                <a:gd name="T33" fmla="*/ 220 h 220"/>
                <a:gd name="T34" fmla="*/ 280 w 280"/>
                <a:gd name="T35" fmla="*/ 200 h 220"/>
                <a:gd name="T36" fmla="*/ 280 w 280"/>
                <a:gd name="T37" fmla="*/ 162 h 220"/>
                <a:gd name="T38" fmla="*/ 226 w 280"/>
                <a:gd name="T39" fmla="*/ 48 h 220"/>
                <a:gd name="T40" fmla="*/ 210 w 280"/>
                <a:gd name="T41" fmla="*/ 40 h 220"/>
                <a:gd name="T42" fmla="*/ 140 w 280"/>
                <a:gd name="T43" fmla="*/ 200 h 220"/>
                <a:gd name="T44" fmla="*/ 80 w 280"/>
                <a:gd name="T45" fmla="*/ 140 h 220"/>
                <a:gd name="T46" fmla="*/ 140 w 280"/>
                <a:gd name="T47" fmla="*/ 80 h 220"/>
                <a:gd name="T48" fmla="*/ 200 w 280"/>
                <a:gd name="T49" fmla="*/ 140 h 220"/>
                <a:gd name="T50" fmla="*/ 140 w 280"/>
                <a:gd name="T51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0" h="220">
                  <a:moveTo>
                    <a:pt x="210" y="40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7"/>
                    <a:pt x="191" y="0"/>
                    <a:pt x="180" y="0"/>
                  </a:cubicBezTo>
                  <a:cubicBezTo>
                    <a:pt x="169" y="0"/>
                    <a:pt x="160" y="7"/>
                    <a:pt x="160" y="15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7"/>
                    <a:pt x="111" y="0"/>
                    <a:pt x="100" y="0"/>
                  </a:cubicBezTo>
                  <a:cubicBezTo>
                    <a:pt x="89" y="0"/>
                    <a:pt x="80" y="7"/>
                    <a:pt x="80" y="15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40"/>
                    <a:pt x="58" y="43"/>
                    <a:pt x="54" y="49"/>
                  </a:cubicBezTo>
                  <a:cubicBezTo>
                    <a:pt x="39" y="72"/>
                    <a:pt x="0" y="133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60" y="220"/>
                    <a:pt x="260" y="220"/>
                    <a:pt x="260" y="220"/>
                  </a:cubicBezTo>
                  <a:cubicBezTo>
                    <a:pt x="271" y="220"/>
                    <a:pt x="280" y="211"/>
                    <a:pt x="280" y="200"/>
                  </a:cubicBezTo>
                  <a:cubicBezTo>
                    <a:pt x="280" y="183"/>
                    <a:pt x="280" y="162"/>
                    <a:pt x="280" y="162"/>
                  </a:cubicBezTo>
                  <a:cubicBezTo>
                    <a:pt x="280" y="127"/>
                    <a:pt x="241" y="70"/>
                    <a:pt x="226" y="48"/>
                  </a:cubicBezTo>
                  <a:cubicBezTo>
                    <a:pt x="222" y="43"/>
                    <a:pt x="216" y="40"/>
                    <a:pt x="210" y="40"/>
                  </a:cubicBezTo>
                  <a:close/>
                  <a:moveTo>
                    <a:pt x="140" y="200"/>
                  </a:moveTo>
                  <a:cubicBezTo>
                    <a:pt x="107" y="200"/>
                    <a:pt x="80" y="173"/>
                    <a:pt x="80" y="140"/>
                  </a:cubicBezTo>
                  <a:cubicBezTo>
                    <a:pt x="80" y="107"/>
                    <a:pt x="107" y="80"/>
                    <a:pt x="140" y="80"/>
                  </a:cubicBezTo>
                  <a:cubicBezTo>
                    <a:pt x="173" y="80"/>
                    <a:pt x="200" y="107"/>
                    <a:pt x="200" y="140"/>
                  </a:cubicBezTo>
                  <a:cubicBezTo>
                    <a:pt x="200" y="173"/>
                    <a:pt x="173" y="200"/>
                    <a:pt x="14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5" name="Group 61"/>
          <p:cNvGrpSpPr/>
          <p:nvPr/>
        </p:nvGrpSpPr>
        <p:grpSpPr>
          <a:xfrm>
            <a:off x="8763679" y="4814261"/>
            <a:ext cx="370858" cy="255576"/>
            <a:chOff x="3175" y="4763"/>
            <a:chExt cx="3130550" cy="2157412"/>
          </a:xfrm>
          <a:solidFill>
            <a:schemeClr val="bg1"/>
          </a:solidFill>
        </p:grpSpPr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387350" y="396875"/>
              <a:ext cx="917575" cy="833437"/>
            </a:xfrm>
            <a:custGeom>
              <a:avLst/>
              <a:gdLst>
                <a:gd name="T0" fmla="*/ 242 w 244"/>
                <a:gd name="T1" fmla="*/ 221 h 221"/>
                <a:gd name="T2" fmla="*/ 237 w 244"/>
                <a:gd name="T3" fmla="*/ 188 h 221"/>
                <a:gd name="T4" fmla="*/ 182 w 244"/>
                <a:gd name="T5" fmla="*/ 159 h 221"/>
                <a:gd name="T6" fmla="*/ 152 w 244"/>
                <a:gd name="T7" fmla="*/ 146 h 221"/>
                <a:gd name="T8" fmla="*/ 152 w 244"/>
                <a:gd name="T9" fmla="*/ 123 h 221"/>
                <a:gd name="T10" fmla="*/ 164 w 244"/>
                <a:gd name="T11" fmla="*/ 94 h 221"/>
                <a:gd name="T12" fmla="*/ 176 w 244"/>
                <a:gd name="T13" fmla="*/ 81 h 221"/>
                <a:gd name="T14" fmla="*/ 168 w 244"/>
                <a:gd name="T15" fmla="*/ 63 h 221"/>
                <a:gd name="T16" fmla="*/ 170 w 244"/>
                <a:gd name="T17" fmla="*/ 38 h 221"/>
                <a:gd name="T18" fmla="*/ 122 w 244"/>
                <a:gd name="T19" fmla="*/ 0 h 221"/>
                <a:gd name="T20" fmla="*/ 74 w 244"/>
                <a:gd name="T21" fmla="*/ 38 h 221"/>
                <a:gd name="T22" fmla="*/ 76 w 244"/>
                <a:gd name="T23" fmla="*/ 63 h 221"/>
                <a:gd name="T24" fmla="*/ 68 w 244"/>
                <a:gd name="T25" fmla="*/ 81 h 221"/>
                <a:gd name="T26" fmla="*/ 80 w 244"/>
                <a:gd name="T27" fmla="*/ 94 h 221"/>
                <a:gd name="T28" fmla="*/ 92 w 244"/>
                <a:gd name="T29" fmla="*/ 123 h 221"/>
                <a:gd name="T30" fmla="*/ 92 w 244"/>
                <a:gd name="T31" fmla="*/ 146 h 221"/>
                <a:gd name="T32" fmla="*/ 62 w 244"/>
                <a:gd name="T33" fmla="*/ 159 h 221"/>
                <a:gd name="T34" fmla="*/ 7 w 244"/>
                <a:gd name="T35" fmla="*/ 188 h 221"/>
                <a:gd name="T36" fmla="*/ 2 w 244"/>
                <a:gd name="T37" fmla="*/ 221 h 221"/>
                <a:gd name="T38" fmla="*/ 242 w 244"/>
                <a:gd name="T3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4" h="221">
                  <a:moveTo>
                    <a:pt x="242" y="221"/>
                  </a:moveTo>
                  <a:cubicBezTo>
                    <a:pt x="242" y="221"/>
                    <a:pt x="244" y="198"/>
                    <a:pt x="237" y="188"/>
                  </a:cubicBezTo>
                  <a:cubicBezTo>
                    <a:pt x="230" y="176"/>
                    <a:pt x="206" y="169"/>
                    <a:pt x="182" y="159"/>
                  </a:cubicBezTo>
                  <a:cubicBezTo>
                    <a:pt x="158" y="149"/>
                    <a:pt x="152" y="146"/>
                    <a:pt x="152" y="146"/>
                  </a:cubicBezTo>
                  <a:cubicBezTo>
                    <a:pt x="152" y="123"/>
                    <a:pt x="152" y="123"/>
                    <a:pt x="152" y="123"/>
                  </a:cubicBezTo>
                  <a:cubicBezTo>
                    <a:pt x="152" y="123"/>
                    <a:pt x="161" y="116"/>
                    <a:pt x="164" y="94"/>
                  </a:cubicBezTo>
                  <a:cubicBezTo>
                    <a:pt x="169" y="96"/>
                    <a:pt x="175" y="86"/>
                    <a:pt x="176" y="81"/>
                  </a:cubicBezTo>
                  <a:cubicBezTo>
                    <a:pt x="176" y="76"/>
                    <a:pt x="175" y="62"/>
                    <a:pt x="168" y="63"/>
                  </a:cubicBezTo>
                  <a:cubicBezTo>
                    <a:pt x="169" y="52"/>
                    <a:pt x="170" y="43"/>
                    <a:pt x="170" y="38"/>
                  </a:cubicBezTo>
                  <a:cubicBezTo>
                    <a:pt x="168" y="19"/>
                    <a:pt x="150" y="0"/>
                    <a:pt x="122" y="0"/>
                  </a:cubicBezTo>
                  <a:cubicBezTo>
                    <a:pt x="94" y="0"/>
                    <a:pt x="76" y="19"/>
                    <a:pt x="74" y="38"/>
                  </a:cubicBezTo>
                  <a:cubicBezTo>
                    <a:pt x="74" y="43"/>
                    <a:pt x="75" y="52"/>
                    <a:pt x="76" y="63"/>
                  </a:cubicBezTo>
                  <a:cubicBezTo>
                    <a:pt x="69" y="62"/>
                    <a:pt x="68" y="76"/>
                    <a:pt x="68" y="81"/>
                  </a:cubicBezTo>
                  <a:cubicBezTo>
                    <a:pt x="69" y="86"/>
                    <a:pt x="75" y="96"/>
                    <a:pt x="80" y="94"/>
                  </a:cubicBezTo>
                  <a:cubicBezTo>
                    <a:pt x="83" y="116"/>
                    <a:pt x="92" y="123"/>
                    <a:pt x="92" y="123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146"/>
                    <a:pt x="86" y="149"/>
                    <a:pt x="62" y="159"/>
                  </a:cubicBezTo>
                  <a:cubicBezTo>
                    <a:pt x="38" y="169"/>
                    <a:pt x="14" y="176"/>
                    <a:pt x="7" y="188"/>
                  </a:cubicBezTo>
                  <a:cubicBezTo>
                    <a:pt x="0" y="198"/>
                    <a:pt x="2" y="221"/>
                    <a:pt x="2" y="221"/>
                  </a:cubicBezTo>
                  <a:lnTo>
                    <a:pt x="242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1568450" y="396875"/>
              <a:ext cx="782638" cy="196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1568450" y="788988"/>
              <a:ext cx="1174750" cy="196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1568450" y="1181100"/>
              <a:ext cx="979488" cy="196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3175" y="4763"/>
              <a:ext cx="3130550" cy="2157412"/>
            </a:xfrm>
            <a:custGeom>
              <a:avLst/>
              <a:gdLst>
                <a:gd name="T0" fmla="*/ 0 w 832"/>
                <a:gd name="T1" fmla="*/ 0 h 572"/>
                <a:gd name="T2" fmla="*/ 0 w 832"/>
                <a:gd name="T3" fmla="*/ 572 h 572"/>
                <a:gd name="T4" fmla="*/ 832 w 832"/>
                <a:gd name="T5" fmla="*/ 572 h 572"/>
                <a:gd name="T6" fmla="*/ 832 w 832"/>
                <a:gd name="T7" fmla="*/ 0 h 572"/>
                <a:gd name="T8" fmla="*/ 0 w 832"/>
                <a:gd name="T9" fmla="*/ 0 h 572"/>
                <a:gd name="T10" fmla="*/ 780 w 832"/>
                <a:gd name="T11" fmla="*/ 520 h 572"/>
                <a:gd name="T12" fmla="*/ 671 w 832"/>
                <a:gd name="T13" fmla="*/ 520 h 572"/>
                <a:gd name="T14" fmla="*/ 676 w 832"/>
                <a:gd name="T15" fmla="*/ 494 h 572"/>
                <a:gd name="T16" fmla="*/ 598 w 832"/>
                <a:gd name="T17" fmla="*/ 416 h 572"/>
                <a:gd name="T18" fmla="*/ 520 w 832"/>
                <a:gd name="T19" fmla="*/ 494 h 572"/>
                <a:gd name="T20" fmla="*/ 525 w 832"/>
                <a:gd name="T21" fmla="*/ 520 h 572"/>
                <a:gd name="T22" fmla="*/ 307 w 832"/>
                <a:gd name="T23" fmla="*/ 520 h 572"/>
                <a:gd name="T24" fmla="*/ 312 w 832"/>
                <a:gd name="T25" fmla="*/ 494 h 572"/>
                <a:gd name="T26" fmla="*/ 234 w 832"/>
                <a:gd name="T27" fmla="*/ 416 h 572"/>
                <a:gd name="T28" fmla="*/ 156 w 832"/>
                <a:gd name="T29" fmla="*/ 494 h 572"/>
                <a:gd name="T30" fmla="*/ 161 w 832"/>
                <a:gd name="T31" fmla="*/ 520 h 572"/>
                <a:gd name="T32" fmla="*/ 52 w 832"/>
                <a:gd name="T33" fmla="*/ 520 h 572"/>
                <a:gd name="T34" fmla="*/ 52 w 832"/>
                <a:gd name="T35" fmla="*/ 52 h 572"/>
                <a:gd name="T36" fmla="*/ 780 w 832"/>
                <a:gd name="T37" fmla="*/ 52 h 572"/>
                <a:gd name="T38" fmla="*/ 780 w 832"/>
                <a:gd name="T39" fmla="*/ 52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2" h="572">
                  <a:moveTo>
                    <a:pt x="0" y="0"/>
                  </a:moveTo>
                  <a:cubicBezTo>
                    <a:pt x="0" y="572"/>
                    <a:pt x="0" y="572"/>
                    <a:pt x="0" y="572"/>
                  </a:cubicBezTo>
                  <a:cubicBezTo>
                    <a:pt x="832" y="572"/>
                    <a:pt x="832" y="572"/>
                    <a:pt x="832" y="572"/>
                  </a:cubicBezTo>
                  <a:cubicBezTo>
                    <a:pt x="832" y="0"/>
                    <a:pt x="832" y="0"/>
                    <a:pt x="832" y="0"/>
                  </a:cubicBezTo>
                  <a:lnTo>
                    <a:pt x="0" y="0"/>
                  </a:lnTo>
                  <a:close/>
                  <a:moveTo>
                    <a:pt x="780" y="520"/>
                  </a:moveTo>
                  <a:cubicBezTo>
                    <a:pt x="671" y="520"/>
                    <a:pt x="671" y="520"/>
                    <a:pt x="671" y="520"/>
                  </a:cubicBezTo>
                  <a:cubicBezTo>
                    <a:pt x="674" y="512"/>
                    <a:pt x="676" y="503"/>
                    <a:pt x="676" y="494"/>
                  </a:cubicBezTo>
                  <a:cubicBezTo>
                    <a:pt x="676" y="451"/>
                    <a:pt x="641" y="416"/>
                    <a:pt x="598" y="416"/>
                  </a:cubicBezTo>
                  <a:cubicBezTo>
                    <a:pt x="555" y="416"/>
                    <a:pt x="520" y="451"/>
                    <a:pt x="520" y="494"/>
                  </a:cubicBezTo>
                  <a:cubicBezTo>
                    <a:pt x="520" y="503"/>
                    <a:pt x="522" y="512"/>
                    <a:pt x="525" y="520"/>
                  </a:cubicBezTo>
                  <a:cubicBezTo>
                    <a:pt x="307" y="520"/>
                    <a:pt x="307" y="520"/>
                    <a:pt x="307" y="520"/>
                  </a:cubicBezTo>
                  <a:cubicBezTo>
                    <a:pt x="310" y="512"/>
                    <a:pt x="312" y="503"/>
                    <a:pt x="312" y="494"/>
                  </a:cubicBezTo>
                  <a:cubicBezTo>
                    <a:pt x="312" y="451"/>
                    <a:pt x="277" y="416"/>
                    <a:pt x="234" y="416"/>
                  </a:cubicBezTo>
                  <a:cubicBezTo>
                    <a:pt x="191" y="416"/>
                    <a:pt x="156" y="451"/>
                    <a:pt x="156" y="494"/>
                  </a:cubicBezTo>
                  <a:cubicBezTo>
                    <a:pt x="156" y="503"/>
                    <a:pt x="158" y="512"/>
                    <a:pt x="161" y="520"/>
                  </a:cubicBezTo>
                  <a:cubicBezTo>
                    <a:pt x="52" y="520"/>
                    <a:pt x="52" y="520"/>
                    <a:pt x="52" y="520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80" y="52"/>
                    <a:pt x="780" y="52"/>
                    <a:pt x="780" y="52"/>
                  </a:cubicBezTo>
                  <a:lnTo>
                    <a:pt x="78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1" name="Freeform 73"/>
          <p:cNvSpPr>
            <a:spLocks/>
          </p:cNvSpPr>
          <p:nvPr/>
        </p:nvSpPr>
        <p:spPr bwMode="auto">
          <a:xfrm>
            <a:off x="7996115" y="2678039"/>
            <a:ext cx="309377" cy="308223"/>
          </a:xfrm>
          <a:custGeom>
            <a:avLst/>
            <a:gdLst>
              <a:gd name="T0" fmla="*/ 366 w 451"/>
              <a:gd name="T1" fmla="*/ 355 h 449"/>
              <a:gd name="T2" fmla="*/ 320 w 451"/>
              <a:gd name="T3" fmla="*/ 391 h 449"/>
              <a:gd name="T4" fmla="*/ 173 w 451"/>
              <a:gd name="T5" fmla="*/ 391 h 449"/>
              <a:gd name="T6" fmla="*/ 154 w 451"/>
              <a:gd name="T7" fmla="*/ 363 h 449"/>
              <a:gd name="T8" fmla="*/ 173 w 451"/>
              <a:gd name="T9" fmla="*/ 304 h 449"/>
              <a:gd name="T10" fmla="*/ 405 w 451"/>
              <a:gd name="T11" fmla="*/ 304 h 449"/>
              <a:gd name="T12" fmla="*/ 451 w 451"/>
              <a:gd name="T13" fmla="*/ 103 h 449"/>
              <a:gd name="T14" fmla="*/ 84 w 451"/>
              <a:gd name="T15" fmla="*/ 54 h 449"/>
              <a:gd name="T16" fmla="*/ 55 w 451"/>
              <a:gd name="T17" fmla="*/ 35 h 449"/>
              <a:gd name="T18" fmla="*/ 56 w 451"/>
              <a:gd name="T19" fmla="*/ 28 h 449"/>
              <a:gd name="T20" fmla="*/ 28 w 451"/>
              <a:gd name="T21" fmla="*/ 0 h 449"/>
              <a:gd name="T22" fmla="*/ 0 w 451"/>
              <a:gd name="T23" fmla="*/ 28 h 449"/>
              <a:gd name="T24" fmla="*/ 28 w 451"/>
              <a:gd name="T25" fmla="*/ 56 h 449"/>
              <a:gd name="T26" fmla="*/ 33 w 451"/>
              <a:gd name="T27" fmla="*/ 55 h 449"/>
              <a:gd name="T28" fmla="*/ 68 w 451"/>
              <a:gd name="T29" fmla="*/ 78 h 449"/>
              <a:gd name="T30" fmla="*/ 125 w 451"/>
              <a:gd name="T31" fmla="*/ 304 h 449"/>
              <a:gd name="T32" fmla="*/ 142 w 451"/>
              <a:gd name="T33" fmla="*/ 304 h 449"/>
              <a:gd name="T34" fmla="*/ 127 w 451"/>
              <a:gd name="T35" fmla="*/ 353 h 449"/>
              <a:gd name="T36" fmla="*/ 125 w 451"/>
              <a:gd name="T37" fmla="*/ 353 h 449"/>
              <a:gd name="T38" fmla="*/ 77 w 451"/>
              <a:gd name="T39" fmla="*/ 401 h 449"/>
              <a:gd name="T40" fmla="*/ 125 w 451"/>
              <a:gd name="T41" fmla="*/ 449 h 449"/>
              <a:gd name="T42" fmla="*/ 170 w 451"/>
              <a:gd name="T43" fmla="*/ 420 h 449"/>
              <a:gd name="T44" fmla="*/ 322 w 451"/>
              <a:gd name="T45" fmla="*/ 420 h 449"/>
              <a:gd name="T46" fmla="*/ 366 w 451"/>
              <a:gd name="T47" fmla="*/ 449 h 449"/>
              <a:gd name="T48" fmla="*/ 413 w 451"/>
              <a:gd name="T49" fmla="*/ 402 h 449"/>
              <a:gd name="T50" fmla="*/ 366 w 451"/>
              <a:gd name="T51" fmla="*/ 355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6088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3629" y="320178"/>
            <a:ext cx="1396686" cy="758460"/>
            <a:chOff x="1123532" y="210148"/>
            <a:chExt cx="1396685" cy="758461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01587" y="758230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DIRECTORY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3532" y="2101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 录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17" name="TextBox 114"/>
          <p:cNvSpPr txBox="1"/>
          <p:nvPr/>
        </p:nvSpPr>
        <p:spPr>
          <a:xfrm>
            <a:off x="1231387" y="4379058"/>
            <a:ext cx="2117887" cy="7386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spc="300" dirty="0" smtClean="0">
                <a:latin typeface="Poppins SemiBold" charset="0"/>
                <a:ea typeface="Poppins SemiBold" charset="0"/>
                <a:cs typeface="Poppins SemiBold" charset="0"/>
              </a:rPr>
              <a:t>教学内容</a:t>
            </a:r>
          </a:p>
          <a:p>
            <a:pPr algn="ctr">
              <a:lnSpc>
                <a:spcPct val="150000"/>
              </a:lnSpc>
            </a:pPr>
            <a:r>
              <a:rPr lang="en-US" sz="1000" spc="300" dirty="0" smtClean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TEACHING CONTENT</a:t>
            </a:r>
            <a:endParaRPr lang="en-US" sz="1000" spc="300" dirty="0">
              <a:solidFill>
                <a:schemeClr val="tx2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pic>
        <p:nvPicPr>
          <p:cNvPr id="18" name="Picture Placeholder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24" r="12424"/>
          <a:stretch>
            <a:fillRect/>
          </a:stretch>
        </p:blipFill>
        <p:spPr>
          <a:xfrm>
            <a:off x="1180319" y="2284156"/>
            <a:ext cx="2239075" cy="1675187"/>
          </a:xfrm>
          <a:prstGeom prst="rect">
            <a:avLst/>
          </a:prstGeom>
        </p:spPr>
      </p:pic>
      <p:pic>
        <p:nvPicPr>
          <p:cNvPr id="19" name="Picture Placeholder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" r="58"/>
          <a:stretch>
            <a:fillRect/>
          </a:stretch>
        </p:blipFill>
        <p:spPr>
          <a:xfrm>
            <a:off x="3604281" y="2284156"/>
            <a:ext cx="2420083" cy="1675187"/>
          </a:xfrm>
          <a:prstGeom prst="rect">
            <a:avLst/>
          </a:prstGeom>
        </p:spPr>
      </p:pic>
      <p:pic>
        <p:nvPicPr>
          <p:cNvPr id="20" name="Picture Placeholder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7" r="6927"/>
          <a:stretch>
            <a:fillRect/>
          </a:stretch>
        </p:blipFill>
        <p:spPr>
          <a:xfrm>
            <a:off x="6209251" y="2284156"/>
            <a:ext cx="2235581" cy="167518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2"/>
          <a:stretch/>
        </p:blipFill>
        <p:spPr>
          <a:xfrm>
            <a:off x="8629720" y="2284156"/>
            <a:ext cx="2216081" cy="1675283"/>
          </a:xfrm>
          <a:prstGeom prst="rect">
            <a:avLst/>
          </a:prstGeom>
        </p:spPr>
      </p:pic>
      <p:sp>
        <p:nvSpPr>
          <p:cNvPr id="25" name="TextBox 114"/>
          <p:cNvSpPr txBox="1"/>
          <p:nvPr/>
        </p:nvSpPr>
        <p:spPr>
          <a:xfrm>
            <a:off x="3984236" y="4379058"/>
            <a:ext cx="1736373" cy="7386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spc="300" dirty="0" smtClean="0">
                <a:latin typeface="Poppins SemiBold" charset="0"/>
                <a:ea typeface="Poppins SemiBold" charset="0"/>
                <a:cs typeface="Poppins SemiBold" charset="0"/>
              </a:rPr>
              <a:t>教学目标</a:t>
            </a:r>
            <a:endParaRPr lang="en-US" altLang="zh-CN" b="1" spc="300" dirty="0" smtClean="0">
              <a:latin typeface="Poppins SemiBold" charset="0"/>
              <a:ea typeface="Poppins SemiBold" charset="0"/>
              <a:cs typeface="Poppins SemiBold" charset="0"/>
            </a:endParaRPr>
          </a:p>
          <a:p>
            <a:pPr algn="ctr">
              <a:lnSpc>
                <a:spcPct val="150000"/>
              </a:lnSpc>
            </a:pPr>
            <a:r>
              <a:rPr lang="en-US" sz="1000" spc="300" dirty="0" smtClean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TEACHING GOAL</a:t>
            </a:r>
            <a:endParaRPr lang="en-US" sz="1000" spc="300" dirty="0">
              <a:solidFill>
                <a:schemeClr val="tx2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sp>
        <p:nvSpPr>
          <p:cNvPr id="26" name="TextBox 114"/>
          <p:cNvSpPr txBox="1"/>
          <p:nvPr/>
        </p:nvSpPr>
        <p:spPr>
          <a:xfrm>
            <a:off x="6058213" y="4369533"/>
            <a:ext cx="2568331" cy="7386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spc="300" dirty="0" smtClean="0">
                <a:latin typeface="Poppins SemiBold" charset="0"/>
                <a:ea typeface="Poppins SemiBold" charset="0"/>
                <a:cs typeface="Poppins SemiBold" charset="0"/>
              </a:rPr>
              <a:t>教学准备</a:t>
            </a:r>
            <a:endParaRPr lang="en-US" altLang="zh-CN" b="1" spc="300" dirty="0" smtClean="0">
              <a:latin typeface="Poppins SemiBold" charset="0"/>
              <a:ea typeface="Poppins SemiBold" charset="0"/>
              <a:cs typeface="Poppins SemiBold" charset="0"/>
            </a:endParaRPr>
          </a:p>
          <a:p>
            <a:pPr algn="ctr">
              <a:lnSpc>
                <a:spcPct val="150000"/>
              </a:lnSpc>
            </a:pPr>
            <a:r>
              <a:rPr lang="en-US" sz="1000" spc="300" dirty="0" smtClean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TEACHING PREPARATION</a:t>
            </a:r>
            <a:endParaRPr lang="en-US" sz="1000" spc="300" dirty="0">
              <a:solidFill>
                <a:schemeClr val="tx2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sp>
        <p:nvSpPr>
          <p:cNvPr id="27" name="TextBox 114"/>
          <p:cNvSpPr txBox="1"/>
          <p:nvPr/>
        </p:nvSpPr>
        <p:spPr>
          <a:xfrm>
            <a:off x="8652541" y="4356833"/>
            <a:ext cx="2196435" cy="7386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spc="300" dirty="0" smtClean="0">
                <a:latin typeface="Poppins SemiBold" charset="0"/>
                <a:ea typeface="Poppins SemiBold" charset="0"/>
                <a:cs typeface="Poppins SemiBold" charset="0"/>
              </a:rPr>
              <a:t>教学过程</a:t>
            </a:r>
            <a:endParaRPr lang="en-US" altLang="zh-CN" b="1" spc="300" dirty="0" smtClean="0">
              <a:latin typeface="Poppins SemiBold" charset="0"/>
              <a:ea typeface="Poppins SemiBold" charset="0"/>
              <a:cs typeface="Poppins SemiBold" charset="0"/>
            </a:endParaRPr>
          </a:p>
          <a:p>
            <a:pPr algn="ctr">
              <a:lnSpc>
                <a:spcPct val="150000"/>
              </a:lnSpc>
            </a:pPr>
            <a:r>
              <a:rPr lang="en-US" sz="1000" spc="300" dirty="0" smtClean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TEACHING PROCESS </a:t>
            </a:r>
            <a:endParaRPr lang="en-US" sz="1000" spc="300" dirty="0">
              <a:solidFill>
                <a:schemeClr val="tx2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6502400"/>
            <a:ext cx="12192000" cy="1016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647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7" grpId="0"/>
          <p:bldP spid="25" grpId="0"/>
          <p:bldP spid="26" grpId="0"/>
          <p:bldP spid="27" grpId="0"/>
          <p:bldP spid="2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7" grpId="0"/>
          <p:bldP spid="25" grpId="0"/>
          <p:bldP spid="26" grpId="0"/>
          <p:bldP spid="27" grpId="0"/>
          <p:bldP spid="28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416566" cy="772961"/>
            <a:chOff x="1122030" y="210148"/>
            <a:chExt cx="241656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cxnSp>
        <p:nvCxnSpPr>
          <p:cNvPr id="9" name="Shape 46"/>
          <p:cNvCxnSpPr/>
          <p:nvPr/>
        </p:nvCxnSpPr>
        <p:spPr>
          <a:xfrm>
            <a:off x="-141534" y="3429000"/>
            <a:ext cx="12332473" cy="0"/>
          </a:xfrm>
          <a:prstGeom prst="straightConnector1">
            <a:avLst/>
          </a:prstGeom>
          <a:noFill/>
          <a:ln w="9525" cap="flat" cmpd="sng">
            <a:solidFill>
              <a:srgbClr val="CBCBCB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10" name="Shape 47"/>
          <p:cNvGrpSpPr/>
          <p:nvPr/>
        </p:nvGrpSpPr>
        <p:grpSpPr>
          <a:xfrm>
            <a:off x="1705419" y="1246080"/>
            <a:ext cx="653856" cy="391696"/>
            <a:chOff x="1775548" y="1990598"/>
            <a:chExt cx="621122" cy="372086"/>
          </a:xfrm>
        </p:grpSpPr>
        <p:sp>
          <p:nvSpPr>
            <p:cNvPr id="11" name="Shape 48"/>
            <p:cNvSpPr/>
            <p:nvPr/>
          </p:nvSpPr>
          <p:spPr>
            <a:xfrm>
              <a:off x="1775548" y="1990598"/>
              <a:ext cx="621122" cy="3720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119785"/>
                  </a:moveTo>
                  <a:lnTo>
                    <a:pt x="0" y="119785"/>
                  </a:lnTo>
                  <a:lnTo>
                    <a:pt x="0" y="0"/>
                  </a:lnTo>
                  <a:lnTo>
                    <a:pt x="119871" y="0"/>
                  </a:lnTo>
                  <a:lnTo>
                    <a:pt x="119871" y="119785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2" name="Shape 49"/>
            <p:cNvSpPr/>
            <p:nvPr/>
          </p:nvSpPr>
          <p:spPr>
            <a:xfrm>
              <a:off x="1775548" y="1990598"/>
              <a:ext cx="621122" cy="1992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59486" y="119598"/>
                  </a:lnTo>
                  <a:lnTo>
                    <a:pt x="119871" y="0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2" tIns="22851" rIns="45712" bIns="22851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grpSp>
        <p:nvGrpSpPr>
          <p:cNvPr id="13" name="Shape 50"/>
          <p:cNvGrpSpPr/>
          <p:nvPr/>
        </p:nvGrpSpPr>
        <p:grpSpPr>
          <a:xfrm>
            <a:off x="9905466" y="1085899"/>
            <a:ext cx="527401" cy="675447"/>
            <a:chOff x="8218224" y="8245764"/>
            <a:chExt cx="500997" cy="641631"/>
          </a:xfrm>
        </p:grpSpPr>
        <p:cxnSp>
          <p:nvCxnSpPr>
            <p:cNvPr id="14" name="Shape 51"/>
            <p:cNvCxnSpPr/>
            <p:nvPr/>
          </p:nvCxnSpPr>
          <p:spPr>
            <a:xfrm>
              <a:off x="8218224" y="8245764"/>
              <a:ext cx="2929" cy="641631"/>
            </a:xfrm>
            <a:prstGeom prst="straightConnector1">
              <a:avLst/>
            </a:pr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" name="Shape 52"/>
            <p:cNvSpPr/>
            <p:nvPr/>
          </p:nvSpPr>
          <p:spPr>
            <a:xfrm>
              <a:off x="8411592" y="8310220"/>
              <a:ext cx="307629" cy="2871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3017" y="0"/>
                  </a:moveTo>
                  <a:lnTo>
                    <a:pt x="0" y="20508"/>
                  </a:lnTo>
                  <a:lnTo>
                    <a:pt x="0" y="119722"/>
                  </a:lnTo>
                  <a:lnTo>
                    <a:pt x="119741" y="119722"/>
                  </a:lnTo>
                  <a:lnTo>
                    <a:pt x="96465" y="70115"/>
                  </a:lnTo>
                  <a:lnTo>
                    <a:pt x="119741" y="20508"/>
                  </a:lnTo>
                  <a:lnTo>
                    <a:pt x="0" y="20508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2" tIns="22851" rIns="45712" bIns="22851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6" name="Shape 53"/>
            <p:cNvSpPr/>
            <p:nvPr/>
          </p:nvSpPr>
          <p:spPr>
            <a:xfrm>
              <a:off x="8218224" y="8310220"/>
              <a:ext cx="251964" cy="23731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1653" y="119665"/>
                  </a:moveTo>
                  <a:lnTo>
                    <a:pt x="0" y="119665"/>
                  </a:lnTo>
                  <a:lnTo>
                    <a:pt x="0" y="0"/>
                  </a:lnTo>
                  <a:lnTo>
                    <a:pt x="119685" y="0"/>
                  </a:lnTo>
                  <a:lnTo>
                    <a:pt x="119685" y="24735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2" tIns="22851" rIns="45712" bIns="22851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grpSp>
        <p:nvGrpSpPr>
          <p:cNvPr id="17" name="Shape 54"/>
          <p:cNvGrpSpPr/>
          <p:nvPr/>
        </p:nvGrpSpPr>
        <p:grpSpPr>
          <a:xfrm>
            <a:off x="1699539" y="4107388"/>
            <a:ext cx="653856" cy="444131"/>
            <a:chOff x="6188912" y="23939881"/>
            <a:chExt cx="1307712" cy="888261"/>
          </a:xfrm>
        </p:grpSpPr>
        <p:sp>
          <p:nvSpPr>
            <p:cNvPr id="18" name="Shape 55"/>
            <p:cNvSpPr/>
            <p:nvPr/>
          </p:nvSpPr>
          <p:spPr>
            <a:xfrm>
              <a:off x="6188912" y="23939881"/>
              <a:ext cx="1307712" cy="8882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7237" y="28113"/>
                  </a:moveTo>
                  <a:lnTo>
                    <a:pt x="71948" y="0"/>
                  </a:lnTo>
                  <a:lnTo>
                    <a:pt x="48822" y="0"/>
                  </a:lnTo>
                  <a:lnTo>
                    <a:pt x="33533" y="28113"/>
                  </a:lnTo>
                  <a:lnTo>
                    <a:pt x="0" y="28113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28113"/>
                  </a:lnTo>
                  <a:lnTo>
                    <a:pt x="87237" y="28113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9" name="Shape 56"/>
            <p:cNvSpPr/>
            <p:nvPr/>
          </p:nvSpPr>
          <p:spPr>
            <a:xfrm>
              <a:off x="6682390" y="24316160"/>
              <a:ext cx="333096" cy="34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497" y="57813"/>
                  </a:moveTo>
                  <a:lnTo>
                    <a:pt x="119497" y="57813"/>
                  </a:lnTo>
                  <a:cubicBezTo>
                    <a:pt x="119497" y="29149"/>
                    <a:pt x="93389" y="0"/>
                    <a:pt x="59748" y="0"/>
                  </a:cubicBezTo>
                  <a:cubicBezTo>
                    <a:pt x="26108" y="0"/>
                    <a:pt x="0" y="29149"/>
                    <a:pt x="0" y="57813"/>
                  </a:cubicBezTo>
                  <a:cubicBezTo>
                    <a:pt x="0" y="90364"/>
                    <a:pt x="26108" y="119514"/>
                    <a:pt x="59748" y="119514"/>
                  </a:cubicBezTo>
                  <a:cubicBezTo>
                    <a:pt x="93389" y="119514"/>
                    <a:pt x="119497" y="90364"/>
                    <a:pt x="119497" y="57813"/>
                  </a:cubicBez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cxnSp>
          <p:nvCxnSpPr>
            <p:cNvPr id="20" name="Shape 57"/>
            <p:cNvCxnSpPr/>
            <p:nvPr/>
          </p:nvCxnSpPr>
          <p:spPr>
            <a:xfrm>
              <a:off x="6355458" y="24149610"/>
              <a:ext cx="6171" cy="678532"/>
            </a:xfrm>
            <a:prstGeom prst="straightConnector1">
              <a:avLst/>
            </a:pr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" name="Shape 58"/>
            <p:cNvSpPr/>
            <p:nvPr/>
          </p:nvSpPr>
          <p:spPr>
            <a:xfrm>
              <a:off x="7305400" y="24316160"/>
              <a:ext cx="6171" cy="61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grpSp>
        <p:nvGrpSpPr>
          <p:cNvPr id="22" name="Shape 59"/>
          <p:cNvGrpSpPr/>
          <p:nvPr/>
        </p:nvGrpSpPr>
        <p:grpSpPr>
          <a:xfrm>
            <a:off x="9833536" y="4028738"/>
            <a:ext cx="641520" cy="601428"/>
            <a:chOff x="8168414" y="12118985"/>
            <a:chExt cx="609403" cy="571317"/>
          </a:xfrm>
        </p:grpSpPr>
        <p:cxnSp>
          <p:nvCxnSpPr>
            <p:cNvPr id="23" name="Shape 60"/>
            <p:cNvCxnSpPr/>
            <p:nvPr/>
          </p:nvCxnSpPr>
          <p:spPr>
            <a:xfrm>
              <a:off x="8511204" y="12414900"/>
              <a:ext cx="49806" cy="49806"/>
            </a:xfrm>
            <a:prstGeom prst="straightConnector1">
              <a:avLst/>
            </a:pr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" name="Shape 61"/>
            <p:cNvSpPr/>
            <p:nvPr/>
          </p:nvSpPr>
          <p:spPr>
            <a:xfrm>
              <a:off x="8528785" y="12435407"/>
              <a:ext cx="249033" cy="2548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28272"/>
                  </a:moveTo>
                  <a:lnTo>
                    <a:pt x="28877" y="0"/>
                  </a:lnTo>
                  <a:lnTo>
                    <a:pt x="119679" y="91413"/>
                  </a:lnTo>
                  <a:lnTo>
                    <a:pt x="91122" y="119685"/>
                  </a:lnTo>
                  <a:lnTo>
                    <a:pt x="0" y="28272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25" name="Shape 62"/>
            <p:cNvSpPr/>
            <p:nvPr/>
          </p:nvSpPr>
          <p:spPr>
            <a:xfrm>
              <a:off x="8206503" y="12118985"/>
              <a:ext cx="123052" cy="1201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2245" y="119333"/>
                  </a:moveTo>
                  <a:lnTo>
                    <a:pt x="119358" y="59333"/>
                  </a:lnTo>
                  <a:lnTo>
                    <a:pt x="23743" y="0"/>
                  </a:lnTo>
                  <a:lnTo>
                    <a:pt x="0" y="19333"/>
                  </a:lnTo>
                  <a:lnTo>
                    <a:pt x="62245" y="119333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cxnSp>
          <p:nvCxnSpPr>
            <p:cNvPr id="26" name="Shape 63"/>
            <p:cNvCxnSpPr/>
            <p:nvPr/>
          </p:nvCxnSpPr>
          <p:spPr>
            <a:xfrm rot="10800000">
              <a:off x="8300258" y="12203951"/>
              <a:ext cx="134771" cy="134771"/>
            </a:xfrm>
            <a:prstGeom prst="straightConnector1">
              <a:avLst/>
            </a:pr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" name="Shape 64"/>
            <p:cNvSpPr/>
            <p:nvPr/>
          </p:nvSpPr>
          <p:spPr>
            <a:xfrm>
              <a:off x="8168414" y="12118986"/>
              <a:ext cx="562524" cy="55959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57" y="17914"/>
                  </a:moveTo>
                  <a:lnTo>
                    <a:pt x="119857" y="17914"/>
                  </a:lnTo>
                  <a:cubicBezTo>
                    <a:pt x="102816" y="26445"/>
                    <a:pt x="102816" y="26445"/>
                    <a:pt x="102816" y="26445"/>
                  </a:cubicBezTo>
                  <a:cubicBezTo>
                    <a:pt x="94295" y="16919"/>
                    <a:pt x="94295" y="16919"/>
                    <a:pt x="94295" y="16919"/>
                  </a:cubicBezTo>
                  <a:cubicBezTo>
                    <a:pt x="101822" y="0"/>
                    <a:pt x="101822" y="0"/>
                    <a:pt x="101822" y="0"/>
                  </a:cubicBezTo>
                  <a:lnTo>
                    <a:pt x="101822" y="0"/>
                  </a:lnTo>
                  <a:cubicBezTo>
                    <a:pt x="80520" y="0"/>
                    <a:pt x="75266" y="10521"/>
                    <a:pt x="75266" y="21184"/>
                  </a:cubicBezTo>
                  <a:cubicBezTo>
                    <a:pt x="75266" y="29715"/>
                    <a:pt x="75266" y="29715"/>
                    <a:pt x="75266" y="29715"/>
                  </a:cubicBezTo>
                  <a:cubicBezTo>
                    <a:pt x="3266" y="102938"/>
                    <a:pt x="3266" y="102938"/>
                    <a:pt x="3266" y="102938"/>
                  </a:cubicBezTo>
                  <a:cubicBezTo>
                    <a:pt x="0" y="115592"/>
                    <a:pt x="0" y="115592"/>
                    <a:pt x="0" y="115592"/>
                  </a:cubicBezTo>
                  <a:cubicBezTo>
                    <a:pt x="4260" y="119857"/>
                    <a:pt x="4260" y="119857"/>
                    <a:pt x="4260" y="119857"/>
                  </a:cubicBezTo>
                  <a:cubicBezTo>
                    <a:pt x="17041" y="116729"/>
                    <a:pt x="17041" y="116729"/>
                    <a:pt x="17041" y="116729"/>
                  </a:cubicBezTo>
                  <a:cubicBezTo>
                    <a:pt x="90177" y="44502"/>
                    <a:pt x="90177" y="44502"/>
                    <a:pt x="90177" y="44502"/>
                  </a:cubicBezTo>
                  <a:cubicBezTo>
                    <a:pt x="98556" y="44502"/>
                    <a:pt x="98556" y="44502"/>
                    <a:pt x="98556" y="44502"/>
                  </a:cubicBezTo>
                  <a:cubicBezTo>
                    <a:pt x="109207" y="44502"/>
                    <a:pt x="119857" y="39241"/>
                    <a:pt x="119857" y="17914"/>
                  </a:cubicBez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sp>
        <p:nvSpPr>
          <p:cNvPr id="28" name="Shape 65"/>
          <p:cNvSpPr txBox="1"/>
          <p:nvPr/>
        </p:nvSpPr>
        <p:spPr>
          <a:xfrm>
            <a:off x="833540" y="2343139"/>
            <a:ext cx="2398069" cy="705835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详细内容</a:t>
            </a:r>
            <a:r>
              <a:rPr lang="en-US" altLang="zh-CN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……</a:t>
            </a: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点击输入本栏的具体文字，简明扼要的说明分项内容，此为概念图解。</a:t>
            </a:r>
            <a:endParaRPr lang="en-US" sz="867" spc="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29" name="Shape 66"/>
          <p:cNvSpPr txBox="1"/>
          <p:nvPr/>
        </p:nvSpPr>
        <p:spPr>
          <a:xfrm>
            <a:off x="782071" y="1977009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600" b="1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你的标题</a:t>
            </a:r>
            <a:endParaRPr lang="en-US" sz="1600" b="1" spc="400" dirty="0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0" name="Shape 67"/>
          <p:cNvSpPr txBox="1"/>
          <p:nvPr/>
        </p:nvSpPr>
        <p:spPr>
          <a:xfrm>
            <a:off x="8973590" y="2343139"/>
            <a:ext cx="2398069" cy="705835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详细内容</a:t>
            </a:r>
            <a:r>
              <a:rPr lang="en-US" altLang="zh-CN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……</a:t>
            </a: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点击输入本栏的具体文字，简明扼要的说明分项内容，此为概念图解。</a:t>
            </a:r>
            <a:endParaRPr lang="en-US" sz="867" spc="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1" name="Shape 68"/>
          <p:cNvSpPr txBox="1"/>
          <p:nvPr/>
        </p:nvSpPr>
        <p:spPr>
          <a:xfrm>
            <a:off x="8922122" y="1977009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600" b="1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你的标题</a:t>
            </a:r>
            <a:endParaRPr lang="en-US" sz="1600" b="1" spc="400" dirty="0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2" name="Shape 69"/>
          <p:cNvSpPr txBox="1"/>
          <p:nvPr/>
        </p:nvSpPr>
        <p:spPr>
          <a:xfrm>
            <a:off x="833540" y="5216043"/>
            <a:ext cx="2398069" cy="705835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详细内容</a:t>
            </a:r>
            <a:r>
              <a:rPr lang="en-US" altLang="zh-CN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……</a:t>
            </a: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点击输入本栏的具体文字，简明扼要的说明分项内容，此为概念图解。</a:t>
            </a:r>
            <a:endParaRPr lang="en-US" sz="867" spc="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3" name="Shape 70"/>
          <p:cNvSpPr txBox="1"/>
          <p:nvPr/>
        </p:nvSpPr>
        <p:spPr>
          <a:xfrm>
            <a:off x="782071" y="4849913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600" b="1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你的标题</a:t>
            </a:r>
            <a:endParaRPr lang="en-US" sz="1600" b="1" spc="400" dirty="0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4" name="Shape 71"/>
          <p:cNvSpPr txBox="1"/>
          <p:nvPr/>
        </p:nvSpPr>
        <p:spPr>
          <a:xfrm>
            <a:off x="8973590" y="5216043"/>
            <a:ext cx="2398069" cy="705835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详细内容</a:t>
            </a:r>
            <a:r>
              <a:rPr lang="en-US" altLang="zh-CN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……</a:t>
            </a: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点击输入本栏的具体文字，简明扼要的说明分项内容，此为概念图解。</a:t>
            </a:r>
            <a:endParaRPr lang="en-US" sz="867" spc="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5" name="Shape 72"/>
          <p:cNvSpPr txBox="1"/>
          <p:nvPr/>
        </p:nvSpPr>
        <p:spPr>
          <a:xfrm>
            <a:off x="8922122" y="4849913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600" b="1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你的标题</a:t>
            </a:r>
            <a:endParaRPr lang="en-US" sz="1600" b="1" spc="400" dirty="0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pic>
        <p:nvPicPr>
          <p:cNvPr id="36" name="Shape 73"/>
          <p:cNvPicPr preferRelativeResize="0"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181" y="0"/>
            <a:ext cx="363148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295033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416566" cy="772961"/>
            <a:chOff x="1122030" y="210148"/>
            <a:chExt cx="241656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9" name="9 Rectángulo redondeado"/>
          <p:cNvSpPr>
            <a:spLocks noChangeAspect="1"/>
          </p:cNvSpPr>
          <p:nvPr/>
        </p:nvSpPr>
        <p:spPr>
          <a:xfrm>
            <a:off x="6891324" y="2106742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999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01</a:t>
            </a:r>
          </a:p>
        </p:txBody>
      </p:sp>
      <p:sp>
        <p:nvSpPr>
          <p:cNvPr id="10" name="10 Rectángulo redondeado"/>
          <p:cNvSpPr>
            <a:spLocks noChangeAspect="1"/>
          </p:cNvSpPr>
          <p:nvPr/>
        </p:nvSpPr>
        <p:spPr>
          <a:xfrm>
            <a:off x="6891324" y="3366736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999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02</a:t>
            </a:r>
          </a:p>
        </p:txBody>
      </p:sp>
      <p:sp>
        <p:nvSpPr>
          <p:cNvPr id="11" name="Textbox 1"/>
          <p:cNvSpPr/>
          <p:nvPr/>
        </p:nvSpPr>
        <p:spPr>
          <a:xfrm>
            <a:off x="7935006" y="2106742"/>
            <a:ext cx="2677488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2" name="Textbox 1"/>
          <p:cNvSpPr/>
          <p:nvPr/>
        </p:nvSpPr>
        <p:spPr>
          <a:xfrm>
            <a:off x="7933849" y="3366736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3" name="Textbox 1"/>
          <p:cNvSpPr/>
          <p:nvPr/>
        </p:nvSpPr>
        <p:spPr>
          <a:xfrm>
            <a:off x="7933849" y="4626730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4" name="18 Rectángulo redondeado"/>
          <p:cNvSpPr>
            <a:spLocks noChangeAspect="1"/>
          </p:cNvSpPr>
          <p:nvPr/>
        </p:nvSpPr>
        <p:spPr>
          <a:xfrm>
            <a:off x="6891324" y="4626730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SV" sz="2999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03</a:t>
            </a:r>
          </a:p>
        </p:txBody>
      </p:sp>
      <p:sp>
        <p:nvSpPr>
          <p:cNvPr id="15" name="Freeform 55"/>
          <p:cNvSpPr>
            <a:spLocks/>
          </p:cNvSpPr>
          <p:nvPr/>
        </p:nvSpPr>
        <p:spPr bwMode="auto">
          <a:xfrm>
            <a:off x="1671348" y="3550687"/>
            <a:ext cx="2294264" cy="1670602"/>
          </a:xfrm>
          <a:custGeom>
            <a:avLst/>
            <a:gdLst>
              <a:gd name="T0" fmla="*/ 904 w 3131"/>
              <a:gd name="T1" fmla="*/ 2 h 2280"/>
              <a:gd name="T2" fmla="*/ 838 w 3131"/>
              <a:gd name="T3" fmla="*/ 208 h 2280"/>
              <a:gd name="T4" fmla="*/ 816 w 3131"/>
              <a:gd name="T5" fmla="*/ 404 h 2280"/>
              <a:gd name="T6" fmla="*/ 832 w 3131"/>
              <a:gd name="T7" fmla="*/ 588 h 2280"/>
              <a:gd name="T8" fmla="*/ 882 w 3131"/>
              <a:gd name="T9" fmla="*/ 757 h 2280"/>
              <a:gd name="T10" fmla="*/ 962 w 3131"/>
              <a:gd name="T11" fmla="*/ 910 h 2280"/>
              <a:gd name="T12" fmla="*/ 1069 w 3131"/>
              <a:gd name="T13" fmla="*/ 1046 h 2280"/>
              <a:gd name="T14" fmla="*/ 1197 w 3131"/>
              <a:gd name="T15" fmla="*/ 1162 h 2280"/>
              <a:gd name="T16" fmla="*/ 1354 w 3131"/>
              <a:gd name="T17" fmla="*/ 1265 h 2280"/>
              <a:gd name="T18" fmla="*/ 1538 w 3131"/>
              <a:gd name="T19" fmla="*/ 1345 h 2280"/>
              <a:gd name="T20" fmla="*/ 1736 w 3131"/>
              <a:gd name="T21" fmla="*/ 1395 h 2280"/>
              <a:gd name="T22" fmla="*/ 1942 w 3131"/>
              <a:gd name="T23" fmla="*/ 1411 h 2280"/>
              <a:gd name="T24" fmla="*/ 2153 w 3131"/>
              <a:gd name="T25" fmla="*/ 1389 h 2280"/>
              <a:gd name="T26" fmla="*/ 2361 w 3131"/>
              <a:gd name="T27" fmla="*/ 1331 h 2280"/>
              <a:gd name="T28" fmla="*/ 2564 w 3131"/>
              <a:gd name="T29" fmla="*/ 1228 h 2280"/>
              <a:gd name="T30" fmla="*/ 2719 w 3131"/>
              <a:gd name="T31" fmla="*/ 1104 h 2280"/>
              <a:gd name="T32" fmla="*/ 2813 w 3131"/>
              <a:gd name="T33" fmla="*/ 972 h 2280"/>
              <a:gd name="T34" fmla="*/ 2871 w 3131"/>
              <a:gd name="T35" fmla="*/ 819 h 2280"/>
              <a:gd name="T36" fmla="*/ 2892 w 3131"/>
              <a:gd name="T37" fmla="*/ 652 h 2280"/>
              <a:gd name="T38" fmla="*/ 2873 w 3131"/>
              <a:gd name="T39" fmla="*/ 489 h 2280"/>
              <a:gd name="T40" fmla="*/ 2818 w 3131"/>
              <a:gd name="T41" fmla="*/ 344 h 2280"/>
              <a:gd name="T42" fmla="*/ 2733 w 3131"/>
              <a:gd name="T43" fmla="*/ 217 h 2280"/>
              <a:gd name="T44" fmla="*/ 2621 w 3131"/>
              <a:gd name="T45" fmla="*/ 111 h 2280"/>
              <a:gd name="T46" fmla="*/ 2636 w 3131"/>
              <a:gd name="T47" fmla="*/ 122 h 2280"/>
              <a:gd name="T48" fmla="*/ 2778 w 3131"/>
              <a:gd name="T49" fmla="*/ 248 h 2280"/>
              <a:gd name="T50" fmla="*/ 2898 w 3131"/>
              <a:gd name="T51" fmla="*/ 396 h 2280"/>
              <a:gd name="T52" fmla="*/ 2991 w 3131"/>
              <a:gd name="T53" fmla="*/ 559 h 2280"/>
              <a:gd name="T54" fmla="*/ 3061 w 3131"/>
              <a:gd name="T55" fmla="*/ 733 h 2280"/>
              <a:gd name="T56" fmla="*/ 3107 w 3131"/>
              <a:gd name="T57" fmla="*/ 916 h 2280"/>
              <a:gd name="T58" fmla="*/ 3129 w 3131"/>
              <a:gd name="T59" fmla="*/ 1100 h 2280"/>
              <a:gd name="T60" fmla="*/ 3127 w 3131"/>
              <a:gd name="T61" fmla="*/ 1286 h 2280"/>
              <a:gd name="T62" fmla="*/ 3100 w 3131"/>
              <a:gd name="T63" fmla="*/ 1467 h 2280"/>
              <a:gd name="T64" fmla="*/ 3049 w 3131"/>
              <a:gd name="T65" fmla="*/ 1637 h 2280"/>
              <a:gd name="T66" fmla="*/ 2976 w 3131"/>
              <a:gd name="T67" fmla="*/ 1799 h 2280"/>
              <a:gd name="T68" fmla="*/ 2879 w 3131"/>
              <a:gd name="T69" fmla="*/ 1942 h 2280"/>
              <a:gd name="T70" fmla="*/ 2756 w 3131"/>
              <a:gd name="T71" fmla="*/ 2064 h 2280"/>
              <a:gd name="T72" fmla="*/ 2611 w 3131"/>
              <a:gd name="T73" fmla="*/ 2163 h 2280"/>
              <a:gd name="T74" fmla="*/ 2442 w 3131"/>
              <a:gd name="T75" fmla="*/ 2235 h 2280"/>
              <a:gd name="T76" fmla="*/ 2248 w 3131"/>
              <a:gd name="T77" fmla="*/ 2274 h 2280"/>
              <a:gd name="T78" fmla="*/ 2143 w 3131"/>
              <a:gd name="T79" fmla="*/ 2280 h 2280"/>
              <a:gd name="T80" fmla="*/ 475 w 3131"/>
              <a:gd name="T81" fmla="*/ 2274 h 2280"/>
              <a:gd name="T82" fmla="*/ 324 w 3131"/>
              <a:gd name="T83" fmla="*/ 2227 h 2280"/>
              <a:gd name="T84" fmla="*/ 192 w 3131"/>
              <a:gd name="T85" fmla="*/ 2142 h 2280"/>
              <a:gd name="T86" fmla="*/ 91 w 3131"/>
              <a:gd name="T87" fmla="*/ 2025 h 2280"/>
              <a:gd name="T88" fmla="*/ 25 w 3131"/>
              <a:gd name="T89" fmla="*/ 1882 h 2280"/>
              <a:gd name="T90" fmla="*/ 0 w 3131"/>
              <a:gd name="T91" fmla="*/ 1721 h 2280"/>
              <a:gd name="T92" fmla="*/ 19 w 3131"/>
              <a:gd name="T93" fmla="*/ 1575 h 2280"/>
              <a:gd name="T94" fmla="*/ 73 w 3131"/>
              <a:gd name="T95" fmla="*/ 1443 h 2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31" h="2280">
                <a:moveTo>
                  <a:pt x="904" y="0"/>
                </a:moveTo>
                <a:lnTo>
                  <a:pt x="904" y="2"/>
                </a:lnTo>
                <a:lnTo>
                  <a:pt x="865" y="107"/>
                </a:lnTo>
                <a:lnTo>
                  <a:pt x="838" y="208"/>
                </a:lnTo>
                <a:lnTo>
                  <a:pt x="822" y="309"/>
                </a:lnTo>
                <a:lnTo>
                  <a:pt x="816" y="404"/>
                </a:lnTo>
                <a:lnTo>
                  <a:pt x="818" y="497"/>
                </a:lnTo>
                <a:lnTo>
                  <a:pt x="832" y="588"/>
                </a:lnTo>
                <a:lnTo>
                  <a:pt x="853" y="673"/>
                </a:lnTo>
                <a:lnTo>
                  <a:pt x="882" y="757"/>
                </a:lnTo>
                <a:lnTo>
                  <a:pt x="917" y="834"/>
                </a:lnTo>
                <a:lnTo>
                  <a:pt x="962" y="910"/>
                </a:lnTo>
                <a:lnTo>
                  <a:pt x="1012" y="980"/>
                </a:lnTo>
                <a:lnTo>
                  <a:pt x="1069" y="1046"/>
                </a:lnTo>
                <a:lnTo>
                  <a:pt x="1131" y="1106"/>
                </a:lnTo>
                <a:lnTo>
                  <a:pt x="1197" y="1162"/>
                </a:lnTo>
                <a:lnTo>
                  <a:pt x="1268" y="1213"/>
                </a:lnTo>
                <a:lnTo>
                  <a:pt x="1354" y="1265"/>
                </a:lnTo>
                <a:lnTo>
                  <a:pt x="1445" y="1308"/>
                </a:lnTo>
                <a:lnTo>
                  <a:pt x="1538" y="1345"/>
                </a:lnTo>
                <a:lnTo>
                  <a:pt x="1635" y="1374"/>
                </a:lnTo>
                <a:lnTo>
                  <a:pt x="1736" y="1395"/>
                </a:lnTo>
                <a:lnTo>
                  <a:pt x="1839" y="1407"/>
                </a:lnTo>
                <a:lnTo>
                  <a:pt x="1942" y="1411"/>
                </a:lnTo>
                <a:lnTo>
                  <a:pt x="2046" y="1405"/>
                </a:lnTo>
                <a:lnTo>
                  <a:pt x="2153" y="1389"/>
                </a:lnTo>
                <a:lnTo>
                  <a:pt x="2258" y="1366"/>
                </a:lnTo>
                <a:lnTo>
                  <a:pt x="2361" y="1331"/>
                </a:lnTo>
                <a:lnTo>
                  <a:pt x="2463" y="1284"/>
                </a:lnTo>
                <a:lnTo>
                  <a:pt x="2564" y="1228"/>
                </a:lnTo>
                <a:lnTo>
                  <a:pt x="2661" y="1160"/>
                </a:lnTo>
                <a:lnTo>
                  <a:pt x="2719" y="1104"/>
                </a:lnTo>
                <a:lnTo>
                  <a:pt x="2770" y="1040"/>
                </a:lnTo>
                <a:lnTo>
                  <a:pt x="2813" y="972"/>
                </a:lnTo>
                <a:lnTo>
                  <a:pt x="2846" y="898"/>
                </a:lnTo>
                <a:lnTo>
                  <a:pt x="2871" y="819"/>
                </a:lnTo>
                <a:lnTo>
                  <a:pt x="2886" y="737"/>
                </a:lnTo>
                <a:lnTo>
                  <a:pt x="2892" y="652"/>
                </a:lnTo>
                <a:lnTo>
                  <a:pt x="2888" y="567"/>
                </a:lnTo>
                <a:lnTo>
                  <a:pt x="2873" y="489"/>
                </a:lnTo>
                <a:lnTo>
                  <a:pt x="2849" y="413"/>
                </a:lnTo>
                <a:lnTo>
                  <a:pt x="2818" y="344"/>
                </a:lnTo>
                <a:lnTo>
                  <a:pt x="2780" y="278"/>
                </a:lnTo>
                <a:lnTo>
                  <a:pt x="2733" y="217"/>
                </a:lnTo>
                <a:lnTo>
                  <a:pt x="2679" y="161"/>
                </a:lnTo>
                <a:lnTo>
                  <a:pt x="2621" y="111"/>
                </a:lnTo>
                <a:lnTo>
                  <a:pt x="2555" y="66"/>
                </a:lnTo>
                <a:lnTo>
                  <a:pt x="2636" y="122"/>
                </a:lnTo>
                <a:lnTo>
                  <a:pt x="2710" y="182"/>
                </a:lnTo>
                <a:lnTo>
                  <a:pt x="2778" y="248"/>
                </a:lnTo>
                <a:lnTo>
                  <a:pt x="2842" y="320"/>
                </a:lnTo>
                <a:lnTo>
                  <a:pt x="2898" y="396"/>
                </a:lnTo>
                <a:lnTo>
                  <a:pt x="2946" y="475"/>
                </a:lnTo>
                <a:lnTo>
                  <a:pt x="2991" y="559"/>
                </a:lnTo>
                <a:lnTo>
                  <a:pt x="3030" y="644"/>
                </a:lnTo>
                <a:lnTo>
                  <a:pt x="3061" y="733"/>
                </a:lnTo>
                <a:lnTo>
                  <a:pt x="3088" y="823"/>
                </a:lnTo>
                <a:lnTo>
                  <a:pt x="3107" y="916"/>
                </a:lnTo>
                <a:lnTo>
                  <a:pt x="3121" y="1007"/>
                </a:lnTo>
                <a:lnTo>
                  <a:pt x="3129" y="1100"/>
                </a:lnTo>
                <a:lnTo>
                  <a:pt x="3131" y="1193"/>
                </a:lnTo>
                <a:lnTo>
                  <a:pt x="3127" y="1286"/>
                </a:lnTo>
                <a:lnTo>
                  <a:pt x="3117" y="1376"/>
                </a:lnTo>
                <a:lnTo>
                  <a:pt x="3100" y="1467"/>
                </a:lnTo>
                <a:lnTo>
                  <a:pt x="3078" y="1554"/>
                </a:lnTo>
                <a:lnTo>
                  <a:pt x="3049" y="1637"/>
                </a:lnTo>
                <a:lnTo>
                  <a:pt x="3016" y="1721"/>
                </a:lnTo>
                <a:lnTo>
                  <a:pt x="2976" y="1799"/>
                </a:lnTo>
                <a:lnTo>
                  <a:pt x="2929" y="1872"/>
                </a:lnTo>
                <a:lnTo>
                  <a:pt x="2879" y="1942"/>
                </a:lnTo>
                <a:lnTo>
                  <a:pt x="2820" y="2006"/>
                </a:lnTo>
                <a:lnTo>
                  <a:pt x="2756" y="2064"/>
                </a:lnTo>
                <a:lnTo>
                  <a:pt x="2686" y="2119"/>
                </a:lnTo>
                <a:lnTo>
                  <a:pt x="2611" y="2163"/>
                </a:lnTo>
                <a:lnTo>
                  <a:pt x="2529" y="2204"/>
                </a:lnTo>
                <a:lnTo>
                  <a:pt x="2442" y="2235"/>
                </a:lnTo>
                <a:lnTo>
                  <a:pt x="2347" y="2258"/>
                </a:lnTo>
                <a:lnTo>
                  <a:pt x="2248" y="2274"/>
                </a:lnTo>
                <a:lnTo>
                  <a:pt x="2143" y="2280"/>
                </a:lnTo>
                <a:lnTo>
                  <a:pt x="2143" y="2280"/>
                </a:lnTo>
                <a:lnTo>
                  <a:pt x="558" y="2280"/>
                </a:lnTo>
                <a:lnTo>
                  <a:pt x="475" y="2274"/>
                </a:lnTo>
                <a:lnTo>
                  <a:pt x="397" y="2256"/>
                </a:lnTo>
                <a:lnTo>
                  <a:pt x="324" y="2227"/>
                </a:lnTo>
                <a:lnTo>
                  <a:pt x="254" y="2190"/>
                </a:lnTo>
                <a:lnTo>
                  <a:pt x="192" y="2142"/>
                </a:lnTo>
                <a:lnTo>
                  <a:pt x="137" y="2088"/>
                </a:lnTo>
                <a:lnTo>
                  <a:pt x="91" y="2025"/>
                </a:lnTo>
                <a:lnTo>
                  <a:pt x="52" y="1958"/>
                </a:lnTo>
                <a:lnTo>
                  <a:pt x="25" y="1882"/>
                </a:lnTo>
                <a:lnTo>
                  <a:pt x="7" y="1804"/>
                </a:lnTo>
                <a:lnTo>
                  <a:pt x="0" y="1721"/>
                </a:lnTo>
                <a:lnTo>
                  <a:pt x="5" y="1647"/>
                </a:lnTo>
                <a:lnTo>
                  <a:pt x="19" y="1575"/>
                </a:lnTo>
                <a:lnTo>
                  <a:pt x="42" y="1508"/>
                </a:lnTo>
                <a:lnTo>
                  <a:pt x="73" y="1443"/>
                </a:lnTo>
                <a:lnTo>
                  <a:pt x="904" y="0"/>
                </a:ln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6" name="Freeform 56"/>
          <p:cNvSpPr>
            <a:spLocks noEditPoints="1"/>
          </p:cNvSpPr>
          <p:nvPr/>
        </p:nvSpPr>
        <p:spPr bwMode="auto">
          <a:xfrm>
            <a:off x="2266347" y="2286741"/>
            <a:ext cx="1987972" cy="2296348"/>
          </a:xfrm>
          <a:custGeom>
            <a:avLst/>
            <a:gdLst>
              <a:gd name="T0" fmla="*/ 1768 w 2713"/>
              <a:gd name="T1" fmla="*/ 2947 h 3134"/>
              <a:gd name="T2" fmla="*/ 1828 w 2713"/>
              <a:gd name="T3" fmla="*/ 2903 h 3134"/>
              <a:gd name="T4" fmla="*/ 1481 w 2713"/>
              <a:gd name="T5" fmla="*/ 4 h 3134"/>
              <a:gd name="T6" fmla="*/ 1620 w 2713"/>
              <a:gd name="T7" fmla="*/ 43 h 3134"/>
              <a:gd name="T8" fmla="*/ 1743 w 2713"/>
              <a:gd name="T9" fmla="*/ 115 h 3134"/>
              <a:gd name="T10" fmla="*/ 1843 w 2713"/>
              <a:gd name="T11" fmla="*/ 214 h 3134"/>
              <a:gd name="T12" fmla="*/ 2713 w 2713"/>
              <a:gd name="T13" fmla="*/ 1715 h 3134"/>
              <a:gd name="T14" fmla="*/ 2652 w 2713"/>
              <a:gd name="T15" fmla="*/ 1624 h 3134"/>
              <a:gd name="T16" fmla="*/ 2522 w 2713"/>
              <a:gd name="T17" fmla="*/ 1469 h 3134"/>
              <a:gd name="T18" fmla="*/ 2375 w 2713"/>
              <a:gd name="T19" fmla="*/ 1353 h 3134"/>
              <a:gd name="T20" fmla="*/ 2218 w 2713"/>
              <a:gd name="T21" fmla="*/ 1271 h 3134"/>
              <a:gd name="T22" fmla="*/ 2051 w 2713"/>
              <a:gd name="T23" fmla="*/ 1225 h 3134"/>
              <a:gd name="T24" fmla="*/ 1880 w 2713"/>
              <a:gd name="T25" fmla="*/ 1209 h 3134"/>
              <a:gd name="T26" fmla="*/ 1710 w 2713"/>
              <a:gd name="T27" fmla="*/ 1225 h 3134"/>
              <a:gd name="T28" fmla="*/ 1543 w 2713"/>
              <a:gd name="T29" fmla="*/ 1267 h 3134"/>
              <a:gd name="T30" fmla="*/ 1382 w 2713"/>
              <a:gd name="T31" fmla="*/ 1335 h 3134"/>
              <a:gd name="T32" fmla="*/ 1228 w 2713"/>
              <a:gd name="T33" fmla="*/ 1428 h 3134"/>
              <a:gd name="T34" fmla="*/ 1091 w 2713"/>
              <a:gd name="T35" fmla="*/ 1543 h 3134"/>
              <a:gd name="T36" fmla="*/ 970 w 2713"/>
              <a:gd name="T37" fmla="*/ 1679 h 3134"/>
              <a:gd name="T38" fmla="*/ 870 w 2713"/>
              <a:gd name="T39" fmla="*/ 1830 h 3134"/>
              <a:gd name="T40" fmla="*/ 794 w 2713"/>
              <a:gd name="T41" fmla="*/ 1999 h 3134"/>
              <a:gd name="T42" fmla="*/ 745 w 2713"/>
              <a:gd name="T43" fmla="*/ 2181 h 3134"/>
              <a:gd name="T44" fmla="*/ 730 w 2713"/>
              <a:gd name="T45" fmla="*/ 2377 h 3134"/>
              <a:gd name="T46" fmla="*/ 749 w 2713"/>
              <a:gd name="T47" fmla="*/ 2542 h 3134"/>
              <a:gd name="T48" fmla="*/ 807 w 2713"/>
              <a:gd name="T49" fmla="*/ 2693 h 3134"/>
              <a:gd name="T50" fmla="*/ 899 w 2713"/>
              <a:gd name="T51" fmla="*/ 2825 h 3134"/>
              <a:gd name="T52" fmla="*/ 1019 w 2713"/>
              <a:gd name="T53" fmla="*/ 2932 h 3134"/>
              <a:gd name="T54" fmla="*/ 1161 w 2713"/>
              <a:gd name="T55" fmla="*/ 3007 h 3134"/>
              <a:gd name="T56" fmla="*/ 1320 w 2713"/>
              <a:gd name="T57" fmla="*/ 3046 h 3134"/>
              <a:gd name="T58" fmla="*/ 1485 w 2713"/>
              <a:gd name="T59" fmla="*/ 3048 h 3134"/>
              <a:gd name="T60" fmla="*/ 1632 w 2713"/>
              <a:gd name="T61" fmla="*/ 3013 h 3134"/>
              <a:gd name="T62" fmla="*/ 1752 w 2713"/>
              <a:gd name="T63" fmla="*/ 2955 h 3134"/>
              <a:gd name="T64" fmla="*/ 1649 w 2713"/>
              <a:gd name="T65" fmla="*/ 3013 h 3134"/>
              <a:gd name="T66" fmla="*/ 1461 w 2713"/>
              <a:gd name="T67" fmla="*/ 3087 h 3134"/>
              <a:gd name="T68" fmla="*/ 1267 w 2713"/>
              <a:gd name="T69" fmla="*/ 3126 h 3134"/>
              <a:gd name="T70" fmla="*/ 1071 w 2713"/>
              <a:gd name="T71" fmla="*/ 3134 h 3134"/>
              <a:gd name="T72" fmla="*/ 877 w 2713"/>
              <a:gd name="T73" fmla="*/ 3108 h 3134"/>
              <a:gd name="T74" fmla="*/ 693 w 2713"/>
              <a:gd name="T75" fmla="*/ 3056 h 3134"/>
              <a:gd name="T76" fmla="*/ 520 w 2713"/>
              <a:gd name="T77" fmla="*/ 2976 h 3134"/>
              <a:gd name="T78" fmla="*/ 365 w 2713"/>
              <a:gd name="T79" fmla="*/ 2872 h 3134"/>
              <a:gd name="T80" fmla="*/ 231 w 2713"/>
              <a:gd name="T81" fmla="*/ 2746 h 3134"/>
              <a:gd name="T82" fmla="*/ 123 w 2713"/>
              <a:gd name="T83" fmla="*/ 2596 h 3134"/>
              <a:gd name="T84" fmla="*/ 47 w 2713"/>
              <a:gd name="T85" fmla="*/ 2429 h 3134"/>
              <a:gd name="T86" fmla="*/ 6 w 2713"/>
              <a:gd name="T87" fmla="*/ 2247 h 3134"/>
              <a:gd name="T88" fmla="*/ 6 w 2713"/>
              <a:gd name="T89" fmla="*/ 2047 h 3134"/>
              <a:gd name="T90" fmla="*/ 51 w 2713"/>
              <a:gd name="T91" fmla="*/ 1836 h 3134"/>
              <a:gd name="T92" fmla="*/ 92 w 2713"/>
              <a:gd name="T93" fmla="*/ 1725 h 3134"/>
              <a:gd name="T94" fmla="*/ 959 w 2713"/>
              <a:gd name="T95" fmla="*/ 222 h 3134"/>
              <a:gd name="T96" fmla="*/ 1060 w 2713"/>
              <a:gd name="T97" fmla="*/ 119 h 3134"/>
              <a:gd name="T98" fmla="*/ 1186 w 2713"/>
              <a:gd name="T99" fmla="*/ 45 h 3134"/>
              <a:gd name="T100" fmla="*/ 1327 w 2713"/>
              <a:gd name="T101" fmla="*/ 6 h 3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13" h="3134">
                <a:moveTo>
                  <a:pt x="1828" y="2903"/>
                </a:moveTo>
                <a:lnTo>
                  <a:pt x="1768" y="2947"/>
                </a:lnTo>
                <a:lnTo>
                  <a:pt x="1752" y="2955"/>
                </a:lnTo>
                <a:lnTo>
                  <a:pt x="1828" y="2903"/>
                </a:lnTo>
                <a:close/>
                <a:moveTo>
                  <a:pt x="1403" y="0"/>
                </a:moveTo>
                <a:lnTo>
                  <a:pt x="1481" y="4"/>
                </a:lnTo>
                <a:lnTo>
                  <a:pt x="1552" y="20"/>
                </a:lnTo>
                <a:lnTo>
                  <a:pt x="1620" y="43"/>
                </a:lnTo>
                <a:lnTo>
                  <a:pt x="1684" y="76"/>
                </a:lnTo>
                <a:lnTo>
                  <a:pt x="1743" y="115"/>
                </a:lnTo>
                <a:lnTo>
                  <a:pt x="1797" y="161"/>
                </a:lnTo>
                <a:lnTo>
                  <a:pt x="1843" y="214"/>
                </a:lnTo>
                <a:lnTo>
                  <a:pt x="1884" y="272"/>
                </a:lnTo>
                <a:lnTo>
                  <a:pt x="2713" y="1715"/>
                </a:lnTo>
                <a:lnTo>
                  <a:pt x="2713" y="1715"/>
                </a:lnTo>
                <a:lnTo>
                  <a:pt x="2652" y="1624"/>
                </a:lnTo>
                <a:lnTo>
                  <a:pt x="2590" y="1541"/>
                </a:lnTo>
                <a:lnTo>
                  <a:pt x="2522" y="1469"/>
                </a:lnTo>
                <a:lnTo>
                  <a:pt x="2451" y="1407"/>
                </a:lnTo>
                <a:lnTo>
                  <a:pt x="2375" y="1353"/>
                </a:lnTo>
                <a:lnTo>
                  <a:pt x="2297" y="1308"/>
                </a:lnTo>
                <a:lnTo>
                  <a:pt x="2218" y="1271"/>
                </a:lnTo>
                <a:lnTo>
                  <a:pt x="2134" y="1244"/>
                </a:lnTo>
                <a:lnTo>
                  <a:pt x="2051" y="1225"/>
                </a:lnTo>
                <a:lnTo>
                  <a:pt x="1966" y="1213"/>
                </a:lnTo>
                <a:lnTo>
                  <a:pt x="1880" y="1209"/>
                </a:lnTo>
                <a:lnTo>
                  <a:pt x="1795" y="1213"/>
                </a:lnTo>
                <a:lnTo>
                  <a:pt x="1710" y="1225"/>
                </a:lnTo>
                <a:lnTo>
                  <a:pt x="1626" y="1242"/>
                </a:lnTo>
                <a:lnTo>
                  <a:pt x="1543" y="1267"/>
                </a:lnTo>
                <a:lnTo>
                  <a:pt x="1461" y="1298"/>
                </a:lnTo>
                <a:lnTo>
                  <a:pt x="1382" y="1335"/>
                </a:lnTo>
                <a:lnTo>
                  <a:pt x="1304" y="1380"/>
                </a:lnTo>
                <a:lnTo>
                  <a:pt x="1228" y="1428"/>
                </a:lnTo>
                <a:lnTo>
                  <a:pt x="1159" y="1483"/>
                </a:lnTo>
                <a:lnTo>
                  <a:pt x="1091" y="1543"/>
                </a:lnTo>
                <a:lnTo>
                  <a:pt x="1029" y="1609"/>
                </a:lnTo>
                <a:lnTo>
                  <a:pt x="970" y="1679"/>
                </a:lnTo>
                <a:lnTo>
                  <a:pt x="918" y="1752"/>
                </a:lnTo>
                <a:lnTo>
                  <a:pt x="870" y="1830"/>
                </a:lnTo>
                <a:lnTo>
                  <a:pt x="829" y="1913"/>
                </a:lnTo>
                <a:lnTo>
                  <a:pt x="794" y="1999"/>
                </a:lnTo>
                <a:lnTo>
                  <a:pt x="767" y="2088"/>
                </a:lnTo>
                <a:lnTo>
                  <a:pt x="745" y="2181"/>
                </a:lnTo>
                <a:lnTo>
                  <a:pt x="734" y="2278"/>
                </a:lnTo>
                <a:lnTo>
                  <a:pt x="730" y="2377"/>
                </a:lnTo>
                <a:lnTo>
                  <a:pt x="734" y="2460"/>
                </a:lnTo>
                <a:lnTo>
                  <a:pt x="749" y="2542"/>
                </a:lnTo>
                <a:lnTo>
                  <a:pt x="775" y="2621"/>
                </a:lnTo>
                <a:lnTo>
                  <a:pt x="807" y="2693"/>
                </a:lnTo>
                <a:lnTo>
                  <a:pt x="850" y="2763"/>
                </a:lnTo>
                <a:lnTo>
                  <a:pt x="899" y="2825"/>
                </a:lnTo>
                <a:lnTo>
                  <a:pt x="957" y="2881"/>
                </a:lnTo>
                <a:lnTo>
                  <a:pt x="1019" y="2932"/>
                </a:lnTo>
                <a:lnTo>
                  <a:pt x="1087" y="2973"/>
                </a:lnTo>
                <a:lnTo>
                  <a:pt x="1161" y="3007"/>
                </a:lnTo>
                <a:lnTo>
                  <a:pt x="1238" y="3031"/>
                </a:lnTo>
                <a:lnTo>
                  <a:pt x="1320" y="3046"/>
                </a:lnTo>
                <a:lnTo>
                  <a:pt x="1403" y="3052"/>
                </a:lnTo>
                <a:lnTo>
                  <a:pt x="1485" y="3048"/>
                </a:lnTo>
                <a:lnTo>
                  <a:pt x="1560" y="3035"/>
                </a:lnTo>
                <a:lnTo>
                  <a:pt x="1632" y="3013"/>
                </a:lnTo>
                <a:lnTo>
                  <a:pt x="1702" y="2984"/>
                </a:lnTo>
                <a:lnTo>
                  <a:pt x="1752" y="2955"/>
                </a:lnTo>
                <a:lnTo>
                  <a:pt x="1741" y="2963"/>
                </a:lnTo>
                <a:lnTo>
                  <a:pt x="1649" y="3013"/>
                </a:lnTo>
                <a:lnTo>
                  <a:pt x="1556" y="3056"/>
                </a:lnTo>
                <a:lnTo>
                  <a:pt x="1461" y="3087"/>
                </a:lnTo>
                <a:lnTo>
                  <a:pt x="1364" y="3112"/>
                </a:lnTo>
                <a:lnTo>
                  <a:pt x="1267" y="3126"/>
                </a:lnTo>
                <a:lnTo>
                  <a:pt x="1168" y="3134"/>
                </a:lnTo>
                <a:lnTo>
                  <a:pt x="1071" y="3134"/>
                </a:lnTo>
                <a:lnTo>
                  <a:pt x="974" y="3124"/>
                </a:lnTo>
                <a:lnTo>
                  <a:pt x="877" y="3108"/>
                </a:lnTo>
                <a:lnTo>
                  <a:pt x="784" y="3085"/>
                </a:lnTo>
                <a:lnTo>
                  <a:pt x="693" y="3056"/>
                </a:lnTo>
                <a:lnTo>
                  <a:pt x="604" y="3019"/>
                </a:lnTo>
                <a:lnTo>
                  <a:pt x="520" y="2976"/>
                </a:lnTo>
                <a:lnTo>
                  <a:pt x="441" y="2928"/>
                </a:lnTo>
                <a:lnTo>
                  <a:pt x="365" y="2872"/>
                </a:lnTo>
                <a:lnTo>
                  <a:pt x="295" y="2812"/>
                </a:lnTo>
                <a:lnTo>
                  <a:pt x="231" y="2746"/>
                </a:lnTo>
                <a:lnTo>
                  <a:pt x="173" y="2674"/>
                </a:lnTo>
                <a:lnTo>
                  <a:pt x="123" y="2596"/>
                </a:lnTo>
                <a:lnTo>
                  <a:pt x="82" y="2515"/>
                </a:lnTo>
                <a:lnTo>
                  <a:pt x="47" y="2429"/>
                </a:lnTo>
                <a:lnTo>
                  <a:pt x="22" y="2340"/>
                </a:lnTo>
                <a:lnTo>
                  <a:pt x="6" y="2247"/>
                </a:lnTo>
                <a:lnTo>
                  <a:pt x="0" y="2148"/>
                </a:lnTo>
                <a:lnTo>
                  <a:pt x="6" y="2047"/>
                </a:lnTo>
                <a:lnTo>
                  <a:pt x="22" y="1944"/>
                </a:lnTo>
                <a:lnTo>
                  <a:pt x="51" y="1836"/>
                </a:lnTo>
                <a:lnTo>
                  <a:pt x="92" y="1727"/>
                </a:lnTo>
                <a:lnTo>
                  <a:pt x="92" y="1725"/>
                </a:lnTo>
                <a:lnTo>
                  <a:pt x="920" y="284"/>
                </a:lnTo>
                <a:lnTo>
                  <a:pt x="959" y="222"/>
                </a:lnTo>
                <a:lnTo>
                  <a:pt x="1005" y="167"/>
                </a:lnTo>
                <a:lnTo>
                  <a:pt x="1060" y="119"/>
                </a:lnTo>
                <a:lnTo>
                  <a:pt x="1120" y="78"/>
                </a:lnTo>
                <a:lnTo>
                  <a:pt x="1186" y="45"/>
                </a:lnTo>
                <a:lnTo>
                  <a:pt x="1254" y="20"/>
                </a:lnTo>
                <a:lnTo>
                  <a:pt x="1327" y="6"/>
                </a:lnTo>
                <a:lnTo>
                  <a:pt x="1403" y="0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7" name="Freeform 57"/>
          <p:cNvSpPr>
            <a:spLocks/>
          </p:cNvSpPr>
          <p:nvPr/>
        </p:nvSpPr>
        <p:spPr bwMode="auto">
          <a:xfrm>
            <a:off x="2801260" y="3172602"/>
            <a:ext cx="2117670" cy="2048686"/>
          </a:xfrm>
          <a:custGeom>
            <a:avLst/>
            <a:gdLst>
              <a:gd name="T0" fmla="*/ 1236 w 2890"/>
              <a:gd name="T1" fmla="*/ 4 h 2796"/>
              <a:gd name="T2" fmla="*/ 1404 w 2890"/>
              <a:gd name="T3" fmla="*/ 35 h 2796"/>
              <a:gd name="T4" fmla="*/ 1567 w 2890"/>
              <a:gd name="T5" fmla="*/ 99 h 2796"/>
              <a:gd name="T6" fmla="*/ 1721 w 2890"/>
              <a:gd name="T7" fmla="*/ 198 h 2796"/>
              <a:gd name="T8" fmla="*/ 1860 w 2890"/>
              <a:gd name="T9" fmla="*/ 332 h 2796"/>
              <a:gd name="T10" fmla="*/ 1983 w 2890"/>
              <a:gd name="T11" fmla="*/ 506 h 2796"/>
              <a:gd name="T12" fmla="*/ 2817 w 2890"/>
              <a:gd name="T13" fmla="*/ 1959 h 2796"/>
              <a:gd name="T14" fmla="*/ 2871 w 2890"/>
              <a:gd name="T15" fmla="*/ 2091 h 2796"/>
              <a:gd name="T16" fmla="*/ 2890 w 2890"/>
              <a:gd name="T17" fmla="*/ 2237 h 2796"/>
              <a:gd name="T18" fmla="*/ 2867 w 2890"/>
              <a:gd name="T19" fmla="*/ 2398 h 2796"/>
              <a:gd name="T20" fmla="*/ 2801 w 2890"/>
              <a:gd name="T21" fmla="*/ 2541 h 2796"/>
              <a:gd name="T22" fmla="*/ 2698 w 2890"/>
              <a:gd name="T23" fmla="*/ 2658 h 2796"/>
              <a:gd name="T24" fmla="*/ 2568 w 2890"/>
              <a:gd name="T25" fmla="*/ 2743 h 2796"/>
              <a:gd name="T26" fmla="*/ 2415 w 2890"/>
              <a:gd name="T27" fmla="*/ 2790 h 2796"/>
              <a:gd name="T28" fmla="*/ 586 w 2890"/>
              <a:gd name="T29" fmla="*/ 2796 h 2796"/>
              <a:gd name="T30" fmla="*/ 788 w 2890"/>
              <a:gd name="T31" fmla="*/ 2778 h 2796"/>
              <a:gd name="T32" fmla="*/ 966 w 2890"/>
              <a:gd name="T33" fmla="*/ 2728 h 2796"/>
              <a:gd name="T34" fmla="*/ 1123 w 2890"/>
              <a:gd name="T35" fmla="*/ 2648 h 2796"/>
              <a:gd name="T36" fmla="*/ 1257 w 2890"/>
              <a:gd name="T37" fmla="*/ 2543 h 2796"/>
              <a:gd name="T38" fmla="*/ 1368 w 2890"/>
              <a:gd name="T39" fmla="*/ 2415 h 2796"/>
              <a:gd name="T40" fmla="*/ 1457 w 2890"/>
              <a:gd name="T41" fmla="*/ 2272 h 2796"/>
              <a:gd name="T42" fmla="*/ 1523 w 2890"/>
              <a:gd name="T43" fmla="*/ 2113 h 2796"/>
              <a:gd name="T44" fmla="*/ 1565 w 2890"/>
              <a:gd name="T45" fmla="*/ 1942 h 2796"/>
              <a:gd name="T46" fmla="*/ 1587 w 2890"/>
              <a:gd name="T47" fmla="*/ 1765 h 2796"/>
              <a:gd name="T48" fmla="*/ 1585 w 2890"/>
              <a:gd name="T49" fmla="*/ 1585 h 2796"/>
              <a:gd name="T50" fmla="*/ 1560 w 2890"/>
              <a:gd name="T51" fmla="*/ 1405 h 2796"/>
              <a:gd name="T52" fmla="*/ 1513 w 2890"/>
              <a:gd name="T53" fmla="*/ 1228 h 2796"/>
              <a:gd name="T54" fmla="*/ 1441 w 2890"/>
              <a:gd name="T55" fmla="*/ 1059 h 2796"/>
              <a:gd name="T56" fmla="*/ 1348 w 2890"/>
              <a:gd name="T57" fmla="*/ 902 h 2796"/>
              <a:gd name="T58" fmla="*/ 1232 w 2890"/>
              <a:gd name="T59" fmla="*/ 759 h 2796"/>
              <a:gd name="T60" fmla="*/ 1092 w 2890"/>
              <a:gd name="T61" fmla="*/ 636 h 2796"/>
              <a:gd name="T62" fmla="*/ 935 w 2890"/>
              <a:gd name="T63" fmla="*/ 543 h 2796"/>
              <a:gd name="T64" fmla="*/ 766 w 2890"/>
              <a:gd name="T65" fmla="*/ 497 h 2796"/>
              <a:gd name="T66" fmla="*/ 590 w 2890"/>
              <a:gd name="T67" fmla="*/ 497 h 2796"/>
              <a:gd name="T68" fmla="*/ 431 w 2890"/>
              <a:gd name="T69" fmla="*/ 537 h 2796"/>
              <a:gd name="T70" fmla="*/ 289 w 2890"/>
              <a:gd name="T71" fmla="*/ 613 h 2796"/>
              <a:gd name="T72" fmla="*/ 169 w 2890"/>
              <a:gd name="T73" fmla="*/ 718 h 2796"/>
              <a:gd name="T74" fmla="*/ 77 w 2890"/>
              <a:gd name="T75" fmla="*/ 850 h 2796"/>
              <a:gd name="T76" fmla="*/ 19 w 2890"/>
              <a:gd name="T77" fmla="*/ 1001 h 2796"/>
              <a:gd name="T78" fmla="*/ 0 w 2890"/>
              <a:gd name="T79" fmla="*/ 1168 h 2796"/>
              <a:gd name="T80" fmla="*/ 15 w 2890"/>
              <a:gd name="T81" fmla="*/ 972 h 2796"/>
              <a:gd name="T82" fmla="*/ 64 w 2890"/>
              <a:gd name="T83" fmla="*/ 790 h 2796"/>
              <a:gd name="T84" fmla="*/ 140 w 2890"/>
              <a:gd name="T85" fmla="*/ 621 h 2796"/>
              <a:gd name="T86" fmla="*/ 240 w 2890"/>
              <a:gd name="T87" fmla="*/ 470 h 2796"/>
              <a:gd name="T88" fmla="*/ 361 w 2890"/>
              <a:gd name="T89" fmla="*/ 334 h 2796"/>
              <a:gd name="T90" fmla="*/ 498 w 2890"/>
              <a:gd name="T91" fmla="*/ 219 h 2796"/>
              <a:gd name="T92" fmla="*/ 652 w 2890"/>
              <a:gd name="T93" fmla="*/ 126 h 2796"/>
              <a:gd name="T94" fmla="*/ 813 w 2890"/>
              <a:gd name="T95" fmla="*/ 58 h 2796"/>
              <a:gd name="T96" fmla="*/ 980 w 2890"/>
              <a:gd name="T97" fmla="*/ 16 h 2796"/>
              <a:gd name="T98" fmla="*/ 1150 w 2890"/>
              <a:gd name="T99" fmla="*/ 0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90" h="2796">
                <a:moveTo>
                  <a:pt x="1150" y="0"/>
                </a:moveTo>
                <a:lnTo>
                  <a:pt x="1236" y="4"/>
                </a:lnTo>
                <a:lnTo>
                  <a:pt x="1321" y="16"/>
                </a:lnTo>
                <a:lnTo>
                  <a:pt x="1404" y="35"/>
                </a:lnTo>
                <a:lnTo>
                  <a:pt x="1488" y="62"/>
                </a:lnTo>
                <a:lnTo>
                  <a:pt x="1567" y="99"/>
                </a:lnTo>
                <a:lnTo>
                  <a:pt x="1645" y="144"/>
                </a:lnTo>
                <a:lnTo>
                  <a:pt x="1721" y="198"/>
                </a:lnTo>
                <a:lnTo>
                  <a:pt x="1792" y="260"/>
                </a:lnTo>
                <a:lnTo>
                  <a:pt x="1860" y="332"/>
                </a:lnTo>
                <a:lnTo>
                  <a:pt x="1922" y="415"/>
                </a:lnTo>
                <a:lnTo>
                  <a:pt x="1983" y="506"/>
                </a:lnTo>
                <a:lnTo>
                  <a:pt x="1983" y="506"/>
                </a:lnTo>
                <a:lnTo>
                  <a:pt x="2817" y="1959"/>
                </a:lnTo>
                <a:lnTo>
                  <a:pt x="2848" y="2024"/>
                </a:lnTo>
                <a:lnTo>
                  <a:pt x="2871" y="2091"/>
                </a:lnTo>
                <a:lnTo>
                  <a:pt x="2887" y="2163"/>
                </a:lnTo>
                <a:lnTo>
                  <a:pt x="2890" y="2237"/>
                </a:lnTo>
                <a:lnTo>
                  <a:pt x="2885" y="2320"/>
                </a:lnTo>
                <a:lnTo>
                  <a:pt x="2867" y="2398"/>
                </a:lnTo>
                <a:lnTo>
                  <a:pt x="2840" y="2474"/>
                </a:lnTo>
                <a:lnTo>
                  <a:pt x="2801" y="2541"/>
                </a:lnTo>
                <a:lnTo>
                  <a:pt x="2755" y="2604"/>
                </a:lnTo>
                <a:lnTo>
                  <a:pt x="2698" y="2658"/>
                </a:lnTo>
                <a:lnTo>
                  <a:pt x="2636" y="2706"/>
                </a:lnTo>
                <a:lnTo>
                  <a:pt x="2568" y="2743"/>
                </a:lnTo>
                <a:lnTo>
                  <a:pt x="2495" y="2772"/>
                </a:lnTo>
                <a:lnTo>
                  <a:pt x="2415" y="2790"/>
                </a:lnTo>
                <a:lnTo>
                  <a:pt x="2334" y="2796"/>
                </a:lnTo>
                <a:lnTo>
                  <a:pt x="586" y="2796"/>
                </a:lnTo>
                <a:lnTo>
                  <a:pt x="691" y="2792"/>
                </a:lnTo>
                <a:lnTo>
                  <a:pt x="788" y="2778"/>
                </a:lnTo>
                <a:lnTo>
                  <a:pt x="881" y="2757"/>
                </a:lnTo>
                <a:lnTo>
                  <a:pt x="966" y="2728"/>
                </a:lnTo>
                <a:lnTo>
                  <a:pt x="1047" y="2691"/>
                </a:lnTo>
                <a:lnTo>
                  <a:pt x="1123" y="2648"/>
                </a:lnTo>
                <a:lnTo>
                  <a:pt x="1193" y="2598"/>
                </a:lnTo>
                <a:lnTo>
                  <a:pt x="1257" y="2543"/>
                </a:lnTo>
                <a:lnTo>
                  <a:pt x="1315" y="2481"/>
                </a:lnTo>
                <a:lnTo>
                  <a:pt x="1368" y="2415"/>
                </a:lnTo>
                <a:lnTo>
                  <a:pt x="1414" y="2346"/>
                </a:lnTo>
                <a:lnTo>
                  <a:pt x="1457" y="2272"/>
                </a:lnTo>
                <a:lnTo>
                  <a:pt x="1492" y="2194"/>
                </a:lnTo>
                <a:lnTo>
                  <a:pt x="1523" y="2113"/>
                </a:lnTo>
                <a:lnTo>
                  <a:pt x="1548" y="2027"/>
                </a:lnTo>
                <a:lnTo>
                  <a:pt x="1565" y="1942"/>
                </a:lnTo>
                <a:lnTo>
                  <a:pt x="1579" y="1855"/>
                </a:lnTo>
                <a:lnTo>
                  <a:pt x="1587" y="1765"/>
                </a:lnTo>
                <a:lnTo>
                  <a:pt x="1589" y="1674"/>
                </a:lnTo>
                <a:lnTo>
                  <a:pt x="1585" y="1585"/>
                </a:lnTo>
                <a:lnTo>
                  <a:pt x="1575" y="1494"/>
                </a:lnTo>
                <a:lnTo>
                  <a:pt x="1560" y="1405"/>
                </a:lnTo>
                <a:lnTo>
                  <a:pt x="1538" y="1315"/>
                </a:lnTo>
                <a:lnTo>
                  <a:pt x="1513" y="1228"/>
                </a:lnTo>
                <a:lnTo>
                  <a:pt x="1480" y="1143"/>
                </a:lnTo>
                <a:lnTo>
                  <a:pt x="1441" y="1059"/>
                </a:lnTo>
                <a:lnTo>
                  <a:pt x="1399" y="980"/>
                </a:lnTo>
                <a:lnTo>
                  <a:pt x="1348" y="902"/>
                </a:lnTo>
                <a:lnTo>
                  <a:pt x="1292" y="828"/>
                </a:lnTo>
                <a:lnTo>
                  <a:pt x="1232" y="759"/>
                </a:lnTo>
                <a:lnTo>
                  <a:pt x="1164" y="695"/>
                </a:lnTo>
                <a:lnTo>
                  <a:pt x="1092" y="636"/>
                </a:lnTo>
                <a:lnTo>
                  <a:pt x="1013" y="582"/>
                </a:lnTo>
                <a:lnTo>
                  <a:pt x="935" y="543"/>
                </a:lnTo>
                <a:lnTo>
                  <a:pt x="853" y="514"/>
                </a:lnTo>
                <a:lnTo>
                  <a:pt x="766" y="497"/>
                </a:lnTo>
                <a:lnTo>
                  <a:pt x="673" y="491"/>
                </a:lnTo>
                <a:lnTo>
                  <a:pt x="590" y="497"/>
                </a:lnTo>
                <a:lnTo>
                  <a:pt x="508" y="512"/>
                </a:lnTo>
                <a:lnTo>
                  <a:pt x="431" y="537"/>
                </a:lnTo>
                <a:lnTo>
                  <a:pt x="357" y="570"/>
                </a:lnTo>
                <a:lnTo>
                  <a:pt x="289" y="613"/>
                </a:lnTo>
                <a:lnTo>
                  <a:pt x="227" y="662"/>
                </a:lnTo>
                <a:lnTo>
                  <a:pt x="169" y="718"/>
                </a:lnTo>
                <a:lnTo>
                  <a:pt x="120" y="782"/>
                </a:lnTo>
                <a:lnTo>
                  <a:pt x="77" y="850"/>
                </a:lnTo>
                <a:lnTo>
                  <a:pt x="45" y="924"/>
                </a:lnTo>
                <a:lnTo>
                  <a:pt x="19" y="1001"/>
                </a:lnTo>
                <a:lnTo>
                  <a:pt x="4" y="1083"/>
                </a:lnTo>
                <a:lnTo>
                  <a:pt x="0" y="1168"/>
                </a:lnTo>
                <a:lnTo>
                  <a:pt x="4" y="1069"/>
                </a:lnTo>
                <a:lnTo>
                  <a:pt x="15" y="972"/>
                </a:lnTo>
                <a:lnTo>
                  <a:pt x="37" y="879"/>
                </a:lnTo>
                <a:lnTo>
                  <a:pt x="64" y="790"/>
                </a:lnTo>
                <a:lnTo>
                  <a:pt x="99" y="704"/>
                </a:lnTo>
                <a:lnTo>
                  <a:pt x="140" y="621"/>
                </a:lnTo>
                <a:lnTo>
                  <a:pt x="188" y="543"/>
                </a:lnTo>
                <a:lnTo>
                  <a:pt x="240" y="470"/>
                </a:lnTo>
                <a:lnTo>
                  <a:pt x="299" y="400"/>
                </a:lnTo>
                <a:lnTo>
                  <a:pt x="361" y="334"/>
                </a:lnTo>
                <a:lnTo>
                  <a:pt x="429" y="274"/>
                </a:lnTo>
                <a:lnTo>
                  <a:pt x="498" y="219"/>
                </a:lnTo>
                <a:lnTo>
                  <a:pt x="574" y="171"/>
                </a:lnTo>
                <a:lnTo>
                  <a:pt x="652" y="126"/>
                </a:lnTo>
                <a:lnTo>
                  <a:pt x="731" y="89"/>
                </a:lnTo>
                <a:lnTo>
                  <a:pt x="813" y="58"/>
                </a:lnTo>
                <a:lnTo>
                  <a:pt x="896" y="33"/>
                </a:lnTo>
                <a:lnTo>
                  <a:pt x="980" y="16"/>
                </a:lnTo>
                <a:lnTo>
                  <a:pt x="1065" y="4"/>
                </a:lnTo>
                <a:lnTo>
                  <a:pt x="1150" y="0"/>
                </a:ln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3172804" y="3770089"/>
            <a:ext cx="276646" cy="402256"/>
            <a:chOff x="14052" y="2464"/>
            <a:chExt cx="1099" cy="1598"/>
          </a:xfrm>
          <a:solidFill>
            <a:schemeClr val="tx2"/>
          </a:solidFill>
        </p:grpSpPr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</p:spTree>
    <p:extLst>
      <p:ext uri="{BB962C8B-B14F-4D97-AF65-F5344CB8AC3E}">
        <p14:creationId xmlns:p14="http://schemas.microsoft.com/office/powerpoint/2010/main" val="1051582589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416566" cy="772961"/>
            <a:chOff x="1122030" y="210148"/>
            <a:chExt cx="241656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59" name="Group 4"/>
          <p:cNvGrpSpPr/>
          <p:nvPr/>
        </p:nvGrpSpPr>
        <p:grpSpPr>
          <a:xfrm>
            <a:off x="804994" y="2681335"/>
            <a:ext cx="6348759" cy="1980000"/>
            <a:chOff x="601797" y="3450594"/>
            <a:chExt cx="6348759" cy="1581368"/>
          </a:xfrm>
        </p:grpSpPr>
        <p:sp>
          <p:nvSpPr>
            <p:cNvPr id="60" name="Isosceles Triangle 26"/>
            <p:cNvSpPr/>
            <p:nvPr/>
          </p:nvSpPr>
          <p:spPr>
            <a:xfrm>
              <a:off x="601797" y="3734606"/>
              <a:ext cx="2613015" cy="1297355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1" name="Isosceles Triangle 26"/>
            <p:cNvSpPr/>
            <p:nvPr/>
          </p:nvSpPr>
          <p:spPr>
            <a:xfrm>
              <a:off x="1348946" y="3450594"/>
              <a:ext cx="2613015" cy="1581367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2" name="Isosceles Triangle 26"/>
            <p:cNvSpPr/>
            <p:nvPr/>
          </p:nvSpPr>
          <p:spPr>
            <a:xfrm>
              <a:off x="2096094" y="3822538"/>
              <a:ext cx="2613015" cy="1209424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3" name="Isosceles Triangle 26"/>
            <p:cNvSpPr/>
            <p:nvPr/>
          </p:nvSpPr>
          <p:spPr>
            <a:xfrm>
              <a:off x="2843243" y="4415807"/>
              <a:ext cx="2613015" cy="616154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4" name="Isosceles Triangle 26"/>
            <p:cNvSpPr/>
            <p:nvPr/>
          </p:nvSpPr>
          <p:spPr>
            <a:xfrm>
              <a:off x="3590391" y="4241277"/>
              <a:ext cx="2613015" cy="790685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5" name="Isosceles Triangle 26"/>
            <p:cNvSpPr/>
            <p:nvPr/>
          </p:nvSpPr>
          <p:spPr>
            <a:xfrm>
              <a:off x="4337541" y="4119173"/>
              <a:ext cx="2613015" cy="912789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6" name="Group 11"/>
          <p:cNvGrpSpPr/>
          <p:nvPr/>
        </p:nvGrpSpPr>
        <p:grpSpPr>
          <a:xfrm>
            <a:off x="1938208" y="2289953"/>
            <a:ext cx="346569" cy="523721"/>
            <a:chOff x="813425" y="2176759"/>
            <a:chExt cx="307098" cy="464074"/>
          </a:xfrm>
        </p:grpSpPr>
        <p:sp>
          <p:nvSpPr>
            <p:cNvPr id="67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68" name="TextBox 13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69" name="Group 14"/>
          <p:cNvGrpSpPr/>
          <p:nvPr/>
        </p:nvGrpSpPr>
        <p:grpSpPr>
          <a:xfrm>
            <a:off x="2684562" y="2079380"/>
            <a:ext cx="346569" cy="523721"/>
            <a:chOff x="813425" y="2176759"/>
            <a:chExt cx="307098" cy="464074"/>
          </a:xfrm>
        </p:grpSpPr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71" name="TextBox 16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72" name="Group 17"/>
          <p:cNvGrpSpPr/>
          <p:nvPr/>
        </p:nvGrpSpPr>
        <p:grpSpPr>
          <a:xfrm>
            <a:off x="3454601" y="2474673"/>
            <a:ext cx="346569" cy="523721"/>
            <a:chOff x="813425" y="2176759"/>
            <a:chExt cx="307098" cy="464074"/>
          </a:xfrm>
        </p:grpSpPr>
        <p:sp>
          <p:nvSpPr>
            <p:cNvPr id="73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74" name="TextBox 19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75" name="Group 20"/>
          <p:cNvGrpSpPr/>
          <p:nvPr/>
        </p:nvGrpSpPr>
        <p:grpSpPr>
          <a:xfrm>
            <a:off x="4223490" y="3062418"/>
            <a:ext cx="346569" cy="523721"/>
            <a:chOff x="813425" y="2176759"/>
            <a:chExt cx="307098" cy="464074"/>
          </a:xfrm>
        </p:grpSpPr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77" name="TextBox 22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78" name="Group 23"/>
          <p:cNvGrpSpPr/>
          <p:nvPr/>
        </p:nvGrpSpPr>
        <p:grpSpPr>
          <a:xfrm>
            <a:off x="4930973" y="2931561"/>
            <a:ext cx="346569" cy="523721"/>
            <a:chOff x="813425" y="2176759"/>
            <a:chExt cx="307098" cy="464074"/>
          </a:xfrm>
        </p:grpSpPr>
        <p:sp>
          <p:nvSpPr>
            <p:cNvPr id="79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80" name="TextBox 25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81" name="Group 26"/>
          <p:cNvGrpSpPr/>
          <p:nvPr/>
        </p:nvGrpSpPr>
        <p:grpSpPr>
          <a:xfrm>
            <a:off x="5673952" y="2767330"/>
            <a:ext cx="346569" cy="523721"/>
            <a:chOff x="813425" y="2176759"/>
            <a:chExt cx="307098" cy="464074"/>
          </a:xfrm>
        </p:grpSpPr>
        <p:sp>
          <p:nvSpPr>
            <p:cNvPr id="82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83" name="TextBox 28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84" name="Group 29"/>
          <p:cNvGrpSpPr/>
          <p:nvPr/>
        </p:nvGrpSpPr>
        <p:grpSpPr>
          <a:xfrm>
            <a:off x="804994" y="5022203"/>
            <a:ext cx="6183463" cy="161711"/>
            <a:chOff x="344560" y="4334808"/>
            <a:chExt cx="6183464" cy="161712"/>
          </a:xfrm>
        </p:grpSpPr>
        <p:grpSp>
          <p:nvGrpSpPr>
            <p:cNvPr id="85" name="Group 30"/>
            <p:cNvGrpSpPr/>
            <p:nvPr/>
          </p:nvGrpSpPr>
          <p:grpSpPr>
            <a:xfrm>
              <a:off x="344560" y="4334808"/>
              <a:ext cx="493947" cy="161712"/>
              <a:chOff x="344560" y="4334808"/>
              <a:chExt cx="493947" cy="161712"/>
            </a:xfrm>
          </p:grpSpPr>
          <p:sp>
            <p:nvSpPr>
              <p:cNvPr id="101" name="Oval 46"/>
              <p:cNvSpPr/>
              <p:nvPr/>
            </p:nvSpPr>
            <p:spPr>
              <a:xfrm>
                <a:off x="344560" y="4340781"/>
                <a:ext cx="141942" cy="141942"/>
              </a:xfrm>
              <a:prstGeom prst="ellipse">
                <a:avLst/>
              </a:prstGeom>
              <a:solidFill>
                <a:schemeClr val="accent1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02" name="Rectangle 1436"/>
              <p:cNvSpPr>
                <a:spLocks noChangeArrowheads="1"/>
              </p:cNvSpPr>
              <p:nvPr/>
            </p:nvSpPr>
            <p:spPr bwMode="auto">
              <a:xfrm>
                <a:off x="541951" y="4334808"/>
                <a:ext cx="296556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T-Shirt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86" name="Group 31"/>
            <p:cNvGrpSpPr/>
            <p:nvPr/>
          </p:nvGrpSpPr>
          <p:grpSpPr>
            <a:xfrm>
              <a:off x="1528317" y="4334808"/>
              <a:ext cx="479520" cy="161712"/>
              <a:chOff x="2044588" y="4334808"/>
              <a:chExt cx="479520" cy="161712"/>
            </a:xfrm>
          </p:grpSpPr>
          <p:sp>
            <p:nvSpPr>
              <p:cNvPr id="99" name="Oval 44"/>
              <p:cNvSpPr/>
              <p:nvPr/>
            </p:nvSpPr>
            <p:spPr>
              <a:xfrm>
                <a:off x="2044588" y="4340781"/>
                <a:ext cx="141942" cy="141942"/>
              </a:xfrm>
              <a:prstGeom prst="ellipse">
                <a:avLst/>
              </a:prstGeom>
              <a:solidFill>
                <a:schemeClr val="accent2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00" name="Rectangle 1436"/>
              <p:cNvSpPr>
                <a:spLocks noChangeArrowheads="1"/>
              </p:cNvSpPr>
              <p:nvPr/>
            </p:nvSpPr>
            <p:spPr bwMode="auto">
              <a:xfrm>
                <a:off x="2241979" y="4334808"/>
                <a:ext cx="282129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Jacket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87" name="Group 32"/>
            <p:cNvGrpSpPr/>
            <p:nvPr/>
          </p:nvGrpSpPr>
          <p:grpSpPr>
            <a:xfrm>
              <a:off x="2712655" y="4334808"/>
              <a:ext cx="450665" cy="161712"/>
              <a:chOff x="3082599" y="4334808"/>
              <a:chExt cx="450665" cy="161712"/>
            </a:xfrm>
          </p:grpSpPr>
          <p:sp>
            <p:nvSpPr>
              <p:cNvPr id="97" name="Oval 42"/>
              <p:cNvSpPr/>
              <p:nvPr/>
            </p:nvSpPr>
            <p:spPr>
              <a:xfrm>
                <a:off x="3082599" y="4340781"/>
                <a:ext cx="141942" cy="141942"/>
              </a:xfrm>
              <a:prstGeom prst="ellipse">
                <a:avLst/>
              </a:prstGeom>
              <a:solidFill>
                <a:schemeClr val="accent3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98" name="Rectangle 1436"/>
              <p:cNvSpPr>
                <a:spLocks noChangeArrowheads="1"/>
              </p:cNvSpPr>
              <p:nvPr/>
            </p:nvSpPr>
            <p:spPr bwMode="auto">
              <a:xfrm>
                <a:off x="3279990" y="4334808"/>
                <a:ext cx="253274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Jeans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88" name="Group 33"/>
            <p:cNvGrpSpPr/>
            <p:nvPr/>
          </p:nvGrpSpPr>
          <p:grpSpPr>
            <a:xfrm>
              <a:off x="3866068" y="4334808"/>
              <a:ext cx="357691" cy="161712"/>
              <a:chOff x="4417443" y="4334808"/>
              <a:chExt cx="357691" cy="161712"/>
            </a:xfrm>
          </p:grpSpPr>
          <p:sp>
            <p:nvSpPr>
              <p:cNvPr id="95" name="Oval 40"/>
              <p:cNvSpPr/>
              <p:nvPr/>
            </p:nvSpPr>
            <p:spPr>
              <a:xfrm>
                <a:off x="4417443" y="4340781"/>
                <a:ext cx="141942" cy="141942"/>
              </a:xfrm>
              <a:prstGeom prst="ellipse">
                <a:avLst/>
              </a:prstGeom>
              <a:solidFill>
                <a:schemeClr val="accent4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96" name="Rectangle 1436"/>
              <p:cNvSpPr>
                <a:spLocks noChangeArrowheads="1"/>
              </p:cNvSpPr>
              <p:nvPr/>
            </p:nvSpPr>
            <p:spPr bwMode="auto">
              <a:xfrm>
                <a:off x="4614834" y="4334808"/>
                <a:ext cx="160300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Cap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89" name="Group 34"/>
            <p:cNvGrpSpPr/>
            <p:nvPr/>
          </p:nvGrpSpPr>
          <p:grpSpPr>
            <a:xfrm>
              <a:off x="6003620" y="4334808"/>
              <a:ext cx="524404" cy="161712"/>
              <a:chOff x="6003620" y="4334808"/>
              <a:chExt cx="524404" cy="161712"/>
            </a:xfrm>
          </p:grpSpPr>
          <p:sp>
            <p:nvSpPr>
              <p:cNvPr id="93" name="Oval 38"/>
              <p:cNvSpPr/>
              <p:nvPr/>
            </p:nvSpPr>
            <p:spPr>
              <a:xfrm>
                <a:off x="6003620" y="4340781"/>
                <a:ext cx="141942" cy="141942"/>
              </a:xfrm>
              <a:prstGeom prst="ellipse">
                <a:avLst/>
              </a:prstGeom>
              <a:solidFill>
                <a:schemeClr val="accent6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94" name="Rectangle 1436"/>
              <p:cNvSpPr>
                <a:spLocks noChangeArrowheads="1"/>
              </p:cNvSpPr>
              <p:nvPr/>
            </p:nvSpPr>
            <p:spPr bwMode="auto">
              <a:xfrm>
                <a:off x="6201011" y="4334808"/>
                <a:ext cx="327013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Apparel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90" name="Group 35"/>
            <p:cNvGrpSpPr/>
            <p:nvPr/>
          </p:nvGrpSpPr>
          <p:grpSpPr>
            <a:xfrm>
              <a:off x="4853616" y="4334808"/>
              <a:ext cx="453871" cy="161712"/>
              <a:chOff x="5184072" y="4334808"/>
              <a:chExt cx="453871" cy="161712"/>
            </a:xfrm>
          </p:grpSpPr>
          <p:sp>
            <p:nvSpPr>
              <p:cNvPr id="91" name="Oval 36"/>
              <p:cNvSpPr/>
              <p:nvPr/>
            </p:nvSpPr>
            <p:spPr>
              <a:xfrm>
                <a:off x="5184072" y="4340781"/>
                <a:ext cx="141942" cy="141942"/>
              </a:xfrm>
              <a:prstGeom prst="ellipse">
                <a:avLst/>
              </a:prstGeom>
              <a:solidFill>
                <a:schemeClr val="accent5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92" name="Rectangle 1436"/>
              <p:cNvSpPr>
                <a:spLocks noChangeArrowheads="1"/>
              </p:cNvSpPr>
              <p:nvPr/>
            </p:nvSpPr>
            <p:spPr bwMode="auto">
              <a:xfrm>
                <a:off x="5381463" y="4334808"/>
                <a:ext cx="256480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Shoes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</p:grpSp>
      <p:sp>
        <p:nvSpPr>
          <p:cNvPr id="103" name="TextBox 48"/>
          <p:cNvSpPr txBox="1"/>
          <p:nvPr/>
        </p:nvSpPr>
        <p:spPr>
          <a:xfrm>
            <a:off x="7503887" y="2184732"/>
            <a:ext cx="3903213" cy="2067677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pc="400" dirty="0">
                <a:latin typeface="+mn-ea"/>
              </a:rPr>
              <a:t>你的标题</a:t>
            </a:r>
            <a:endParaRPr lang="en-US" altLang="zh-CN" sz="2000" b="1" spc="400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id-ID" sz="1100" b="1" spc="400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详细内容</a:t>
            </a:r>
            <a:r>
              <a:rPr lang="en-US" altLang="zh-CN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……</a:t>
            </a: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点击输入本栏的具体文字，简明扼要的说明分项内容，此为概念图解。</a:t>
            </a:r>
            <a:endParaRPr lang="en-US" altLang="zh-CN" sz="1100" spc="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en-US" sz="1100" spc="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详细内容</a:t>
            </a:r>
            <a:r>
              <a:rPr lang="en-US" altLang="zh-CN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……</a:t>
            </a: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点击输入本栏的具体文字，简明扼要的说明分项内容，此为概念图解。</a:t>
            </a:r>
            <a:endParaRPr lang="en-US" sz="1100" spc="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04" name="Rectangle 49"/>
          <p:cNvSpPr/>
          <p:nvPr/>
        </p:nvSpPr>
        <p:spPr>
          <a:xfrm>
            <a:off x="7592039" y="5084976"/>
            <a:ext cx="720000" cy="504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05" name="Rectangle 50"/>
          <p:cNvSpPr/>
          <p:nvPr/>
        </p:nvSpPr>
        <p:spPr>
          <a:xfrm>
            <a:off x="8323561" y="5084976"/>
            <a:ext cx="720000" cy="50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06" name="Rectangle 51"/>
          <p:cNvSpPr/>
          <p:nvPr/>
        </p:nvSpPr>
        <p:spPr>
          <a:xfrm>
            <a:off x="9040565" y="5084976"/>
            <a:ext cx="720000" cy="50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07" name="Rectangle 52"/>
          <p:cNvSpPr/>
          <p:nvPr/>
        </p:nvSpPr>
        <p:spPr>
          <a:xfrm>
            <a:off x="9757569" y="5084976"/>
            <a:ext cx="720000" cy="504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08" name="Rectangle 53"/>
          <p:cNvSpPr/>
          <p:nvPr/>
        </p:nvSpPr>
        <p:spPr>
          <a:xfrm>
            <a:off x="10481765" y="5086651"/>
            <a:ext cx="720000" cy="504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7974390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3" grpId="0"/>
      <p:bldP spid="104" grpId="0" animBg="1"/>
      <p:bldP spid="105" grpId="0" animBg="1"/>
      <p:bldP spid="106" grpId="0" animBg="1"/>
      <p:bldP spid="107" grpId="0" animBg="1"/>
      <p:bldP spid="10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5"/>
          <a:stretch/>
        </p:blipFill>
        <p:spPr>
          <a:xfrm>
            <a:off x="0" y="0"/>
            <a:ext cx="12230101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2191657"/>
            <a:ext cx="12230101" cy="2481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"/>
          <p:cNvSpPr txBox="1"/>
          <p:nvPr/>
        </p:nvSpPr>
        <p:spPr>
          <a:xfrm>
            <a:off x="3978609" y="2474668"/>
            <a:ext cx="4272882" cy="1915919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sz="6000" b="1" spc="600" dirty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谢谢观</a:t>
            </a:r>
            <a:r>
              <a:rPr lang="zh-CN" altLang="en-US" sz="6000" b="1" spc="6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赏 </a:t>
            </a:r>
            <a:endParaRPr lang="en-US" altLang="zh-CN" sz="6000" b="1" spc="600" dirty="0" smtClean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  <a:p>
            <a:pPr algn="ctr"/>
            <a:r>
              <a:rPr lang="zh-CN" altLang="en-US" sz="6000" b="1" spc="6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欢迎</a:t>
            </a:r>
            <a:r>
              <a:rPr lang="zh-CN" altLang="en-US" sz="6000" b="1" spc="600" dirty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指正</a:t>
            </a:r>
            <a:endParaRPr lang="en-GB" sz="6000" b="1" spc="600" dirty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29960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"/>
          <p:cNvSpPr>
            <a:spLocks/>
          </p:cNvSpPr>
          <p:nvPr/>
        </p:nvSpPr>
        <p:spPr bwMode="auto">
          <a:xfrm>
            <a:off x="6819812" y="4002211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" name="AutoShape 8"/>
          <p:cNvSpPr>
            <a:spLocks/>
          </p:cNvSpPr>
          <p:nvPr/>
        </p:nvSpPr>
        <p:spPr bwMode="auto">
          <a:xfrm>
            <a:off x="7396787" y="4002211"/>
            <a:ext cx="247618" cy="241269"/>
          </a:xfrm>
          <a:custGeom>
            <a:avLst/>
            <a:gdLst>
              <a:gd name="T0" fmla="+- 0 10801 50"/>
              <a:gd name="T1" fmla="*/ T0 w 21502"/>
              <a:gd name="T2" fmla="*/ 10800 h 21600"/>
              <a:gd name="T3" fmla="+- 0 10801 50"/>
              <a:gd name="T4" fmla="*/ T3 w 21502"/>
              <a:gd name="T5" fmla="*/ 10800 h 21600"/>
              <a:gd name="T6" fmla="+- 0 10801 50"/>
              <a:gd name="T7" fmla="*/ T6 w 21502"/>
              <a:gd name="T8" fmla="*/ 10800 h 21600"/>
              <a:gd name="T9" fmla="+- 0 10801 50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7947579" y="400221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AutoShape 10"/>
          <p:cNvSpPr>
            <a:spLocks/>
          </p:cNvSpPr>
          <p:nvPr/>
        </p:nvSpPr>
        <p:spPr bwMode="auto">
          <a:xfrm>
            <a:off x="3275380" y="3995855"/>
            <a:ext cx="36428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11"/>
          <p:cNvSpPr>
            <a:spLocks/>
          </p:cNvSpPr>
          <p:nvPr/>
        </p:nvSpPr>
        <p:spPr bwMode="auto">
          <a:xfrm>
            <a:off x="3817510" y="4010294"/>
            <a:ext cx="362697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12"/>
          <p:cNvSpPr>
            <a:spLocks/>
          </p:cNvSpPr>
          <p:nvPr/>
        </p:nvSpPr>
        <p:spPr bwMode="auto">
          <a:xfrm>
            <a:off x="4534897" y="3995855"/>
            <a:ext cx="247618" cy="265078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3"/>
          <p:cNvSpPr>
            <a:spLocks/>
          </p:cNvSpPr>
          <p:nvPr/>
        </p:nvSpPr>
        <p:spPr bwMode="auto">
          <a:xfrm>
            <a:off x="5131719" y="3995855"/>
            <a:ext cx="27301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4"/>
          <p:cNvSpPr>
            <a:spLocks/>
          </p:cNvSpPr>
          <p:nvPr/>
        </p:nvSpPr>
        <p:spPr bwMode="auto">
          <a:xfrm>
            <a:off x="5730923" y="3988714"/>
            <a:ext cx="226190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5"/>
          <p:cNvSpPr>
            <a:spLocks/>
          </p:cNvSpPr>
          <p:nvPr/>
        </p:nvSpPr>
        <p:spPr bwMode="auto">
          <a:xfrm>
            <a:off x="8421385" y="4002211"/>
            <a:ext cx="247618" cy="241269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AutoShape 16"/>
          <p:cNvSpPr>
            <a:spLocks/>
          </p:cNvSpPr>
          <p:nvPr/>
        </p:nvSpPr>
        <p:spPr bwMode="auto">
          <a:xfrm>
            <a:off x="8985668" y="3979988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" name="AutoShape 17"/>
          <p:cNvSpPr>
            <a:spLocks/>
          </p:cNvSpPr>
          <p:nvPr/>
        </p:nvSpPr>
        <p:spPr bwMode="auto">
          <a:xfrm>
            <a:off x="953963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9"/>
          <p:cNvSpPr>
            <a:spLocks/>
          </p:cNvSpPr>
          <p:nvPr/>
        </p:nvSpPr>
        <p:spPr bwMode="auto">
          <a:xfrm>
            <a:off x="2149195" y="4497442"/>
            <a:ext cx="247618" cy="24206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" name="AutoShape 20"/>
          <p:cNvSpPr>
            <a:spLocks/>
          </p:cNvSpPr>
          <p:nvPr/>
        </p:nvSpPr>
        <p:spPr bwMode="auto">
          <a:xfrm>
            <a:off x="5097672" y="2233859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0" name="AutoShape 21"/>
          <p:cNvSpPr>
            <a:spLocks/>
          </p:cNvSpPr>
          <p:nvPr/>
        </p:nvSpPr>
        <p:spPr bwMode="auto">
          <a:xfrm>
            <a:off x="3342845" y="2635550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1" name="AutoShape 22"/>
          <p:cNvSpPr>
            <a:spLocks/>
          </p:cNvSpPr>
          <p:nvPr/>
        </p:nvSpPr>
        <p:spPr bwMode="auto">
          <a:xfrm>
            <a:off x="3899984" y="2635550"/>
            <a:ext cx="300793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2" name="AutoShape 23"/>
          <p:cNvSpPr>
            <a:spLocks/>
          </p:cNvSpPr>
          <p:nvPr/>
        </p:nvSpPr>
        <p:spPr bwMode="auto">
          <a:xfrm>
            <a:off x="4501565" y="2635550"/>
            <a:ext cx="299998" cy="265871"/>
          </a:xfrm>
          <a:custGeom>
            <a:avLst/>
            <a:gdLst>
              <a:gd name="T0" fmla="*/ 10799 w 21598"/>
              <a:gd name="T1" fmla="+- 0 10810 20"/>
              <a:gd name="T2" fmla="*/ 10810 h 21580"/>
              <a:gd name="T3" fmla="*/ 10799 w 21598"/>
              <a:gd name="T4" fmla="+- 0 10810 20"/>
              <a:gd name="T5" fmla="*/ 10810 h 21580"/>
              <a:gd name="T6" fmla="*/ 10799 w 21598"/>
              <a:gd name="T7" fmla="+- 0 10810 20"/>
              <a:gd name="T8" fmla="*/ 10810 h 21580"/>
              <a:gd name="T9" fmla="*/ 10799 w 21598"/>
              <a:gd name="T10" fmla="+- 0 10810 20"/>
              <a:gd name="T11" fmla="*/ 10810 h 215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3" name="AutoShape 24"/>
          <p:cNvSpPr>
            <a:spLocks/>
          </p:cNvSpPr>
          <p:nvPr/>
        </p:nvSpPr>
        <p:spPr bwMode="auto">
          <a:xfrm>
            <a:off x="5074577" y="2634753"/>
            <a:ext cx="363490" cy="2658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4" name="AutoShape 25"/>
          <p:cNvSpPr>
            <a:spLocks/>
          </p:cNvSpPr>
          <p:nvPr/>
        </p:nvSpPr>
        <p:spPr bwMode="auto">
          <a:xfrm>
            <a:off x="5707120" y="2657768"/>
            <a:ext cx="315871" cy="219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5" name="AutoShape 26"/>
          <p:cNvSpPr>
            <a:spLocks/>
          </p:cNvSpPr>
          <p:nvPr/>
        </p:nvSpPr>
        <p:spPr bwMode="auto">
          <a:xfrm>
            <a:off x="8462655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" name="AutoShape 27"/>
          <p:cNvSpPr>
            <a:spLocks/>
          </p:cNvSpPr>
          <p:nvPr/>
        </p:nvSpPr>
        <p:spPr bwMode="auto">
          <a:xfrm>
            <a:off x="8995192" y="264348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7" name="AutoShape 28"/>
          <p:cNvSpPr>
            <a:spLocks/>
          </p:cNvSpPr>
          <p:nvPr/>
        </p:nvSpPr>
        <p:spPr bwMode="auto">
          <a:xfrm>
            <a:off x="959523" y="3053800"/>
            <a:ext cx="249205" cy="241269"/>
          </a:xfrm>
          <a:custGeom>
            <a:avLst/>
            <a:gdLst>
              <a:gd name="T0" fmla="*/ 10800 w 21600"/>
              <a:gd name="T1" fmla="+- 0 10821 42"/>
              <a:gd name="T2" fmla="*/ 10821 h 21558"/>
              <a:gd name="T3" fmla="*/ 10800 w 21600"/>
              <a:gd name="T4" fmla="+- 0 10821 42"/>
              <a:gd name="T5" fmla="*/ 10821 h 21558"/>
              <a:gd name="T6" fmla="*/ 10800 w 21600"/>
              <a:gd name="T7" fmla="+- 0 10821 42"/>
              <a:gd name="T8" fmla="*/ 10821 h 21558"/>
              <a:gd name="T9" fmla="*/ 10800 w 21600"/>
              <a:gd name="T10" fmla="+- 0 10821 42"/>
              <a:gd name="T11" fmla="*/ 10821 h 2155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29"/>
          <p:cNvSpPr>
            <a:spLocks/>
          </p:cNvSpPr>
          <p:nvPr/>
        </p:nvSpPr>
        <p:spPr bwMode="auto">
          <a:xfrm>
            <a:off x="1537299" y="3060150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9" name="AutoShape 30"/>
          <p:cNvSpPr>
            <a:spLocks/>
          </p:cNvSpPr>
          <p:nvPr/>
        </p:nvSpPr>
        <p:spPr bwMode="auto">
          <a:xfrm>
            <a:off x="2121422" y="3053802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0" name="AutoShape 31"/>
          <p:cNvSpPr>
            <a:spLocks/>
          </p:cNvSpPr>
          <p:nvPr/>
        </p:nvSpPr>
        <p:spPr bwMode="auto">
          <a:xfrm>
            <a:off x="2746019" y="3053802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1" name="AutoShape 32"/>
          <p:cNvSpPr>
            <a:spLocks/>
          </p:cNvSpPr>
          <p:nvPr/>
        </p:nvSpPr>
        <p:spPr bwMode="auto">
          <a:xfrm>
            <a:off x="954598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2" name="AutoShape 33"/>
          <p:cNvSpPr>
            <a:spLocks/>
          </p:cNvSpPr>
          <p:nvPr/>
        </p:nvSpPr>
        <p:spPr bwMode="auto">
          <a:xfrm>
            <a:off x="10144392" y="3062529"/>
            <a:ext cx="247618" cy="242062"/>
          </a:xfrm>
          <a:custGeom>
            <a:avLst/>
            <a:gdLst>
              <a:gd name="T0" fmla="+- 0 10800 88"/>
              <a:gd name="T1" fmla="*/ T0 w 21424"/>
              <a:gd name="T2" fmla="*/ 10800 h 21600"/>
              <a:gd name="T3" fmla="+- 0 10800 88"/>
              <a:gd name="T4" fmla="*/ T3 w 21424"/>
              <a:gd name="T5" fmla="*/ 10800 h 21600"/>
              <a:gd name="T6" fmla="+- 0 10800 88"/>
              <a:gd name="T7" fmla="*/ T6 w 21424"/>
              <a:gd name="T8" fmla="*/ 10800 h 21600"/>
              <a:gd name="T9" fmla="+- 0 10800 88"/>
              <a:gd name="T10" fmla="*/ T9 w 2142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34"/>
          <p:cNvSpPr>
            <a:spLocks/>
          </p:cNvSpPr>
          <p:nvPr/>
        </p:nvSpPr>
        <p:spPr bwMode="auto">
          <a:xfrm>
            <a:off x="1075391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4" name="AutoShape 35"/>
          <p:cNvSpPr>
            <a:spLocks/>
          </p:cNvSpPr>
          <p:nvPr/>
        </p:nvSpPr>
        <p:spPr bwMode="auto">
          <a:xfrm>
            <a:off x="10694395" y="3503800"/>
            <a:ext cx="362697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5" name="AutoShape 36"/>
          <p:cNvSpPr>
            <a:spLocks/>
          </p:cNvSpPr>
          <p:nvPr/>
        </p:nvSpPr>
        <p:spPr bwMode="auto">
          <a:xfrm>
            <a:off x="11326925" y="302681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6" name="AutoShape 37"/>
          <p:cNvSpPr>
            <a:spLocks/>
          </p:cNvSpPr>
          <p:nvPr/>
        </p:nvSpPr>
        <p:spPr bwMode="auto">
          <a:xfrm>
            <a:off x="9006302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7" name="AutoShape 38"/>
          <p:cNvSpPr>
            <a:spLocks/>
          </p:cNvSpPr>
          <p:nvPr/>
        </p:nvSpPr>
        <p:spPr bwMode="auto">
          <a:xfrm>
            <a:off x="6290445" y="3508561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8" name="AutoShape 39"/>
          <p:cNvSpPr>
            <a:spLocks/>
          </p:cNvSpPr>
          <p:nvPr/>
        </p:nvSpPr>
        <p:spPr bwMode="auto">
          <a:xfrm>
            <a:off x="6857901" y="3503006"/>
            <a:ext cx="247618" cy="241269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9" name="AutoShape 40"/>
          <p:cNvSpPr>
            <a:spLocks/>
          </p:cNvSpPr>
          <p:nvPr/>
        </p:nvSpPr>
        <p:spPr bwMode="auto">
          <a:xfrm>
            <a:off x="7466628" y="3503006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0" name="AutoShape 41"/>
          <p:cNvSpPr>
            <a:spLocks/>
          </p:cNvSpPr>
          <p:nvPr/>
        </p:nvSpPr>
        <p:spPr bwMode="auto">
          <a:xfrm>
            <a:off x="7992023" y="3503006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1" name="AutoShape 42"/>
          <p:cNvSpPr>
            <a:spLocks/>
          </p:cNvSpPr>
          <p:nvPr/>
        </p:nvSpPr>
        <p:spPr bwMode="auto">
          <a:xfrm>
            <a:off x="3346021" y="3496657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43"/>
          <p:cNvSpPr>
            <a:spLocks/>
          </p:cNvSpPr>
          <p:nvPr/>
        </p:nvSpPr>
        <p:spPr bwMode="auto">
          <a:xfrm>
            <a:off x="3883315" y="3495863"/>
            <a:ext cx="330950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3" name="AutoShape 44"/>
          <p:cNvSpPr>
            <a:spLocks/>
          </p:cNvSpPr>
          <p:nvPr/>
        </p:nvSpPr>
        <p:spPr bwMode="auto">
          <a:xfrm>
            <a:off x="1568473" y="4533091"/>
            <a:ext cx="248411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45"/>
          <p:cNvSpPr>
            <a:spLocks/>
          </p:cNvSpPr>
          <p:nvPr/>
        </p:nvSpPr>
        <p:spPr bwMode="auto">
          <a:xfrm>
            <a:off x="5111880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AutoShape 46"/>
          <p:cNvSpPr>
            <a:spLocks/>
          </p:cNvSpPr>
          <p:nvPr/>
        </p:nvSpPr>
        <p:spPr bwMode="auto">
          <a:xfrm>
            <a:off x="5711875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6" name="AutoShape 47"/>
          <p:cNvSpPr>
            <a:spLocks/>
          </p:cNvSpPr>
          <p:nvPr/>
        </p:nvSpPr>
        <p:spPr bwMode="auto">
          <a:xfrm>
            <a:off x="8460274" y="3503800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7" name="AutoShape 48"/>
          <p:cNvSpPr>
            <a:spLocks/>
          </p:cNvSpPr>
          <p:nvPr/>
        </p:nvSpPr>
        <p:spPr bwMode="auto">
          <a:xfrm>
            <a:off x="8995991" y="3503800"/>
            <a:ext cx="248411" cy="242857"/>
          </a:xfrm>
          <a:custGeom>
            <a:avLst/>
            <a:gdLst>
              <a:gd name="T0" fmla="+- 0 10794 37"/>
              <a:gd name="T1" fmla="*/ T0 w 21514"/>
              <a:gd name="T2" fmla="+- 0 10805 11"/>
              <a:gd name="T3" fmla="*/ 10805 h 21589"/>
              <a:gd name="T4" fmla="+- 0 10794 37"/>
              <a:gd name="T5" fmla="*/ T4 w 21514"/>
              <a:gd name="T6" fmla="+- 0 10805 11"/>
              <a:gd name="T7" fmla="*/ 10805 h 21589"/>
              <a:gd name="T8" fmla="+- 0 10794 37"/>
              <a:gd name="T9" fmla="*/ T8 w 21514"/>
              <a:gd name="T10" fmla="+- 0 10805 11"/>
              <a:gd name="T11" fmla="*/ 10805 h 21589"/>
              <a:gd name="T12" fmla="+- 0 10794 37"/>
              <a:gd name="T13" fmla="*/ T12 w 21514"/>
              <a:gd name="T14" fmla="+- 0 10805 11"/>
              <a:gd name="T15" fmla="*/ 10805 h 2158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8" name="AutoShape 49"/>
          <p:cNvSpPr>
            <a:spLocks/>
          </p:cNvSpPr>
          <p:nvPr/>
        </p:nvSpPr>
        <p:spPr bwMode="auto">
          <a:xfrm>
            <a:off x="8460274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9" name="AutoShape 50"/>
          <p:cNvSpPr>
            <a:spLocks/>
          </p:cNvSpPr>
          <p:nvPr/>
        </p:nvSpPr>
        <p:spPr bwMode="auto">
          <a:xfrm>
            <a:off x="8995192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0" name="AutoShape 51"/>
          <p:cNvSpPr>
            <a:spLocks/>
          </p:cNvSpPr>
          <p:nvPr/>
        </p:nvSpPr>
        <p:spPr bwMode="auto">
          <a:xfrm>
            <a:off x="958726" y="2201421"/>
            <a:ext cx="248412" cy="242062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1" name="AutoShape 52"/>
          <p:cNvSpPr>
            <a:spLocks/>
          </p:cNvSpPr>
          <p:nvPr/>
        </p:nvSpPr>
        <p:spPr bwMode="auto">
          <a:xfrm>
            <a:off x="1537299" y="2195076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AutoShape 53"/>
          <p:cNvSpPr>
            <a:spLocks/>
          </p:cNvSpPr>
          <p:nvPr/>
        </p:nvSpPr>
        <p:spPr bwMode="auto">
          <a:xfrm>
            <a:off x="2145227" y="2201421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3" name="AutoShape 54"/>
          <p:cNvSpPr>
            <a:spLocks/>
          </p:cNvSpPr>
          <p:nvPr/>
        </p:nvSpPr>
        <p:spPr bwMode="auto">
          <a:xfrm>
            <a:off x="2741256" y="2199838"/>
            <a:ext cx="27222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4" name="AutoShape 55"/>
          <p:cNvSpPr>
            <a:spLocks/>
          </p:cNvSpPr>
          <p:nvPr/>
        </p:nvSpPr>
        <p:spPr bwMode="auto">
          <a:xfrm>
            <a:off x="9514242" y="2209361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5" name="AutoShape 56"/>
          <p:cNvSpPr>
            <a:spLocks/>
          </p:cNvSpPr>
          <p:nvPr/>
        </p:nvSpPr>
        <p:spPr bwMode="auto">
          <a:xfrm>
            <a:off x="10138044" y="2197453"/>
            <a:ext cx="248412" cy="242062"/>
          </a:xfrm>
          <a:custGeom>
            <a:avLst/>
            <a:gdLst>
              <a:gd name="T0" fmla="+- 0 10800 52"/>
              <a:gd name="T1" fmla="*/ T0 w 21497"/>
              <a:gd name="T2" fmla="*/ 10772 h 21544"/>
              <a:gd name="T3" fmla="+- 0 10800 52"/>
              <a:gd name="T4" fmla="*/ T3 w 21497"/>
              <a:gd name="T5" fmla="*/ 10772 h 21544"/>
              <a:gd name="T6" fmla="+- 0 10800 52"/>
              <a:gd name="T7" fmla="*/ T6 w 21497"/>
              <a:gd name="T8" fmla="*/ 10772 h 21544"/>
              <a:gd name="T9" fmla="+- 0 10800 52"/>
              <a:gd name="T10" fmla="*/ T9 w 21497"/>
              <a:gd name="T11" fmla="*/ 10772 h 2154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6" name="AutoShape 57"/>
          <p:cNvSpPr>
            <a:spLocks/>
          </p:cNvSpPr>
          <p:nvPr/>
        </p:nvSpPr>
        <p:spPr bwMode="auto">
          <a:xfrm>
            <a:off x="10757087" y="2197453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7" name="AutoShape 59"/>
          <p:cNvSpPr>
            <a:spLocks/>
          </p:cNvSpPr>
          <p:nvPr/>
        </p:nvSpPr>
        <p:spPr bwMode="auto">
          <a:xfrm>
            <a:off x="7406312" y="4497442"/>
            <a:ext cx="248412" cy="242062"/>
          </a:xfrm>
          <a:custGeom>
            <a:avLst/>
            <a:gdLst>
              <a:gd name="T0" fmla="*/ 10795 w 21591"/>
              <a:gd name="T1" fmla="*/ 10796 h 21592"/>
              <a:gd name="T2" fmla="*/ 10795 w 21591"/>
              <a:gd name="T3" fmla="*/ 10796 h 21592"/>
              <a:gd name="T4" fmla="*/ 10795 w 21591"/>
              <a:gd name="T5" fmla="*/ 10796 h 21592"/>
              <a:gd name="T6" fmla="*/ 10795 w 21591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8" name="AutoShape 60"/>
          <p:cNvSpPr>
            <a:spLocks/>
          </p:cNvSpPr>
          <p:nvPr/>
        </p:nvSpPr>
        <p:spPr bwMode="auto">
          <a:xfrm>
            <a:off x="6276951" y="2196664"/>
            <a:ext cx="273014" cy="241269"/>
          </a:xfrm>
          <a:custGeom>
            <a:avLst/>
            <a:gdLst>
              <a:gd name="T0" fmla="*/ 10800 w 21600"/>
              <a:gd name="T1" fmla="*/ 10796 h 21592"/>
              <a:gd name="T2" fmla="*/ 10800 w 21600"/>
              <a:gd name="T3" fmla="*/ 10796 h 21592"/>
              <a:gd name="T4" fmla="*/ 10800 w 21600"/>
              <a:gd name="T5" fmla="*/ 10796 h 21592"/>
              <a:gd name="T6" fmla="*/ 10800 w 21600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9" name="AutoShape 61"/>
          <p:cNvSpPr>
            <a:spLocks/>
          </p:cNvSpPr>
          <p:nvPr/>
        </p:nvSpPr>
        <p:spPr bwMode="auto">
          <a:xfrm>
            <a:off x="6857901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0" name="AutoShape 62"/>
          <p:cNvSpPr>
            <a:spLocks/>
          </p:cNvSpPr>
          <p:nvPr/>
        </p:nvSpPr>
        <p:spPr bwMode="auto">
          <a:xfrm>
            <a:off x="7465835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1" name="AutoShape 63"/>
          <p:cNvSpPr>
            <a:spLocks/>
          </p:cNvSpPr>
          <p:nvPr/>
        </p:nvSpPr>
        <p:spPr bwMode="auto">
          <a:xfrm>
            <a:off x="3318240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2" name="AutoShape 64"/>
          <p:cNvSpPr>
            <a:spLocks/>
          </p:cNvSpPr>
          <p:nvPr/>
        </p:nvSpPr>
        <p:spPr bwMode="auto">
          <a:xfrm>
            <a:off x="3954746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3" name="AutoShape 65"/>
          <p:cNvSpPr>
            <a:spLocks/>
          </p:cNvSpPr>
          <p:nvPr/>
        </p:nvSpPr>
        <p:spPr bwMode="auto">
          <a:xfrm>
            <a:off x="4557119" y="4497442"/>
            <a:ext cx="247618" cy="242062"/>
          </a:xfrm>
          <a:custGeom>
            <a:avLst/>
            <a:gdLst>
              <a:gd name="T0" fmla="*/ 10795 w 21590"/>
              <a:gd name="T1" fmla="*/ 10800 h 21600"/>
              <a:gd name="T2" fmla="*/ 10795 w 21590"/>
              <a:gd name="T3" fmla="*/ 10800 h 21600"/>
              <a:gd name="T4" fmla="*/ 10795 w 21590"/>
              <a:gd name="T5" fmla="*/ 10800 h 21600"/>
              <a:gd name="T6" fmla="*/ 10795 w 2159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4" name="AutoShape 66"/>
          <p:cNvSpPr>
            <a:spLocks/>
          </p:cNvSpPr>
          <p:nvPr/>
        </p:nvSpPr>
        <p:spPr bwMode="auto">
          <a:xfrm>
            <a:off x="5158703" y="4497442"/>
            <a:ext cx="247618" cy="24206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5" name="AutoShape 67"/>
          <p:cNvSpPr>
            <a:spLocks/>
          </p:cNvSpPr>
          <p:nvPr/>
        </p:nvSpPr>
        <p:spPr bwMode="auto">
          <a:xfrm>
            <a:off x="5775368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6" name="AutoShape 68"/>
          <p:cNvSpPr>
            <a:spLocks/>
          </p:cNvSpPr>
          <p:nvPr/>
        </p:nvSpPr>
        <p:spPr bwMode="auto">
          <a:xfrm>
            <a:off x="6252352" y="4491096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AutoShape 69"/>
          <p:cNvSpPr>
            <a:spLocks/>
          </p:cNvSpPr>
          <p:nvPr/>
        </p:nvSpPr>
        <p:spPr bwMode="auto">
          <a:xfrm>
            <a:off x="953964" y="264269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8" name="AutoShape 70"/>
          <p:cNvSpPr>
            <a:spLocks/>
          </p:cNvSpPr>
          <p:nvPr/>
        </p:nvSpPr>
        <p:spPr bwMode="auto">
          <a:xfrm>
            <a:off x="4480561" y="3510809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AutoShape 71"/>
          <p:cNvSpPr>
            <a:spLocks/>
          </p:cNvSpPr>
          <p:nvPr/>
        </p:nvSpPr>
        <p:spPr bwMode="auto">
          <a:xfrm>
            <a:off x="2134910" y="2642693"/>
            <a:ext cx="27380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0" name="AutoShape 72"/>
          <p:cNvSpPr>
            <a:spLocks/>
          </p:cNvSpPr>
          <p:nvPr/>
        </p:nvSpPr>
        <p:spPr bwMode="auto">
          <a:xfrm>
            <a:off x="2744431" y="2642693"/>
            <a:ext cx="27380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1" name="AutoShape 73"/>
          <p:cNvSpPr>
            <a:spLocks/>
          </p:cNvSpPr>
          <p:nvPr/>
        </p:nvSpPr>
        <p:spPr bwMode="auto">
          <a:xfrm>
            <a:off x="9547569" y="2644280"/>
            <a:ext cx="24761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2" name="AutoShape 74"/>
          <p:cNvSpPr>
            <a:spLocks/>
          </p:cNvSpPr>
          <p:nvPr/>
        </p:nvSpPr>
        <p:spPr bwMode="auto">
          <a:xfrm>
            <a:off x="10140429" y="2644280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3" name="AutoShape 75"/>
          <p:cNvSpPr>
            <a:spLocks/>
          </p:cNvSpPr>
          <p:nvPr/>
        </p:nvSpPr>
        <p:spPr bwMode="auto">
          <a:xfrm>
            <a:off x="10711056" y="2644280"/>
            <a:ext cx="32936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4" name="AutoShape 76"/>
          <p:cNvSpPr>
            <a:spLocks/>
          </p:cNvSpPr>
          <p:nvPr/>
        </p:nvSpPr>
        <p:spPr bwMode="auto">
          <a:xfrm>
            <a:off x="11297562" y="2167297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5" name="AutoShape 77"/>
          <p:cNvSpPr>
            <a:spLocks/>
          </p:cNvSpPr>
          <p:nvPr/>
        </p:nvSpPr>
        <p:spPr bwMode="auto">
          <a:xfrm>
            <a:off x="7970593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AutoShape 78"/>
          <p:cNvSpPr>
            <a:spLocks/>
          </p:cNvSpPr>
          <p:nvPr/>
        </p:nvSpPr>
        <p:spPr bwMode="auto">
          <a:xfrm>
            <a:off x="6286477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7" name="AutoShape 79"/>
          <p:cNvSpPr>
            <a:spLocks/>
          </p:cNvSpPr>
          <p:nvPr/>
        </p:nvSpPr>
        <p:spPr bwMode="auto">
          <a:xfrm>
            <a:off x="6857107" y="2642693"/>
            <a:ext cx="248412" cy="24126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8" name="AutoShape 80"/>
          <p:cNvSpPr>
            <a:spLocks/>
          </p:cNvSpPr>
          <p:nvPr/>
        </p:nvSpPr>
        <p:spPr bwMode="auto">
          <a:xfrm>
            <a:off x="7445993" y="2642693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9" name="AutoShape 81"/>
          <p:cNvSpPr>
            <a:spLocks/>
          </p:cNvSpPr>
          <p:nvPr/>
        </p:nvSpPr>
        <p:spPr bwMode="auto">
          <a:xfrm>
            <a:off x="7965834" y="2642693"/>
            <a:ext cx="29999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0" name="AutoShape 83"/>
          <p:cNvSpPr>
            <a:spLocks/>
          </p:cNvSpPr>
          <p:nvPr/>
        </p:nvSpPr>
        <p:spPr bwMode="auto">
          <a:xfrm>
            <a:off x="8443613" y="4519664"/>
            <a:ext cx="248411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1" name="AutoShape 84"/>
          <p:cNvSpPr>
            <a:spLocks/>
          </p:cNvSpPr>
          <p:nvPr/>
        </p:nvSpPr>
        <p:spPr bwMode="auto">
          <a:xfrm>
            <a:off x="6288063" y="3060150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2" name="AutoShape 85"/>
          <p:cNvSpPr>
            <a:spLocks/>
          </p:cNvSpPr>
          <p:nvPr/>
        </p:nvSpPr>
        <p:spPr bwMode="auto">
          <a:xfrm>
            <a:off x="6834096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3" name="AutoShape 86"/>
          <p:cNvSpPr>
            <a:spLocks/>
          </p:cNvSpPr>
          <p:nvPr/>
        </p:nvSpPr>
        <p:spPr bwMode="auto">
          <a:xfrm>
            <a:off x="7465839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4" name="AutoShape 87"/>
          <p:cNvSpPr>
            <a:spLocks/>
          </p:cNvSpPr>
          <p:nvPr/>
        </p:nvSpPr>
        <p:spPr bwMode="auto">
          <a:xfrm>
            <a:off x="7979324" y="3053802"/>
            <a:ext cx="272222" cy="241269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88"/>
          <p:cNvSpPr>
            <a:spLocks/>
          </p:cNvSpPr>
          <p:nvPr/>
        </p:nvSpPr>
        <p:spPr bwMode="auto">
          <a:xfrm>
            <a:off x="3342845" y="3046659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AutoShape 89"/>
          <p:cNvSpPr>
            <a:spLocks/>
          </p:cNvSpPr>
          <p:nvPr/>
        </p:nvSpPr>
        <p:spPr bwMode="auto">
          <a:xfrm>
            <a:off x="3912679" y="3053802"/>
            <a:ext cx="273808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90"/>
          <p:cNvSpPr>
            <a:spLocks/>
          </p:cNvSpPr>
          <p:nvPr/>
        </p:nvSpPr>
        <p:spPr bwMode="auto">
          <a:xfrm>
            <a:off x="4512675" y="3046659"/>
            <a:ext cx="272222" cy="265871"/>
          </a:xfrm>
          <a:custGeom>
            <a:avLst/>
            <a:gdLst>
              <a:gd name="T0" fmla="+- 0 10811 37"/>
              <a:gd name="T1" fmla="*/ T0 w 21549"/>
              <a:gd name="T2" fmla="+- 0 10807 66"/>
              <a:gd name="T3" fmla="*/ 10807 h 21483"/>
              <a:gd name="T4" fmla="+- 0 10811 37"/>
              <a:gd name="T5" fmla="*/ T4 w 21549"/>
              <a:gd name="T6" fmla="+- 0 10807 66"/>
              <a:gd name="T7" fmla="*/ 10807 h 21483"/>
              <a:gd name="T8" fmla="+- 0 10811 37"/>
              <a:gd name="T9" fmla="*/ T8 w 21549"/>
              <a:gd name="T10" fmla="+- 0 10807 66"/>
              <a:gd name="T11" fmla="*/ 10807 h 21483"/>
              <a:gd name="T12" fmla="+- 0 10811 37"/>
              <a:gd name="T13" fmla="*/ T12 w 21549"/>
              <a:gd name="T14" fmla="+- 0 10807 66"/>
              <a:gd name="T15" fmla="*/ 10807 h 2148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8" name="AutoShape 91"/>
          <p:cNvSpPr>
            <a:spLocks/>
          </p:cNvSpPr>
          <p:nvPr/>
        </p:nvSpPr>
        <p:spPr bwMode="auto">
          <a:xfrm>
            <a:off x="5104735" y="3046659"/>
            <a:ext cx="247618" cy="265871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9" name="AutoShape 92"/>
          <p:cNvSpPr>
            <a:spLocks/>
          </p:cNvSpPr>
          <p:nvPr/>
        </p:nvSpPr>
        <p:spPr bwMode="auto">
          <a:xfrm>
            <a:off x="5704733" y="3053802"/>
            <a:ext cx="318254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93"/>
          <p:cNvSpPr>
            <a:spLocks/>
          </p:cNvSpPr>
          <p:nvPr/>
        </p:nvSpPr>
        <p:spPr bwMode="auto">
          <a:xfrm>
            <a:off x="8462655" y="3060150"/>
            <a:ext cx="247618" cy="242857"/>
          </a:xfrm>
          <a:custGeom>
            <a:avLst/>
            <a:gdLst>
              <a:gd name="T0" fmla="+- 0 10794 7"/>
              <a:gd name="T1" fmla="*/ T0 w 21575"/>
              <a:gd name="T2" fmla="*/ 10800 h 21600"/>
              <a:gd name="T3" fmla="+- 0 10794 7"/>
              <a:gd name="T4" fmla="*/ T3 w 21575"/>
              <a:gd name="T5" fmla="*/ 10800 h 21600"/>
              <a:gd name="T6" fmla="+- 0 10794 7"/>
              <a:gd name="T7" fmla="*/ T6 w 21575"/>
              <a:gd name="T8" fmla="*/ 10800 h 21600"/>
              <a:gd name="T9" fmla="+- 0 10794 7"/>
              <a:gd name="T10" fmla="*/ T9 w 2157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94"/>
          <p:cNvSpPr>
            <a:spLocks/>
          </p:cNvSpPr>
          <p:nvPr/>
        </p:nvSpPr>
        <p:spPr bwMode="auto">
          <a:xfrm>
            <a:off x="9003128" y="3067289"/>
            <a:ext cx="247618" cy="29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95"/>
          <p:cNvSpPr>
            <a:spLocks/>
          </p:cNvSpPr>
          <p:nvPr/>
        </p:nvSpPr>
        <p:spPr bwMode="auto">
          <a:xfrm>
            <a:off x="953964" y="3502210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96"/>
          <p:cNvSpPr>
            <a:spLocks/>
          </p:cNvSpPr>
          <p:nvPr/>
        </p:nvSpPr>
        <p:spPr bwMode="auto">
          <a:xfrm>
            <a:off x="1531738" y="3502212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97"/>
          <p:cNvSpPr>
            <a:spLocks/>
          </p:cNvSpPr>
          <p:nvPr/>
        </p:nvSpPr>
        <p:spPr bwMode="auto">
          <a:xfrm>
            <a:off x="2147608" y="3502212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AutoShape 98"/>
          <p:cNvSpPr>
            <a:spLocks/>
          </p:cNvSpPr>
          <p:nvPr/>
        </p:nvSpPr>
        <p:spPr bwMode="auto">
          <a:xfrm>
            <a:off x="2766653" y="3495066"/>
            <a:ext cx="226190" cy="3214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6" name="AutoShape 99"/>
          <p:cNvSpPr>
            <a:spLocks/>
          </p:cNvSpPr>
          <p:nvPr/>
        </p:nvSpPr>
        <p:spPr bwMode="auto">
          <a:xfrm>
            <a:off x="9548363" y="350856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7" name="AutoShape 100"/>
          <p:cNvSpPr>
            <a:spLocks/>
          </p:cNvSpPr>
          <p:nvPr/>
        </p:nvSpPr>
        <p:spPr bwMode="auto">
          <a:xfrm>
            <a:off x="10144392" y="350458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8" name="AutoShape 101"/>
          <p:cNvSpPr>
            <a:spLocks/>
          </p:cNvSpPr>
          <p:nvPr/>
        </p:nvSpPr>
        <p:spPr bwMode="auto">
          <a:xfrm>
            <a:off x="959523" y="1751425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9" name="AutoShape 102"/>
          <p:cNvSpPr>
            <a:spLocks/>
          </p:cNvSpPr>
          <p:nvPr/>
        </p:nvSpPr>
        <p:spPr bwMode="auto">
          <a:xfrm>
            <a:off x="1536506" y="174507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0" name="AutoShape 103"/>
          <p:cNvSpPr>
            <a:spLocks/>
          </p:cNvSpPr>
          <p:nvPr/>
        </p:nvSpPr>
        <p:spPr bwMode="auto">
          <a:xfrm>
            <a:off x="2146820" y="1745074"/>
            <a:ext cx="248411" cy="242062"/>
          </a:xfrm>
          <a:custGeom>
            <a:avLst/>
            <a:gdLst>
              <a:gd name="T0" fmla="*/ 10795 w 21591"/>
              <a:gd name="T1" fmla="+- 0 10799 50"/>
              <a:gd name="T2" fmla="*/ 10799 h 21498"/>
              <a:gd name="T3" fmla="*/ 10795 w 21591"/>
              <a:gd name="T4" fmla="+- 0 10799 50"/>
              <a:gd name="T5" fmla="*/ 10799 h 21498"/>
              <a:gd name="T6" fmla="*/ 10795 w 21591"/>
              <a:gd name="T7" fmla="+- 0 10799 50"/>
              <a:gd name="T8" fmla="*/ 10799 h 21498"/>
              <a:gd name="T9" fmla="*/ 10795 w 21591"/>
              <a:gd name="T10" fmla="+- 0 10799 50"/>
              <a:gd name="T11" fmla="*/ 10799 h 2149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1" name="AutoShape 104"/>
          <p:cNvSpPr>
            <a:spLocks/>
          </p:cNvSpPr>
          <p:nvPr/>
        </p:nvSpPr>
        <p:spPr bwMode="auto">
          <a:xfrm>
            <a:off x="2755542" y="1745074"/>
            <a:ext cx="248412" cy="242062"/>
          </a:xfrm>
          <a:custGeom>
            <a:avLst/>
            <a:gdLst>
              <a:gd name="T0" fmla="+- 0 10800 41"/>
              <a:gd name="T1" fmla="*/ T0 w 21518"/>
              <a:gd name="T2" fmla="+- 0 10800 84"/>
              <a:gd name="T3" fmla="*/ 10800 h 21432"/>
              <a:gd name="T4" fmla="+- 0 10800 41"/>
              <a:gd name="T5" fmla="*/ T4 w 21518"/>
              <a:gd name="T6" fmla="+- 0 10800 84"/>
              <a:gd name="T7" fmla="*/ 10800 h 21432"/>
              <a:gd name="T8" fmla="+- 0 10800 41"/>
              <a:gd name="T9" fmla="*/ T8 w 21518"/>
              <a:gd name="T10" fmla="+- 0 10800 84"/>
              <a:gd name="T11" fmla="*/ 10800 h 21432"/>
              <a:gd name="T12" fmla="+- 0 10800 41"/>
              <a:gd name="T13" fmla="*/ T12 w 21518"/>
              <a:gd name="T14" fmla="+- 0 10800 84"/>
              <a:gd name="T15" fmla="*/ 10800 h 2143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2" name="AutoShape 105"/>
          <p:cNvSpPr>
            <a:spLocks/>
          </p:cNvSpPr>
          <p:nvPr/>
        </p:nvSpPr>
        <p:spPr bwMode="auto">
          <a:xfrm>
            <a:off x="9548363" y="1753804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3" name="AutoShape 106"/>
          <p:cNvSpPr>
            <a:spLocks/>
          </p:cNvSpPr>
          <p:nvPr/>
        </p:nvSpPr>
        <p:spPr bwMode="auto">
          <a:xfrm>
            <a:off x="10138843" y="175380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4" name="AutoShape 107"/>
          <p:cNvSpPr>
            <a:spLocks/>
          </p:cNvSpPr>
          <p:nvPr/>
        </p:nvSpPr>
        <p:spPr bwMode="auto">
          <a:xfrm>
            <a:off x="10749150" y="1746665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5" name="AutoShape 108"/>
          <p:cNvSpPr>
            <a:spLocks/>
          </p:cNvSpPr>
          <p:nvPr/>
        </p:nvSpPr>
        <p:spPr bwMode="auto">
          <a:xfrm>
            <a:off x="11326135" y="1746663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6" name="AutoShape 109"/>
          <p:cNvSpPr>
            <a:spLocks/>
          </p:cNvSpPr>
          <p:nvPr/>
        </p:nvSpPr>
        <p:spPr bwMode="auto">
          <a:xfrm>
            <a:off x="6819806" y="4519664"/>
            <a:ext cx="247618" cy="242062"/>
          </a:xfrm>
          <a:custGeom>
            <a:avLst/>
            <a:gdLst>
              <a:gd name="T0" fmla="*/ 10796 w 21592"/>
              <a:gd name="T1" fmla="+- 0 10793 111"/>
              <a:gd name="T2" fmla="*/ 10793 h 21365"/>
              <a:gd name="T3" fmla="*/ 10796 w 21592"/>
              <a:gd name="T4" fmla="+- 0 10793 111"/>
              <a:gd name="T5" fmla="*/ 10793 h 21365"/>
              <a:gd name="T6" fmla="*/ 10796 w 21592"/>
              <a:gd name="T7" fmla="+- 0 10793 111"/>
              <a:gd name="T8" fmla="*/ 10793 h 21365"/>
              <a:gd name="T9" fmla="*/ 10796 w 21592"/>
              <a:gd name="T10" fmla="+- 0 10793 111"/>
              <a:gd name="T11" fmla="*/ 10793 h 21365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7" name="AutoShape 110"/>
          <p:cNvSpPr>
            <a:spLocks/>
          </p:cNvSpPr>
          <p:nvPr/>
        </p:nvSpPr>
        <p:spPr bwMode="auto">
          <a:xfrm>
            <a:off x="6288068" y="1745074"/>
            <a:ext cx="248411" cy="242062"/>
          </a:xfrm>
          <a:custGeom>
            <a:avLst/>
            <a:gdLst>
              <a:gd name="T0" fmla="+- 0 10797 116"/>
              <a:gd name="T1" fmla="*/ T0 w 21363"/>
              <a:gd name="T2" fmla="*/ 10800 h 21600"/>
              <a:gd name="T3" fmla="+- 0 10797 116"/>
              <a:gd name="T4" fmla="*/ T3 w 21363"/>
              <a:gd name="T5" fmla="*/ 10800 h 21600"/>
              <a:gd name="T6" fmla="+- 0 10797 116"/>
              <a:gd name="T7" fmla="*/ T6 w 21363"/>
              <a:gd name="T8" fmla="*/ 10800 h 21600"/>
              <a:gd name="T9" fmla="+- 0 10797 116"/>
              <a:gd name="T10" fmla="*/ T9 w 2136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8" name="AutoShape 111"/>
          <p:cNvSpPr>
            <a:spLocks/>
          </p:cNvSpPr>
          <p:nvPr/>
        </p:nvSpPr>
        <p:spPr bwMode="auto">
          <a:xfrm>
            <a:off x="6865044" y="1745074"/>
            <a:ext cx="248412" cy="242062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9" name="AutoShape 112"/>
          <p:cNvSpPr>
            <a:spLocks/>
          </p:cNvSpPr>
          <p:nvPr/>
        </p:nvSpPr>
        <p:spPr bwMode="auto">
          <a:xfrm>
            <a:off x="7465835" y="1745868"/>
            <a:ext cx="247618" cy="242062"/>
          </a:xfrm>
          <a:custGeom>
            <a:avLst/>
            <a:gdLst>
              <a:gd name="T0" fmla="+- 0 10800 15"/>
              <a:gd name="T1" fmla="*/ T0 w 21571"/>
              <a:gd name="T2" fmla="*/ 10800 h 21600"/>
              <a:gd name="T3" fmla="+- 0 10800 15"/>
              <a:gd name="T4" fmla="*/ T3 w 21571"/>
              <a:gd name="T5" fmla="*/ 10800 h 21600"/>
              <a:gd name="T6" fmla="+- 0 10800 15"/>
              <a:gd name="T7" fmla="*/ T6 w 21571"/>
              <a:gd name="T8" fmla="*/ 10800 h 21600"/>
              <a:gd name="T9" fmla="+- 0 10800 15"/>
              <a:gd name="T10" fmla="*/ T9 w 21571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0" name="AutoShape 113"/>
          <p:cNvSpPr>
            <a:spLocks/>
          </p:cNvSpPr>
          <p:nvPr/>
        </p:nvSpPr>
        <p:spPr bwMode="auto">
          <a:xfrm>
            <a:off x="7997584" y="1745868"/>
            <a:ext cx="249205" cy="242062"/>
          </a:xfrm>
          <a:custGeom>
            <a:avLst/>
            <a:gdLst>
              <a:gd name="T0" fmla="*/ 10785 w 21570"/>
              <a:gd name="T1" fmla="*/ 10800 h 21600"/>
              <a:gd name="T2" fmla="*/ 10785 w 21570"/>
              <a:gd name="T3" fmla="*/ 10800 h 21600"/>
              <a:gd name="T4" fmla="*/ 10785 w 21570"/>
              <a:gd name="T5" fmla="*/ 10800 h 21600"/>
              <a:gd name="T6" fmla="*/ 10785 w 2157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1" name="AutoShape 114"/>
          <p:cNvSpPr>
            <a:spLocks/>
          </p:cNvSpPr>
          <p:nvPr/>
        </p:nvSpPr>
        <p:spPr bwMode="auto">
          <a:xfrm>
            <a:off x="3344428" y="1739523"/>
            <a:ext cx="248412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2" name="AutoShape 115"/>
          <p:cNvSpPr>
            <a:spLocks/>
          </p:cNvSpPr>
          <p:nvPr/>
        </p:nvSpPr>
        <p:spPr bwMode="auto">
          <a:xfrm>
            <a:off x="3923795" y="1738730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3" name="AutoShape 116"/>
          <p:cNvSpPr>
            <a:spLocks/>
          </p:cNvSpPr>
          <p:nvPr/>
        </p:nvSpPr>
        <p:spPr bwMode="auto">
          <a:xfrm>
            <a:off x="4526961" y="1744281"/>
            <a:ext cx="247618" cy="267458"/>
          </a:xfrm>
          <a:custGeom>
            <a:avLst/>
            <a:gdLst>
              <a:gd name="T0" fmla="*/ 10795 w 21591"/>
              <a:gd name="T1" fmla="+- 0 10838 76"/>
              <a:gd name="T2" fmla="*/ 10838 h 21524"/>
              <a:gd name="T3" fmla="*/ 10795 w 21591"/>
              <a:gd name="T4" fmla="+- 0 10838 76"/>
              <a:gd name="T5" fmla="*/ 10838 h 21524"/>
              <a:gd name="T6" fmla="*/ 10795 w 21591"/>
              <a:gd name="T7" fmla="+- 0 10838 76"/>
              <a:gd name="T8" fmla="*/ 10838 h 21524"/>
              <a:gd name="T9" fmla="*/ 10795 w 21591"/>
              <a:gd name="T10" fmla="+- 0 10838 76"/>
              <a:gd name="T11" fmla="*/ 10838 h 2152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4" name="AutoShape 117"/>
          <p:cNvSpPr>
            <a:spLocks/>
          </p:cNvSpPr>
          <p:nvPr/>
        </p:nvSpPr>
        <p:spPr bwMode="auto">
          <a:xfrm>
            <a:off x="5111879" y="1744281"/>
            <a:ext cx="280158" cy="267458"/>
          </a:xfrm>
          <a:custGeom>
            <a:avLst/>
            <a:gdLst>
              <a:gd name="T0" fmla="*/ 10800 w 21600"/>
              <a:gd name="T1" fmla="+- 0 10846 92"/>
              <a:gd name="T2" fmla="*/ 10846 h 21508"/>
              <a:gd name="T3" fmla="*/ 10800 w 21600"/>
              <a:gd name="T4" fmla="+- 0 10846 92"/>
              <a:gd name="T5" fmla="*/ 10846 h 21508"/>
              <a:gd name="T6" fmla="*/ 10800 w 21600"/>
              <a:gd name="T7" fmla="+- 0 10846 92"/>
              <a:gd name="T8" fmla="*/ 10846 h 21508"/>
              <a:gd name="T9" fmla="*/ 10800 w 21600"/>
              <a:gd name="T10" fmla="+- 0 10846 92"/>
              <a:gd name="T11" fmla="*/ 10846 h 2150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118"/>
          <p:cNvSpPr>
            <a:spLocks/>
          </p:cNvSpPr>
          <p:nvPr/>
        </p:nvSpPr>
        <p:spPr bwMode="auto">
          <a:xfrm>
            <a:off x="5712668" y="1744281"/>
            <a:ext cx="310316" cy="267458"/>
          </a:xfrm>
          <a:custGeom>
            <a:avLst/>
            <a:gdLst>
              <a:gd name="T0" fmla="*/ 10782 w 21564"/>
              <a:gd name="T1" fmla="*/ 10800 h 21600"/>
              <a:gd name="T2" fmla="*/ 10782 w 21564"/>
              <a:gd name="T3" fmla="*/ 10800 h 21600"/>
              <a:gd name="T4" fmla="*/ 10782 w 21564"/>
              <a:gd name="T5" fmla="*/ 10800 h 21600"/>
              <a:gd name="T6" fmla="*/ 10782 w 215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6" name="AutoShape 119"/>
          <p:cNvSpPr>
            <a:spLocks/>
          </p:cNvSpPr>
          <p:nvPr/>
        </p:nvSpPr>
        <p:spPr bwMode="auto">
          <a:xfrm>
            <a:off x="7997584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7" name="AutoShape 120"/>
          <p:cNvSpPr>
            <a:spLocks/>
          </p:cNvSpPr>
          <p:nvPr/>
        </p:nvSpPr>
        <p:spPr bwMode="auto">
          <a:xfrm>
            <a:off x="3344428" y="2187933"/>
            <a:ext cx="248412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8" name="AutoShape 121"/>
          <p:cNvSpPr>
            <a:spLocks/>
          </p:cNvSpPr>
          <p:nvPr/>
        </p:nvSpPr>
        <p:spPr bwMode="auto">
          <a:xfrm>
            <a:off x="3943636" y="2190310"/>
            <a:ext cx="204761" cy="265872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9" name="AutoShape 122"/>
          <p:cNvSpPr>
            <a:spLocks/>
          </p:cNvSpPr>
          <p:nvPr/>
        </p:nvSpPr>
        <p:spPr bwMode="auto">
          <a:xfrm>
            <a:off x="4522993" y="218793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0" name="AutoShape 124"/>
          <p:cNvSpPr>
            <a:spLocks/>
          </p:cNvSpPr>
          <p:nvPr/>
        </p:nvSpPr>
        <p:spPr bwMode="auto">
          <a:xfrm>
            <a:off x="5711881" y="2188722"/>
            <a:ext cx="311109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AutoShape 125"/>
          <p:cNvSpPr>
            <a:spLocks/>
          </p:cNvSpPr>
          <p:nvPr/>
        </p:nvSpPr>
        <p:spPr bwMode="auto">
          <a:xfrm>
            <a:off x="8455517" y="2195870"/>
            <a:ext cx="249205" cy="241269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2" name="AutoShape 126"/>
          <p:cNvSpPr>
            <a:spLocks/>
          </p:cNvSpPr>
          <p:nvPr/>
        </p:nvSpPr>
        <p:spPr bwMode="auto">
          <a:xfrm>
            <a:off x="8999959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3" name="AutoShape 127"/>
          <p:cNvSpPr>
            <a:spLocks/>
          </p:cNvSpPr>
          <p:nvPr/>
        </p:nvSpPr>
        <p:spPr bwMode="auto">
          <a:xfrm>
            <a:off x="959523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4" name="AutoShape 128"/>
          <p:cNvSpPr>
            <a:spLocks/>
          </p:cNvSpPr>
          <p:nvPr/>
        </p:nvSpPr>
        <p:spPr bwMode="auto">
          <a:xfrm>
            <a:off x="1537299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5" name="AutoShape 129"/>
          <p:cNvSpPr>
            <a:spLocks/>
          </p:cNvSpPr>
          <p:nvPr/>
        </p:nvSpPr>
        <p:spPr bwMode="auto">
          <a:xfrm>
            <a:off x="2145227" y="400697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6" name="AutoShape 130"/>
          <p:cNvSpPr>
            <a:spLocks/>
          </p:cNvSpPr>
          <p:nvPr/>
        </p:nvSpPr>
        <p:spPr bwMode="auto">
          <a:xfrm>
            <a:off x="2759510" y="4006973"/>
            <a:ext cx="247618" cy="241269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7" name="AutoShape 131"/>
          <p:cNvSpPr>
            <a:spLocks/>
          </p:cNvSpPr>
          <p:nvPr/>
        </p:nvSpPr>
        <p:spPr bwMode="auto">
          <a:xfrm>
            <a:off x="9551537" y="4008555"/>
            <a:ext cx="247618" cy="24206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8" name="AutoShape 132"/>
          <p:cNvSpPr>
            <a:spLocks/>
          </p:cNvSpPr>
          <p:nvPr/>
        </p:nvSpPr>
        <p:spPr bwMode="auto">
          <a:xfrm>
            <a:off x="10137255" y="4009349"/>
            <a:ext cx="248411" cy="242062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9" name="AutoShape 133"/>
          <p:cNvSpPr>
            <a:spLocks/>
          </p:cNvSpPr>
          <p:nvPr/>
        </p:nvSpPr>
        <p:spPr bwMode="auto">
          <a:xfrm>
            <a:off x="10751537" y="4009349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0" name="AutoShape 134"/>
          <p:cNvSpPr>
            <a:spLocks/>
          </p:cNvSpPr>
          <p:nvPr/>
        </p:nvSpPr>
        <p:spPr bwMode="auto">
          <a:xfrm>
            <a:off x="11330100" y="3532369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1" name="AutoShape 135"/>
          <p:cNvSpPr>
            <a:spLocks/>
          </p:cNvSpPr>
          <p:nvPr/>
        </p:nvSpPr>
        <p:spPr bwMode="auto">
          <a:xfrm>
            <a:off x="11330100" y="4008555"/>
            <a:ext cx="248412" cy="24206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2" name="AutoShape 136"/>
          <p:cNvSpPr>
            <a:spLocks/>
          </p:cNvSpPr>
          <p:nvPr/>
        </p:nvSpPr>
        <p:spPr bwMode="auto">
          <a:xfrm>
            <a:off x="6289649" y="4007765"/>
            <a:ext cx="247618" cy="241269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3" name="AutoShape 38"/>
          <p:cNvSpPr>
            <a:spLocks/>
          </p:cNvSpPr>
          <p:nvPr/>
        </p:nvSpPr>
        <p:spPr bwMode="auto">
          <a:xfrm>
            <a:off x="9558686" y="4474428"/>
            <a:ext cx="285713" cy="2952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4" name="AutoShape 12"/>
          <p:cNvSpPr>
            <a:spLocks/>
          </p:cNvSpPr>
          <p:nvPr/>
        </p:nvSpPr>
        <p:spPr bwMode="auto">
          <a:xfrm>
            <a:off x="10125349" y="4471254"/>
            <a:ext cx="281745" cy="289681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5" name="Freeform 429"/>
          <p:cNvSpPr>
            <a:spLocks noChangeArrowheads="1"/>
          </p:cNvSpPr>
          <p:nvPr/>
        </p:nvSpPr>
        <p:spPr bwMode="auto">
          <a:xfrm>
            <a:off x="10717410" y="4447441"/>
            <a:ext cx="311903" cy="309522"/>
          </a:xfrm>
          <a:custGeom>
            <a:avLst/>
            <a:gdLst>
              <a:gd name="T0" fmla="*/ 589359 w 1230"/>
              <a:gd name="T1" fmla="*/ 194285 h 1221"/>
              <a:gd name="T2" fmla="*/ 563999 w 1230"/>
              <a:gd name="T3" fmla="*/ 219648 h 1221"/>
              <a:gd name="T4" fmla="*/ 402712 w 1230"/>
              <a:gd name="T5" fmla="*/ 58843 h 1221"/>
              <a:gd name="T6" fmla="*/ 428071 w 1230"/>
              <a:gd name="T7" fmla="*/ 28914 h 1221"/>
              <a:gd name="T8" fmla="*/ 538132 w 1230"/>
              <a:gd name="T9" fmla="*/ 28914 h 1221"/>
              <a:gd name="T10" fmla="*/ 589359 w 1230"/>
              <a:gd name="T11" fmla="*/ 84207 h 1221"/>
              <a:gd name="T12" fmla="*/ 589359 w 1230"/>
              <a:gd name="T13" fmla="*/ 194285 h 1221"/>
              <a:gd name="T14" fmla="*/ 212007 w 1230"/>
              <a:gd name="T15" fmla="*/ 516908 h 1221"/>
              <a:gd name="T16" fmla="*/ 212007 w 1230"/>
              <a:gd name="T17" fmla="*/ 546330 h 1221"/>
              <a:gd name="T18" fmla="*/ 237367 w 1230"/>
              <a:gd name="T19" fmla="*/ 546330 h 1221"/>
              <a:gd name="T20" fmla="*/ 538132 w 1230"/>
              <a:gd name="T21" fmla="*/ 245519 h 1221"/>
              <a:gd name="T22" fmla="*/ 508715 w 1230"/>
              <a:gd name="T23" fmla="*/ 219648 h 1221"/>
              <a:gd name="T24" fmla="*/ 212007 w 1230"/>
              <a:gd name="T25" fmla="*/ 516908 h 1221"/>
              <a:gd name="T26" fmla="*/ 76079 w 1230"/>
              <a:gd name="T27" fmla="*/ 380960 h 1221"/>
              <a:gd name="T28" fmla="*/ 76079 w 1230"/>
              <a:gd name="T29" fmla="*/ 410889 h 1221"/>
              <a:gd name="T30" fmla="*/ 106003 w 1230"/>
              <a:gd name="T31" fmla="*/ 410889 h 1221"/>
              <a:gd name="T32" fmla="*/ 402712 w 1230"/>
              <a:gd name="T33" fmla="*/ 109570 h 1221"/>
              <a:gd name="T34" fmla="*/ 372787 w 1230"/>
              <a:gd name="T35" fmla="*/ 84207 h 1221"/>
              <a:gd name="T36" fmla="*/ 76079 w 1230"/>
              <a:gd name="T37" fmla="*/ 380960 h 1221"/>
              <a:gd name="T38" fmla="*/ 428071 w 1230"/>
              <a:gd name="T39" fmla="*/ 139499 h 1221"/>
              <a:gd name="T40" fmla="*/ 131363 w 1230"/>
              <a:gd name="T41" fmla="*/ 436252 h 1221"/>
              <a:gd name="T42" fmla="*/ 131363 w 1230"/>
              <a:gd name="T43" fmla="*/ 491545 h 1221"/>
              <a:gd name="T44" fmla="*/ 186140 w 1230"/>
              <a:gd name="T45" fmla="*/ 491545 h 1221"/>
              <a:gd name="T46" fmla="*/ 483355 w 1230"/>
              <a:gd name="T47" fmla="*/ 194285 h 1221"/>
              <a:gd name="T48" fmla="*/ 428071 w 1230"/>
              <a:gd name="T49" fmla="*/ 139499 h 1221"/>
              <a:gd name="T50" fmla="*/ 186140 w 1230"/>
              <a:gd name="T51" fmla="*/ 571694 h 1221"/>
              <a:gd name="T52" fmla="*/ 169403 w 1230"/>
              <a:gd name="T53" fmla="*/ 538214 h 1221"/>
              <a:gd name="T54" fmla="*/ 156723 w 1230"/>
              <a:gd name="T55" fmla="*/ 538214 h 1221"/>
              <a:gd name="T56" fmla="*/ 106003 w 1230"/>
              <a:gd name="T57" fmla="*/ 516908 h 1221"/>
              <a:gd name="T58" fmla="*/ 80137 w 1230"/>
              <a:gd name="T59" fmla="*/ 461616 h 1221"/>
              <a:gd name="T60" fmla="*/ 84701 w 1230"/>
              <a:gd name="T61" fmla="*/ 452992 h 1221"/>
              <a:gd name="T62" fmla="*/ 50719 w 1230"/>
              <a:gd name="T63" fmla="*/ 436252 h 1221"/>
              <a:gd name="T64" fmla="*/ 46662 w 1230"/>
              <a:gd name="T65" fmla="*/ 432194 h 1221"/>
              <a:gd name="T66" fmla="*/ 0 w 1230"/>
              <a:gd name="T67" fmla="*/ 618870 h 1221"/>
              <a:gd name="T68" fmla="*/ 186140 w 1230"/>
              <a:gd name="T69" fmla="*/ 571694 h 1221"/>
              <a:gd name="T70" fmla="*/ 186140 w 1230"/>
              <a:gd name="T71" fmla="*/ 571694 h 1221"/>
              <a:gd name="T72" fmla="*/ 186140 w 1230"/>
              <a:gd name="T73" fmla="*/ 571694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wrap="none" lIns="60951" tIns="30475" rIns="60951" bIns="30475" anchor="ctr"/>
          <a:lstStyle/>
          <a:p>
            <a:endParaRPr lang="zh-CN" altLang="en-US" sz="1074"/>
          </a:p>
        </p:txBody>
      </p:sp>
      <p:grpSp>
        <p:nvGrpSpPr>
          <p:cNvPr id="136" name="Group 247"/>
          <p:cNvGrpSpPr/>
          <p:nvPr/>
        </p:nvGrpSpPr>
        <p:grpSpPr>
          <a:xfrm>
            <a:off x="2809482" y="4533494"/>
            <a:ext cx="220697" cy="234789"/>
            <a:chOff x="3175" y="1588"/>
            <a:chExt cx="1035050" cy="1211262"/>
          </a:xfrm>
          <a:solidFill>
            <a:schemeClr val="tx1"/>
          </a:solidFill>
        </p:grpSpPr>
        <p:sp>
          <p:nvSpPr>
            <p:cNvPr id="137" name="Freeform 5"/>
            <p:cNvSpPr>
              <a:spLocks/>
            </p:cNvSpPr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38" name="Freeform 6"/>
            <p:cNvSpPr>
              <a:spLocks/>
            </p:cNvSpPr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39" name="Group 250"/>
          <p:cNvGrpSpPr/>
          <p:nvPr/>
        </p:nvGrpSpPr>
        <p:grpSpPr>
          <a:xfrm>
            <a:off x="1526287" y="4978178"/>
            <a:ext cx="270672" cy="186708"/>
            <a:chOff x="4763" y="4763"/>
            <a:chExt cx="1212850" cy="836612"/>
          </a:xfrm>
          <a:solidFill>
            <a:schemeClr val="tx1"/>
          </a:solidFill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152401" y="157163"/>
              <a:ext cx="355600" cy="322262"/>
            </a:xfrm>
            <a:custGeom>
              <a:avLst/>
              <a:gdLst>
                <a:gd name="T0" fmla="*/ 93 w 94"/>
                <a:gd name="T1" fmla="*/ 85 h 85"/>
                <a:gd name="T2" fmla="*/ 91 w 94"/>
                <a:gd name="T3" fmla="*/ 72 h 85"/>
                <a:gd name="T4" fmla="*/ 70 w 94"/>
                <a:gd name="T5" fmla="*/ 61 h 85"/>
                <a:gd name="T6" fmla="*/ 59 w 94"/>
                <a:gd name="T7" fmla="*/ 56 h 85"/>
                <a:gd name="T8" fmla="*/ 59 w 94"/>
                <a:gd name="T9" fmla="*/ 47 h 85"/>
                <a:gd name="T10" fmla="*/ 63 w 94"/>
                <a:gd name="T11" fmla="*/ 36 h 85"/>
                <a:gd name="T12" fmla="*/ 68 w 94"/>
                <a:gd name="T13" fmla="*/ 31 h 85"/>
                <a:gd name="T14" fmla="*/ 65 w 94"/>
                <a:gd name="T15" fmla="*/ 24 h 85"/>
                <a:gd name="T16" fmla="*/ 66 w 94"/>
                <a:gd name="T17" fmla="*/ 15 h 85"/>
                <a:gd name="T18" fmla="*/ 47 w 94"/>
                <a:gd name="T19" fmla="*/ 0 h 85"/>
                <a:gd name="T20" fmla="*/ 29 w 94"/>
                <a:gd name="T21" fmla="*/ 15 h 85"/>
                <a:gd name="T22" fmla="*/ 29 w 94"/>
                <a:gd name="T23" fmla="*/ 24 h 85"/>
                <a:gd name="T24" fmla="*/ 27 w 94"/>
                <a:gd name="T25" fmla="*/ 31 h 85"/>
                <a:gd name="T26" fmla="*/ 31 w 94"/>
                <a:gd name="T27" fmla="*/ 36 h 85"/>
                <a:gd name="T28" fmla="*/ 36 w 94"/>
                <a:gd name="T29" fmla="*/ 47 h 85"/>
                <a:gd name="T30" fmla="*/ 36 w 94"/>
                <a:gd name="T31" fmla="*/ 56 h 85"/>
                <a:gd name="T32" fmla="*/ 24 w 94"/>
                <a:gd name="T33" fmla="*/ 61 h 85"/>
                <a:gd name="T34" fmla="*/ 3 w 94"/>
                <a:gd name="T35" fmla="*/ 72 h 85"/>
                <a:gd name="T36" fmla="*/ 1 w 94"/>
                <a:gd name="T37" fmla="*/ 85 h 85"/>
                <a:gd name="T38" fmla="*/ 93 w 94"/>
                <a:gd name="T3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1" name="Rectangle 11"/>
            <p:cNvSpPr>
              <a:spLocks noChangeArrowheads="1"/>
            </p:cNvSpPr>
            <p:nvPr/>
          </p:nvSpPr>
          <p:spPr bwMode="auto">
            <a:xfrm>
              <a:off x="611188" y="157163"/>
              <a:ext cx="303213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2" name="Rectangle 12"/>
            <p:cNvSpPr>
              <a:spLocks noChangeArrowheads="1"/>
            </p:cNvSpPr>
            <p:nvPr/>
          </p:nvSpPr>
          <p:spPr bwMode="auto">
            <a:xfrm>
              <a:off x="611188" y="309563"/>
              <a:ext cx="454025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3" name="Rectangle 13"/>
            <p:cNvSpPr>
              <a:spLocks noChangeArrowheads="1"/>
            </p:cNvSpPr>
            <p:nvPr/>
          </p:nvSpPr>
          <p:spPr bwMode="auto">
            <a:xfrm>
              <a:off x="611188" y="460375"/>
              <a:ext cx="377825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4" name="Freeform 14"/>
            <p:cNvSpPr>
              <a:spLocks noEditPoints="1"/>
            </p:cNvSpPr>
            <p:nvPr/>
          </p:nvSpPr>
          <p:spPr bwMode="auto">
            <a:xfrm>
              <a:off x="4763" y="4763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220 h 220"/>
                <a:gd name="T4" fmla="*/ 320 w 320"/>
                <a:gd name="T5" fmla="*/ 220 h 220"/>
                <a:gd name="T6" fmla="*/ 320 w 320"/>
                <a:gd name="T7" fmla="*/ 0 h 220"/>
                <a:gd name="T8" fmla="*/ 0 w 320"/>
                <a:gd name="T9" fmla="*/ 0 h 220"/>
                <a:gd name="T10" fmla="*/ 300 w 320"/>
                <a:gd name="T11" fmla="*/ 200 h 220"/>
                <a:gd name="T12" fmla="*/ 258 w 320"/>
                <a:gd name="T13" fmla="*/ 200 h 220"/>
                <a:gd name="T14" fmla="*/ 260 w 320"/>
                <a:gd name="T15" fmla="*/ 190 h 220"/>
                <a:gd name="T16" fmla="*/ 230 w 320"/>
                <a:gd name="T17" fmla="*/ 160 h 220"/>
                <a:gd name="T18" fmla="*/ 200 w 320"/>
                <a:gd name="T19" fmla="*/ 190 h 220"/>
                <a:gd name="T20" fmla="*/ 202 w 320"/>
                <a:gd name="T21" fmla="*/ 200 h 220"/>
                <a:gd name="T22" fmla="*/ 118 w 320"/>
                <a:gd name="T23" fmla="*/ 200 h 220"/>
                <a:gd name="T24" fmla="*/ 120 w 320"/>
                <a:gd name="T25" fmla="*/ 190 h 220"/>
                <a:gd name="T26" fmla="*/ 90 w 320"/>
                <a:gd name="T27" fmla="*/ 160 h 220"/>
                <a:gd name="T28" fmla="*/ 60 w 320"/>
                <a:gd name="T29" fmla="*/ 190 h 220"/>
                <a:gd name="T30" fmla="*/ 62 w 320"/>
                <a:gd name="T31" fmla="*/ 200 h 220"/>
                <a:gd name="T32" fmla="*/ 20 w 320"/>
                <a:gd name="T33" fmla="*/ 200 h 220"/>
                <a:gd name="T34" fmla="*/ 20 w 320"/>
                <a:gd name="T35" fmla="*/ 20 h 220"/>
                <a:gd name="T36" fmla="*/ 300 w 320"/>
                <a:gd name="T37" fmla="*/ 20 h 220"/>
                <a:gd name="T38" fmla="*/ 300 w 320"/>
                <a:gd name="T3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45" name="Group 256"/>
          <p:cNvGrpSpPr/>
          <p:nvPr/>
        </p:nvGrpSpPr>
        <p:grpSpPr>
          <a:xfrm>
            <a:off x="2149301" y="4984370"/>
            <a:ext cx="298444" cy="169836"/>
            <a:chOff x="6350" y="1588"/>
            <a:chExt cx="1931988" cy="1330325"/>
          </a:xfrm>
          <a:solidFill>
            <a:schemeClr val="tx1"/>
          </a:solidFill>
        </p:grpSpPr>
        <p:sp>
          <p:nvSpPr>
            <p:cNvPr id="146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7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48" name="Group 259"/>
          <p:cNvGrpSpPr/>
          <p:nvPr/>
        </p:nvGrpSpPr>
        <p:grpSpPr>
          <a:xfrm>
            <a:off x="2766111" y="4958711"/>
            <a:ext cx="256897" cy="273886"/>
            <a:chOff x="1588" y="1588"/>
            <a:chExt cx="984250" cy="1049337"/>
          </a:xfrm>
          <a:solidFill>
            <a:schemeClr val="tx1"/>
          </a:solidFill>
        </p:grpSpPr>
        <p:sp>
          <p:nvSpPr>
            <p:cNvPr id="149" name="Freeform 23"/>
            <p:cNvSpPr>
              <a:spLocks noEditPoints="1"/>
            </p:cNvSpPr>
            <p:nvPr/>
          </p:nvSpPr>
          <p:spPr bwMode="auto">
            <a:xfrm>
              <a:off x="592138" y="395288"/>
              <a:ext cx="393700" cy="655637"/>
            </a:xfrm>
            <a:custGeom>
              <a:avLst/>
              <a:gdLst>
                <a:gd name="T0" fmla="*/ 52 w 104"/>
                <a:gd name="T1" fmla="*/ 0 h 173"/>
                <a:gd name="T2" fmla="*/ 0 w 104"/>
                <a:gd name="T3" fmla="*/ 52 h 173"/>
                <a:gd name="T4" fmla="*/ 17 w 104"/>
                <a:gd name="T5" fmla="*/ 90 h 173"/>
                <a:gd name="T6" fmla="*/ 17 w 104"/>
                <a:gd name="T7" fmla="*/ 173 h 173"/>
                <a:gd name="T8" fmla="*/ 52 w 104"/>
                <a:gd name="T9" fmla="*/ 139 h 173"/>
                <a:gd name="T10" fmla="*/ 87 w 104"/>
                <a:gd name="T11" fmla="*/ 173 h 173"/>
                <a:gd name="T12" fmla="*/ 87 w 104"/>
                <a:gd name="T13" fmla="*/ 90 h 173"/>
                <a:gd name="T14" fmla="*/ 104 w 104"/>
                <a:gd name="T15" fmla="*/ 52 h 173"/>
                <a:gd name="T16" fmla="*/ 52 w 104"/>
                <a:gd name="T17" fmla="*/ 0 h 173"/>
                <a:gd name="T18" fmla="*/ 52 w 104"/>
                <a:gd name="T19" fmla="*/ 87 h 173"/>
                <a:gd name="T20" fmla="*/ 17 w 104"/>
                <a:gd name="T21" fmla="*/ 52 h 173"/>
                <a:gd name="T22" fmla="*/ 52 w 104"/>
                <a:gd name="T23" fmla="*/ 17 h 173"/>
                <a:gd name="T24" fmla="*/ 87 w 104"/>
                <a:gd name="T25" fmla="*/ 52 h 173"/>
                <a:gd name="T26" fmla="*/ 52 w 104"/>
                <a:gd name="T27" fmla="*/ 8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0" name="Freeform 24"/>
            <p:cNvSpPr>
              <a:spLocks/>
            </p:cNvSpPr>
            <p:nvPr/>
          </p:nvSpPr>
          <p:spPr bwMode="auto">
            <a:xfrm>
              <a:off x="1588" y="1588"/>
              <a:ext cx="852488" cy="1049337"/>
            </a:xfrm>
            <a:custGeom>
              <a:avLst/>
              <a:gdLst>
                <a:gd name="T0" fmla="*/ 277 w 537"/>
                <a:gd name="T1" fmla="*/ 580 h 661"/>
                <a:gd name="T2" fmla="*/ 83 w 537"/>
                <a:gd name="T3" fmla="*/ 580 h 661"/>
                <a:gd name="T4" fmla="*/ 83 w 537"/>
                <a:gd name="T5" fmla="*/ 84 h 661"/>
                <a:gd name="T6" fmla="*/ 312 w 537"/>
                <a:gd name="T7" fmla="*/ 84 h 661"/>
                <a:gd name="T8" fmla="*/ 437 w 537"/>
                <a:gd name="T9" fmla="*/ 208 h 661"/>
                <a:gd name="T10" fmla="*/ 537 w 537"/>
                <a:gd name="T11" fmla="*/ 208 h 661"/>
                <a:gd name="T12" fmla="*/ 537 w 537"/>
                <a:gd name="T13" fmla="*/ 189 h 661"/>
                <a:gd name="T14" fmla="*/ 348 w 537"/>
                <a:gd name="T15" fmla="*/ 0 h 661"/>
                <a:gd name="T16" fmla="*/ 0 w 537"/>
                <a:gd name="T17" fmla="*/ 0 h 661"/>
                <a:gd name="T18" fmla="*/ 0 w 537"/>
                <a:gd name="T19" fmla="*/ 661 h 661"/>
                <a:gd name="T20" fmla="*/ 355 w 537"/>
                <a:gd name="T21" fmla="*/ 661 h 661"/>
                <a:gd name="T22" fmla="*/ 279 w 537"/>
                <a:gd name="T23" fmla="*/ 580 h 661"/>
                <a:gd name="T24" fmla="*/ 277 w 537"/>
                <a:gd name="T25" fmla="*/ 58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1" name="Rectangle 25"/>
            <p:cNvSpPr>
              <a:spLocks noChangeArrowheads="1"/>
            </p:cNvSpPr>
            <p:nvPr/>
          </p:nvSpPr>
          <p:spPr bwMode="auto">
            <a:xfrm>
              <a:off x="198438" y="331788"/>
              <a:ext cx="330200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2" name="Rectangle 26"/>
            <p:cNvSpPr>
              <a:spLocks noChangeArrowheads="1"/>
            </p:cNvSpPr>
            <p:nvPr/>
          </p:nvSpPr>
          <p:spPr bwMode="auto">
            <a:xfrm>
              <a:off x="198438" y="460375"/>
              <a:ext cx="330200" cy="682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98438" y="592138"/>
              <a:ext cx="330200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54" name="Group 265"/>
          <p:cNvGrpSpPr/>
          <p:nvPr/>
        </p:nvGrpSpPr>
        <p:grpSpPr>
          <a:xfrm>
            <a:off x="3343965" y="4966225"/>
            <a:ext cx="267835" cy="254853"/>
            <a:chOff x="1588" y="4763"/>
            <a:chExt cx="6746875" cy="6419850"/>
          </a:xfrm>
          <a:solidFill>
            <a:schemeClr val="tx1"/>
          </a:solidFill>
        </p:grpSpPr>
        <p:sp>
          <p:nvSpPr>
            <p:cNvPr id="155" name="Freeform 5"/>
            <p:cNvSpPr>
              <a:spLocks noEditPoints="1"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6" name="Freeform 6"/>
            <p:cNvSpPr>
              <a:spLocks noEditPoints="1"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7" name="Freeform 7"/>
            <p:cNvSpPr>
              <a:spLocks noEditPoints="1"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8" name="Freeform 8"/>
            <p:cNvSpPr>
              <a:spLocks/>
            </p:cNvSpPr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9" name="Freeform 9"/>
            <p:cNvSpPr>
              <a:spLocks/>
            </p:cNvSpPr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0" name="Freeform 10"/>
            <p:cNvSpPr>
              <a:spLocks/>
            </p:cNvSpPr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1" name="Freeform 11"/>
            <p:cNvSpPr>
              <a:spLocks/>
            </p:cNvSpPr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62" name="Group 273"/>
          <p:cNvGrpSpPr/>
          <p:nvPr/>
        </p:nvGrpSpPr>
        <p:grpSpPr>
          <a:xfrm>
            <a:off x="3953356" y="4949514"/>
            <a:ext cx="193361" cy="257284"/>
            <a:chOff x="7913688" y="-280988"/>
            <a:chExt cx="1733550" cy="2306638"/>
          </a:xfrm>
          <a:solidFill>
            <a:schemeClr val="tx1"/>
          </a:solidFill>
        </p:grpSpPr>
        <p:sp>
          <p:nvSpPr>
            <p:cNvPr id="163" name="Freeform 29"/>
            <p:cNvSpPr>
              <a:spLocks/>
            </p:cNvSpPr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4" name="Freeform 30"/>
            <p:cNvSpPr>
              <a:spLocks/>
            </p:cNvSpPr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5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6" name="Freeform 32"/>
            <p:cNvSpPr>
              <a:spLocks/>
            </p:cNvSpPr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7" name="Freeform 33"/>
            <p:cNvSpPr>
              <a:spLocks/>
            </p:cNvSpPr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8" name="Freeform 34"/>
            <p:cNvSpPr>
              <a:spLocks/>
            </p:cNvSpPr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9" name="Freeform 35"/>
            <p:cNvSpPr>
              <a:spLocks/>
            </p:cNvSpPr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0" name="Freeform 36"/>
            <p:cNvSpPr>
              <a:spLocks/>
            </p:cNvSpPr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71" name="Group 282"/>
          <p:cNvGrpSpPr/>
          <p:nvPr/>
        </p:nvGrpSpPr>
        <p:grpSpPr>
          <a:xfrm>
            <a:off x="4504306" y="4976382"/>
            <a:ext cx="254866" cy="206681"/>
            <a:chOff x="3175" y="1588"/>
            <a:chExt cx="4962526" cy="4024312"/>
          </a:xfrm>
          <a:solidFill>
            <a:schemeClr val="tx1"/>
          </a:solidFill>
        </p:grpSpPr>
        <p:sp>
          <p:nvSpPr>
            <p:cNvPr id="172" name="Freeform 22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3" name="Freeform 23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4" name="Freeform 24"/>
            <p:cNvSpPr>
              <a:spLocks/>
            </p:cNvSpPr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5" name="Freeform 25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76" name="Group 287"/>
          <p:cNvGrpSpPr/>
          <p:nvPr/>
        </p:nvGrpSpPr>
        <p:grpSpPr>
          <a:xfrm>
            <a:off x="5097676" y="4974924"/>
            <a:ext cx="302577" cy="245847"/>
            <a:chOff x="1588" y="1588"/>
            <a:chExt cx="8399462" cy="6824662"/>
          </a:xfrm>
          <a:solidFill>
            <a:schemeClr val="tx1"/>
          </a:solidFill>
        </p:grpSpPr>
        <p:sp>
          <p:nvSpPr>
            <p:cNvPr id="177" name="Freeform 15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8" name="Freeform 16"/>
            <p:cNvSpPr>
              <a:spLocks/>
            </p:cNvSpPr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9" name="Freeform 17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80" name="Rectangle 18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81" name="Freeform 5"/>
          <p:cNvSpPr>
            <a:spLocks noEditPoints="1"/>
          </p:cNvSpPr>
          <p:nvPr/>
        </p:nvSpPr>
        <p:spPr bwMode="auto">
          <a:xfrm>
            <a:off x="5750765" y="4984741"/>
            <a:ext cx="255554" cy="207142"/>
          </a:xfrm>
          <a:custGeom>
            <a:avLst/>
            <a:gdLst>
              <a:gd name="T0" fmla="*/ 459953 w 2233"/>
              <a:gd name="T1" fmla="*/ 74149 h 1989"/>
              <a:gd name="T2" fmla="*/ 352524 w 2233"/>
              <a:gd name="T3" fmla="*/ 74149 h 1989"/>
              <a:gd name="T4" fmla="*/ 352524 w 2233"/>
              <a:gd name="T5" fmla="*/ 45614 h 1989"/>
              <a:gd name="T6" fmla="*/ 302360 w 2233"/>
              <a:gd name="T7" fmla="*/ 0 h 1989"/>
              <a:gd name="T8" fmla="*/ 209132 w 2233"/>
              <a:gd name="T9" fmla="*/ 0 h 1989"/>
              <a:gd name="T10" fmla="*/ 159197 w 2233"/>
              <a:gd name="T11" fmla="*/ 45614 h 1989"/>
              <a:gd name="T12" fmla="*/ 159197 w 2233"/>
              <a:gd name="T13" fmla="*/ 74149 h 1989"/>
              <a:gd name="T14" fmla="*/ 51768 w 2233"/>
              <a:gd name="T15" fmla="*/ 74149 h 1989"/>
              <a:gd name="T16" fmla="*/ 0 w 2233"/>
              <a:gd name="T17" fmla="*/ 121221 h 1989"/>
              <a:gd name="T18" fmla="*/ 0 w 2233"/>
              <a:gd name="T19" fmla="*/ 367413 h 1989"/>
              <a:gd name="T20" fmla="*/ 51768 w 2233"/>
              <a:gd name="T21" fmla="*/ 414277 h 1989"/>
              <a:gd name="T22" fmla="*/ 459953 w 2233"/>
              <a:gd name="T23" fmla="*/ 414277 h 1989"/>
              <a:gd name="T24" fmla="*/ 511492 w 2233"/>
              <a:gd name="T25" fmla="*/ 367413 h 1989"/>
              <a:gd name="T26" fmla="*/ 511492 w 2233"/>
              <a:gd name="T27" fmla="*/ 121221 h 1989"/>
              <a:gd name="T28" fmla="*/ 459953 w 2233"/>
              <a:gd name="T29" fmla="*/ 74149 h 1989"/>
              <a:gd name="T30" fmla="*/ 201573 w 2233"/>
              <a:gd name="T31" fmla="*/ 45614 h 1989"/>
              <a:gd name="T32" fmla="*/ 209132 w 2233"/>
              <a:gd name="T33" fmla="*/ 38741 h 1989"/>
              <a:gd name="T34" fmla="*/ 302360 w 2233"/>
              <a:gd name="T35" fmla="*/ 38741 h 1989"/>
              <a:gd name="T36" fmla="*/ 309919 w 2233"/>
              <a:gd name="T37" fmla="*/ 45614 h 1989"/>
              <a:gd name="T38" fmla="*/ 309919 w 2233"/>
              <a:gd name="T39" fmla="*/ 74149 h 1989"/>
              <a:gd name="T40" fmla="*/ 201573 w 2233"/>
              <a:gd name="T41" fmla="*/ 74149 h 1989"/>
              <a:gd name="T42" fmla="*/ 201573 w 2233"/>
              <a:gd name="T43" fmla="*/ 45614 h 1989"/>
              <a:gd name="T44" fmla="*/ 51768 w 2233"/>
              <a:gd name="T45" fmla="*/ 101851 h 1989"/>
              <a:gd name="T46" fmla="*/ 459953 w 2233"/>
              <a:gd name="T47" fmla="*/ 101851 h 1989"/>
              <a:gd name="T48" fmla="*/ 481027 w 2233"/>
              <a:gd name="T49" fmla="*/ 121221 h 1989"/>
              <a:gd name="T50" fmla="*/ 481027 w 2233"/>
              <a:gd name="T51" fmla="*/ 228279 h 1989"/>
              <a:gd name="T52" fmla="*/ 294343 w 2233"/>
              <a:gd name="T53" fmla="*/ 228279 h 1989"/>
              <a:gd name="T54" fmla="*/ 294343 w 2233"/>
              <a:gd name="T55" fmla="*/ 219323 h 1989"/>
              <a:gd name="T56" fmla="*/ 276247 w 2233"/>
              <a:gd name="T57" fmla="*/ 202660 h 1989"/>
              <a:gd name="T58" fmla="*/ 235245 w 2233"/>
              <a:gd name="T59" fmla="*/ 202660 h 1989"/>
              <a:gd name="T60" fmla="*/ 217149 w 2233"/>
              <a:gd name="T61" fmla="*/ 219323 h 1989"/>
              <a:gd name="T62" fmla="*/ 217149 w 2233"/>
              <a:gd name="T63" fmla="*/ 228279 h 1989"/>
              <a:gd name="T64" fmla="*/ 30465 w 2233"/>
              <a:gd name="T65" fmla="*/ 228279 h 1989"/>
              <a:gd name="T66" fmla="*/ 30465 w 2233"/>
              <a:gd name="T67" fmla="*/ 121221 h 1989"/>
              <a:gd name="T68" fmla="*/ 51768 w 2233"/>
              <a:gd name="T69" fmla="*/ 101851 h 1989"/>
              <a:gd name="T70" fmla="*/ 232496 w 2233"/>
              <a:gd name="T71" fmla="*/ 219323 h 1989"/>
              <a:gd name="T72" fmla="*/ 235245 w 2233"/>
              <a:gd name="T73" fmla="*/ 216615 h 1989"/>
              <a:gd name="T74" fmla="*/ 276247 w 2233"/>
              <a:gd name="T75" fmla="*/ 216615 h 1989"/>
              <a:gd name="T76" fmla="*/ 279225 w 2233"/>
              <a:gd name="T77" fmla="*/ 219323 h 1989"/>
              <a:gd name="T78" fmla="*/ 279225 w 2233"/>
              <a:gd name="T79" fmla="*/ 256398 h 1989"/>
              <a:gd name="T80" fmla="*/ 276247 w 2233"/>
              <a:gd name="T81" fmla="*/ 259105 h 1989"/>
              <a:gd name="T82" fmla="*/ 235245 w 2233"/>
              <a:gd name="T83" fmla="*/ 259105 h 1989"/>
              <a:gd name="T84" fmla="*/ 232496 w 2233"/>
              <a:gd name="T85" fmla="*/ 256398 h 1989"/>
              <a:gd name="T86" fmla="*/ 232496 w 2233"/>
              <a:gd name="T87" fmla="*/ 219323 h 1989"/>
              <a:gd name="T88" fmla="*/ 459953 w 2233"/>
              <a:gd name="T89" fmla="*/ 386784 h 1989"/>
              <a:gd name="T90" fmla="*/ 51768 w 2233"/>
              <a:gd name="T91" fmla="*/ 386784 h 1989"/>
              <a:gd name="T92" fmla="*/ 30465 w 2233"/>
              <a:gd name="T93" fmla="*/ 367413 h 1989"/>
              <a:gd name="T94" fmla="*/ 30465 w 2233"/>
              <a:gd name="T95" fmla="*/ 242026 h 1989"/>
              <a:gd name="T96" fmla="*/ 217149 w 2233"/>
              <a:gd name="T97" fmla="*/ 242026 h 1989"/>
              <a:gd name="T98" fmla="*/ 217149 w 2233"/>
              <a:gd name="T99" fmla="*/ 256398 h 1989"/>
              <a:gd name="T100" fmla="*/ 235245 w 2233"/>
              <a:gd name="T101" fmla="*/ 272852 h 1989"/>
              <a:gd name="T102" fmla="*/ 276247 w 2233"/>
              <a:gd name="T103" fmla="*/ 272852 h 1989"/>
              <a:gd name="T104" fmla="*/ 294343 w 2233"/>
              <a:gd name="T105" fmla="*/ 256398 h 1989"/>
              <a:gd name="T106" fmla="*/ 294343 w 2233"/>
              <a:gd name="T107" fmla="*/ 242026 h 1989"/>
              <a:gd name="T108" fmla="*/ 481027 w 2233"/>
              <a:gd name="T109" fmla="*/ 242026 h 1989"/>
              <a:gd name="T110" fmla="*/ 481027 w 2233"/>
              <a:gd name="T111" fmla="*/ 367413 h 1989"/>
              <a:gd name="T112" fmla="*/ 459953 w 2233"/>
              <a:gd name="T113" fmla="*/ 386784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82" name="Group 293"/>
          <p:cNvGrpSpPr>
            <a:grpSpLocks/>
          </p:cNvGrpSpPr>
          <p:nvPr/>
        </p:nvGrpSpPr>
        <p:grpSpPr bwMode="auto">
          <a:xfrm>
            <a:off x="6272988" y="4966486"/>
            <a:ext cx="245237" cy="279364"/>
            <a:chOff x="4012009" y="1992971"/>
            <a:chExt cx="405446" cy="462180"/>
          </a:xfrm>
          <a:solidFill>
            <a:schemeClr val="tx1"/>
          </a:solidFill>
        </p:grpSpPr>
        <p:sp>
          <p:nvSpPr>
            <p:cNvPr id="183" name="Freeform 9"/>
            <p:cNvSpPr>
              <a:spLocks noEditPoints="1"/>
            </p:cNvSpPr>
            <p:nvPr/>
          </p:nvSpPr>
          <p:spPr bwMode="auto">
            <a:xfrm>
              <a:off x="4012009" y="1992971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4"/>
            </a:p>
          </p:txBody>
        </p:sp>
        <p:sp>
          <p:nvSpPr>
            <p:cNvPr id="184" name="Freeform 10"/>
            <p:cNvSpPr>
              <a:spLocks/>
            </p:cNvSpPr>
            <p:nvPr/>
          </p:nvSpPr>
          <p:spPr bwMode="auto">
            <a:xfrm>
              <a:off x="4086667" y="2049085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4"/>
            </a:p>
          </p:txBody>
        </p:sp>
      </p:grpSp>
      <p:grpSp>
        <p:nvGrpSpPr>
          <p:cNvPr id="185" name="Group 296"/>
          <p:cNvGrpSpPr/>
          <p:nvPr/>
        </p:nvGrpSpPr>
        <p:grpSpPr>
          <a:xfrm>
            <a:off x="6866339" y="4976379"/>
            <a:ext cx="285628" cy="249913"/>
            <a:chOff x="3175" y="-3175"/>
            <a:chExt cx="4964113" cy="4343400"/>
          </a:xfrm>
          <a:solidFill>
            <a:schemeClr val="tx1"/>
          </a:solidFill>
        </p:grpSpPr>
        <p:sp>
          <p:nvSpPr>
            <p:cNvPr id="186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87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88" name="Freeform 19"/>
          <p:cNvSpPr>
            <a:spLocks noEditPoints="1"/>
          </p:cNvSpPr>
          <p:nvPr/>
        </p:nvSpPr>
        <p:spPr bwMode="auto">
          <a:xfrm>
            <a:off x="7493613" y="4972837"/>
            <a:ext cx="167460" cy="271426"/>
          </a:xfrm>
          <a:custGeom>
            <a:avLst/>
            <a:gdLst>
              <a:gd name="T0" fmla="*/ 39301 w 1273"/>
              <a:gd name="T1" fmla="*/ 273792 h 2075"/>
              <a:gd name="T2" fmla="*/ 76507 w 1273"/>
              <a:gd name="T3" fmla="*/ 340016 h 2075"/>
              <a:gd name="T4" fmla="*/ 73887 w 1273"/>
              <a:gd name="T5" fmla="*/ 340016 h 2075"/>
              <a:gd name="T6" fmla="*/ 67336 w 1273"/>
              <a:gd name="T7" fmla="*/ 341324 h 2075"/>
              <a:gd name="T8" fmla="*/ 39039 w 1273"/>
              <a:gd name="T9" fmla="*/ 380587 h 2075"/>
              <a:gd name="T10" fmla="*/ 39039 w 1273"/>
              <a:gd name="T11" fmla="*/ 458066 h 2075"/>
              <a:gd name="T12" fmla="*/ 62096 w 1273"/>
              <a:gd name="T13" fmla="*/ 499161 h 2075"/>
              <a:gd name="T14" fmla="*/ 117380 w 1273"/>
              <a:gd name="T15" fmla="*/ 533450 h 2075"/>
              <a:gd name="T16" fmla="*/ 151179 w 1273"/>
              <a:gd name="T17" fmla="*/ 543135 h 2075"/>
              <a:gd name="T18" fmla="*/ 182359 w 1273"/>
              <a:gd name="T19" fmla="*/ 543135 h 2075"/>
              <a:gd name="T20" fmla="*/ 216420 w 1273"/>
              <a:gd name="T21" fmla="*/ 533450 h 2075"/>
              <a:gd name="T22" fmla="*/ 271442 w 1273"/>
              <a:gd name="T23" fmla="*/ 499161 h 2075"/>
              <a:gd name="T24" fmla="*/ 294761 w 1273"/>
              <a:gd name="T25" fmla="*/ 458066 h 2075"/>
              <a:gd name="T26" fmla="*/ 294761 w 1273"/>
              <a:gd name="T27" fmla="*/ 380587 h 2075"/>
              <a:gd name="T28" fmla="*/ 264368 w 1273"/>
              <a:gd name="T29" fmla="*/ 340801 h 2075"/>
              <a:gd name="T30" fmla="*/ 257031 w 1273"/>
              <a:gd name="T31" fmla="*/ 340016 h 2075"/>
              <a:gd name="T32" fmla="*/ 294237 w 1273"/>
              <a:gd name="T33" fmla="*/ 274054 h 2075"/>
              <a:gd name="T34" fmla="*/ 297381 w 1273"/>
              <a:gd name="T35" fmla="*/ 270128 h 2075"/>
              <a:gd name="T36" fmla="*/ 333538 w 1273"/>
              <a:gd name="T37" fmla="*/ 166736 h 2075"/>
              <a:gd name="T38" fmla="*/ 166900 w 1273"/>
              <a:gd name="T39" fmla="*/ 0 h 2075"/>
              <a:gd name="T40" fmla="*/ 262 w 1273"/>
              <a:gd name="T41" fmla="*/ 166736 h 2075"/>
              <a:gd name="T42" fmla="*/ 36157 w 1273"/>
              <a:gd name="T43" fmla="*/ 270128 h 2075"/>
              <a:gd name="T44" fmla="*/ 39301 w 1273"/>
              <a:gd name="T45" fmla="*/ 273792 h 2075"/>
              <a:gd name="T46" fmla="*/ 69695 w 1273"/>
              <a:gd name="T47" fmla="*/ 444455 h 2075"/>
              <a:gd name="T48" fmla="*/ 69695 w 1273"/>
              <a:gd name="T49" fmla="*/ 431890 h 2075"/>
              <a:gd name="T50" fmla="*/ 264106 w 1273"/>
              <a:gd name="T51" fmla="*/ 455972 h 2075"/>
              <a:gd name="T52" fmla="*/ 264106 w 1273"/>
              <a:gd name="T53" fmla="*/ 458066 h 2075"/>
              <a:gd name="T54" fmla="*/ 260437 w 1273"/>
              <a:gd name="T55" fmla="*/ 468012 h 2075"/>
              <a:gd name="T56" fmla="*/ 69695 w 1273"/>
              <a:gd name="T57" fmla="*/ 444455 h 2075"/>
              <a:gd name="T58" fmla="*/ 264106 w 1273"/>
              <a:gd name="T59" fmla="*/ 440528 h 2075"/>
              <a:gd name="T60" fmla="*/ 69695 w 1273"/>
              <a:gd name="T61" fmla="*/ 416447 h 2075"/>
              <a:gd name="T62" fmla="*/ 69695 w 1273"/>
              <a:gd name="T63" fmla="*/ 402313 h 2075"/>
              <a:gd name="T64" fmla="*/ 264106 w 1273"/>
              <a:gd name="T65" fmla="*/ 426394 h 2075"/>
              <a:gd name="T66" fmla="*/ 264106 w 1273"/>
              <a:gd name="T67" fmla="*/ 440528 h 2075"/>
              <a:gd name="T68" fmla="*/ 200175 w 1273"/>
              <a:gd name="T69" fmla="*/ 507537 h 2075"/>
              <a:gd name="T70" fmla="*/ 182359 w 1273"/>
              <a:gd name="T71" fmla="*/ 512510 h 2075"/>
              <a:gd name="T72" fmla="*/ 151179 w 1273"/>
              <a:gd name="T73" fmla="*/ 512510 h 2075"/>
              <a:gd name="T74" fmla="*/ 133363 w 1273"/>
              <a:gd name="T75" fmla="*/ 507537 h 2075"/>
              <a:gd name="T76" fmla="*/ 78341 w 1273"/>
              <a:gd name="T77" fmla="*/ 473247 h 2075"/>
              <a:gd name="T78" fmla="*/ 69957 w 1273"/>
              <a:gd name="T79" fmla="*/ 459898 h 2075"/>
              <a:gd name="T80" fmla="*/ 242359 w 1273"/>
              <a:gd name="T81" fmla="*/ 481362 h 2075"/>
              <a:gd name="T82" fmla="*/ 200175 w 1273"/>
              <a:gd name="T83" fmla="*/ 507537 h 2075"/>
              <a:gd name="T84" fmla="*/ 264106 w 1273"/>
              <a:gd name="T85" fmla="*/ 380587 h 2075"/>
              <a:gd name="T86" fmla="*/ 264106 w 1273"/>
              <a:gd name="T87" fmla="*/ 410950 h 2075"/>
              <a:gd name="T88" fmla="*/ 69695 w 1273"/>
              <a:gd name="T89" fmla="*/ 386869 h 2075"/>
              <a:gd name="T90" fmla="*/ 69695 w 1273"/>
              <a:gd name="T91" fmla="*/ 380587 h 2075"/>
              <a:gd name="T92" fmla="*/ 76769 w 1273"/>
              <a:gd name="T93" fmla="*/ 370641 h 2075"/>
              <a:gd name="T94" fmla="*/ 79913 w 1273"/>
              <a:gd name="T95" fmla="*/ 370641 h 2075"/>
              <a:gd name="T96" fmla="*/ 257293 w 1273"/>
              <a:gd name="T97" fmla="*/ 370641 h 2075"/>
              <a:gd name="T98" fmla="*/ 264106 w 1273"/>
              <a:gd name="T99" fmla="*/ 380587 h 2075"/>
              <a:gd name="T100" fmla="*/ 166900 w 1273"/>
              <a:gd name="T101" fmla="*/ 28007 h 2075"/>
              <a:gd name="T102" fmla="*/ 305503 w 1273"/>
              <a:gd name="T103" fmla="*/ 166736 h 2075"/>
              <a:gd name="T104" fmla="*/ 275372 w 1273"/>
              <a:gd name="T105" fmla="*/ 252590 h 2075"/>
              <a:gd name="T106" fmla="*/ 272228 w 1273"/>
              <a:gd name="T107" fmla="*/ 256779 h 2075"/>
              <a:gd name="T108" fmla="*/ 228734 w 1273"/>
              <a:gd name="T109" fmla="*/ 340016 h 2075"/>
              <a:gd name="T110" fmla="*/ 182097 w 1273"/>
              <a:gd name="T111" fmla="*/ 340016 h 2075"/>
              <a:gd name="T112" fmla="*/ 104804 w 1273"/>
              <a:gd name="T113" fmla="*/ 340016 h 2075"/>
              <a:gd name="T114" fmla="*/ 61048 w 1273"/>
              <a:gd name="T115" fmla="*/ 256517 h 2075"/>
              <a:gd name="T116" fmla="*/ 58166 w 1273"/>
              <a:gd name="T117" fmla="*/ 252590 h 2075"/>
              <a:gd name="T118" fmla="*/ 28297 w 1273"/>
              <a:gd name="T119" fmla="*/ 166736 h 2075"/>
              <a:gd name="T120" fmla="*/ 166900 w 1273"/>
              <a:gd name="T121" fmla="*/ 28007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89" name="Group 300"/>
          <p:cNvGrpSpPr/>
          <p:nvPr/>
        </p:nvGrpSpPr>
        <p:grpSpPr>
          <a:xfrm>
            <a:off x="7976667" y="4989887"/>
            <a:ext cx="254591" cy="254542"/>
            <a:chOff x="7938" y="-3175"/>
            <a:chExt cx="8029575" cy="8027988"/>
          </a:xfrm>
          <a:solidFill>
            <a:schemeClr val="tx1"/>
          </a:solidFill>
        </p:grpSpPr>
        <p:sp>
          <p:nvSpPr>
            <p:cNvPr id="190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1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92" name="Group 303"/>
          <p:cNvGrpSpPr/>
          <p:nvPr/>
        </p:nvGrpSpPr>
        <p:grpSpPr>
          <a:xfrm>
            <a:off x="8439170" y="5018645"/>
            <a:ext cx="261585" cy="193410"/>
            <a:chOff x="3175" y="0"/>
            <a:chExt cx="9269413" cy="7539038"/>
          </a:xfrm>
          <a:solidFill>
            <a:schemeClr val="tx1"/>
          </a:solidFill>
        </p:grpSpPr>
        <p:sp>
          <p:nvSpPr>
            <p:cNvPr id="193" name="Freeform 28"/>
            <p:cNvSpPr>
              <a:spLocks noEditPoints="1"/>
            </p:cNvSpPr>
            <p:nvPr/>
          </p:nvSpPr>
          <p:spPr bwMode="auto">
            <a:xfrm>
              <a:off x="3175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4" name="Freeform 29"/>
            <p:cNvSpPr>
              <a:spLocks noEditPoints="1"/>
            </p:cNvSpPr>
            <p:nvPr/>
          </p:nvSpPr>
          <p:spPr bwMode="auto">
            <a:xfrm>
              <a:off x="1466850" y="1352550"/>
              <a:ext cx="6345238" cy="3349625"/>
            </a:xfrm>
            <a:custGeom>
              <a:avLst/>
              <a:gdLst>
                <a:gd name="T0" fmla="*/ 113 w 1690"/>
                <a:gd name="T1" fmla="*/ 892 h 892"/>
                <a:gd name="T2" fmla="*/ 227 w 1690"/>
                <a:gd name="T3" fmla="*/ 778 h 892"/>
                <a:gd name="T4" fmla="*/ 218 w 1690"/>
                <a:gd name="T5" fmla="*/ 735 h 892"/>
                <a:gd name="T6" fmla="*/ 472 w 1690"/>
                <a:gd name="T7" fmla="*/ 530 h 892"/>
                <a:gd name="T8" fmla="*/ 549 w 1690"/>
                <a:gd name="T9" fmla="*/ 560 h 892"/>
                <a:gd name="T10" fmla="*/ 646 w 1690"/>
                <a:gd name="T11" fmla="*/ 507 h 892"/>
                <a:gd name="T12" fmla="*/ 897 w 1690"/>
                <a:gd name="T13" fmla="*/ 637 h 892"/>
                <a:gd name="T14" fmla="*/ 895 w 1690"/>
                <a:gd name="T15" fmla="*/ 659 h 892"/>
                <a:gd name="T16" fmla="*/ 1008 w 1690"/>
                <a:gd name="T17" fmla="*/ 773 h 892"/>
                <a:gd name="T18" fmla="*/ 1122 w 1690"/>
                <a:gd name="T19" fmla="*/ 659 h 892"/>
                <a:gd name="T20" fmla="*/ 1109 w 1690"/>
                <a:gd name="T21" fmla="*/ 607 h 892"/>
                <a:gd name="T22" fmla="*/ 1520 w 1690"/>
                <a:gd name="T23" fmla="*/ 213 h 892"/>
                <a:gd name="T24" fmla="*/ 1576 w 1690"/>
                <a:gd name="T25" fmla="*/ 228 h 892"/>
                <a:gd name="T26" fmla="*/ 1690 w 1690"/>
                <a:gd name="T27" fmla="*/ 114 h 892"/>
                <a:gd name="T28" fmla="*/ 1576 w 1690"/>
                <a:gd name="T29" fmla="*/ 0 h 892"/>
                <a:gd name="T30" fmla="*/ 1463 w 1690"/>
                <a:gd name="T31" fmla="*/ 114 h 892"/>
                <a:gd name="T32" fmla="*/ 1475 w 1690"/>
                <a:gd name="T33" fmla="*/ 167 h 892"/>
                <a:gd name="T34" fmla="*/ 1065 w 1690"/>
                <a:gd name="T35" fmla="*/ 561 h 892"/>
                <a:gd name="T36" fmla="*/ 1008 w 1690"/>
                <a:gd name="T37" fmla="*/ 546 h 892"/>
                <a:gd name="T38" fmla="*/ 926 w 1690"/>
                <a:gd name="T39" fmla="*/ 581 h 892"/>
                <a:gd name="T40" fmla="*/ 663 w 1690"/>
                <a:gd name="T41" fmla="*/ 444 h 892"/>
                <a:gd name="T42" fmla="*/ 549 w 1690"/>
                <a:gd name="T43" fmla="*/ 333 h 892"/>
                <a:gd name="T44" fmla="*/ 436 w 1690"/>
                <a:gd name="T45" fmla="*/ 446 h 892"/>
                <a:gd name="T46" fmla="*/ 439 w 1690"/>
                <a:gd name="T47" fmla="*/ 474 h 892"/>
                <a:gd name="T48" fmla="*/ 178 w 1690"/>
                <a:gd name="T49" fmla="*/ 685 h 892"/>
                <a:gd name="T50" fmla="*/ 113 w 1690"/>
                <a:gd name="T51" fmla="*/ 665 h 892"/>
                <a:gd name="T52" fmla="*/ 0 w 1690"/>
                <a:gd name="T53" fmla="*/ 778 h 892"/>
                <a:gd name="T54" fmla="*/ 113 w 1690"/>
                <a:gd name="T55" fmla="*/ 892 h 892"/>
                <a:gd name="T56" fmla="*/ 1576 w 1690"/>
                <a:gd name="T57" fmla="*/ 64 h 892"/>
                <a:gd name="T58" fmla="*/ 1626 w 1690"/>
                <a:gd name="T59" fmla="*/ 114 h 892"/>
                <a:gd name="T60" fmla="*/ 1576 w 1690"/>
                <a:gd name="T61" fmla="*/ 164 h 892"/>
                <a:gd name="T62" fmla="*/ 1526 w 1690"/>
                <a:gd name="T63" fmla="*/ 114 h 892"/>
                <a:gd name="T64" fmla="*/ 1576 w 1690"/>
                <a:gd name="T65" fmla="*/ 64 h 892"/>
                <a:gd name="T66" fmla="*/ 1008 w 1690"/>
                <a:gd name="T67" fmla="*/ 609 h 892"/>
                <a:gd name="T68" fmla="*/ 1058 w 1690"/>
                <a:gd name="T69" fmla="*/ 659 h 892"/>
                <a:gd name="T70" fmla="*/ 1008 w 1690"/>
                <a:gd name="T71" fmla="*/ 709 h 892"/>
                <a:gd name="T72" fmla="*/ 958 w 1690"/>
                <a:gd name="T73" fmla="*/ 659 h 892"/>
                <a:gd name="T74" fmla="*/ 1008 w 1690"/>
                <a:gd name="T75" fmla="*/ 609 h 892"/>
                <a:gd name="T76" fmla="*/ 549 w 1690"/>
                <a:gd name="T77" fmla="*/ 396 h 892"/>
                <a:gd name="T78" fmla="*/ 599 w 1690"/>
                <a:gd name="T79" fmla="*/ 446 h 892"/>
                <a:gd name="T80" fmla="*/ 549 w 1690"/>
                <a:gd name="T81" fmla="*/ 496 h 892"/>
                <a:gd name="T82" fmla="*/ 500 w 1690"/>
                <a:gd name="T83" fmla="*/ 446 h 892"/>
                <a:gd name="T84" fmla="*/ 549 w 1690"/>
                <a:gd name="T85" fmla="*/ 396 h 892"/>
                <a:gd name="T86" fmla="*/ 113 w 1690"/>
                <a:gd name="T87" fmla="*/ 728 h 892"/>
                <a:gd name="T88" fmla="*/ 163 w 1690"/>
                <a:gd name="T89" fmla="*/ 778 h 892"/>
                <a:gd name="T90" fmla="*/ 113 w 1690"/>
                <a:gd name="T91" fmla="*/ 828 h 892"/>
                <a:gd name="T92" fmla="*/ 63 w 1690"/>
                <a:gd name="T93" fmla="*/ 778 h 892"/>
                <a:gd name="T94" fmla="*/ 113 w 1690"/>
                <a:gd name="T95" fmla="*/ 728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95" name="Freeform 5"/>
          <p:cNvSpPr>
            <a:spLocks noEditPoints="1"/>
          </p:cNvSpPr>
          <p:nvPr/>
        </p:nvSpPr>
        <p:spPr bwMode="auto">
          <a:xfrm>
            <a:off x="8987255" y="5009347"/>
            <a:ext cx="270634" cy="204761"/>
          </a:xfrm>
          <a:custGeom>
            <a:avLst/>
            <a:gdLst>
              <a:gd name="T0" fmla="*/ 443699 w 128"/>
              <a:gd name="T1" fmla="*/ 8533 h 96"/>
              <a:gd name="T2" fmla="*/ 118320 w 128"/>
              <a:gd name="T3" fmla="*/ 0 h 96"/>
              <a:gd name="T4" fmla="*/ 8451 w 128"/>
              <a:gd name="T5" fmla="*/ 98135 h 96"/>
              <a:gd name="T6" fmla="*/ 8451 w 128"/>
              <a:gd name="T7" fmla="*/ 145068 h 96"/>
              <a:gd name="T8" fmla="*/ 270445 w 128"/>
              <a:gd name="T9" fmla="*/ 409605 h 96"/>
              <a:gd name="T10" fmla="*/ 532439 w 128"/>
              <a:gd name="T11" fmla="*/ 145068 h 96"/>
              <a:gd name="T12" fmla="*/ 532439 w 128"/>
              <a:gd name="T13" fmla="*/ 98135 h 96"/>
              <a:gd name="T14" fmla="*/ 232414 w 128"/>
              <a:gd name="T15" fmla="*/ 119468 h 96"/>
              <a:gd name="T16" fmla="*/ 308476 w 128"/>
              <a:gd name="T17" fmla="*/ 119468 h 96"/>
              <a:gd name="T18" fmla="*/ 329605 w 128"/>
              <a:gd name="T19" fmla="*/ 38400 h 96"/>
              <a:gd name="T20" fmla="*/ 321153 w 128"/>
              <a:gd name="T21" fmla="*/ 106668 h 96"/>
              <a:gd name="T22" fmla="*/ 219737 w 128"/>
              <a:gd name="T23" fmla="*/ 106668 h 96"/>
              <a:gd name="T24" fmla="*/ 211285 w 128"/>
              <a:gd name="T25" fmla="*/ 38400 h 96"/>
              <a:gd name="T26" fmla="*/ 219737 w 128"/>
              <a:gd name="T27" fmla="*/ 106668 h 96"/>
              <a:gd name="T28" fmla="*/ 270445 w 128"/>
              <a:gd name="T29" fmla="*/ 349871 h 96"/>
              <a:gd name="T30" fmla="*/ 312702 w 128"/>
              <a:gd name="T31" fmla="*/ 136535 h 96"/>
              <a:gd name="T32" fmla="*/ 414119 w 128"/>
              <a:gd name="T33" fmla="*/ 136535 h 96"/>
              <a:gd name="T34" fmla="*/ 329605 w 128"/>
              <a:gd name="T35" fmla="*/ 136535 h 96"/>
              <a:gd name="T36" fmla="*/ 376088 w 128"/>
              <a:gd name="T37" fmla="*/ 85334 h 96"/>
              <a:gd name="T38" fmla="*/ 333831 w 128"/>
              <a:gd name="T39" fmla="*/ 119468 h 96"/>
              <a:gd name="T40" fmla="*/ 409893 w 128"/>
              <a:gd name="T41" fmla="*/ 34134 h 96"/>
              <a:gd name="T42" fmla="*/ 350733 w 128"/>
              <a:gd name="T43" fmla="*/ 34134 h 96"/>
              <a:gd name="T44" fmla="*/ 232414 w 128"/>
              <a:gd name="T45" fmla="*/ 34134 h 96"/>
              <a:gd name="T46" fmla="*/ 270445 w 128"/>
              <a:gd name="T47" fmla="*/ 64001 h 96"/>
              <a:gd name="T48" fmla="*/ 130997 w 128"/>
              <a:gd name="T49" fmla="*/ 34134 h 96"/>
              <a:gd name="T50" fmla="*/ 164802 w 128"/>
              <a:gd name="T51" fmla="*/ 59734 h 96"/>
              <a:gd name="T52" fmla="*/ 207059 w 128"/>
              <a:gd name="T53" fmla="*/ 119468 h 96"/>
              <a:gd name="T54" fmla="*/ 164802 w 128"/>
              <a:gd name="T55" fmla="*/ 85334 h 96"/>
              <a:gd name="T56" fmla="*/ 253542 w 128"/>
              <a:gd name="T57" fmla="*/ 345604 h 96"/>
              <a:gd name="T58" fmla="*/ 211285 w 128"/>
              <a:gd name="T59" fmla="*/ 136535 h 96"/>
              <a:gd name="T60" fmla="*/ 46483 w 128"/>
              <a:gd name="T61" fmla="*/ 136535 h 96"/>
              <a:gd name="T62" fmla="*/ 215511 w 128"/>
              <a:gd name="T63" fmla="*/ 315737 h 96"/>
              <a:gd name="T64" fmla="*/ 494407 w 128"/>
              <a:gd name="T65" fmla="*/ 136535 h 96"/>
              <a:gd name="T66" fmla="*/ 431022 w 128"/>
              <a:gd name="T67" fmla="*/ 136535 h 96"/>
              <a:gd name="T68" fmla="*/ 388765 w 128"/>
              <a:gd name="T69" fmla="*/ 72534 h 96"/>
              <a:gd name="T70" fmla="*/ 507084 w 128"/>
              <a:gd name="T71" fmla="*/ 119468 h 96"/>
              <a:gd name="T72" fmla="*/ 114094 w 128"/>
              <a:gd name="T73" fmla="*/ 42667 h 96"/>
              <a:gd name="T74" fmla="*/ 105643 w 128"/>
              <a:gd name="T75" fmla="*/ 119468 h 96"/>
              <a:gd name="T76" fmla="*/ 114094 w 128"/>
              <a:gd name="T77" fmla="*/ 42667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96" name="Group 307"/>
          <p:cNvGrpSpPr/>
          <p:nvPr/>
        </p:nvGrpSpPr>
        <p:grpSpPr>
          <a:xfrm>
            <a:off x="9575982" y="4981997"/>
            <a:ext cx="237690" cy="238458"/>
            <a:chOff x="7996067" y="666751"/>
            <a:chExt cx="490535" cy="492126"/>
          </a:xfrm>
          <a:solidFill>
            <a:schemeClr val="tx1"/>
          </a:solidFill>
        </p:grpSpPr>
        <p:sp>
          <p:nvSpPr>
            <p:cNvPr id="197" name="Freeform 9"/>
            <p:cNvSpPr>
              <a:spLocks noEditPoints="1"/>
            </p:cNvSpPr>
            <p:nvPr/>
          </p:nvSpPr>
          <p:spPr bwMode="auto">
            <a:xfrm>
              <a:off x="7996067" y="666751"/>
              <a:ext cx="490535" cy="492126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8" name="Freeform 10"/>
            <p:cNvSpPr>
              <a:spLocks noEditPoints="1"/>
            </p:cNvSpPr>
            <p:nvPr/>
          </p:nvSpPr>
          <p:spPr bwMode="auto">
            <a:xfrm>
              <a:off x="8204199" y="728663"/>
              <a:ext cx="123824" cy="123825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99" name="Group 320"/>
          <p:cNvGrpSpPr/>
          <p:nvPr/>
        </p:nvGrpSpPr>
        <p:grpSpPr>
          <a:xfrm>
            <a:off x="10732487" y="4984451"/>
            <a:ext cx="281172" cy="267654"/>
            <a:chOff x="10755297" y="220663"/>
            <a:chExt cx="990599" cy="942975"/>
          </a:xfrm>
          <a:solidFill>
            <a:schemeClr val="tx1"/>
          </a:solidFill>
        </p:grpSpPr>
        <p:sp>
          <p:nvSpPr>
            <p:cNvPr id="200" name="Freeform 24"/>
            <p:cNvSpPr>
              <a:spLocks noEditPoints="1"/>
            </p:cNvSpPr>
            <p:nvPr/>
          </p:nvSpPr>
          <p:spPr bwMode="auto">
            <a:xfrm>
              <a:off x="10755297" y="220663"/>
              <a:ext cx="990599" cy="942975"/>
            </a:xfrm>
            <a:custGeom>
              <a:avLst/>
              <a:gdLst>
                <a:gd name="T0" fmla="*/ 239 w 261"/>
                <a:gd name="T1" fmla="*/ 0 h 248"/>
                <a:gd name="T2" fmla="*/ 22 w 261"/>
                <a:gd name="T3" fmla="*/ 0 h 248"/>
                <a:gd name="T4" fmla="*/ 0 w 261"/>
                <a:gd name="T5" fmla="*/ 22 h 248"/>
                <a:gd name="T6" fmla="*/ 0 w 261"/>
                <a:gd name="T7" fmla="*/ 190 h 248"/>
                <a:gd name="T8" fmla="*/ 22 w 261"/>
                <a:gd name="T9" fmla="*/ 212 h 248"/>
                <a:gd name="T10" fmla="*/ 88 w 261"/>
                <a:gd name="T11" fmla="*/ 212 h 248"/>
                <a:gd name="T12" fmla="*/ 76 w 261"/>
                <a:gd name="T13" fmla="*/ 224 h 248"/>
                <a:gd name="T14" fmla="*/ 70 w 261"/>
                <a:gd name="T15" fmla="*/ 231 h 248"/>
                <a:gd name="T16" fmla="*/ 70 w 261"/>
                <a:gd name="T17" fmla="*/ 241 h 248"/>
                <a:gd name="T18" fmla="*/ 86 w 261"/>
                <a:gd name="T19" fmla="*/ 248 h 248"/>
                <a:gd name="T20" fmla="*/ 175 w 261"/>
                <a:gd name="T21" fmla="*/ 248 h 248"/>
                <a:gd name="T22" fmla="*/ 191 w 261"/>
                <a:gd name="T23" fmla="*/ 241 h 248"/>
                <a:gd name="T24" fmla="*/ 191 w 261"/>
                <a:gd name="T25" fmla="*/ 231 h 248"/>
                <a:gd name="T26" fmla="*/ 185 w 261"/>
                <a:gd name="T27" fmla="*/ 224 h 248"/>
                <a:gd name="T28" fmla="*/ 173 w 261"/>
                <a:gd name="T29" fmla="*/ 212 h 248"/>
                <a:gd name="T30" fmla="*/ 239 w 261"/>
                <a:gd name="T31" fmla="*/ 212 h 248"/>
                <a:gd name="T32" fmla="*/ 261 w 261"/>
                <a:gd name="T33" fmla="*/ 190 h 248"/>
                <a:gd name="T34" fmla="*/ 261 w 261"/>
                <a:gd name="T35" fmla="*/ 22 h 248"/>
                <a:gd name="T36" fmla="*/ 239 w 261"/>
                <a:gd name="T37" fmla="*/ 0 h 248"/>
                <a:gd name="T38" fmla="*/ 179 w 261"/>
                <a:gd name="T39" fmla="*/ 230 h 248"/>
                <a:gd name="T40" fmla="*/ 184 w 261"/>
                <a:gd name="T41" fmla="*/ 236 h 248"/>
                <a:gd name="T42" fmla="*/ 184 w 261"/>
                <a:gd name="T43" fmla="*/ 238 h 248"/>
                <a:gd name="T44" fmla="*/ 175 w 261"/>
                <a:gd name="T45" fmla="*/ 240 h 248"/>
                <a:gd name="T46" fmla="*/ 86 w 261"/>
                <a:gd name="T47" fmla="*/ 240 h 248"/>
                <a:gd name="T48" fmla="*/ 77 w 261"/>
                <a:gd name="T49" fmla="*/ 238 h 248"/>
                <a:gd name="T50" fmla="*/ 77 w 261"/>
                <a:gd name="T51" fmla="*/ 236 h 248"/>
                <a:gd name="T52" fmla="*/ 77 w 261"/>
                <a:gd name="T53" fmla="*/ 236 h 248"/>
                <a:gd name="T54" fmla="*/ 82 w 261"/>
                <a:gd name="T55" fmla="*/ 230 h 248"/>
                <a:gd name="T56" fmla="*/ 98 w 261"/>
                <a:gd name="T57" fmla="*/ 212 h 248"/>
                <a:gd name="T58" fmla="*/ 163 w 261"/>
                <a:gd name="T59" fmla="*/ 212 h 248"/>
                <a:gd name="T60" fmla="*/ 179 w 261"/>
                <a:gd name="T61" fmla="*/ 230 h 248"/>
                <a:gd name="T62" fmla="*/ 245 w 261"/>
                <a:gd name="T63" fmla="*/ 190 h 248"/>
                <a:gd name="T64" fmla="*/ 239 w 261"/>
                <a:gd name="T65" fmla="*/ 196 h 248"/>
                <a:gd name="T66" fmla="*/ 22 w 261"/>
                <a:gd name="T67" fmla="*/ 196 h 248"/>
                <a:gd name="T68" fmla="*/ 16 w 261"/>
                <a:gd name="T69" fmla="*/ 190 h 248"/>
                <a:gd name="T70" fmla="*/ 16 w 261"/>
                <a:gd name="T71" fmla="*/ 22 h 248"/>
                <a:gd name="T72" fmla="*/ 22 w 261"/>
                <a:gd name="T73" fmla="*/ 16 h 248"/>
                <a:gd name="T74" fmla="*/ 239 w 261"/>
                <a:gd name="T75" fmla="*/ 16 h 248"/>
                <a:gd name="T76" fmla="*/ 245 w 261"/>
                <a:gd name="T77" fmla="*/ 22 h 248"/>
                <a:gd name="T78" fmla="*/ 245 w 261"/>
                <a:gd name="T79" fmla="*/ 19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1" name="Freeform 25"/>
            <p:cNvSpPr>
              <a:spLocks noEditPoints="1"/>
            </p:cNvSpPr>
            <p:nvPr/>
          </p:nvSpPr>
          <p:spPr bwMode="auto">
            <a:xfrm>
              <a:off x="10879138" y="342901"/>
              <a:ext cx="741363" cy="498475"/>
            </a:xfrm>
            <a:custGeom>
              <a:avLst/>
              <a:gdLst>
                <a:gd name="T0" fmla="*/ 182 w 195"/>
                <a:gd name="T1" fmla="*/ 0 h 131"/>
                <a:gd name="T2" fmla="*/ 13 w 195"/>
                <a:gd name="T3" fmla="*/ 0 h 131"/>
                <a:gd name="T4" fmla="*/ 0 w 195"/>
                <a:gd name="T5" fmla="*/ 14 h 131"/>
                <a:gd name="T6" fmla="*/ 0 w 195"/>
                <a:gd name="T7" fmla="*/ 117 h 131"/>
                <a:gd name="T8" fmla="*/ 13 w 195"/>
                <a:gd name="T9" fmla="*/ 131 h 131"/>
                <a:gd name="T10" fmla="*/ 182 w 195"/>
                <a:gd name="T11" fmla="*/ 131 h 131"/>
                <a:gd name="T12" fmla="*/ 195 w 195"/>
                <a:gd name="T13" fmla="*/ 117 h 131"/>
                <a:gd name="T14" fmla="*/ 195 w 195"/>
                <a:gd name="T15" fmla="*/ 14 h 131"/>
                <a:gd name="T16" fmla="*/ 182 w 195"/>
                <a:gd name="T17" fmla="*/ 0 h 131"/>
                <a:gd name="T18" fmla="*/ 13 w 195"/>
                <a:gd name="T19" fmla="*/ 9 h 131"/>
                <a:gd name="T20" fmla="*/ 182 w 195"/>
                <a:gd name="T21" fmla="*/ 9 h 131"/>
                <a:gd name="T22" fmla="*/ 187 w 195"/>
                <a:gd name="T23" fmla="*/ 14 h 131"/>
                <a:gd name="T24" fmla="*/ 187 w 195"/>
                <a:gd name="T25" fmla="*/ 48 h 131"/>
                <a:gd name="T26" fmla="*/ 154 w 195"/>
                <a:gd name="T27" fmla="*/ 85 h 131"/>
                <a:gd name="T28" fmla="*/ 125 w 195"/>
                <a:gd name="T29" fmla="*/ 47 h 131"/>
                <a:gd name="T30" fmla="*/ 122 w 195"/>
                <a:gd name="T31" fmla="*/ 45 h 131"/>
                <a:gd name="T32" fmla="*/ 119 w 195"/>
                <a:gd name="T33" fmla="*/ 47 h 131"/>
                <a:gd name="T34" fmla="*/ 81 w 195"/>
                <a:gd name="T35" fmla="*/ 100 h 131"/>
                <a:gd name="T36" fmla="*/ 51 w 195"/>
                <a:gd name="T37" fmla="*/ 71 h 131"/>
                <a:gd name="T38" fmla="*/ 46 w 195"/>
                <a:gd name="T39" fmla="*/ 71 h 131"/>
                <a:gd name="T40" fmla="*/ 8 w 195"/>
                <a:gd name="T41" fmla="*/ 105 h 131"/>
                <a:gd name="T42" fmla="*/ 8 w 195"/>
                <a:gd name="T43" fmla="*/ 14 h 131"/>
                <a:gd name="T44" fmla="*/ 13 w 195"/>
                <a:gd name="T45" fmla="*/ 9 h 131"/>
                <a:gd name="T46" fmla="*/ 182 w 195"/>
                <a:gd name="T47" fmla="*/ 123 h 131"/>
                <a:gd name="T48" fmla="*/ 13 w 195"/>
                <a:gd name="T49" fmla="*/ 123 h 131"/>
                <a:gd name="T50" fmla="*/ 8 w 195"/>
                <a:gd name="T51" fmla="*/ 117 h 131"/>
                <a:gd name="T52" fmla="*/ 8 w 195"/>
                <a:gd name="T53" fmla="*/ 116 h 131"/>
                <a:gd name="T54" fmla="*/ 48 w 195"/>
                <a:gd name="T55" fmla="*/ 79 h 131"/>
                <a:gd name="T56" fmla="*/ 78 w 195"/>
                <a:gd name="T57" fmla="*/ 109 h 131"/>
                <a:gd name="T58" fmla="*/ 82 w 195"/>
                <a:gd name="T59" fmla="*/ 110 h 131"/>
                <a:gd name="T60" fmla="*/ 85 w 195"/>
                <a:gd name="T61" fmla="*/ 109 h 131"/>
                <a:gd name="T62" fmla="*/ 122 w 195"/>
                <a:gd name="T63" fmla="*/ 56 h 131"/>
                <a:gd name="T64" fmla="*/ 151 w 195"/>
                <a:gd name="T65" fmla="*/ 94 h 131"/>
                <a:gd name="T66" fmla="*/ 154 w 195"/>
                <a:gd name="T67" fmla="*/ 95 h 131"/>
                <a:gd name="T68" fmla="*/ 157 w 195"/>
                <a:gd name="T69" fmla="*/ 94 h 131"/>
                <a:gd name="T70" fmla="*/ 187 w 195"/>
                <a:gd name="T71" fmla="*/ 60 h 131"/>
                <a:gd name="T72" fmla="*/ 187 w 195"/>
                <a:gd name="T73" fmla="*/ 117 h 131"/>
                <a:gd name="T74" fmla="*/ 182 w 195"/>
                <a:gd name="T7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2" name="Freeform 26"/>
            <p:cNvSpPr>
              <a:spLocks noEditPoints="1"/>
            </p:cNvSpPr>
            <p:nvPr/>
          </p:nvSpPr>
          <p:spPr bwMode="auto">
            <a:xfrm>
              <a:off x="11202988" y="855663"/>
              <a:ext cx="93663" cy="92075"/>
            </a:xfrm>
            <a:custGeom>
              <a:avLst/>
              <a:gdLst>
                <a:gd name="T0" fmla="*/ 13 w 25"/>
                <a:gd name="T1" fmla="*/ 0 h 24"/>
                <a:gd name="T2" fmla="*/ 0 w 25"/>
                <a:gd name="T3" fmla="*/ 12 h 24"/>
                <a:gd name="T4" fmla="*/ 13 w 25"/>
                <a:gd name="T5" fmla="*/ 24 h 24"/>
                <a:gd name="T6" fmla="*/ 25 w 25"/>
                <a:gd name="T7" fmla="*/ 12 h 24"/>
                <a:gd name="T8" fmla="*/ 13 w 25"/>
                <a:gd name="T9" fmla="*/ 0 h 24"/>
                <a:gd name="T10" fmla="*/ 13 w 25"/>
                <a:gd name="T11" fmla="*/ 16 h 24"/>
                <a:gd name="T12" fmla="*/ 8 w 25"/>
                <a:gd name="T13" fmla="*/ 12 h 24"/>
                <a:gd name="T14" fmla="*/ 13 w 25"/>
                <a:gd name="T15" fmla="*/ 8 h 24"/>
                <a:gd name="T16" fmla="*/ 17 w 25"/>
                <a:gd name="T17" fmla="*/ 12 h 24"/>
                <a:gd name="T18" fmla="*/ 13 w 25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203" name="Group 324"/>
          <p:cNvGrpSpPr/>
          <p:nvPr/>
        </p:nvGrpSpPr>
        <p:grpSpPr>
          <a:xfrm>
            <a:off x="10164470" y="4956715"/>
            <a:ext cx="211806" cy="336414"/>
            <a:chOff x="7584344" y="421173"/>
            <a:chExt cx="339727" cy="490538"/>
          </a:xfrm>
          <a:solidFill>
            <a:schemeClr val="tx1"/>
          </a:solidFill>
        </p:grpSpPr>
        <p:sp>
          <p:nvSpPr>
            <p:cNvPr id="204" name="Oval 325"/>
            <p:cNvSpPr>
              <a:spLocks noChangeArrowheads="1"/>
            </p:cNvSpPr>
            <p:nvPr/>
          </p:nvSpPr>
          <p:spPr bwMode="auto">
            <a:xfrm>
              <a:off x="7722457" y="559285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5" name="Oval 326"/>
            <p:cNvSpPr>
              <a:spLocks noChangeArrowheads="1"/>
            </p:cNvSpPr>
            <p:nvPr/>
          </p:nvSpPr>
          <p:spPr bwMode="auto">
            <a:xfrm>
              <a:off x="7722457" y="743436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6" name="Oval 327"/>
            <p:cNvSpPr>
              <a:spLocks noChangeArrowheads="1"/>
            </p:cNvSpPr>
            <p:nvPr/>
          </p:nvSpPr>
          <p:spPr bwMode="auto">
            <a:xfrm>
              <a:off x="7630382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7" name="Oval 328"/>
            <p:cNvSpPr>
              <a:spLocks noChangeArrowheads="1"/>
            </p:cNvSpPr>
            <p:nvPr/>
          </p:nvSpPr>
          <p:spPr bwMode="auto">
            <a:xfrm>
              <a:off x="7816120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8" name="Freeform 329"/>
            <p:cNvSpPr>
              <a:spLocks/>
            </p:cNvSpPr>
            <p:nvPr/>
          </p:nvSpPr>
          <p:spPr bwMode="auto">
            <a:xfrm>
              <a:off x="7657369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9" name="Freeform 330"/>
            <p:cNvSpPr>
              <a:spLocks/>
            </p:cNvSpPr>
            <p:nvPr/>
          </p:nvSpPr>
          <p:spPr bwMode="auto">
            <a:xfrm>
              <a:off x="7657369" y="584685"/>
              <a:ext cx="30163" cy="3175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0" name="Freeform 331"/>
            <p:cNvSpPr>
              <a:spLocks/>
            </p:cNvSpPr>
            <p:nvPr/>
          </p:nvSpPr>
          <p:spPr bwMode="auto">
            <a:xfrm>
              <a:off x="7789133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1" name="Freeform 332"/>
            <p:cNvSpPr>
              <a:spLocks noEditPoints="1"/>
            </p:cNvSpPr>
            <p:nvPr/>
          </p:nvSpPr>
          <p:spPr bwMode="auto">
            <a:xfrm>
              <a:off x="7584344" y="421173"/>
              <a:ext cx="339727" cy="490538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2" name="Freeform 333"/>
            <p:cNvSpPr>
              <a:spLocks/>
            </p:cNvSpPr>
            <p:nvPr/>
          </p:nvSpPr>
          <p:spPr bwMode="auto">
            <a:xfrm>
              <a:off x="7722457" y="589448"/>
              <a:ext cx="93663" cy="92075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13" name="Freeform 73"/>
          <p:cNvSpPr>
            <a:spLocks/>
          </p:cNvSpPr>
          <p:nvPr/>
        </p:nvSpPr>
        <p:spPr bwMode="auto">
          <a:xfrm>
            <a:off x="11302323" y="4436331"/>
            <a:ext cx="273808" cy="273014"/>
          </a:xfrm>
          <a:custGeom>
            <a:avLst/>
            <a:gdLst>
              <a:gd name="T0" fmla="*/ 444785 w 451"/>
              <a:gd name="T1" fmla="*/ 431722 h 449"/>
              <a:gd name="T2" fmla="*/ 388883 w 451"/>
              <a:gd name="T3" fmla="*/ 475502 h 449"/>
              <a:gd name="T4" fmla="*/ 210240 w 451"/>
              <a:gd name="T5" fmla="*/ 475502 h 449"/>
              <a:gd name="T6" fmla="*/ 187150 w 451"/>
              <a:gd name="T7" fmla="*/ 441451 h 449"/>
              <a:gd name="T8" fmla="*/ 210240 w 451"/>
              <a:gd name="T9" fmla="*/ 369700 h 449"/>
              <a:gd name="T10" fmla="*/ 492180 w 451"/>
              <a:gd name="T11" fmla="*/ 369700 h 449"/>
              <a:gd name="T12" fmla="*/ 548082 w 451"/>
              <a:gd name="T13" fmla="*/ 125260 h 449"/>
              <a:gd name="T14" fmla="*/ 102082 w 451"/>
              <a:gd name="T15" fmla="*/ 65670 h 449"/>
              <a:gd name="T16" fmla="*/ 66839 w 451"/>
              <a:gd name="T17" fmla="*/ 42564 h 449"/>
              <a:gd name="T18" fmla="*/ 68055 w 451"/>
              <a:gd name="T19" fmla="*/ 34051 h 449"/>
              <a:gd name="T20" fmla="*/ 34027 w 451"/>
              <a:gd name="T21" fmla="*/ 0 h 449"/>
              <a:gd name="T22" fmla="*/ 0 w 451"/>
              <a:gd name="T23" fmla="*/ 34051 h 449"/>
              <a:gd name="T24" fmla="*/ 34027 w 451"/>
              <a:gd name="T25" fmla="*/ 68103 h 449"/>
              <a:gd name="T26" fmla="*/ 40104 w 451"/>
              <a:gd name="T27" fmla="*/ 66886 h 449"/>
              <a:gd name="T28" fmla="*/ 82638 w 451"/>
              <a:gd name="T29" fmla="*/ 94857 h 449"/>
              <a:gd name="T30" fmla="*/ 151907 w 451"/>
              <a:gd name="T31" fmla="*/ 369700 h 449"/>
              <a:gd name="T32" fmla="*/ 172567 w 451"/>
              <a:gd name="T33" fmla="*/ 369700 h 449"/>
              <a:gd name="T34" fmla="*/ 154338 w 451"/>
              <a:gd name="T35" fmla="*/ 429290 h 449"/>
              <a:gd name="T36" fmla="*/ 151907 w 451"/>
              <a:gd name="T37" fmla="*/ 429290 h 449"/>
              <a:gd name="T38" fmla="*/ 93575 w 451"/>
              <a:gd name="T39" fmla="*/ 487663 h 449"/>
              <a:gd name="T40" fmla="*/ 151907 w 451"/>
              <a:gd name="T41" fmla="*/ 546037 h 449"/>
              <a:gd name="T42" fmla="*/ 206594 w 451"/>
              <a:gd name="T43" fmla="*/ 510770 h 449"/>
              <a:gd name="T44" fmla="*/ 391314 w 451"/>
              <a:gd name="T45" fmla="*/ 510770 h 449"/>
              <a:gd name="T46" fmla="*/ 444785 w 451"/>
              <a:gd name="T47" fmla="*/ 546037 h 449"/>
              <a:gd name="T48" fmla="*/ 501902 w 451"/>
              <a:gd name="T49" fmla="*/ 488879 h 449"/>
              <a:gd name="T50" fmla="*/ 444785 w 451"/>
              <a:gd name="T51" fmla="*/ 431722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sp>
        <p:nvSpPr>
          <p:cNvPr id="214" name="Freeform 10"/>
          <p:cNvSpPr>
            <a:spLocks noEditPoints="1"/>
          </p:cNvSpPr>
          <p:nvPr/>
        </p:nvSpPr>
        <p:spPr bwMode="auto">
          <a:xfrm>
            <a:off x="11275338" y="4964901"/>
            <a:ext cx="326190" cy="249999"/>
          </a:xfrm>
          <a:custGeom>
            <a:avLst/>
            <a:gdLst>
              <a:gd name="T0" fmla="*/ 574991 w 718"/>
              <a:gd name="T1" fmla="*/ 0 h 549"/>
              <a:gd name="T2" fmla="*/ 498689 w 718"/>
              <a:gd name="T3" fmla="*/ 76455 h 549"/>
              <a:gd name="T4" fmla="*/ 525031 w 718"/>
              <a:gd name="T5" fmla="*/ 134706 h 549"/>
              <a:gd name="T6" fmla="*/ 431470 w 718"/>
              <a:gd name="T7" fmla="*/ 274874 h 549"/>
              <a:gd name="T8" fmla="*/ 402403 w 718"/>
              <a:gd name="T9" fmla="*/ 269413 h 549"/>
              <a:gd name="T10" fmla="*/ 335184 w 718"/>
              <a:gd name="T11" fmla="*/ 309461 h 549"/>
              <a:gd name="T12" fmla="*/ 281591 w 718"/>
              <a:gd name="T13" fmla="*/ 277604 h 549"/>
              <a:gd name="T14" fmla="*/ 287041 w 718"/>
              <a:gd name="T15" fmla="*/ 250299 h 549"/>
              <a:gd name="T16" fmla="*/ 210739 w 718"/>
              <a:gd name="T17" fmla="*/ 172934 h 549"/>
              <a:gd name="T18" fmla="*/ 133529 w 718"/>
              <a:gd name="T19" fmla="*/ 250299 h 549"/>
              <a:gd name="T20" fmla="*/ 159871 w 718"/>
              <a:gd name="T21" fmla="*/ 307640 h 549"/>
              <a:gd name="T22" fmla="*/ 120812 w 718"/>
              <a:gd name="T23" fmla="*/ 360431 h 549"/>
              <a:gd name="T24" fmla="*/ 76302 w 718"/>
              <a:gd name="T25" fmla="*/ 345868 h 549"/>
              <a:gd name="T26" fmla="*/ 0 w 718"/>
              <a:gd name="T27" fmla="*/ 423233 h 549"/>
              <a:gd name="T28" fmla="*/ 76302 w 718"/>
              <a:gd name="T29" fmla="*/ 499688 h 549"/>
              <a:gd name="T30" fmla="*/ 152604 w 718"/>
              <a:gd name="T31" fmla="*/ 423233 h 549"/>
              <a:gd name="T32" fmla="*/ 134437 w 718"/>
              <a:gd name="T33" fmla="*/ 374083 h 549"/>
              <a:gd name="T34" fmla="*/ 176221 w 718"/>
              <a:gd name="T35" fmla="*/ 318562 h 549"/>
              <a:gd name="T36" fmla="*/ 210739 w 718"/>
              <a:gd name="T37" fmla="*/ 326754 h 549"/>
              <a:gd name="T38" fmla="*/ 272507 w 718"/>
              <a:gd name="T39" fmla="*/ 294898 h 549"/>
              <a:gd name="T40" fmla="*/ 327917 w 718"/>
              <a:gd name="T41" fmla="*/ 327664 h 549"/>
              <a:gd name="T42" fmla="*/ 326101 w 718"/>
              <a:gd name="T43" fmla="*/ 345868 h 549"/>
              <a:gd name="T44" fmla="*/ 402403 w 718"/>
              <a:gd name="T45" fmla="*/ 423233 h 549"/>
              <a:gd name="T46" fmla="*/ 479613 w 718"/>
              <a:gd name="T47" fmla="*/ 345868 h 549"/>
              <a:gd name="T48" fmla="*/ 448729 w 718"/>
              <a:gd name="T49" fmla="*/ 284886 h 549"/>
              <a:gd name="T50" fmla="*/ 541381 w 718"/>
              <a:gd name="T51" fmla="*/ 145629 h 549"/>
              <a:gd name="T52" fmla="*/ 574991 w 718"/>
              <a:gd name="T53" fmla="*/ 153820 h 549"/>
              <a:gd name="T54" fmla="*/ 652201 w 718"/>
              <a:gd name="T55" fmla="*/ 76455 h 549"/>
              <a:gd name="T56" fmla="*/ 574991 w 718"/>
              <a:gd name="T57" fmla="*/ 0 h 549"/>
              <a:gd name="T58" fmla="*/ 76302 w 718"/>
              <a:gd name="T59" fmla="*/ 461461 h 549"/>
              <a:gd name="T60" fmla="*/ 38151 w 718"/>
              <a:gd name="T61" fmla="*/ 423233 h 549"/>
              <a:gd name="T62" fmla="*/ 76302 w 718"/>
              <a:gd name="T63" fmla="*/ 384095 h 549"/>
              <a:gd name="T64" fmla="*/ 114453 w 718"/>
              <a:gd name="T65" fmla="*/ 423233 h 549"/>
              <a:gd name="T66" fmla="*/ 76302 w 718"/>
              <a:gd name="T67" fmla="*/ 461461 h 549"/>
              <a:gd name="T68" fmla="*/ 210739 w 718"/>
              <a:gd name="T69" fmla="*/ 288527 h 549"/>
              <a:gd name="T70" fmla="*/ 172588 w 718"/>
              <a:gd name="T71" fmla="*/ 250299 h 549"/>
              <a:gd name="T72" fmla="*/ 210739 w 718"/>
              <a:gd name="T73" fmla="*/ 212072 h 549"/>
              <a:gd name="T74" fmla="*/ 248890 w 718"/>
              <a:gd name="T75" fmla="*/ 250299 h 549"/>
              <a:gd name="T76" fmla="*/ 210739 w 718"/>
              <a:gd name="T77" fmla="*/ 288527 h 549"/>
              <a:gd name="T78" fmla="*/ 402403 w 718"/>
              <a:gd name="T79" fmla="*/ 384095 h 549"/>
              <a:gd name="T80" fmla="*/ 364252 w 718"/>
              <a:gd name="T81" fmla="*/ 345868 h 549"/>
              <a:gd name="T82" fmla="*/ 402403 w 718"/>
              <a:gd name="T83" fmla="*/ 307640 h 549"/>
              <a:gd name="T84" fmla="*/ 441462 w 718"/>
              <a:gd name="T85" fmla="*/ 345868 h 549"/>
              <a:gd name="T86" fmla="*/ 402403 w 718"/>
              <a:gd name="T87" fmla="*/ 384095 h 549"/>
              <a:gd name="T88" fmla="*/ 574991 w 718"/>
              <a:gd name="T89" fmla="*/ 115593 h 549"/>
              <a:gd name="T90" fmla="*/ 536840 w 718"/>
              <a:gd name="T91" fmla="*/ 76455 h 549"/>
              <a:gd name="T92" fmla="*/ 574991 w 718"/>
              <a:gd name="T93" fmla="*/ 38227 h 549"/>
              <a:gd name="T94" fmla="*/ 613142 w 718"/>
              <a:gd name="T95" fmla="*/ 76455 h 549"/>
              <a:gd name="T96" fmla="*/ 574991 w 718"/>
              <a:gd name="T97" fmla="*/ 115593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215" name="Group 337"/>
          <p:cNvGrpSpPr/>
          <p:nvPr/>
        </p:nvGrpSpPr>
        <p:grpSpPr>
          <a:xfrm>
            <a:off x="2769466" y="5399574"/>
            <a:ext cx="236377" cy="259566"/>
            <a:chOff x="79375" y="271463"/>
            <a:chExt cx="1443038" cy="1743075"/>
          </a:xfrm>
          <a:solidFill>
            <a:schemeClr val="tx1"/>
          </a:solidFill>
        </p:grpSpPr>
        <p:sp>
          <p:nvSpPr>
            <p:cNvPr id="216" name="Freeform 19"/>
            <p:cNvSpPr>
              <a:spLocks noEditPoints="1"/>
            </p:cNvSpPr>
            <p:nvPr/>
          </p:nvSpPr>
          <p:spPr bwMode="auto">
            <a:xfrm>
              <a:off x="79375" y="271463"/>
              <a:ext cx="1443038" cy="1743075"/>
            </a:xfrm>
            <a:custGeom>
              <a:avLst/>
              <a:gdLst>
                <a:gd name="T0" fmla="*/ 335 w 382"/>
                <a:gd name="T1" fmla="*/ 175 h 462"/>
                <a:gd name="T2" fmla="*/ 287 w 382"/>
                <a:gd name="T3" fmla="*/ 175 h 462"/>
                <a:gd name="T4" fmla="*/ 287 w 382"/>
                <a:gd name="T5" fmla="*/ 98 h 462"/>
                <a:gd name="T6" fmla="*/ 191 w 382"/>
                <a:gd name="T7" fmla="*/ 0 h 462"/>
                <a:gd name="T8" fmla="*/ 96 w 382"/>
                <a:gd name="T9" fmla="*/ 98 h 462"/>
                <a:gd name="T10" fmla="*/ 96 w 382"/>
                <a:gd name="T11" fmla="*/ 175 h 462"/>
                <a:gd name="T12" fmla="*/ 48 w 382"/>
                <a:gd name="T13" fmla="*/ 175 h 462"/>
                <a:gd name="T14" fmla="*/ 0 w 382"/>
                <a:gd name="T15" fmla="*/ 223 h 462"/>
                <a:gd name="T16" fmla="*/ 0 w 382"/>
                <a:gd name="T17" fmla="*/ 414 h 462"/>
                <a:gd name="T18" fmla="*/ 48 w 382"/>
                <a:gd name="T19" fmla="*/ 462 h 462"/>
                <a:gd name="T20" fmla="*/ 335 w 382"/>
                <a:gd name="T21" fmla="*/ 462 h 462"/>
                <a:gd name="T22" fmla="*/ 382 w 382"/>
                <a:gd name="T23" fmla="*/ 414 h 462"/>
                <a:gd name="T24" fmla="*/ 382 w 382"/>
                <a:gd name="T25" fmla="*/ 223 h 462"/>
                <a:gd name="T26" fmla="*/ 335 w 382"/>
                <a:gd name="T27" fmla="*/ 175 h 462"/>
                <a:gd name="T28" fmla="*/ 127 w 382"/>
                <a:gd name="T29" fmla="*/ 98 h 462"/>
                <a:gd name="T30" fmla="*/ 191 w 382"/>
                <a:gd name="T31" fmla="*/ 32 h 462"/>
                <a:gd name="T32" fmla="*/ 255 w 382"/>
                <a:gd name="T33" fmla="*/ 98 h 462"/>
                <a:gd name="T34" fmla="*/ 255 w 382"/>
                <a:gd name="T35" fmla="*/ 175 h 462"/>
                <a:gd name="T36" fmla="*/ 127 w 382"/>
                <a:gd name="T37" fmla="*/ 175 h 462"/>
                <a:gd name="T38" fmla="*/ 127 w 382"/>
                <a:gd name="T39" fmla="*/ 98 h 462"/>
                <a:gd name="T40" fmla="*/ 351 w 382"/>
                <a:gd name="T41" fmla="*/ 414 h 462"/>
                <a:gd name="T42" fmla="*/ 335 w 382"/>
                <a:gd name="T43" fmla="*/ 430 h 462"/>
                <a:gd name="T44" fmla="*/ 48 w 382"/>
                <a:gd name="T45" fmla="*/ 430 h 462"/>
                <a:gd name="T46" fmla="*/ 32 w 382"/>
                <a:gd name="T47" fmla="*/ 414 h 462"/>
                <a:gd name="T48" fmla="*/ 32 w 382"/>
                <a:gd name="T49" fmla="*/ 223 h 462"/>
                <a:gd name="T50" fmla="*/ 48 w 382"/>
                <a:gd name="T51" fmla="*/ 207 h 462"/>
                <a:gd name="T52" fmla="*/ 335 w 382"/>
                <a:gd name="T53" fmla="*/ 207 h 462"/>
                <a:gd name="T54" fmla="*/ 351 w 382"/>
                <a:gd name="T55" fmla="*/ 223 h 462"/>
                <a:gd name="T56" fmla="*/ 351 w 382"/>
                <a:gd name="T57" fmla="*/ 41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7" name="Freeform 20"/>
            <p:cNvSpPr>
              <a:spLocks noEditPoints="1"/>
            </p:cNvSpPr>
            <p:nvPr/>
          </p:nvSpPr>
          <p:spPr bwMode="auto">
            <a:xfrm>
              <a:off x="649288" y="1247776"/>
              <a:ext cx="303213" cy="449263"/>
            </a:xfrm>
            <a:custGeom>
              <a:avLst/>
              <a:gdLst>
                <a:gd name="T0" fmla="*/ 40 w 80"/>
                <a:gd name="T1" fmla="*/ 0 h 119"/>
                <a:gd name="T2" fmla="*/ 0 w 80"/>
                <a:gd name="T3" fmla="*/ 40 h 119"/>
                <a:gd name="T4" fmla="*/ 16 w 80"/>
                <a:gd name="T5" fmla="*/ 71 h 119"/>
                <a:gd name="T6" fmla="*/ 16 w 80"/>
                <a:gd name="T7" fmla="*/ 95 h 119"/>
                <a:gd name="T8" fmla="*/ 40 w 80"/>
                <a:gd name="T9" fmla="*/ 119 h 119"/>
                <a:gd name="T10" fmla="*/ 64 w 80"/>
                <a:gd name="T11" fmla="*/ 95 h 119"/>
                <a:gd name="T12" fmla="*/ 64 w 80"/>
                <a:gd name="T13" fmla="*/ 71 h 119"/>
                <a:gd name="T14" fmla="*/ 80 w 80"/>
                <a:gd name="T15" fmla="*/ 40 h 119"/>
                <a:gd name="T16" fmla="*/ 40 w 80"/>
                <a:gd name="T17" fmla="*/ 0 h 119"/>
                <a:gd name="T18" fmla="*/ 48 w 80"/>
                <a:gd name="T19" fmla="*/ 62 h 119"/>
                <a:gd name="T20" fmla="*/ 48 w 80"/>
                <a:gd name="T21" fmla="*/ 95 h 119"/>
                <a:gd name="T22" fmla="*/ 40 w 80"/>
                <a:gd name="T23" fmla="*/ 103 h 119"/>
                <a:gd name="T24" fmla="*/ 32 w 80"/>
                <a:gd name="T25" fmla="*/ 95 h 119"/>
                <a:gd name="T26" fmla="*/ 32 w 80"/>
                <a:gd name="T27" fmla="*/ 62 h 119"/>
                <a:gd name="T28" fmla="*/ 16 w 80"/>
                <a:gd name="T29" fmla="*/ 40 h 119"/>
                <a:gd name="T30" fmla="*/ 40 w 80"/>
                <a:gd name="T31" fmla="*/ 16 h 119"/>
                <a:gd name="T32" fmla="*/ 64 w 80"/>
                <a:gd name="T33" fmla="*/ 40 h 119"/>
                <a:gd name="T34" fmla="*/ 48 w 80"/>
                <a:gd name="T35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218" name="Group 338"/>
          <p:cNvGrpSpPr/>
          <p:nvPr/>
        </p:nvGrpSpPr>
        <p:grpSpPr>
          <a:xfrm>
            <a:off x="3295806" y="5428989"/>
            <a:ext cx="299033" cy="239321"/>
            <a:chOff x="10755313" y="4014788"/>
            <a:chExt cx="1001712" cy="801688"/>
          </a:xfrm>
          <a:solidFill>
            <a:schemeClr val="tx1"/>
          </a:solidFill>
        </p:grpSpPr>
        <p:sp>
          <p:nvSpPr>
            <p:cNvPr id="219" name="Freeform 30"/>
            <p:cNvSpPr>
              <a:spLocks/>
            </p:cNvSpPr>
            <p:nvPr/>
          </p:nvSpPr>
          <p:spPr bwMode="auto">
            <a:xfrm>
              <a:off x="10755313" y="4014788"/>
              <a:ext cx="1001712" cy="669925"/>
            </a:xfrm>
            <a:custGeom>
              <a:avLst/>
              <a:gdLst>
                <a:gd name="T0" fmla="*/ 193 w 264"/>
                <a:gd name="T1" fmla="*/ 176 h 176"/>
                <a:gd name="T2" fmla="*/ 184 w 264"/>
                <a:gd name="T3" fmla="*/ 167 h 176"/>
                <a:gd name="T4" fmla="*/ 193 w 264"/>
                <a:gd name="T5" fmla="*/ 159 h 176"/>
                <a:gd name="T6" fmla="*/ 211 w 264"/>
                <a:gd name="T7" fmla="*/ 158 h 176"/>
                <a:gd name="T8" fmla="*/ 212 w 264"/>
                <a:gd name="T9" fmla="*/ 158 h 176"/>
                <a:gd name="T10" fmla="*/ 212 w 264"/>
                <a:gd name="T11" fmla="*/ 158 h 176"/>
                <a:gd name="T12" fmla="*/ 246 w 264"/>
                <a:gd name="T13" fmla="*/ 123 h 176"/>
                <a:gd name="T14" fmla="*/ 211 w 264"/>
                <a:gd name="T15" fmla="*/ 88 h 176"/>
                <a:gd name="T16" fmla="*/ 203 w 264"/>
                <a:gd name="T17" fmla="*/ 89 h 176"/>
                <a:gd name="T18" fmla="*/ 195 w 264"/>
                <a:gd name="T19" fmla="*/ 87 h 176"/>
                <a:gd name="T20" fmla="*/ 193 w 264"/>
                <a:gd name="T21" fmla="*/ 79 h 176"/>
                <a:gd name="T22" fmla="*/ 194 w 264"/>
                <a:gd name="T23" fmla="*/ 70 h 176"/>
                <a:gd name="T24" fmla="*/ 141 w 264"/>
                <a:gd name="T25" fmla="*/ 18 h 176"/>
                <a:gd name="T26" fmla="*/ 88 w 264"/>
                <a:gd name="T27" fmla="*/ 66 h 176"/>
                <a:gd name="T28" fmla="*/ 84 w 264"/>
                <a:gd name="T29" fmla="*/ 72 h 176"/>
                <a:gd name="T30" fmla="*/ 77 w 264"/>
                <a:gd name="T31" fmla="*/ 73 h 176"/>
                <a:gd name="T32" fmla="*/ 62 w 264"/>
                <a:gd name="T33" fmla="*/ 70 h 176"/>
                <a:gd name="T34" fmla="*/ 18 w 264"/>
                <a:gd name="T35" fmla="*/ 114 h 176"/>
                <a:gd name="T36" fmla="*/ 60 w 264"/>
                <a:gd name="T37" fmla="*/ 158 h 176"/>
                <a:gd name="T38" fmla="*/ 61 w 264"/>
                <a:gd name="T39" fmla="*/ 158 h 176"/>
                <a:gd name="T40" fmla="*/ 65 w 264"/>
                <a:gd name="T41" fmla="*/ 159 h 176"/>
                <a:gd name="T42" fmla="*/ 80 w 264"/>
                <a:gd name="T43" fmla="*/ 159 h 176"/>
                <a:gd name="T44" fmla="*/ 88 w 264"/>
                <a:gd name="T45" fmla="*/ 167 h 176"/>
                <a:gd name="T46" fmla="*/ 80 w 264"/>
                <a:gd name="T47" fmla="*/ 176 h 176"/>
                <a:gd name="T48" fmla="*/ 63 w 264"/>
                <a:gd name="T49" fmla="*/ 176 h 176"/>
                <a:gd name="T50" fmla="*/ 62 w 264"/>
                <a:gd name="T51" fmla="*/ 176 h 176"/>
                <a:gd name="T52" fmla="*/ 0 w 264"/>
                <a:gd name="T53" fmla="*/ 114 h 176"/>
                <a:gd name="T54" fmla="*/ 62 w 264"/>
                <a:gd name="T55" fmla="*/ 53 h 176"/>
                <a:gd name="T56" fmla="*/ 73 w 264"/>
                <a:gd name="T57" fmla="*/ 54 h 176"/>
                <a:gd name="T58" fmla="*/ 141 w 264"/>
                <a:gd name="T59" fmla="*/ 0 h 176"/>
                <a:gd name="T60" fmla="*/ 211 w 264"/>
                <a:gd name="T61" fmla="*/ 70 h 176"/>
                <a:gd name="T62" fmla="*/ 211 w 264"/>
                <a:gd name="T63" fmla="*/ 70 h 176"/>
                <a:gd name="T64" fmla="*/ 211 w 264"/>
                <a:gd name="T65" fmla="*/ 70 h 176"/>
                <a:gd name="T66" fmla="*/ 264 w 264"/>
                <a:gd name="T67" fmla="*/ 123 h 176"/>
                <a:gd name="T68" fmla="*/ 211 w 264"/>
                <a:gd name="T69" fmla="*/ 176 h 176"/>
                <a:gd name="T70" fmla="*/ 210 w 264"/>
                <a:gd name="T71" fmla="*/ 176 h 176"/>
                <a:gd name="T72" fmla="*/ 193 w 264"/>
                <a:gd name="T73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20" name="Freeform 31"/>
            <p:cNvSpPr>
              <a:spLocks/>
            </p:cNvSpPr>
            <p:nvPr/>
          </p:nvSpPr>
          <p:spPr bwMode="auto">
            <a:xfrm>
              <a:off x="11122025" y="4251326"/>
              <a:ext cx="334962" cy="565150"/>
            </a:xfrm>
            <a:custGeom>
              <a:avLst/>
              <a:gdLst>
                <a:gd name="T0" fmla="*/ 211 w 211"/>
                <a:gd name="T1" fmla="*/ 146 h 356"/>
                <a:gd name="T2" fmla="*/ 127 w 211"/>
                <a:gd name="T3" fmla="*/ 146 h 356"/>
                <a:gd name="T4" fmla="*/ 127 w 211"/>
                <a:gd name="T5" fmla="*/ 0 h 356"/>
                <a:gd name="T6" fmla="*/ 0 w 211"/>
                <a:gd name="T7" fmla="*/ 210 h 356"/>
                <a:gd name="T8" fmla="*/ 84 w 211"/>
                <a:gd name="T9" fmla="*/ 210 h 356"/>
                <a:gd name="T10" fmla="*/ 84 w 211"/>
                <a:gd name="T11" fmla="*/ 356 h 356"/>
                <a:gd name="T12" fmla="*/ 211 w 211"/>
                <a:gd name="T13" fmla="*/ 14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21" name="Freeform 6"/>
          <p:cNvSpPr>
            <a:spLocks noEditPoints="1"/>
          </p:cNvSpPr>
          <p:nvPr/>
        </p:nvSpPr>
        <p:spPr bwMode="auto">
          <a:xfrm>
            <a:off x="2100784" y="5446642"/>
            <a:ext cx="255554" cy="184126"/>
          </a:xfrm>
          <a:custGeom>
            <a:avLst/>
            <a:gdLst>
              <a:gd name="T0" fmla="*/ 446709 w 325"/>
              <a:gd name="T1" fmla="*/ 0 h 213"/>
              <a:gd name="T2" fmla="*/ 64490 w 325"/>
              <a:gd name="T3" fmla="*/ 0 h 213"/>
              <a:gd name="T4" fmla="*/ 0 w 325"/>
              <a:gd name="T5" fmla="*/ 71037 h 213"/>
              <a:gd name="T6" fmla="*/ 0 w 325"/>
              <a:gd name="T7" fmla="*/ 299741 h 213"/>
              <a:gd name="T8" fmla="*/ 64490 w 325"/>
              <a:gd name="T9" fmla="*/ 369045 h 213"/>
              <a:gd name="T10" fmla="*/ 446709 w 325"/>
              <a:gd name="T11" fmla="*/ 369045 h 213"/>
              <a:gd name="T12" fmla="*/ 511199 w 325"/>
              <a:gd name="T13" fmla="*/ 299741 h 213"/>
              <a:gd name="T14" fmla="*/ 511199 w 325"/>
              <a:gd name="T15" fmla="*/ 71037 h 213"/>
              <a:gd name="T16" fmla="*/ 446709 w 325"/>
              <a:gd name="T17" fmla="*/ 0 h 213"/>
              <a:gd name="T18" fmla="*/ 31458 w 325"/>
              <a:gd name="T19" fmla="*/ 91828 h 213"/>
              <a:gd name="T20" fmla="*/ 143136 w 325"/>
              <a:gd name="T21" fmla="*/ 185389 h 213"/>
              <a:gd name="T22" fmla="*/ 31458 w 325"/>
              <a:gd name="T23" fmla="*/ 277217 h 213"/>
              <a:gd name="T24" fmla="*/ 31458 w 325"/>
              <a:gd name="T25" fmla="*/ 91828 h 213"/>
              <a:gd name="T26" fmla="*/ 479741 w 325"/>
              <a:gd name="T27" fmla="*/ 299741 h 213"/>
              <a:gd name="T28" fmla="*/ 446709 w 325"/>
              <a:gd name="T29" fmla="*/ 334393 h 213"/>
              <a:gd name="T30" fmla="*/ 64490 w 325"/>
              <a:gd name="T31" fmla="*/ 334393 h 213"/>
              <a:gd name="T32" fmla="*/ 31458 w 325"/>
              <a:gd name="T33" fmla="*/ 299741 h 213"/>
              <a:gd name="T34" fmla="*/ 157292 w 325"/>
              <a:gd name="T35" fmla="*/ 195784 h 213"/>
              <a:gd name="T36" fmla="*/ 226500 w 325"/>
              <a:gd name="T37" fmla="*/ 252960 h 213"/>
              <a:gd name="T38" fmla="*/ 256386 w 325"/>
              <a:gd name="T39" fmla="*/ 263356 h 213"/>
              <a:gd name="T40" fmla="*/ 284699 w 325"/>
              <a:gd name="T41" fmla="*/ 252960 h 213"/>
              <a:gd name="T42" fmla="*/ 353907 w 325"/>
              <a:gd name="T43" fmla="*/ 195784 h 213"/>
              <a:gd name="T44" fmla="*/ 479741 w 325"/>
              <a:gd name="T45" fmla="*/ 299741 h 213"/>
              <a:gd name="T46" fmla="*/ 479741 w 325"/>
              <a:gd name="T47" fmla="*/ 277217 h 213"/>
              <a:gd name="T48" fmla="*/ 368063 w 325"/>
              <a:gd name="T49" fmla="*/ 185389 h 213"/>
              <a:gd name="T50" fmla="*/ 479741 w 325"/>
              <a:gd name="T51" fmla="*/ 91828 h 213"/>
              <a:gd name="T52" fmla="*/ 479741 w 325"/>
              <a:gd name="T53" fmla="*/ 277217 h 213"/>
              <a:gd name="T54" fmla="*/ 275261 w 325"/>
              <a:gd name="T55" fmla="*/ 239100 h 213"/>
              <a:gd name="T56" fmla="*/ 256386 w 325"/>
              <a:gd name="T57" fmla="*/ 246030 h 213"/>
              <a:gd name="T58" fmla="*/ 235938 w 325"/>
              <a:gd name="T59" fmla="*/ 239100 h 213"/>
              <a:gd name="T60" fmla="*/ 169875 w 325"/>
              <a:gd name="T61" fmla="*/ 185389 h 213"/>
              <a:gd name="T62" fmla="*/ 157292 w 325"/>
              <a:gd name="T63" fmla="*/ 173261 h 213"/>
              <a:gd name="T64" fmla="*/ 31458 w 325"/>
              <a:gd name="T65" fmla="*/ 71037 h 213"/>
              <a:gd name="T66" fmla="*/ 31458 w 325"/>
              <a:gd name="T67" fmla="*/ 71037 h 213"/>
              <a:gd name="T68" fmla="*/ 64490 w 325"/>
              <a:gd name="T69" fmla="*/ 34652 h 213"/>
              <a:gd name="T70" fmla="*/ 446709 w 325"/>
              <a:gd name="T71" fmla="*/ 34652 h 213"/>
              <a:gd name="T72" fmla="*/ 479741 w 325"/>
              <a:gd name="T73" fmla="*/ 71037 h 213"/>
              <a:gd name="T74" fmla="*/ 275261 w 325"/>
              <a:gd name="T75" fmla="*/ 239100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222" name="Group 340"/>
          <p:cNvGrpSpPr/>
          <p:nvPr/>
        </p:nvGrpSpPr>
        <p:grpSpPr>
          <a:xfrm>
            <a:off x="1530632" y="5425898"/>
            <a:ext cx="237518" cy="208311"/>
            <a:chOff x="7558088" y="-690563"/>
            <a:chExt cx="1265238" cy="1109663"/>
          </a:xfrm>
          <a:solidFill>
            <a:schemeClr val="tx1"/>
          </a:solidFill>
        </p:grpSpPr>
        <p:sp>
          <p:nvSpPr>
            <p:cNvPr id="223" name="Freeform 7"/>
            <p:cNvSpPr>
              <a:spLocks/>
            </p:cNvSpPr>
            <p:nvPr/>
          </p:nvSpPr>
          <p:spPr bwMode="auto">
            <a:xfrm>
              <a:off x="7758113" y="-490538"/>
              <a:ext cx="450850" cy="293688"/>
            </a:xfrm>
            <a:custGeom>
              <a:avLst/>
              <a:gdLst>
                <a:gd name="T0" fmla="*/ 115 w 120"/>
                <a:gd name="T1" fmla="*/ 0 h 78"/>
                <a:gd name="T2" fmla="*/ 0 w 120"/>
                <a:gd name="T3" fmla="*/ 73 h 78"/>
                <a:gd name="T4" fmla="*/ 5 w 120"/>
                <a:gd name="T5" fmla="*/ 78 h 78"/>
                <a:gd name="T6" fmla="*/ 10 w 120"/>
                <a:gd name="T7" fmla="*/ 73 h 78"/>
                <a:gd name="T8" fmla="*/ 115 w 120"/>
                <a:gd name="T9" fmla="*/ 10 h 78"/>
                <a:gd name="T10" fmla="*/ 120 w 120"/>
                <a:gd name="T11" fmla="*/ 5 h 78"/>
                <a:gd name="T12" fmla="*/ 115 w 12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24" name="Freeform 8"/>
            <p:cNvSpPr>
              <a:spLocks noEditPoints="1"/>
            </p:cNvSpPr>
            <p:nvPr/>
          </p:nvSpPr>
          <p:spPr bwMode="auto">
            <a:xfrm>
              <a:off x="7558088" y="-690563"/>
              <a:ext cx="1265238" cy="1109663"/>
            </a:xfrm>
            <a:custGeom>
              <a:avLst/>
              <a:gdLst>
                <a:gd name="T0" fmla="*/ 168 w 336"/>
                <a:gd name="T1" fmla="*/ 0 h 294"/>
                <a:gd name="T2" fmla="*/ 0 w 336"/>
                <a:gd name="T3" fmla="*/ 126 h 294"/>
                <a:gd name="T4" fmla="*/ 74 w 336"/>
                <a:gd name="T5" fmla="*/ 230 h 294"/>
                <a:gd name="T6" fmla="*/ 74 w 336"/>
                <a:gd name="T7" fmla="*/ 231 h 294"/>
                <a:gd name="T8" fmla="*/ 53 w 336"/>
                <a:gd name="T9" fmla="*/ 281 h 294"/>
                <a:gd name="T10" fmla="*/ 53 w 336"/>
                <a:gd name="T11" fmla="*/ 281 h 294"/>
                <a:gd name="T12" fmla="*/ 53 w 336"/>
                <a:gd name="T13" fmla="*/ 284 h 294"/>
                <a:gd name="T14" fmla="*/ 62 w 336"/>
                <a:gd name="T15" fmla="*/ 294 h 294"/>
                <a:gd name="T16" fmla="*/ 65 w 336"/>
                <a:gd name="T17" fmla="*/ 294 h 294"/>
                <a:gd name="T18" fmla="*/ 136 w 336"/>
                <a:gd name="T19" fmla="*/ 250 h 294"/>
                <a:gd name="T20" fmla="*/ 168 w 336"/>
                <a:gd name="T21" fmla="*/ 252 h 294"/>
                <a:gd name="T22" fmla="*/ 336 w 336"/>
                <a:gd name="T23" fmla="*/ 126 h 294"/>
                <a:gd name="T24" fmla="*/ 168 w 336"/>
                <a:gd name="T25" fmla="*/ 0 h 294"/>
                <a:gd name="T26" fmla="*/ 168 w 336"/>
                <a:gd name="T27" fmla="*/ 231 h 294"/>
                <a:gd name="T28" fmla="*/ 139 w 336"/>
                <a:gd name="T29" fmla="*/ 229 h 294"/>
                <a:gd name="T30" fmla="*/ 136 w 336"/>
                <a:gd name="T31" fmla="*/ 229 h 294"/>
                <a:gd name="T32" fmla="*/ 119 w 336"/>
                <a:gd name="T33" fmla="*/ 236 h 294"/>
                <a:gd name="T34" fmla="*/ 87 w 336"/>
                <a:gd name="T35" fmla="*/ 263 h 294"/>
                <a:gd name="T36" fmla="*/ 94 w 336"/>
                <a:gd name="T37" fmla="*/ 232 h 294"/>
                <a:gd name="T38" fmla="*/ 95 w 336"/>
                <a:gd name="T39" fmla="*/ 230 h 294"/>
                <a:gd name="T40" fmla="*/ 83 w 336"/>
                <a:gd name="T41" fmla="*/ 212 h 294"/>
                <a:gd name="T42" fmla="*/ 21 w 336"/>
                <a:gd name="T43" fmla="*/ 126 h 294"/>
                <a:gd name="T44" fmla="*/ 168 w 336"/>
                <a:gd name="T45" fmla="*/ 21 h 294"/>
                <a:gd name="T46" fmla="*/ 315 w 336"/>
                <a:gd name="T47" fmla="*/ 126 h 294"/>
                <a:gd name="T48" fmla="*/ 168 w 336"/>
                <a:gd name="T49" fmla="*/ 23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25" name="Freeform 5"/>
          <p:cNvSpPr>
            <a:spLocks noEditPoints="1"/>
          </p:cNvSpPr>
          <p:nvPr/>
        </p:nvSpPr>
        <p:spPr bwMode="auto">
          <a:xfrm>
            <a:off x="1005551" y="5437915"/>
            <a:ext cx="242062" cy="241269"/>
          </a:xfrm>
          <a:custGeom>
            <a:avLst/>
            <a:gdLst>
              <a:gd name="T0" fmla="*/ 0 w 284"/>
              <a:gd name="T1" fmla="*/ 241870 h 284"/>
              <a:gd name="T2" fmla="*/ 483024 w 284"/>
              <a:gd name="T3" fmla="*/ 241870 h 284"/>
              <a:gd name="T4" fmla="*/ 452410 w 284"/>
              <a:gd name="T5" fmla="*/ 235057 h 284"/>
              <a:gd name="T6" fmla="*/ 340158 w 284"/>
              <a:gd name="T7" fmla="*/ 136265 h 284"/>
              <a:gd name="T8" fmla="*/ 452410 w 284"/>
              <a:gd name="T9" fmla="*/ 235057 h 284"/>
              <a:gd name="T10" fmla="*/ 170079 w 284"/>
              <a:gd name="T11" fmla="*/ 371322 h 284"/>
              <a:gd name="T12" fmla="*/ 234709 w 284"/>
              <a:gd name="T13" fmla="*/ 453080 h 284"/>
              <a:gd name="T14" fmla="*/ 251717 w 284"/>
              <a:gd name="T15" fmla="*/ 32363 h 284"/>
              <a:gd name="T16" fmla="*/ 250016 w 284"/>
              <a:gd name="T17" fmla="*/ 141375 h 284"/>
              <a:gd name="T18" fmla="*/ 251717 w 284"/>
              <a:gd name="T19" fmla="*/ 32363 h 284"/>
              <a:gd name="T20" fmla="*/ 387780 w 284"/>
              <a:gd name="T21" fmla="*/ 91979 h 284"/>
              <a:gd name="T22" fmla="*/ 277229 w 284"/>
              <a:gd name="T23" fmla="*/ 35770 h 284"/>
              <a:gd name="T24" fmla="*/ 234709 w 284"/>
              <a:gd name="T25" fmla="*/ 141375 h 284"/>
              <a:gd name="T26" fmla="*/ 233008 w 284"/>
              <a:gd name="T27" fmla="*/ 32363 h 284"/>
              <a:gd name="T28" fmla="*/ 149669 w 284"/>
              <a:gd name="T29" fmla="*/ 122638 h 284"/>
              <a:gd name="T30" fmla="*/ 207496 w 284"/>
              <a:gd name="T31" fmla="*/ 35770 h 284"/>
              <a:gd name="T32" fmla="*/ 158173 w 284"/>
              <a:gd name="T33" fmla="*/ 143078 h 284"/>
              <a:gd name="T34" fmla="*/ 234709 w 284"/>
              <a:gd name="T35" fmla="*/ 235057 h 284"/>
              <a:gd name="T36" fmla="*/ 158173 w 284"/>
              <a:gd name="T37" fmla="*/ 143078 h 284"/>
              <a:gd name="T38" fmla="*/ 234709 w 284"/>
              <a:gd name="T39" fmla="*/ 344069 h 284"/>
              <a:gd name="T40" fmla="*/ 141165 w 284"/>
              <a:gd name="T41" fmla="*/ 250387 h 284"/>
              <a:gd name="T42" fmla="*/ 207496 w 284"/>
              <a:gd name="T43" fmla="*/ 449674 h 284"/>
              <a:gd name="T44" fmla="*/ 154772 w 284"/>
              <a:gd name="T45" fmla="*/ 376431 h 284"/>
              <a:gd name="T46" fmla="*/ 250016 w 284"/>
              <a:gd name="T47" fmla="*/ 453080 h 284"/>
              <a:gd name="T48" fmla="*/ 314646 w 284"/>
              <a:gd name="T49" fmla="*/ 371322 h 284"/>
              <a:gd name="T50" fmla="*/ 250016 w 284"/>
              <a:gd name="T51" fmla="*/ 453080 h 284"/>
              <a:gd name="T52" fmla="*/ 379276 w 284"/>
              <a:gd name="T53" fmla="*/ 401981 h 284"/>
              <a:gd name="T54" fmla="*/ 329953 w 284"/>
              <a:gd name="T55" fmla="*/ 376431 h 284"/>
              <a:gd name="T56" fmla="*/ 250016 w 284"/>
              <a:gd name="T57" fmla="*/ 344069 h 284"/>
              <a:gd name="T58" fmla="*/ 343559 w 284"/>
              <a:gd name="T59" fmla="*/ 250387 h 284"/>
              <a:gd name="T60" fmla="*/ 250016 w 284"/>
              <a:gd name="T61" fmla="*/ 235057 h 284"/>
              <a:gd name="T62" fmla="*/ 326551 w 284"/>
              <a:gd name="T63" fmla="*/ 143078 h 284"/>
              <a:gd name="T64" fmla="*/ 250016 w 284"/>
              <a:gd name="T65" fmla="*/ 235057 h 284"/>
              <a:gd name="T66" fmla="*/ 142866 w 284"/>
              <a:gd name="T67" fmla="*/ 136265 h 284"/>
              <a:gd name="T68" fmla="*/ 32315 w 284"/>
              <a:gd name="T69" fmla="*/ 235057 h 284"/>
              <a:gd name="T70" fmla="*/ 32315 w 284"/>
              <a:gd name="T71" fmla="*/ 250387 h 284"/>
              <a:gd name="T72" fmla="*/ 149669 w 284"/>
              <a:gd name="T73" fmla="*/ 361102 h 284"/>
              <a:gd name="T74" fmla="*/ 32315 w 284"/>
              <a:gd name="T75" fmla="*/ 250387 h 284"/>
              <a:gd name="T76" fmla="*/ 335055 w 284"/>
              <a:gd name="T77" fmla="*/ 361102 h 284"/>
              <a:gd name="T78" fmla="*/ 452410 w 284"/>
              <a:gd name="T79" fmla="*/ 250387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sp>
        <p:nvSpPr>
          <p:cNvPr id="226" name="AutoShape 82"/>
          <p:cNvSpPr>
            <a:spLocks/>
          </p:cNvSpPr>
          <p:nvPr/>
        </p:nvSpPr>
        <p:spPr bwMode="auto">
          <a:xfrm>
            <a:off x="11273752" y="260737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32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81" grpId="0" animBg="1"/>
      <p:bldP spid="188" grpId="0" animBg="1"/>
      <p:bldP spid="195" grpId="0" animBg="1"/>
      <p:bldP spid="213" grpId="0" animBg="1"/>
      <p:bldP spid="214" grpId="0" animBg="1"/>
      <p:bldP spid="221" grpId="0" animBg="1"/>
      <p:bldP spid="2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390" b="9766"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4204379" y="1409475"/>
            <a:ext cx="3745140" cy="3745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2"/>
          <p:cNvSpPr txBox="1"/>
          <p:nvPr/>
        </p:nvSpPr>
        <p:spPr>
          <a:xfrm>
            <a:off x="3466411" y="2589548"/>
            <a:ext cx="5221077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088205"/>
            <a:r>
              <a:rPr lang="zh-CN" altLang="en-US" sz="6000" b="1" dirty="0">
                <a:solidFill>
                  <a:schemeClr val="accent1"/>
                </a:solidFill>
                <a:latin typeface="陈继世-硬笔行书" panose="02010609030101010101" pitchFamily="49" charset="-122"/>
                <a:ea typeface="陈继世-硬笔行书" panose="02010609030101010101" pitchFamily="49" charset="-122"/>
                <a:cs typeface="Open Sans" pitchFamily="34" charset="0"/>
              </a:rPr>
              <a:t>教学内容</a:t>
            </a:r>
          </a:p>
          <a:p>
            <a:pPr algn="ctr"/>
            <a:r>
              <a:rPr lang="en-US" altLang="zh-CN" sz="3000" dirty="0" smtClean="0">
                <a:solidFill>
                  <a:schemeClr val="accent1"/>
                </a:solidFill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TEACHING CONTENT</a:t>
            </a:r>
            <a:endParaRPr lang="en-AU" sz="3000" dirty="0">
              <a:solidFill>
                <a:schemeClr val="accent1"/>
              </a:solidFill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3721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373285" cy="772961"/>
            <a:chOff x="1122030" y="210148"/>
            <a:chExt cx="237328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91" name="Group 4"/>
          <p:cNvGrpSpPr/>
          <p:nvPr/>
        </p:nvGrpSpPr>
        <p:grpSpPr>
          <a:xfrm>
            <a:off x="804994" y="2681335"/>
            <a:ext cx="6348759" cy="1980000"/>
            <a:chOff x="601797" y="3450594"/>
            <a:chExt cx="6348759" cy="1581368"/>
          </a:xfrm>
        </p:grpSpPr>
        <p:sp>
          <p:nvSpPr>
            <p:cNvPr id="92" name="Isosceles Triangle 26"/>
            <p:cNvSpPr/>
            <p:nvPr/>
          </p:nvSpPr>
          <p:spPr>
            <a:xfrm>
              <a:off x="601797" y="3734606"/>
              <a:ext cx="2613015" cy="1297355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3" name="Isosceles Triangle 26"/>
            <p:cNvSpPr/>
            <p:nvPr/>
          </p:nvSpPr>
          <p:spPr>
            <a:xfrm>
              <a:off x="1348946" y="3450594"/>
              <a:ext cx="2613015" cy="1581367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4" name="Isosceles Triangle 26"/>
            <p:cNvSpPr/>
            <p:nvPr/>
          </p:nvSpPr>
          <p:spPr>
            <a:xfrm>
              <a:off x="2096094" y="3822538"/>
              <a:ext cx="2613015" cy="1209424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5" name="Isosceles Triangle 26"/>
            <p:cNvSpPr/>
            <p:nvPr/>
          </p:nvSpPr>
          <p:spPr>
            <a:xfrm>
              <a:off x="2843243" y="4415807"/>
              <a:ext cx="2613015" cy="616154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6" name="Isosceles Triangle 26"/>
            <p:cNvSpPr/>
            <p:nvPr/>
          </p:nvSpPr>
          <p:spPr>
            <a:xfrm>
              <a:off x="3590391" y="4241277"/>
              <a:ext cx="2613015" cy="790685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7" name="Isosceles Triangle 26"/>
            <p:cNvSpPr/>
            <p:nvPr/>
          </p:nvSpPr>
          <p:spPr>
            <a:xfrm>
              <a:off x="4337541" y="4119173"/>
              <a:ext cx="2613015" cy="912789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98" name="Group 11"/>
          <p:cNvGrpSpPr/>
          <p:nvPr/>
        </p:nvGrpSpPr>
        <p:grpSpPr>
          <a:xfrm>
            <a:off x="1938208" y="2289953"/>
            <a:ext cx="346569" cy="523721"/>
            <a:chOff x="813425" y="2176759"/>
            <a:chExt cx="307098" cy="464074"/>
          </a:xfrm>
        </p:grpSpPr>
        <p:sp>
          <p:nvSpPr>
            <p:cNvPr id="99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00" name="TextBox 13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101" name="Group 14"/>
          <p:cNvGrpSpPr/>
          <p:nvPr/>
        </p:nvGrpSpPr>
        <p:grpSpPr>
          <a:xfrm>
            <a:off x="2684562" y="2079380"/>
            <a:ext cx="346569" cy="523721"/>
            <a:chOff x="813425" y="2176759"/>
            <a:chExt cx="307098" cy="464074"/>
          </a:xfrm>
        </p:grpSpPr>
        <p:sp>
          <p:nvSpPr>
            <p:cNvPr id="102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03" name="TextBox 16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104" name="Group 17"/>
          <p:cNvGrpSpPr/>
          <p:nvPr/>
        </p:nvGrpSpPr>
        <p:grpSpPr>
          <a:xfrm>
            <a:off x="3454601" y="2474673"/>
            <a:ext cx="346569" cy="523721"/>
            <a:chOff x="813425" y="2176759"/>
            <a:chExt cx="307098" cy="464074"/>
          </a:xfrm>
        </p:grpSpPr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06" name="TextBox 19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107" name="Group 20"/>
          <p:cNvGrpSpPr/>
          <p:nvPr/>
        </p:nvGrpSpPr>
        <p:grpSpPr>
          <a:xfrm>
            <a:off x="4223490" y="3062418"/>
            <a:ext cx="346569" cy="523721"/>
            <a:chOff x="813425" y="2176759"/>
            <a:chExt cx="307098" cy="464074"/>
          </a:xfrm>
        </p:grpSpPr>
        <p:sp>
          <p:nvSpPr>
            <p:cNvPr id="108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09" name="TextBox 22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110" name="Group 23"/>
          <p:cNvGrpSpPr/>
          <p:nvPr/>
        </p:nvGrpSpPr>
        <p:grpSpPr>
          <a:xfrm>
            <a:off x="4930973" y="2931561"/>
            <a:ext cx="346569" cy="523721"/>
            <a:chOff x="813425" y="2176759"/>
            <a:chExt cx="307098" cy="464074"/>
          </a:xfrm>
        </p:grpSpPr>
        <p:sp>
          <p:nvSpPr>
            <p:cNvPr id="111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12" name="TextBox 25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113" name="Group 26"/>
          <p:cNvGrpSpPr/>
          <p:nvPr/>
        </p:nvGrpSpPr>
        <p:grpSpPr>
          <a:xfrm>
            <a:off x="5673952" y="2767330"/>
            <a:ext cx="346569" cy="523721"/>
            <a:chOff x="813425" y="2176759"/>
            <a:chExt cx="307098" cy="464074"/>
          </a:xfrm>
        </p:grpSpPr>
        <p:sp>
          <p:nvSpPr>
            <p:cNvPr id="114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15" name="TextBox 28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116" name="Group 29"/>
          <p:cNvGrpSpPr/>
          <p:nvPr/>
        </p:nvGrpSpPr>
        <p:grpSpPr>
          <a:xfrm>
            <a:off x="804994" y="5022203"/>
            <a:ext cx="6183463" cy="161711"/>
            <a:chOff x="344560" y="4334808"/>
            <a:chExt cx="6183464" cy="161712"/>
          </a:xfrm>
        </p:grpSpPr>
        <p:grpSp>
          <p:nvGrpSpPr>
            <p:cNvPr id="117" name="Group 30"/>
            <p:cNvGrpSpPr/>
            <p:nvPr/>
          </p:nvGrpSpPr>
          <p:grpSpPr>
            <a:xfrm>
              <a:off x="344560" y="4334808"/>
              <a:ext cx="493947" cy="161712"/>
              <a:chOff x="344560" y="4334808"/>
              <a:chExt cx="493947" cy="161712"/>
            </a:xfrm>
          </p:grpSpPr>
          <p:sp>
            <p:nvSpPr>
              <p:cNvPr id="133" name="Oval 46"/>
              <p:cNvSpPr/>
              <p:nvPr/>
            </p:nvSpPr>
            <p:spPr>
              <a:xfrm>
                <a:off x="344560" y="4340781"/>
                <a:ext cx="141942" cy="141942"/>
              </a:xfrm>
              <a:prstGeom prst="ellipse">
                <a:avLst/>
              </a:prstGeom>
              <a:solidFill>
                <a:schemeClr val="accent1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34" name="Rectangle 1436"/>
              <p:cNvSpPr>
                <a:spLocks noChangeArrowheads="1"/>
              </p:cNvSpPr>
              <p:nvPr/>
            </p:nvSpPr>
            <p:spPr bwMode="auto">
              <a:xfrm>
                <a:off x="541951" y="4334808"/>
                <a:ext cx="296556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T-Shirt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118" name="Group 31"/>
            <p:cNvGrpSpPr/>
            <p:nvPr/>
          </p:nvGrpSpPr>
          <p:grpSpPr>
            <a:xfrm>
              <a:off x="1528317" y="4334808"/>
              <a:ext cx="479520" cy="161712"/>
              <a:chOff x="2044588" y="4334808"/>
              <a:chExt cx="479520" cy="161712"/>
            </a:xfrm>
          </p:grpSpPr>
          <p:sp>
            <p:nvSpPr>
              <p:cNvPr id="131" name="Oval 44"/>
              <p:cNvSpPr/>
              <p:nvPr/>
            </p:nvSpPr>
            <p:spPr>
              <a:xfrm>
                <a:off x="2044588" y="4340781"/>
                <a:ext cx="141942" cy="141942"/>
              </a:xfrm>
              <a:prstGeom prst="ellipse">
                <a:avLst/>
              </a:prstGeom>
              <a:solidFill>
                <a:schemeClr val="accent2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32" name="Rectangle 1436"/>
              <p:cNvSpPr>
                <a:spLocks noChangeArrowheads="1"/>
              </p:cNvSpPr>
              <p:nvPr/>
            </p:nvSpPr>
            <p:spPr bwMode="auto">
              <a:xfrm>
                <a:off x="2241979" y="4334808"/>
                <a:ext cx="282129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Jacket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119" name="Group 32"/>
            <p:cNvGrpSpPr/>
            <p:nvPr/>
          </p:nvGrpSpPr>
          <p:grpSpPr>
            <a:xfrm>
              <a:off x="2712655" y="4334808"/>
              <a:ext cx="450665" cy="161712"/>
              <a:chOff x="3082599" y="4334808"/>
              <a:chExt cx="450665" cy="161712"/>
            </a:xfrm>
          </p:grpSpPr>
          <p:sp>
            <p:nvSpPr>
              <p:cNvPr id="129" name="Oval 42"/>
              <p:cNvSpPr/>
              <p:nvPr/>
            </p:nvSpPr>
            <p:spPr>
              <a:xfrm>
                <a:off x="3082599" y="4340781"/>
                <a:ext cx="141942" cy="141942"/>
              </a:xfrm>
              <a:prstGeom prst="ellipse">
                <a:avLst/>
              </a:prstGeom>
              <a:solidFill>
                <a:schemeClr val="accent3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30" name="Rectangle 1436"/>
              <p:cNvSpPr>
                <a:spLocks noChangeArrowheads="1"/>
              </p:cNvSpPr>
              <p:nvPr/>
            </p:nvSpPr>
            <p:spPr bwMode="auto">
              <a:xfrm>
                <a:off x="3279990" y="4334808"/>
                <a:ext cx="253274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Jeans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120" name="Group 33"/>
            <p:cNvGrpSpPr/>
            <p:nvPr/>
          </p:nvGrpSpPr>
          <p:grpSpPr>
            <a:xfrm>
              <a:off x="3866068" y="4334808"/>
              <a:ext cx="357691" cy="161712"/>
              <a:chOff x="4417443" y="4334808"/>
              <a:chExt cx="357691" cy="161712"/>
            </a:xfrm>
          </p:grpSpPr>
          <p:sp>
            <p:nvSpPr>
              <p:cNvPr id="127" name="Oval 40"/>
              <p:cNvSpPr/>
              <p:nvPr/>
            </p:nvSpPr>
            <p:spPr>
              <a:xfrm>
                <a:off x="4417443" y="4340781"/>
                <a:ext cx="141942" cy="141942"/>
              </a:xfrm>
              <a:prstGeom prst="ellipse">
                <a:avLst/>
              </a:prstGeom>
              <a:solidFill>
                <a:schemeClr val="accent4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28" name="Rectangle 1436"/>
              <p:cNvSpPr>
                <a:spLocks noChangeArrowheads="1"/>
              </p:cNvSpPr>
              <p:nvPr/>
            </p:nvSpPr>
            <p:spPr bwMode="auto">
              <a:xfrm>
                <a:off x="4614834" y="4334808"/>
                <a:ext cx="160300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Cap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121" name="Group 34"/>
            <p:cNvGrpSpPr/>
            <p:nvPr/>
          </p:nvGrpSpPr>
          <p:grpSpPr>
            <a:xfrm>
              <a:off x="6003620" y="4334808"/>
              <a:ext cx="524404" cy="161712"/>
              <a:chOff x="6003620" y="4334808"/>
              <a:chExt cx="524404" cy="161712"/>
            </a:xfrm>
          </p:grpSpPr>
          <p:sp>
            <p:nvSpPr>
              <p:cNvPr id="125" name="Oval 38"/>
              <p:cNvSpPr/>
              <p:nvPr/>
            </p:nvSpPr>
            <p:spPr>
              <a:xfrm>
                <a:off x="6003620" y="4340781"/>
                <a:ext cx="141942" cy="141942"/>
              </a:xfrm>
              <a:prstGeom prst="ellipse">
                <a:avLst/>
              </a:prstGeom>
              <a:solidFill>
                <a:schemeClr val="accent6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26" name="Rectangle 1436"/>
              <p:cNvSpPr>
                <a:spLocks noChangeArrowheads="1"/>
              </p:cNvSpPr>
              <p:nvPr/>
            </p:nvSpPr>
            <p:spPr bwMode="auto">
              <a:xfrm>
                <a:off x="6201011" y="4334808"/>
                <a:ext cx="327013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Apparel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122" name="Group 35"/>
            <p:cNvGrpSpPr/>
            <p:nvPr/>
          </p:nvGrpSpPr>
          <p:grpSpPr>
            <a:xfrm>
              <a:off x="4853616" y="4334808"/>
              <a:ext cx="453871" cy="161712"/>
              <a:chOff x="5184072" y="4334808"/>
              <a:chExt cx="453871" cy="161712"/>
            </a:xfrm>
          </p:grpSpPr>
          <p:sp>
            <p:nvSpPr>
              <p:cNvPr id="123" name="Oval 36"/>
              <p:cNvSpPr/>
              <p:nvPr/>
            </p:nvSpPr>
            <p:spPr>
              <a:xfrm>
                <a:off x="5184072" y="4340781"/>
                <a:ext cx="141942" cy="141942"/>
              </a:xfrm>
              <a:prstGeom prst="ellipse">
                <a:avLst/>
              </a:prstGeom>
              <a:solidFill>
                <a:schemeClr val="accent5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24" name="Rectangle 1436"/>
              <p:cNvSpPr>
                <a:spLocks noChangeArrowheads="1"/>
              </p:cNvSpPr>
              <p:nvPr/>
            </p:nvSpPr>
            <p:spPr bwMode="auto">
              <a:xfrm>
                <a:off x="5381463" y="4334808"/>
                <a:ext cx="256480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Shoes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</p:grpSp>
      <p:sp>
        <p:nvSpPr>
          <p:cNvPr id="135" name="TextBox 48"/>
          <p:cNvSpPr txBox="1"/>
          <p:nvPr/>
        </p:nvSpPr>
        <p:spPr>
          <a:xfrm>
            <a:off x="7503887" y="2184732"/>
            <a:ext cx="3903213" cy="2067677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pc="400" dirty="0">
                <a:latin typeface="+mn-ea"/>
              </a:rPr>
              <a:t>你的标题</a:t>
            </a:r>
            <a:endParaRPr lang="en-US" altLang="zh-CN" sz="2000" b="1" spc="400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id-ID" sz="1100" b="1" spc="400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详细内容</a:t>
            </a:r>
            <a:r>
              <a:rPr lang="en-US" altLang="zh-CN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……</a:t>
            </a: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点击输入本栏的具体文字，简明扼要的说明分项内容，此为概念图解。</a:t>
            </a:r>
            <a:endParaRPr lang="en-US" altLang="zh-CN" sz="1100" spc="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en-US" sz="1100" spc="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详细内容</a:t>
            </a:r>
            <a:r>
              <a:rPr lang="en-US" altLang="zh-CN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……</a:t>
            </a: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点击输入本栏的具体文字，简明扼要的说明分项内容，此为概念图解。</a:t>
            </a:r>
            <a:endParaRPr lang="en-US" sz="1100" spc="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6" name="Rectangle 49"/>
          <p:cNvSpPr/>
          <p:nvPr/>
        </p:nvSpPr>
        <p:spPr>
          <a:xfrm>
            <a:off x="7592039" y="5084976"/>
            <a:ext cx="720000" cy="504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37" name="Rectangle 50"/>
          <p:cNvSpPr/>
          <p:nvPr/>
        </p:nvSpPr>
        <p:spPr>
          <a:xfrm>
            <a:off x="8323561" y="5084976"/>
            <a:ext cx="720000" cy="50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38" name="Rectangle 51"/>
          <p:cNvSpPr/>
          <p:nvPr/>
        </p:nvSpPr>
        <p:spPr>
          <a:xfrm>
            <a:off x="9040565" y="5084976"/>
            <a:ext cx="720000" cy="50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39" name="Rectangle 52"/>
          <p:cNvSpPr/>
          <p:nvPr/>
        </p:nvSpPr>
        <p:spPr>
          <a:xfrm>
            <a:off x="9757569" y="5084976"/>
            <a:ext cx="720000" cy="504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40" name="Rectangle 53"/>
          <p:cNvSpPr/>
          <p:nvPr/>
        </p:nvSpPr>
        <p:spPr>
          <a:xfrm>
            <a:off x="10481765" y="5086651"/>
            <a:ext cx="720000" cy="504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760870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5" grpId="0"/>
      <p:bldP spid="136" grpId="0" animBg="1"/>
      <p:bldP spid="137" grpId="0" animBg="1"/>
      <p:bldP spid="138" grpId="0" animBg="1"/>
      <p:bldP spid="139" grpId="0" animBg="1"/>
      <p:bldP spid="1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373285" cy="772961"/>
            <a:chOff x="1122030" y="210148"/>
            <a:chExt cx="237328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602473" y="2079302"/>
            <a:ext cx="2179356" cy="3678653"/>
            <a:chOff x="8602473" y="2079302"/>
            <a:chExt cx="2179356" cy="3678653"/>
          </a:xfrm>
        </p:grpSpPr>
        <p:sp>
          <p:nvSpPr>
            <p:cNvPr id="32" name="Hexagon 59"/>
            <p:cNvSpPr/>
            <p:nvPr/>
          </p:nvSpPr>
          <p:spPr>
            <a:xfrm rot="5400000">
              <a:off x="8637843" y="2224760"/>
              <a:ext cx="2109160" cy="1818243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9" name="Shape 2787"/>
            <p:cNvSpPr/>
            <p:nvPr/>
          </p:nvSpPr>
          <p:spPr>
            <a:xfrm>
              <a:off x="9367592" y="2808819"/>
              <a:ext cx="649661" cy="650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3" name="TextBox 70"/>
            <p:cNvSpPr txBox="1"/>
            <p:nvPr/>
          </p:nvSpPr>
          <p:spPr>
            <a:xfrm>
              <a:off x="9237598" y="4379839"/>
              <a:ext cx="942886" cy="3077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LAUNCH</a:t>
              </a:r>
            </a:p>
          </p:txBody>
        </p:sp>
        <p:sp>
          <p:nvSpPr>
            <p:cNvPr id="44" name="Subtitle 2"/>
            <p:cNvSpPr txBox="1">
              <a:spLocks/>
            </p:cNvSpPr>
            <p:nvPr/>
          </p:nvSpPr>
          <p:spPr>
            <a:xfrm>
              <a:off x="8602473" y="4724819"/>
              <a:ext cx="2179356" cy="1033136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21649" y="2079302"/>
            <a:ext cx="2179356" cy="3678653"/>
            <a:chOff x="6221649" y="2079302"/>
            <a:chExt cx="2179356" cy="3678653"/>
          </a:xfrm>
        </p:grpSpPr>
        <p:sp>
          <p:nvSpPr>
            <p:cNvPr id="33" name="Hexagon 60"/>
            <p:cNvSpPr/>
            <p:nvPr/>
          </p:nvSpPr>
          <p:spPr>
            <a:xfrm rot="5400000">
              <a:off x="6256928" y="2224760"/>
              <a:ext cx="2109160" cy="1818243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8" name="Shape 2783"/>
            <p:cNvSpPr/>
            <p:nvPr/>
          </p:nvSpPr>
          <p:spPr>
            <a:xfrm>
              <a:off x="6986476" y="2853172"/>
              <a:ext cx="650064" cy="5614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855"/>
                  </a:moveTo>
                  <a:lnTo>
                    <a:pt x="1633" y="10800"/>
                  </a:lnTo>
                  <a:lnTo>
                    <a:pt x="4615" y="9156"/>
                  </a:lnTo>
                  <a:lnTo>
                    <a:pt x="10589" y="12450"/>
                  </a:lnTo>
                  <a:lnTo>
                    <a:pt x="10591" y="12446"/>
                  </a:lnTo>
                  <a:cubicBezTo>
                    <a:pt x="10654" y="12482"/>
                    <a:pt x="10724" y="12505"/>
                    <a:pt x="10800" y="12505"/>
                  </a:cubicBezTo>
                  <a:cubicBezTo>
                    <a:pt x="10876" y="12505"/>
                    <a:pt x="10946" y="12482"/>
                    <a:pt x="11009" y="12446"/>
                  </a:cubicBezTo>
                  <a:lnTo>
                    <a:pt x="11011" y="12450"/>
                  </a:lnTo>
                  <a:lnTo>
                    <a:pt x="16985" y="9156"/>
                  </a:lnTo>
                  <a:lnTo>
                    <a:pt x="19967" y="10800"/>
                  </a:lnTo>
                  <a:cubicBezTo>
                    <a:pt x="19967" y="10800"/>
                    <a:pt x="10800" y="15855"/>
                    <a:pt x="10800" y="15855"/>
                  </a:cubicBezTo>
                  <a:close/>
                  <a:moveTo>
                    <a:pt x="19967" y="15347"/>
                  </a:moveTo>
                  <a:lnTo>
                    <a:pt x="10800" y="20402"/>
                  </a:lnTo>
                  <a:lnTo>
                    <a:pt x="1633" y="15347"/>
                  </a:lnTo>
                  <a:lnTo>
                    <a:pt x="4615" y="13703"/>
                  </a:lnTo>
                  <a:lnTo>
                    <a:pt x="10589" y="16997"/>
                  </a:lnTo>
                  <a:lnTo>
                    <a:pt x="10591" y="16994"/>
                  </a:lnTo>
                  <a:cubicBezTo>
                    <a:pt x="10654" y="17029"/>
                    <a:pt x="10724" y="17053"/>
                    <a:pt x="10800" y="17053"/>
                  </a:cubicBezTo>
                  <a:cubicBezTo>
                    <a:pt x="10876" y="17053"/>
                    <a:pt x="10946" y="17029"/>
                    <a:pt x="11009" y="16994"/>
                  </a:cubicBezTo>
                  <a:lnTo>
                    <a:pt x="11011" y="16997"/>
                  </a:lnTo>
                  <a:lnTo>
                    <a:pt x="16985" y="13703"/>
                  </a:lnTo>
                  <a:cubicBezTo>
                    <a:pt x="16985" y="13703"/>
                    <a:pt x="19967" y="15347"/>
                    <a:pt x="19967" y="15347"/>
                  </a:cubicBezTo>
                  <a:close/>
                  <a:moveTo>
                    <a:pt x="1633" y="6253"/>
                  </a:moveTo>
                  <a:lnTo>
                    <a:pt x="10800" y="1198"/>
                  </a:lnTo>
                  <a:lnTo>
                    <a:pt x="19967" y="6253"/>
                  </a:lnTo>
                  <a:lnTo>
                    <a:pt x="10800" y="11307"/>
                  </a:lnTo>
                  <a:cubicBezTo>
                    <a:pt x="10800" y="11307"/>
                    <a:pt x="1633" y="6253"/>
                    <a:pt x="1633" y="6253"/>
                  </a:cubicBezTo>
                  <a:close/>
                  <a:moveTo>
                    <a:pt x="21600" y="10800"/>
                  </a:moveTo>
                  <a:cubicBezTo>
                    <a:pt x="21600" y="10574"/>
                    <a:pt x="21484" y="10383"/>
                    <a:pt x="21319" y="10290"/>
                  </a:cubicBezTo>
                  <a:lnTo>
                    <a:pt x="21320" y="10287"/>
                  </a:lnTo>
                  <a:lnTo>
                    <a:pt x="18127" y="8526"/>
                  </a:lnTo>
                  <a:lnTo>
                    <a:pt x="21320" y="6766"/>
                  </a:lnTo>
                  <a:lnTo>
                    <a:pt x="21319" y="6762"/>
                  </a:lnTo>
                  <a:cubicBezTo>
                    <a:pt x="21484" y="6671"/>
                    <a:pt x="21600" y="6479"/>
                    <a:pt x="21600" y="6253"/>
                  </a:cubicBezTo>
                  <a:cubicBezTo>
                    <a:pt x="21600" y="6027"/>
                    <a:pt x="21484" y="5835"/>
                    <a:pt x="21319" y="5743"/>
                  </a:cubicBezTo>
                  <a:lnTo>
                    <a:pt x="21320" y="5740"/>
                  </a:lnTo>
                  <a:lnTo>
                    <a:pt x="11011" y="56"/>
                  </a:lnTo>
                  <a:lnTo>
                    <a:pt x="11009" y="59"/>
                  </a:lnTo>
                  <a:cubicBezTo>
                    <a:pt x="10946" y="23"/>
                    <a:pt x="10876" y="0"/>
                    <a:pt x="10800" y="0"/>
                  </a:cubicBezTo>
                  <a:cubicBezTo>
                    <a:pt x="10724" y="0"/>
                    <a:pt x="10654" y="23"/>
                    <a:pt x="10591" y="59"/>
                  </a:cubicBezTo>
                  <a:lnTo>
                    <a:pt x="10589" y="56"/>
                  </a:lnTo>
                  <a:lnTo>
                    <a:pt x="280" y="5740"/>
                  </a:lnTo>
                  <a:lnTo>
                    <a:pt x="281" y="5743"/>
                  </a:lnTo>
                  <a:cubicBezTo>
                    <a:pt x="116" y="5835"/>
                    <a:pt x="0" y="6027"/>
                    <a:pt x="0" y="6253"/>
                  </a:cubicBezTo>
                  <a:cubicBezTo>
                    <a:pt x="0" y="6479"/>
                    <a:pt x="116" y="6671"/>
                    <a:pt x="281" y="6762"/>
                  </a:cubicBezTo>
                  <a:lnTo>
                    <a:pt x="280" y="6766"/>
                  </a:lnTo>
                  <a:lnTo>
                    <a:pt x="3473" y="8526"/>
                  </a:lnTo>
                  <a:lnTo>
                    <a:pt x="280" y="10287"/>
                  </a:lnTo>
                  <a:lnTo>
                    <a:pt x="281" y="10290"/>
                  </a:lnTo>
                  <a:cubicBezTo>
                    <a:pt x="116" y="10383"/>
                    <a:pt x="0" y="10574"/>
                    <a:pt x="0" y="10800"/>
                  </a:cubicBezTo>
                  <a:cubicBezTo>
                    <a:pt x="0" y="11026"/>
                    <a:pt x="116" y="11218"/>
                    <a:pt x="281" y="11310"/>
                  </a:cubicBezTo>
                  <a:lnTo>
                    <a:pt x="280" y="11313"/>
                  </a:lnTo>
                  <a:lnTo>
                    <a:pt x="3473" y="13074"/>
                  </a:lnTo>
                  <a:lnTo>
                    <a:pt x="280" y="14834"/>
                  </a:lnTo>
                  <a:lnTo>
                    <a:pt x="281" y="14838"/>
                  </a:lnTo>
                  <a:cubicBezTo>
                    <a:pt x="116" y="14930"/>
                    <a:pt x="0" y="15121"/>
                    <a:pt x="0" y="15347"/>
                  </a:cubicBezTo>
                  <a:cubicBezTo>
                    <a:pt x="0" y="15574"/>
                    <a:pt x="116" y="15765"/>
                    <a:pt x="281" y="15857"/>
                  </a:cubicBezTo>
                  <a:lnTo>
                    <a:pt x="280" y="15860"/>
                  </a:lnTo>
                  <a:lnTo>
                    <a:pt x="10589" y="21544"/>
                  </a:lnTo>
                  <a:lnTo>
                    <a:pt x="10591" y="21541"/>
                  </a:lnTo>
                  <a:cubicBezTo>
                    <a:pt x="10654" y="21577"/>
                    <a:pt x="10724" y="21600"/>
                    <a:pt x="10800" y="21600"/>
                  </a:cubicBezTo>
                  <a:cubicBezTo>
                    <a:pt x="10876" y="21600"/>
                    <a:pt x="10946" y="21577"/>
                    <a:pt x="11009" y="21541"/>
                  </a:cubicBezTo>
                  <a:lnTo>
                    <a:pt x="11011" y="21544"/>
                  </a:lnTo>
                  <a:lnTo>
                    <a:pt x="21320" y="15860"/>
                  </a:lnTo>
                  <a:lnTo>
                    <a:pt x="21319" y="15857"/>
                  </a:lnTo>
                  <a:cubicBezTo>
                    <a:pt x="21484" y="15765"/>
                    <a:pt x="21600" y="15574"/>
                    <a:pt x="21600" y="15347"/>
                  </a:cubicBezTo>
                  <a:cubicBezTo>
                    <a:pt x="21600" y="15121"/>
                    <a:pt x="21484" y="14930"/>
                    <a:pt x="21319" y="14838"/>
                  </a:cubicBezTo>
                  <a:lnTo>
                    <a:pt x="21320" y="14834"/>
                  </a:lnTo>
                  <a:lnTo>
                    <a:pt x="18127" y="13074"/>
                  </a:lnTo>
                  <a:lnTo>
                    <a:pt x="21320" y="11313"/>
                  </a:lnTo>
                  <a:lnTo>
                    <a:pt x="21319" y="11310"/>
                  </a:lnTo>
                  <a:cubicBezTo>
                    <a:pt x="21484" y="11218"/>
                    <a:pt x="21600" y="11026"/>
                    <a:pt x="21600" y="1080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1" name="TextBox 68"/>
            <p:cNvSpPr txBox="1"/>
            <p:nvPr/>
          </p:nvSpPr>
          <p:spPr>
            <a:xfrm>
              <a:off x="6798613" y="4379839"/>
              <a:ext cx="1025794" cy="3077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LAYOUTS</a:t>
              </a:r>
            </a:p>
          </p:txBody>
        </p:sp>
        <p:sp>
          <p:nvSpPr>
            <p:cNvPr id="45" name="Subtitle 2"/>
            <p:cNvSpPr txBox="1">
              <a:spLocks/>
            </p:cNvSpPr>
            <p:nvPr/>
          </p:nvSpPr>
          <p:spPr>
            <a:xfrm>
              <a:off x="6221649" y="4724819"/>
              <a:ext cx="2179356" cy="1033136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40826" y="2079302"/>
            <a:ext cx="2179356" cy="3678653"/>
            <a:chOff x="3840826" y="2079302"/>
            <a:chExt cx="2179356" cy="3678653"/>
          </a:xfrm>
        </p:grpSpPr>
        <p:sp>
          <p:nvSpPr>
            <p:cNvPr id="34" name="Hexagon 61"/>
            <p:cNvSpPr/>
            <p:nvPr/>
          </p:nvSpPr>
          <p:spPr>
            <a:xfrm rot="5400000">
              <a:off x="3876015" y="2224760"/>
              <a:ext cx="2109160" cy="1818243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7" name="Shape 2688"/>
            <p:cNvSpPr/>
            <p:nvPr/>
          </p:nvSpPr>
          <p:spPr>
            <a:xfrm>
              <a:off x="4605563" y="2808849"/>
              <a:ext cx="650064" cy="650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0309"/>
                  </a:moveTo>
                  <a:cubicBezTo>
                    <a:pt x="20618" y="10851"/>
                    <a:pt x="20178" y="11291"/>
                    <a:pt x="19636" y="11291"/>
                  </a:cubicBezTo>
                  <a:lnTo>
                    <a:pt x="19636" y="7364"/>
                  </a:lnTo>
                  <a:cubicBezTo>
                    <a:pt x="20178" y="7364"/>
                    <a:pt x="20618" y="7804"/>
                    <a:pt x="20618" y="8345"/>
                  </a:cubicBezTo>
                  <a:cubicBezTo>
                    <a:pt x="20618" y="8345"/>
                    <a:pt x="20618" y="10309"/>
                    <a:pt x="20618" y="10309"/>
                  </a:cubicBezTo>
                  <a:close/>
                  <a:moveTo>
                    <a:pt x="18655" y="17182"/>
                  </a:moveTo>
                  <a:cubicBezTo>
                    <a:pt x="18655" y="17453"/>
                    <a:pt x="18434" y="17673"/>
                    <a:pt x="18164" y="17673"/>
                  </a:cubicBezTo>
                  <a:cubicBezTo>
                    <a:pt x="17893" y="17673"/>
                    <a:pt x="17673" y="17453"/>
                    <a:pt x="17673" y="17182"/>
                  </a:cubicBezTo>
                  <a:lnTo>
                    <a:pt x="17673" y="1473"/>
                  </a:lnTo>
                  <a:cubicBezTo>
                    <a:pt x="17673" y="1202"/>
                    <a:pt x="17893" y="982"/>
                    <a:pt x="18164" y="982"/>
                  </a:cubicBezTo>
                  <a:cubicBezTo>
                    <a:pt x="18434" y="982"/>
                    <a:pt x="18655" y="1202"/>
                    <a:pt x="18655" y="1473"/>
                  </a:cubicBezTo>
                  <a:cubicBezTo>
                    <a:pt x="18655" y="1473"/>
                    <a:pt x="18655" y="17182"/>
                    <a:pt x="18655" y="17182"/>
                  </a:cubicBezTo>
                  <a:close/>
                  <a:moveTo>
                    <a:pt x="16691" y="15788"/>
                  </a:moveTo>
                  <a:lnTo>
                    <a:pt x="2945" y="11745"/>
                  </a:lnTo>
                  <a:lnTo>
                    <a:pt x="2945" y="6910"/>
                  </a:lnTo>
                  <a:lnTo>
                    <a:pt x="16691" y="2867"/>
                  </a:lnTo>
                  <a:cubicBezTo>
                    <a:pt x="16691" y="2867"/>
                    <a:pt x="16691" y="15788"/>
                    <a:pt x="16691" y="15788"/>
                  </a:cubicBezTo>
                  <a:close/>
                  <a:moveTo>
                    <a:pt x="8251" y="18655"/>
                  </a:moveTo>
                  <a:lnTo>
                    <a:pt x="5357" y="18655"/>
                  </a:lnTo>
                  <a:lnTo>
                    <a:pt x="4126" y="13116"/>
                  </a:lnTo>
                  <a:lnTo>
                    <a:pt x="7167" y="14010"/>
                  </a:lnTo>
                  <a:cubicBezTo>
                    <a:pt x="7167" y="14010"/>
                    <a:pt x="8251" y="18655"/>
                    <a:pt x="8251" y="18655"/>
                  </a:cubicBezTo>
                  <a:close/>
                  <a:moveTo>
                    <a:pt x="8709" y="20618"/>
                  </a:moveTo>
                  <a:lnTo>
                    <a:pt x="5794" y="20618"/>
                  </a:lnTo>
                  <a:lnTo>
                    <a:pt x="5576" y="19636"/>
                  </a:lnTo>
                  <a:lnTo>
                    <a:pt x="8479" y="19636"/>
                  </a:lnTo>
                  <a:cubicBezTo>
                    <a:pt x="8479" y="19636"/>
                    <a:pt x="8709" y="20618"/>
                    <a:pt x="8709" y="20618"/>
                  </a:cubicBezTo>
                  <a:close/>
                  <a:moveTo>
                    <a:pt x="1964" y="11782"/>
                  </a:moveTo>
                  <a:lnTo>
                    <a:pt x="982" y="11782"/>
                  </a:lnTo>
                  <a:lnTo>
                    <a:pt x="982" y="6873"/>
                  </a:lnTo>
                  <a:lnTo>
                    <a:pt x="1964" y="6873"/>
                  </a:lnTo>
                  <a:cubicBezTo>
                    <a:pt x="1964" y="6873"/>
                    <a:pt x="1964" y="11782"/>
                    <a:pt x="1964" y="11782"/>
                  </a:cubicBezTo>
                  <a:close/>
                  <a:moveTo>
                    <a:pt x="19636" y="6382"/>
                  </a:moveTo>
                  <a:lnTo>
                    <a:pt x="19636" y="1473"/>
                  </a:lnTo>
                  <a:cubicBezTo>
                    <a:pt x="19636" y="659"/>
                    <a:pt x="18977" y="0"/>
                    <a:pt x="18164" y="0"/>
                  </a:cubicBezTo>
                  <a:cubicBezTo>
                    <a:pt x="17350" y="0"/>
                    <a:pt x="16691" y="659"/>
                    <a:pt x="16691" y="1473"/>
                  </a:cubicBezTo>
                  <a:lnTo>
                    <a:pt x="16691" y="1844"/>
                  </a:lnTo>
                  <a:lnTo>
                    <a:pt x="2459" y="6029"/>
                  </a:lnTo>
                  <a:cubicBezTo>
                    <a:pt x="2313" y="5944"/>
                    <a:pt x="2145" y="5891"/>
                    <a:pt x="1964" y="5891"/>
                  </a:cubicBezTo>
                  <a:lnTo>
                    <a:pt x="982" y="5891"/>
                  </a:lnTo>
                  <a:cubicBezTo>
                    <a:pt x="440" y="5891"/>
                    <a:pt x="0" y="6331"/>
                    <a:pt x="0" y="6873"/>
                  </a:cubicBezTo>
                  <a:lnTo>
                    <a:pt x="0" y="11782"/>
                  </a:lnTo>
                  <a:cubicBezTo>
                    <a:pt x="0" y="12324"/>
                    <a:pt x="440" y="12764"/>
                    <a:pt x="982" y="12764"/>
                  </a:cubicBezTo>
                  <a:lnTo>
                    <a:pt x="1964" y="12764"/>
                  </a:lnTo>
                  <a:cubicBezTo>
                    <a:pt x="2145" y="12764"/>
                    <a:pt x="2313" y="12711"/>
                    <a:pt x="2458" y="12626"/>
                  </a:cubicBezTo>
                  <a:lnTo>
                    <a:pt x="3050" y="12799"/>
                  </a:lnTo>
                  <a:lnTo>
                    <a:pt x="4921" y="21216"/>
                  </a:lnTo>
                  <a:lnTo>
                    <a:pt x="4930" y="21214"/>
                  </a:lnTo>
                  <a:cubicBezTo>
                    <a:pt x="4979" y="21433"/>
                    <a:pt x="5166" y="21600"/>
                    <a:pt x="5400" y="21600"/>
                  </a:cubicBezTo>
                  <a:lnTo>
                    <a:pt x="9327" y="21600"/>
                  </a:lnTo>
                  <a:cubicBezTo>
                    <a:pt x="9598" y="21600"/>
                    <a:pt x="9818" y="21381"/>
                    <a:pt x="9818" y="21109"/>
                  </a:cubicBezTo>
                  <a:cubicBezTo>
                    <a:pt x="9818" y="21072"/>
                    <a:pt x="9805" y="21039"/>
                    <a:pt x="9797" y="21005"/>
                  </a:cubicBezTo>
                  <a:lnTo>
                    <a:pt x="9806" y="21003"/>
                  </a:lnTo>
                  <a:lnTo>
                    <a:pt x="8249" y="14329"/>
                  </a:lnTo>
                  <a:lnTo>
                    <a:pt x="16691" y="16811"/>
                  </a:lnTo>
                  <a:lnTo>
                    <a:pt x="16691" y="17182"/>
                  </a:lnTo>
                  <a:cubicBezTo>
                    <a:pt x="16691" y="17995"/>
                    <a:pt x="17350" y="18655"/>
                    <a:pt x="18164" y="18655"/>
                  </a:cubicBezTo>
                  <a:cubicBezTo>
                    <a:pt x="18977" y="18655"/>
                    <a:pt x="19636" y="17995"/>
                    <a:pt x="19636" y="17182"/>
                  </a:cubicBezTo>
                  <a:lnTo>
                    <a:pt x="19636" y="12273"/>
                  </a:lnTo>
                  <a:cubicBezTo>
                    <a:pt x="20721" y="12273"/>
                    <a:pt x="21600" y="11394"/>
                    <a:pt x="21600" y="10309"/>
                  </a:cubicBezTo>
                  <a:lnTo>
                    <a:pt x="21600" y="8345"/>
                  </a:lnTo>
                  <a:cubicBezTo>
                    <a:pt x="21600" y="7261"/>
                    <a:pt x="20721" y="6382"/>
                    <a:pt x="19636" y="6382"/>
                  </a:cubicBez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0" name="TextBox 67"/>
            <p:cNvSpPr txBox="1"/>
            <p:nvPr/>
          </p:nvSpPr>
          <p:spPr>
            <a:xfrm>
              <a:off x="4225679" y="4396274"/>
              <a:ext cx="1412566" cy="3077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ADVERTISING</a:t>
              </a:r>
            </a:p>
          </p:txBody>
        </p:sp>
        <p:sp>
          <p:nvSpPr>
            <p:cNvPr id="46" name="Subtitle 2"/>
            <p:cNvSpPr txBox="1">
              <a:spLocks/>
            </p:cNvSpPr>
            <p:nvPr/>
          </p:nvSpPr>
          <p:spPr>
            <a:xfrm>
              <a:off x="3840826" y="4724819"/>
              <a:ext cx="2179356" cy="1033136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60003" y="2079302"/>
            <a:ext cx="2179356" cy="3678653"/>
            <a:chOff x="1460003" y="2079302"/>
            <a:chExt cx="2179356" cy="3678653"/>
          </a:xfrm>
        </p:grpSpPr>
        <p:sp>
          <p:nvSpPr>
            <p:cNvPr id="35" name="Hexagon 62"/>
            <p:cNvSpPr/>
            <p:nvPr/>
          </p:nvSpPr>
          <p:spPr>
            <a:xfrm rot="5400000">
              <a:off x="1495100" y="2224760"/>
              <a:ext cx="2109160" cy="1818243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6" name="Shape 2641"/>
            <p:cNvSpPr/>
            <p:nvPr/>
          </p:nvSpPr>
          <p:spPr>
            <a:xfrm>
              <a:off x="2224649" y="2927043"/>
              <a:ext cx="650065" cy="413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6606"/>
                  </a:moveTo>
                  <a:lnTo>
                    <a:pt x="16691" y="14138"/>
                  </a:lnTo>
                  <a:lnTo>
                    <a:pt x="16691" y="7462"/>
                  </a:lnTo>
                  <a:lnTo>
                    <a:pt x="20618" y="4994"/>
                  </a:lnTo>
                  <a:cubicBezTo>
                    <a:pt x="20618" y="4994"/>
                    <a:pt x="20618" y="16606"/>
                    <a:pt x="20618" y="16606"/>
                  </a:cubicBezTo>
                  <a:close/>
                  <a:moveTo>
                    <a:pt x="21109" y="3086"/>
                  </a:moveTo>
                  <a:cubicBezTo>
                    <a:pt x="21030" y="3086"/>
                    <a:pt x="20958" y="3122"/>
                    <a:pt x="20892" y="3174"/>
                  </a:cubicBezTo>
                  <a:lnTo>
                    <a:pt x="20890" y="3167"/>
                  </a:lnTo>
                  <a:lnTo>
                    <a:pt x="16018" y="6229"/>
                  </a:lnTo>
                  <a:cubicBezTo>
                    <a:pt x="16013" y="6233"/>
                    <a:pt x="16008" y="6235"/>
                    <a:pt x="16003" y="6239"/>
                  </a:cubicBezTo>
                  <a:lnTo>
                    <a:pt x="15980" y="6252"/>
                  </a:lnTo>
                  <a:lnTo>
                    <a:pt x="15983" y="6260"/>
                  </a:lnTo>
                  <a:cubicBezTo>
                    <a:pt x="15822" y="6387"/>
                    <a:pt x="15709" y="6641"/>
                    <a:pt x="15709" y="6943"/>
                  </a:cubicBezTo>
                  <a:lnTo>
                    <a:pt x="15709" y="14657"/>
                  </a:lnTo>
                  <a:cubicBezTo>
                    <a:pt x="15709" y="14959"/>
                    <a:pt x="15822" y="15213"/>
                    <a:pt x="15983" y="15340"/>
                  </a:cubicBezTo>
                  <a:lnTo>
                    <a:pt x="15980" y="15347"/>
                  </a:lnTo>
                  <a:lnTo>
                    <a:pt x="16002" y="15360"/>
                  </a:lnTo>
                  <a:cubicBezTo>
                    <a:pt x="16008" y="15365"/>
                    <a:pt x="16013" y="15368"/>
                    <a:pt x="16018" y="15371"/>
                  </a:cubicBezTo>
                  <a:lnTo>
                    <a:pt x="20890" y="18433"/>
                  </a:lnTo>
                  <a:lnTo>
                    <a:pt x="20892" y="18426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69"/>
                    <a:pt x="21600" y="17743"/>
                  </a:cubicBezTo>
                  <a:lnTo>
                    <a:pt x="21600" y="3857"/>
                  </a:lnTo>
                  <a:cubicBezTo>
                    <a:pt x="21600" y="3431"/>
                    <a:pt x="21380" y="3086"/>
                    <a:pt x="21109" y="3086"/>
                  </a:cubicBezTo>
                  <a:moveTo>
                    <a:pt x="13745" y="18514"/>
                  </a:moveTo>
                  <a:cubicBezTo>
                    <a:pt x="13745" y="19367"/>
                    <a:pt x="13306" y="20057"/>
                    <a:pt x="12764" y="20057"/>
                  </a:cubicBez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982" y="3086"/>
                  </a:lnTo>
                  <a:cubicBezTo>
                    <a:pt x="982" y="2233"/>
                    <a:pt x="1422" y="1543"/>
                    <a:pt x="1964" y="1543"/>
                  </a:cubicBezTo>
                  <a:lnTo>
                    <a:pt x="12764" y="1543"/>
                  </a:lnTo>
                  <a:cubicBezTo>
                    <a:pt x="13306" y="1543"/>
                    <a:pt x="13745" y="2233"/>
                    <a:pt x="13745" y="3086"/>
                  </a:cubicBezTo>
                  <a:cubicBezTo>
                    <a:pt x="13745" y="3086"/>
                    <a:pt x="13745" y="18514"/>
                    <a:pt x="13745" y="18514"/>
                  </a:cubicBezTo>
                  <a:close/>
                  <a:moveTo>
                    <a:pt x="12764" y="0"/>
                  </a:move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2764" y="21600"/>
                  </a:lnTo>
                  <a:cubicBezTo>
                    <a:pt x="13848" y="21600"/>
                    <a:pt x="14727" y="20219"/>
                    <a:pt x="14727" y="18514"/>
                  </a:cubicBezTo>
                  <a:lnTo>
                    <a:pt x="14727" y="3086"/>
                  </a:lnTo>
                  <a:cubicBezTo>
                    <a:pt x="14727" y="1382"/>
                    <a:pt x="13848" y="0"/>
                    <a:pt x="12764" y="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2" name="TextBox 69"/>
            <p:cNvSpPr txBox="1"/>
            <p:nvPr/>
          </p:nvSpPr>
          <p:spPr>
            <a:xfrm>
              <a:off x="2179796" y="4379839"/>
              <a:ext cx="744114" cy="3077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VIDEO</a:t>
              </a:r>
            </a:p>
          </p:txBody>
        </p:sp>
        <p:sp>
          <p:nvSpPr>
            <p:cNvPr id="47" name="Subtitle 2"/>
            <p:cNvSpPr txBox="1">
              <a:spLocks/>
            </p:cNvSpPr>
            <p:nvPr/>
          </p:nvSpPr>
          <p:spPr>
            <a:xfrm>
              <a:off x="1460003" y="4724819"/>
              <a:ext cx="2179356" cy="1033136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3049908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373285" cy="772961"/>
            <a:chOff x="1122030" y="210148"/>
            <a:chExt cx="237328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9" name="Circular 12"/>
          <p:cNvSpPr>
            <a:spLocks noChangeAspect="1"/>
          </p:cNvSpPr>
          <p:nvPr/>
        </p:nvSpPr>
        <p:spPr bwMode="auto">
          <a:xfrm>
            <a:off x="4014761" y="1573131"/>
            <a:ext cx="4162481" cy="4162481"/>
          </a:xfrm>
          <a:prstGeom prst="pie">
            <a:avLst>
              <a:gd name="adj1" fmla="val 2207251"/>
              <a:gd name="adj2" fmla="val 10731183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10" name="Circular 9"/>
          <p:cNvSpPr>
            <a:spLocks noChangeAspect="1"/>
          </p:cNvSpPr>
          <p:nvPr/>
        </p:nvSpPr>
        <p:spPr bwMode="auto">
          <a:xfrm>
            <a:off x="4419760" y="1978130"/>
            <a:ext cx="3352484" cy="3352484"/>
          </a:xfrm>
          <a:prstGeom prst="pie">
            <a:avLst>
              <a:gd name="adj1" fmla="val 21506285"/>
              <a:gd name="adj2" fmla="val 10731183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11" name="Circular 6"/>
          <p:cNvSpPr>
            <a:spLocks noChangeAspect="1"/>
          </p:cNvSpPr>
          <p:nvPr/>
        </p:nvSpPr>
        <p:spPr bwMode="auto">
          <a:xfrm>
            <a:off x="4869755" y="2428127"/>
            <a:ext cx="2452489" cy="2452489"/>
          </a:xfrm>
          <a:prstGeom prst="pie">
            <a:avLst>
              <a:gd name="adj1" fmla="val 19974722"/>
              <a:gd name="adj2" fmla="val 10731183"/>
            </a:avLst>
          </a:prstGeom>
          <a:solidFill>
            <a:schemeClr val="accent5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Circular 4"/>
          <p:cNvSpPr>
            <a:spLocks noChangeAspect="1"/>
          </p:cNvSpPr>
          <p:nvPr/>
        </p:nvSpPr>
        <p:spPr bwMode="auto">
          <a:xfrm>
            <a:off x="5304091" y="2862463"/>
            <a:ext cx="1583818" cy="1583818"/>
          </a:xfrm>
          <a:prstGeom prst="pie">
            <a:avLst>
              <a:gd name="adj1" fmla="val 15670952"/>
              <a:gd name="adj2" fmla="val 1075376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Elipse 3"/>
          <p:cNvSpPr>
            <a:spLocks noChangeAspect="1"/>
          </p:cNvSpPr>
          <p:nvPr/>
        </p:nvSpPr>
        <p:spPr bwMode="auto">
          <a:xfrm>
            <a:off x="5679752" y="3238123"/>
            <a:ext cx="832496" cy="83249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Anillo 5"/>
          <p:cNvSpPr>
            <a:spLocks noChangeAspect="1"/>
          </p:cNvSpPr>
          <p:nvPr/>
        </p:nvSpPr>
        <p:spPr bwMode="auto">
          <a:xfrm>
            <a:off x="5286093" y="2844467"/>
            <a:ext cx="1619812" cy="1619812"/>
          </a:xfrm>
          <a:prstGeom prst="donut">
            <a:avLst>
              <a:gd name="adj" fmla="val 2135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Anillo 8"/>
          <p:cNvSpPr>
            <a:spLocks noChangeAspect="1"/>
          </p:cNvSpPr>
          <p:nvPr/>
        </p:nvSpPr>
        <p:spPr bwMode="auto">
          <a:xfrm>
            <a:off x="4863143" y="2421513"/>
            <a:ext cx="2465715" cy="2465715"/>
          </a:xfrm>
          <a:prstGeom prst="donut">
            <a:avLst>
              <a:gd name="adj" fmla="val 1543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Anillo 10"/>
          <p:cNvSpPr>
            <a:spLocks noChangeAspect="1"/>
          </p:cNvSpPr>
          <p:nvPr/>
        </p:nvSpPr>
        <p:spPr bwMode="auto">
          <a:xfrm>
            <a:off x="4413195" y="1971565"/>
            <a:ext cx="3365610" cy="3365610"/>
          </a:xfrm>
          <a:prstGeom prst="donut">
            <a:avLst>
              <a:gd name="adj" fmla="val 1177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17" name="Anillo 13"/>
          <p:cNvSpPr>
            <a:spLocks noChangeAspect="1"/>
          </p:cNvSpPr>
          <p:nvPr/>
        </p:nvSpPr>
        <p:spPr bwMode="auto">
          <a:xfrm>
            <a:off x="4008241" y="1566611"/>
            <a:ext cx="4175518" cy="4175518"/>
          </a:xfrm>
          <a:prstGeom prst="donut">
            <a:avLst>
              <a:gd name="adj" fmla="val 914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grpSp>
        <p:nvGrpSpPr>
          <p:cNvPr id="18" name="14 Grupo"/>
          <p:cNvGrpSpPr>
            <a:grpSpLocks noChangeAspect="1"/>
          </p:cNvGrpSpPr>
          <p:nvPr/>
        </p:nvGrpSpPr>
        <p:grpSpPr>
          <a:xfrm>
            <a:off x="4032363" y="3492344"/>
            <a:ext cx="403241" cy="403209"/>
            <a:chOff x="13700015" y="2693328"/>
            <a:chExt cx="3600703" cy="3600418"/>
          </a:xfrm>
        </p:grpSpPr>
        <p:sp>
          <p:nvSpPr>
            <p:cNvPr id="19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0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1" name="17 Grupo"/>
          <p:cNvGrpSpPr>
            <a:grpSpLocks noChangeAspect="1"/>
          </p:cNvGrpSpPr>
          <p:nvPr/>
        </p:nvGrpSpPr>
        <p:grpSpPr>
          <a:xfrm>
            <a:off x="4457332" y="3492344"/>
            <a:ext cx="403241" cy="403209"/>
            <a:chOff x="13700015" y="2693328"/>
            <a:chExt cx="3600703" cy="3600418"/>
          </a:xfrm>
        </p:grpSpPr>
        <p:sp>
          <p:nvSpPr>
            <p:cNvPr id="22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3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4" name="20 Grupo"/>
          <p:cNvGrpSpPr>
            <a:grpSpLocks noChangeAspect="1"/>
          </p:cNvGrpSpPr>
          <p:nvPr/>
        </p:nvGrpSpPr>
        <p:grpSpPr>
          <a:xfrm>
            <a:off x="4882299" y="3492344"/>
            <a:ext cx="403241" cy="403209"/>
            <a:chOff x="13700015" y="2693328"/>
            <a:chExt cx="3600703" cy="3600418"/>
          </a:xfrm>
        </p:grpSpPr>
        <p:sp>
          <p:nvSpPr>
            <p:cNvPr id="25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6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7" name="23 Grupo"/>
          <p:cNvGrpSpPr>
            <a:grpSpLocks noChangeAspect="1"/>
          </p:cNvGrpSpPr>
          <p:nvPr/>
        </p:nvGrpSpPr>
        <p:grpSpPr>
          <a:xfrm>
            <a:off x="5307268" y="3492344"/>
            <a:ext cx="403241" cy="403209"/>
            <a:chOff x="13700015" y="2693328"/>
            <a:chExt cx="3600703" cy="3600418"/>
          </a:xfrm>
        </p:grpSpPr>
        <p:sp>
          <p:nvSpPr>
            <p:cNvPr id="28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9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0" name="Forma libre 118"/>
          <p:cNvSpPr>
            <a:spLocks noChangeAspect="1"/>
          </p:cNvSpPr>
          <p:nvPr/>
        </p:nvSpPr>
        <p:spPr>
          <a:xfrm>
            <a:off x="5988173" y="5005608"/>
            <a:ext cx="230031" cy="220310"/>
          </a:xfrm>
          <a:custGeom>
            <a:avLst/>
            <a:gdLst>
              <a:gd name="connsiteX0" fmla="*/ 4163507 w 5552535"/>
              <a:gd name="connsiteY0" fmla="*/ 3631378 h 5317607"/>
              <a:gd name="connsiteX1" fmla="*/ 3861538 w 5552535"/>
              <a:gd name="connsiteY1" fmla="*/ 3926844 h 5317607"/>
              <a:gd name="connsiteX2" fmla="*/ 4163507 w 5552535"/>
              <a:gd name="connsiteY2" fmla="*/ 4222310 h 5317607"/>
              <a:gd name="connsiteX3" fmla="*/ 4465476 w 5552535"/>
              <a:gd name="connsiteY3" fmla="*/ 3926844 h 5317607"/>
              <a:gd name="connsiteX4" fmla="*/ 4163507 w 5552535"/>
              <a:gd name="connsiteY4" fmla="*/ 3631378 h 5317607"/>
              <a:gd name="connsiteX5" fmla="*/ 3693451 w 5552535"/>
              <a:gd name="connsiteY5" fmla="*/ 3177167 h 5317607"/>
              <a:gd name="connsiteX6" fmla="*/ 3391482 w 5552535"/>
              <a:gd name="connsiteY6" fmla="*/ 3468216 h 5317607"/>
              <a:gd name="connsiteX7" fmla="*/ 3693451 w 5552535"/>
              <a:gd name="connsiteY7" fmla="*/ 3759265 h 5317607"/>
              <a:gd name="connsiteX8" fmla="*/ 3995420 w 5552535"/>
              <a:gd name="connsiteY8" fmla="*/ 3468216 h 5317607"/>
              <a:gd name="connsiteX9" fmla="*/ 3693451 w 5552535"/>
              <a:gd name="connsiteY9" fmla="*/ 3177167 h 5317607"/>
              <a:gd name="connsiteX10" fmla="*/ 4627587 w 5552535"/>
              <a:gd name="connsiteY10" fmla="*/ 3171191 h 5317607"/>
              <a:gd name="connsiteX11" fmla="*/ 4325618 w 5552535"/>
              <a:gd name="connsiteY11" fmla="*/ 3466657 h 5317607"/>
              <a:gd name="connsiteX12" fmla="*/ 4627587 w 5552535"/>
              <a:gd name="connsiteY12" fmla="*/ 3762123 h 5317607"/>
              <a:gd name="connsiteX13" fmla="*/ 4929556 w 5552535"/>
              <a:gd name="connsiteY13" fmla="*/ 3466657 h 5317607"/>
              <a:gd name="connsiteX14" fmla="*/ 4627587 w 5552535"/>
              <a:gd name="connsiteY14" fmla="*/ 3171191 h 5317607"/>
              <a:gd name="connsiteX15" fmla="*/ 1155506 w 5552535"/>
              <a:gd name="connsiteY15" fmla="*/ 2776742 h 5317607"/>
              <a:gd name="connsiteX16" fmla="*/ 1155506 w 5552535"/>
              <a:gd name="connsiteY16" fmla="*/ 3229739 h 5317607"/>
              <a:gd name="connsiteX17" fmla="*/ 696533 w 5552535"/>
              <a:gd name="connsiteY17" fmla="*/ 3229739 h 5317607"/>
              <a:gd name="connsiteX18" fmla="*/ 696533 w 5552535"/>
              <a:gd name="connsiteY18" fmla="*/ 3698335 h 5317607"/>
              <a:gd name="connsiteX19" fmla="*/ 1155506 w 5552535"/>
              <a:gd name="connsiteY19" fmla="*/ 3698335 h 5317607"/>
              <a:gd name="connsiteX20" fmla="*/ 1155506 w 5552535"/>
              <a:gd name="connsiteY20" fmla="*/ 4163283 h 5317607"/>
              <a:gd name="connsiteX21" fmla="*/ 1624102 w 5552535"/>
              <a:gd name="connsiteY21" fmla="*/ 4163283 h 5317607"/>
              <a:gd name="connsiteX22" fmla="*/ 1624102 w 5552535"/>
              <a:gd name="connsiteY22" fmla="*/ 3698335 h 5317607"/>
              <a:gd name="connsiteX23" fmla="*/ 2083073 w 5552535"/>
              <a:gd name="connsiteY23" fmla="*/ 3698335 h 5317607"/>
              <a:gd name="connsiteX24" fmla="*/ 2083073 w 5552535"/>
              <a:gd name="connsiteY24" fmla="*/ 3229739 h 5317607"/>
              <a:gd name="connsiteX25" fmla="*/ 1624102 w 5552535"/>
              <a:gd name="connsiteY25" fmla="*/ 3229739 h 5317607"/>
              <a:gd name="connsiteX26" fmla="*/ 1624102 w 5552535"/>
              <a:gd name="connsiteY26" fmla="*/ 2776742 h 5317607"/>
              <a:gd name="connsiteX27" fmla="*/ 4164816 w 5552535"/>
              <a:gd name="connsiteY27" fmla="*/ 2710179 h 5317607"/>
              <a:gd name="connsiteX28" fmla="*/ 3862847 w 5552535"/>
              <a:gd name="connsiteY28" fmla="*/ 2999432 h 5317607"/>
              <a:gd name="connsiteX29" fmla="*/ 4164816 w 5552535"/>
              <a:gd name="connsiteY29" fmla="*/ 3288685 h 5317607"/>
              <a:gd name="connsiteX30" fmla="*/ 4466785 w 5552535"/>
              <a:gd name="connsiteY30" fmla="*/ 2999432 h 5317607"/>
              <a:gd name="connsiteX31" fmla="*/ 4164816 w 5552535"/>
              <a:gd name="connsiteY31" fmla="*/ 2710179 h 5317607"/>
              <a:gd name="connsiteX32" fmla="*/ 5317806 w 5552535"/>
              <a:gd name="connsiteY32" fmla="*/ 0 h 5317607"/>
              <a:gd name="connsiteX33" fmla="*/ 5550005 w 5552535"/>
              <a:gd name="connsiteY33" fmla="*/ 232199 h 5317607"/>
              <a:gd name="connsiteX34" fmla="*/ 5550005 w 5552535"/>
              <a:gd name="connsiteY34" fmla="*/ 237063 h 5317607"/>
              <a:gd name="connsiteX35" fmla="*/ 5552535 w 5552535"/>
              <a:gd name="connsiteY35" fmla="*/ 312497 h 5317607"/>
              <a:gd name="connsiteX36" fmla="*/ 5017514 w 5552535"/>
              <a:gd name="connsiteY36" fmla="*/ 1178257 h 5317607"/>
              <a:gd name="connsiteX37" fmla="*/ 3856871 w 5552535"/>
              <a:gd name="connsiteY37" fmla="*/ 1406217 h 5317607"/>
              <a:gd name="connsiteX38" fmla="*/ 3038094 w 5552535"/>
              <a:gd name="connsiteY38" fmla="*/ 2244835 h 5317607"/>
              <a:gd name="connsiteX39" fmla="*/ 3037736 w 5552535"/>
              <a:gd name="connsiteY39" fmla="*/ 2257150 h 5317607"/>
              <a:gd name="connsiteX40" fmla="*/ 3072559 w 5552535"/>
              <a:gd name="connsiteY40" fmla="*/ 2248762 h 5317607"/>
              <a:gd name="connsiteX41" fmla="*/ 3641919 w 5552535"/>
              <a:gd name="connsiteY41" fmla="*/ 1938923 h 5317607"/>
              <a:gd name="connsiteX42" fmla="*/ 4053087 w 5552535"/>
              <a:gd name="connsiteY42" fmla="*/ 1838022 h 5317607"/>
              <a:gd name="connsiteX43" fmla="*/ 4451805 w 5552535"/>
              <a:gd name="connsiteY43" fmla="*/ 1953939 h 5317607"/>
              <a:gd name="connsiteX44" fmla="*/ 5503665 w 5552535"/>
              <a:gd name="connsiteY44" fmla="*/ 3681406 h 5317607"/>
              <a:gd name="connsiteX45" fmla="*/ 5386847 w 5552535"/>
              <a:gd name="connsiteY45" fmla="*/ 5005965 h 5317607"/>
              <a:gd name="connsiteX46" fmla="*/ 4323237 w 5552535"/>
              <a:gd name="connsiteY46" fmla="*/ 5041128 h 5317607"/>
              <a:gd name="connsiteX47" fmla="*/ 3850894 w 5552535"/>
              <a:gd name="connsiteY47" fmla="*/ 4575658 h 5317607"/>
              <a:gd name="connsiteX48" fmla="*/ 1777058 w 5552535"/>
              <a:gd name="connsiteY48" fmla="*/ 4503941 h 5317607"/>
              <a:gd name="connsiteX49" fmla="*/ 1111937 w 5552535"/>
              <a:gd name="connsiteY49" fmla="*/ 5133625 h 5317607"/>
              <a:gd name="connsiteX50" fmla="*/ 131513 w 5552535"/>
              <a:gd name="connsiteY50" fmla="*/ 4945986 h 5317607"/>
              <a:gd name="connsiteX51" fmla="*/ 469809 w 5552535"/>
              <a:gd name="connsiteY51" fmla="*/ 2611351 h 5317607"/>
              <a:gd name="connsiteX52" fmla="*/ 1154190 w 5552535"/>
              <a:gd name="connsiteY52" fmla="*/ 1926969 h 5317607"/>
              <a:gd name="connsiteX53" fmla="*/ 1920494 w 5552535"/>
              <a:gd name="connsiteY53" fmla="*/ 1957964 h 5317607"/>
              <a:gd name="connsiteX54" fmla="*/ 2555357 w 5552535"/>
              <a:gd name="connsiteY54" fmla="*/ 2274813 h 5317607"/>
              <a:gd name="connsiteX55" fmla="*/ 2571098 w 5552535"/>
              <a:gd name="connsiteY55" fmla="*/ 2276828 h 5317607"/>
              <a:gd name="connsiteX56" fmla="*/ 2571930 w 5552535"/>
              <a:gd name="connsiteY56" fmla="*/ 2274717 h 5317607"/>
              <a:gd name="connsiteX57" fmla="*/ 3540111 w 5552535"/>
              <a:gd name="connsiteY57" fmla="*/ 993842 h 5317607"/>
              <a:gd name="connsiteX58" fmla="*/ 4497084 w 5552535"/>
              <a:gd name="connsiteY58" fmla="*/ 881565 h 5317607"/>
              <a:gd name="connsiteX59" fmla="*/ 5080744 w 5552535"/>
              <a:gd name="connsiteY59" fmla="*/ 249266 h 5317607"/>
              <a:gd name="connsiteX60" fmla="*/ 5086774 w 5552535"/>
              <a:gd name="connsiteY60" fmla="*/ 248637 h 5317607"/>
              <a:gd name="connsiteX61" fmla="*/ 5085607 w 5552535"/>
              <a:gd name="connsiteY61" fmla="*/ 237063 h 5317607"/>
              <a:gd name="connsiteX62" fmla="*/ 5085607 w 5552535"/>
              <a:gd name="connsiteY62" fmla="*/ 232199 h 5317607"/>
              <a:gd name="connsiteX63" fmla="*/ 5317806 w 5552535"/>
              <a:gd name="connsiteY63" fmla="*/ 0 h 531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552535" h="5317607">
                <a:moveTo>
                  <a:pt x="4163507" y="3631378"/>
                </a:moveTo>
                <a:cubicBezTo>
                  <a:pt x="3996734" y="3631378"/>
                  <a:pt x="3861538" y="3763663"/>
                  <a:pt x="3861538" y="3926844"/>
                </a:cubicBezTo>
                <a:cubicBezTo>
                  <a:pt x="3861538" y="4090025"/>
                  <a:pt x="3996734" y="4222310"/>
                  <a:pt x="4163507" y="4222310"/>
                </a:cubicBezTo>
                <a:cubicBezTo>
                  <a:pt x="4330280" y="4222310"/>
                  <a:pt x="4465476" y="4090025"/>
                  <a:pt x="4465476" y="3926844"/>
                </a:cubicBezTo>
                <a:cubicBezTo>
                  <a:pt x="4465476" y="3763663"/>
                  <a:pt x="4330280" y="3631378"/>
                  <a:pt x="4163507" y="3631378"/>
                </a:cubicBezTo>
                <a:close/>
                <a:moveTo>
                  <a:pt x="3693451" y="3177167"/>
                </a:moveTo>
                <a:cubicBezTo>
                  <a:pt x="3526678" y="3177167"/>
                  <a:pt x="3391482" y="3307474"/>
                  <a:pt x="3391482" y="3468216"/>
                </a:cubicBezTo>
                <a:cubicBezTo>
                  <a:pt x="3391482" y="3628958"/>
                  <a:pt x="3526678" y="3759265"/>
                  <a:pt x="3693451" y="3759265"/>
                </a:cubicBezTo>
                <a:cubicBezTo>
                  <a:pt x="3860224" y="3759265"/>
                  <a:pt x="3995420" y="3628958"/>
                  <a:pt x="3995420" y="3468216"/>
                </a:cubicBezTo>
                <a:cubicBezTo>
                  <a:pt x="3995420" y="3307474"/>
                  <a:pt x="3860224" y="3177167"/>
                  <a:pt x="3693451" y="3177167"/>
                </a:cubicBezTo>
                <a:close/>
                <a:moveTo>
                  <a:pt x="4627587" y="3171191"/>
                </a:moveTo>
                <a:cubicBezTo>
                  <a:pt x="4460814" y="3171191"/>
                  <a:pt x="4325618" y="3303476"/>
                  <a:pt x="4325618" y="3466657"/>
                </a:cubicBezTo>
                <a:cubicBezTo>
                  <a:pt x="4325618" y="3629838"/>
                  <a:pt x="4460814" y="3762123"/>
                  <a:pt x="4627587" y="3762123"/>
                </a:cubicBezTo>
                <a:cubicBezTo>
                  <a:pt x="4794360" y="3762123"/>
                  <a:pt x="4929556" y="3629838"/>
                  <a:pt x="4929556" y="3466657"/>
                </a:cubicBezTo>
                <a:cubicBezTo>
                  <a:pt x="4929556" y="3303476"/>
                  <a:pt x="4794360" y="3171191"/>
                  <a:pt x="4627587" y="3171191"/>
                </a:cubicBezTo>
                <a:close/>
                <a:moveTo>
                  <a:pt x="1155506" y="2776742"/>
                </a:moveTo>
                <a:lnTo>
                  <a:pt x="1155506" y="3229739"/>
                </a:lnTo>
                <a:lnTo>
                  <a:pt x="696533" y="3229739"/>
                </a:lnTo>
                <a:lnTo>
                  <a:pt x="696533" y="3698335"/>
                </a:lnTo>
                <a:lnTo>
                  <a:pt x="1155506" y="3698335"/>
                </a:lnTo>
                <a:lnTo>
                  <a:pt x="1155506" y="4163283"/>
                </a:lnTo>
                <a:lnTo>
                  <a:pt x="1624102" y="4163283"/>
                </a:lnTo>
                <a:lnTo>
                  <a:pt x="1624102" y="3698335"/>
                </a:lnTo>
                <a:lnTo>
                  <a:pt x="2083073" y="3698335"/>
                </a:lnTo>
                <a:lnTo>
                  <a:pt x="2083073" y="3229739"/>
                </a:lnTo>
                <a:lnTo>
                  <a:pt x="1624102" y="3229739"/>
                </a:lnTo>
                <a:lnTo>
                  <a:pt x="1624102" y="2776742"/>
                </a:lnTo>
                <a:close/>
                <a:moveTo>
                  <a:pt x="4164816" y="2710179"/>
                </a:moveTo>
                <a:cubicBezTo>
                  <a:pt x="3998043" y="2710179"/>
                  <a:pt x="3862847" y="2839682"/>
                  <a:pt x="3862847" y="2999432"/>
                </a:cubicBezTo>
                <a:cubicBezTo>
                  <a:pt x="3862847" y="3159182"/>
                  <a:pt x="3998043" y="3288685"/>
                  <a:pt x="4164816" y="3288685"/>
                </a:cubicBezTo>
                <a:cubicBezTo>
                  <a:pt x="4331589" y="3288685"/>
                  <a:pt x="4466785" y="3159182"/>
                  <a:pt x="4466785" y="2999432"/>
                </a:cubicBezTo>
                <a:cubicBezTo>
                  <a:pt x="4466785" y="2839682"/>
                  <a:pt x="4331589" y="2710179"/>
                  <a:pt x="4164816" y="2710179"/>
                </a:cubicBezTo>
                <a:close/>
                <a:moveTo>
                  <a:pt x="5317806" y="0"/>
                </a:moveTo>
                <a:cubicBezTo>
                  <a:pt x="5446046" y="0"/>
                  <a:pt x="5550005" y="103959"/>
                  <a:pt x="5550005" y="232199"/>
                </a:cubicBezTo>
                <a:lnTo>
                  <a:pt x="5550005" y="237063"/>
                </a:lnTo>
                <a:cubicBezTo>
                  <a:pt x="5550848" y="262208"/>
                  <a:pt x="5551692" y="287352"/>
                  <a:pt x="5552535" y="312497"/>
                </a:cubicBezTo>
                <a:cubicBezTo>
                  <a:pt x="5541997" y="600273"/>
                  <a:pt x="5212576" y="1090814"/>
                  <a:pt x="5017514" y="1178257"/>
                </a:cubicBezTo>
                <a:cubicBezTo>
                  <a:pt x="4404591" y="1453020"/>
                  <a:pt x="4209705" y="1367520"/>
                  <a:pt x="3856871" y="1406217"/>
                </a:cubicBezTo>
                <a:cubicBezTo>
                  <a:pt x="3059403" y="1577226"/>
                  <a:pt x="3067076" y="2214876"/>
                  <a:pt x="3038094" y="2244835"/>
                </a:cubicBezTo>
                <a:cubicBezTo>
                  <a:pt x="3037975" y="2248940"/>
                  <a:pt x="3037855" y="2253045"/>
                  <a:pt x="3037736" y="2257150"/>
                </a:cubicBezTo>
                <a:lnTo>
                  <a:pt x="3072559" y="2248762"/>
                </a:lnTo>
                <a:cubicBezTo>
                  <a:pt x="3371915" y="2159926"/>
                  <a:pt x="3574153" y="1970983"/>
                  <a:pt x="3641919" y="1938923"/>
                </a:cubicBezTo>
                <a:cubicBezTo>
                  <a:pt x="3727557" y="1923982"/>
                  <a:pt x="3863759" y="1840372"/>
                  <a:pt x="4053087" y="1838022"/>
                </a:cubicBezTo>
                <a:cubicBezTo>
                  <a:pt x="4166683" y="1836612"/>
                  <a:pt x="4299405" y="1864456"/>
                  <a:pt x="4451805" y="1953939"/>
                </a:cubicBezTo>
                <a:cubicBezTo>
                  <a:pt x="5180935" y="2450075"/>
                  <a:pt x="5330347" y="3095624"/>
                  <a:pt x="5503665" y="3681406"/>
                </a:cubicBezTo>
                <a:cubicBezTo>
                  <a:pt x="5577827" y="4104414"/>
                  <a:pt x="5535774" y="4833133"/>
                  <a:pt x="5386847" y="5005965"/>
                </a:cubicBezTo>
                <a:cubicBezTo>
                  <a:pt x="4867379" y="5603126"/>
                  <a:pt x="4467669" y="5170618"/>
                  <a:pt x="4323237" y="5041128"/>
                </a:cubicBezTo>
                <a:lnTo>
                  <a:pt x="3850894" y="4575658"/>
                </a:lnTo>
                <a:cubicBezTo>
                  <a:pt x="2940444" y="3768951"/>
                  <a:pt x="1886915" y="4357158"/>
                  <a:pt x="1777058" y="4503941"/>
                </a:cubicBezTo>
                <a:cubicBezTo>
                  <a:pt x="1529453" y="4703876"/>
                  <a:pt x="1347590" y="4939667"/>
                  <a:pt x="1111937" y="5133625"/>
                </a:cubicBezTo>
                <a:cubicBezTo>
                  <a:pt x="992846" y="5187413"/>
                  <a:pt x="651466" y="5614913"/>
                  <a:pt x="131513" y="4945986"/>
                </a:cubicBezTo>
                <a:cubicBezTo>
                  <a:pt x="-54545" y="4568198"/>
                  <a:pt x="-121074" y="3640575"/>
                  <a:pt x="469809" y="2611351"/>
                </a:cubicBezTo>
                <a:cubicBezTo>
                  <a:pt x="589338" y="2426518"/>
                  <a:pt x="987286" y="1986734"/>
                  <a:pt x="1154190" y="1926969"/>
                </a:cubicBezTo>
                <a:cubicBezTo>
                  <a:pt x="1415601" y="1773943"/>
                  <a:pt x="1790565" y="1871931"/>
                  <a:pt x="1920494" y="1957964"/>
                </a:cubicBezTo>
                <a:cubicBezTo>
                  <a:pt x="2148613" y="2142146"/>
                  <a:pt x="2361790" y="2237055"/>
                  <a:pt x="2555357" y="2274813"/>
                </a:cubicBezTo>
                <a:lnTo>
                  <a:pt x="2571098" y="2276828"/>
                </a:lnTo>
                <a:lnTo>
                  <a:pt x="2571930" y="2274717"/>
                </a:lnTo>
                <a:cubicBezTo>
                  <a:pt x="2627146" y="2214305"/>
                  <a:pt x="2494676" y="1416974"/>
                  <a:pt x="3540111" y="993842"/>
                </a:cubicBezTo>
                <a:cubicBezTo>
                  <a:pt x="3866644" y="899459"/>
                  <a:pt x="4267874" y="939189"/>
                  <a:pt x="4497084" y="881565"/>
                </a:cubicBezTo>
                <a:cubicBezTo>
                  <a:pt x="4726294" y="823941"/>
                  <a:pt x="5016704" y="691874"/>
                  <a:pt x="5080744" y="249266"/>
                </a:cubicBezTo>
                <a:lnTo>
                  <a:pt x="5086774" y="248637"/>
                </a:lnTo>
                <a:lnTo>
                  <a:pt x="5085607" y="237063"/>
                </a:lnTo>
                <a:lnTo>
                  <a:pt x="5085607" y="232199"/>
                </a:lnTo>
                <a:cubicBezTo>
                  <a:pt x="5085607" y="103959"/>
                  <a:pt x="5189566" y="0"/>
                  <a:pt x="53178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Forma libre 23"/>
          <p:cNvSpPr>
            <a:spLocks noChangeAspect="1"/>
          </p:cNvSpPr>
          <p:nvPr/>
        </p:nvSpPr>
        <p:spPr>
          <a:xfrm>
            <a:off x="6039806" y="5418371"/>
            <a:ext cx="164859" cy="220599"/>
          </a:xfrm>
          <a:custGeom>
            <a:avLst/>
            <a:gdLst>
              <a:gd name="connsiteX0" fmla="*/ 668740 w 1895365"/>
              <a:gd name="connsiteY0" fmla="*/ 1883391 h 2169994"/>
              <a:gd name="connsiteX1" fmla="*/ 573206 w 1895365"/>
              <a:gd name="connsiteY1" fmla="*/ 1981200 h 2169994"/>
              <a:gd name="connsiteX2" fmla="*/ 668740 w 1895365"/>
              <a:gd name="connsiteY2" fmla="*/ 2079009 h 2169994"/>
              <a:gd name="connsiteX3" fmla="*/ 764274 w 1895365"/>
              <a:gd name="connsiteY3" fmla="*/ 1981200 h 2169994"/>
              <a:gd name="connsiteX4" fmla="*/ 668740 w 1895365"/>
              <a:gd name="connsiteY4" fmla="*/ 1883391 h 2169994"/>
              <a:gd name="connsiteX5" fmla="*/ 1516614 w 1895365"/>
              <a:gd name="connsiteY5" fmla="*/ 1034635 h 2169994"/>
              <a:gd name="connsiteX6" fmla="*/ 1895365 w 1895365"/>
              <a:gd name="connsiteY6" fmla="*/ 1225267 h 2169994"/>
              <a:gd name="connsiteX7" fmla="*/ 1895365 w 1895365"/>
              <a:gd name="connsiteY7" fmla="*/ 1358709 h 2169994"/>
              <a:gd name="connsiteX8" fmla="*/ 1711877 w 1895365"/>
              <a:gd name="connsiteY8" fmla="*/ 1542197 h 2169994"/>
              <a:gd name="connsiteX9" fmla="*/ 631586 w 1895365"/>
              <a:gd name="connsiteY9" fmla="*/ 1542197 h 2169994"/>
              <a:gd name="connsiteX10" fmla="*/ 448098 w 1895365"/>
              <a:gd name="connsiteY10" fmla="*/ 1358709 h 2169994"/>
              <a:gd name="connsiteX11" fmla="*/ 448098 w 1895365"/>
              <a:gd name="connsiteY11" fmla="*/ 1225267 h 2169994"/>
              <a:gd name="connsiteX12" fmla="*/ 829229 w 1895365"/>
              <a:gd name="connsiteY12" fmla="*/ 1034636 h 2169994"/>
              <a:gd name="connsiteX13" fmla="*/ 1516614 w 1895365"/>
              <a:gd name="connsiteY13" fmla="*/ 1034635 h 2169994"/>
              <a:gd name="connsiteX14" fmla="*/ 1895365 w 1895365"/>
              <a:gd name="connsiteY14" fmla="*/ 855260 h 2169994"/>
              <a:gd name="connsiteX15" fmla="*/ 1895365 w 1895365"/>
              <a:gd name="connsiteY15" fmla="*/ 1137314 h 2169994"/>
              <a:gd name="connsiteX16" fmla="*/ 1601936 w 1895365"/>
              <a:gd name="connsiteY16" fmla="*/ 996287 h 2169994"/>
              <a:gd name="connsiteX17" fmla="*/ 448098 w 1895365"/>
              <a:gd name="connsiteY17" fmla="*/ 855260 h 2169994"/>
              <a:gd name="connsiteX18" fmla="*/ 741528 w 1895365"/>
              <a:gd name="connsiteY18" fmla="*/ 996287 h 2169994"/>
              <a:gd name="connsiteX19" fmla="*/ 448098 w 1895365"/>
              <a:gd name="connsiteY19" fmla="*/ 1137314 h 2169994"/>
              <a:gd name="connsiteX20" fmla="*/ 632642 w 1895365"/>
              <a:gd name="connsiteY20" fmla="*/ 623497 h 2169994"/>
              <a:gd name="connsiteX21" fmla="*/ 1710821 w 1895365"/>
              <a:gd name="connsiteY21" fmla="*/ 623497 h 2169994"/>
              <a:gd name="connsiteX22" fmla="*/ 1895365 w 1895365"/>
              <a:gd name="connsiteY22" fmla="*/ 781847 h 2169994"/>
              <a:gd name="connsiteX23" fmla="*/ 1187711 w 1895365"/>
              <a:gd name="connsiteY23" fmla="*/ 1087841 h 2169994"/>
              <a:gd name="connsiteX24" fmla="*/ 452860 w 1895365"/>
              <a:gd name="connsiteY24" fmla="*/ 777084 h 2169994"/>
              <a:gd name="connsiteX25" fmla="*/ 632642 w 1895365"/>
              <a:gd name="connsiteY25" fmla="*/ 623497 h 2169994"/>
              <a:gd name="connsiteX26" fmla="*/ 577755 w 1895365"/>
              <a:gd name="connsiteY26" fmla="*/ 68238 h 2169994"/>
              <a:gd name="connsiteX27" fmla="*/ 545910 w 1895365"/>
              <a:gd name="connsiteY27" fmla="*/ 100083 h 2169994"/>
              <a:gd name="connsiteX28" fmla="*/ 577755 w 1895365"/>
              <a:gd name="connsiteY28" fmla="*/ 131928 h 2169994"/>
              <a:gd name="connsiteX29" fmla="*/ 759725 w 1895365"/>
              <a:gd name="connsiteY29" fmla="*/ 131928 h 2169994"/>
              <a:gd name="connsiteX30" fmla="*/ 791570 w 1895365"/>
              <a:gd name="connsiteY30" fmla="*/ 100083 h 2169994"/>
              <a:gd name="connsiteX31" fmla="*/ 759725 w 1895365"/>
              <a:gd name="connsiteY31" fmla="*/ 68238 h 2169994"/>
              <a:gd name="connsiteX32" fmla="*/ 209266 w 1895365"/>
              <a:gd name="connsiteY32" fmla="*/ 59140 h 2169994"/>
              <a:gd name="connsiteX33" fmla="*/ 172872 w 1895365"/>
              <a:gd name="connsiteY33" fmla="*/ 100084 h 2169994"/>
              <a:gd name="connsiteX34" fmla="*/ 209266 w 1895365"/>
              <a:gd name="connsiteY34" fmla="*/ 141028 h 2169994"/>
              <a:gd name="connsiteX35" fmla="*/ 245660 w 1895365"/>
              <a:gd name="connsiteY35" fmla="*/ 100084 h 2169994"/>
              <a:gd name="connsiteX36" fmla="*/ 209266 w 1895365"/>
              <a:gd name="connsiteY36" fmla="*/ 59140 h 2169994"/>
              <a:gd name="connsiteX37" fmla="*/ 154679 w 1895365"/>
              <a:gd name="connsiteY37" fmla="*/ 0 h 2169994"/>
              <a:gd name="connsiteX38" fmla="*/ 1182800 w 1895365"/>
              <a:gd name="connsiteY38" fmla="*/ 0 h 2169994"/>
              <a:gd name="connsiteX39" fmla="*/ 1337479 w 1895365"/>
              <a:gd name="connsiteY39" fmla="*/ 154679 h 2169994"/>
              <a:gd name="connsiteX40" fmla="*/ 1337479 w 1895365"/>
              <a:gd name="connsiteY40" fmla="*/ 541361 h 2169994"/>
              <a:gd name="connsiteX41" fmla="*/ 1246495 w 1895365"/>
              <a:gd name="connsiteY41" fmla="*/ 541361 h 2169994"/>
              <a:gd name="connsiteX42" fmla="*/ 1246495 w 1895365"/>
              <a:gd name="connsiteY42" fmla="*/ 247571 h 2169994"/>
              <a:gd name="connsiteX43" fmla="*/ 1207865 w 1895365"/>
              <a:gd name="connsiteY43" fmla="*/ 208941 h 2169994"/>
              <a:gd name="connsiteX44" fmla="*/ 125066 w 1895365"/>
              <a:gd name="connsiteY44" fmla="*/ 208941 h 2169994"/>
              <a:gd name="connsiteX45" fmla="*/ 86436 w 1895365"/>
              <a:gd name="connsiteY45" fmla="*/ 247571 h 2169994"/>
              <a:gd name="connsiteX46" fmla="*/ 86436 w 1895365"/>
              <a:gd name="connsiteY46" fmla="*/ 1753776 h 2169994"/>
              <a:gd name="connsiteX47" fmla="*/ 125066 w 1895365"/>
              <a:gd name="connsiteY47" fmla="*/ 1792406 h 2169994"/>
              <a:gd name="connsiteX48" fmla="*/ 1207865 w 1895365"/>
              <a:gd name="connsiteY48" fmla="*/ 1792406 h 2169994"/>
              <a:gd name="connsiteX49" fmla="*/ 1246495 w 1895365"/>
              <a:gd name="connsiteY49" fmla="*/ 1753776 h 2169994"/>
              <a:gd name="connsiteX50" fmla="*/ 1246495 w 1895365"/>
              <a:gd name="connsiteY50" fmla="*/ 1624083 h 2169994"/>
              <a:gd name="connsiteX51" fmla="*/ 1337479 w 1895365"/>
              <a:gd name="connsiteY51" fmla="*/ 1624083 h 2169994"/>
              <a:gd name="connsiteX52" fmla="*/ 1337479 w 1895365"/>
              <a:gd name="connsiteY52" fmla="*/ 2015315 h 2169994"/>
              <a:gd name="connsiteX53" fmla="*/ 1182800 w 1895365"/>
              <a:gd name="connsiteY53" fmla="*/ 2169994 h 2169994"/>
              <a:gd name="connsiteX54" fmla="*/ 154679 w 1895365"/>
              <a:gd name="connsiteY54" fmla="*/ 2169994 h 2169994"/>
              <a:gd name="connsiteX55" fmla="*/ 0 w 1895365"/>
              <a:gd name="connsiteY55" fmla="*/ 2015315 h 2169994"/>
              <a:gd name="connsiteX56" fmla="*/ 0 w 1895365"/>
              <a:gd name="connsiteY56" fmla="*/ 154679 h 2169994"/>
              <a:gd name="connsiteX57" fmla="*/ 154679 w 1895365"/>
              <a:gd name="connsiteY57" fmla="*/ 0 h 216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895365" h="2169994">
                <a:moveTo>
                  <a:pt x="668740" y="1883391"/>
                </a:moveTo>
                <a:cubicBezTo>
                  <a:pt x="615978" y="1883391"/>
                  <a:pt x="573206" y="1927182"/>
                  <a:pt x="573206" y="1981200"/>
                </a:cubicBezTo>
                <a:cubicBezTo>
                  <a:pt x="573206" y="2035218"/>
                  <a:pt x="615978" y="2079009"/>
                  <a:pt x="668740" y="2079009"/>
                </a:cubicBezTo>
                <a:cubicBezTo>
                  <a:pt x="721502" y="2079009"/>
                  <a:pt x="764274" y="2035218"/>
                  <a:pt x="764274" y="1981200"/>
                </a:cubicBezTo>
                <a:cubicBezTo>
                  <a:pt x="764274" y="1927182"/>
                  <a:pt x="721502" y="1883391"/>
                  <a:pt x="668740" y="1883391"/>
                </a:cubicBezTo>
                <a:close/>
                <a:moveTo>
                  <a:pt x="1516614" y="1034635"/>
                </a:moveTo>
                <a:cubicBezTo>
                  <a:pt x="1670339" y="1120360"/>
                  <a:pt x="1857265" y="1192985"/>
                  <a:pt x="1895365" y="1225267"/>
                </a:cubicBezTo>
                <a:lnTo>
                  <a:pt x="1895365" y="1358709"/>
                </a:lnTo>
                <a:cubicBezTo>
                  <a:pt x="1895365" y="1460047"/>
                  <a:pt x="1813215" y="1542197"/>
                  <a:pt x="1711877" y="1542197"/>
                </a:cubicBezTo>
                <a:lnTo>
                  <a:pt x="631586" y="1542197"/>
                </a:lnTo>
                <a:cubicBezTo>
                  <a:pt x="530248" y="1542197"/>
                  <a:pt x="448098" y="1460047"/>
                  <a:pt x="448098" y="1358709"/>
                </a:cubicBezTo>
                <a:lnTo>
                  <a:pt x="448098" y="1225267"/>
                </a:lnTo>
                <a:cubicBezTo>
                  <a:pt x="636216" y="1131072"/>
                  <a:pt x="727891" y="1075117"/>
                  <a:pt x="829229" y="1034636"/>
                </a:cubicBezTo>
                <a:cubicBezTo>
                  <a:pt x="1241713" y="1287048"/>
                  <a:pt x="1404168" y="1060829"/>
                  <a:pt x="1516614" y="1034635"/>
                </a:cubicBezTo>
                <a:close/>
                <a:moveTo>
                  <a:pt x="1895365" y="855260"/>
                </a:moveTo>
                <a:lnTo>
                  <a:pt x="1895365" y="1137314"/>
                </a:lnTo>
                <a:lnTo>
                  <a:pt x="1601936" y="996287"/>
                </a:lnTo>
                <a:close/>
                <a:moveTo>
                  <a:pt x="448098" y="855260"/>
                </a:moveTo>
                <a:lnTo>
                  <a:pt x="741528" y="996287"/>
                </a:lnTo>
                <a:lnTo>
                  <a:pt x="448098" y="1137314"/>
                </a:lnTo>
                <a:close/>
                <a:moveTo>
                  <a:pt x="632642" y="623497"/>
                </a:moveTo>
                <a:lnTo>
                  <a:pt x="1710821" y="623497"/>
                </a:lnTo>
                <a:cubicBezTo>
                  <a:pt x="1812742" y="623497"/>
                  <a:pt x="1881078" y="687070"/>
                  <a:pt x="1895365" y="781847"/>
                </a:cubicBezTo>
                <a:cubicBezTo>
                  <a:pt x="1655779" y="863207"/>
                  <a:pt x="1419000" y="1057282"/>
                  <a:pt x="1187711" y="1087841"/>
                </a:cubicBezTo>
                <a:cubicBezTo>
                  <a:pt x="1035004" y="1108876"/>
                  <a:pt x="585854" y="832250"/>
                  <a:pt x="452860" y="777084"/>
                </a:cubicBezTo>
                <a:cubicBezTo>
                  <a:pt x="448098" y="732313"/>
                  <a:pt x="511671" y="621115"/>
                  <a:pt x="632642" y="623497"/>
                </a:cubicBezTo>
                <a:close/>
                <a:moveTo>
                  <a:pt x="577755" y="68238"/>
                </a:moveTo>
                <a:cubicBezTo>
                  <a:pt x="560167" y="68238"/>
                  <a:pt x="545910" y="82495"/>
                  <a:pt x="545910" y="100083"/>
                </a:cubicBezTo>
                <a:cubicBezTo>
                  <a:pt x="545910" y="117671"/>
                  <a:pt x="560167" y="131928"/>
                  <a:pt x="577755" y="131928"/>
                </a:cubicBezTo>
                <a:lnTo>
                  <a:pt x="759725" y="131928"/>
                </a:lnTo>
                <a:cubicBezTo>
                  <a:pt x="777313" y="131928"/>
                  <a:pt x="791570" y="117671"/>
                  <a:pt x="791570" y="100083"/>
                </a:cubicBezTo>
                <a:cubicBezTo>
                  <a:pt x="791570" y="82495"/>
                  <a:pt x="777313" y="68238"/>
                  <a:pt x="759725" y="68238"/>
                </a:cubicBezTo>
                <a:close/>
                <a:moveTo>
                  <a:pt x="209266" y="59140"/>
                </a:moveTo>
                <a:cubicBezTo>
                  <a:pt x="189166" y="59140"/>
                  <a:pt x="172872" y="77471"/>
                  <a:pt x="172872" y="100084"/>
                </a:cubicBezTo>
                <a:cubicBezTo>
                  <a:pt x="172872" y="122697"/>
                  <a:pt x="189166" y="141028"/>
                  <a:pt x="209266" y="141028"/>
                </a:cubicBezTo>
                <a:cubicBezTo>
                  <a:pt x="229366" y="141028"/>
                  <a:pt x="245660" y="122697"/>
                  <a:pt x="245660" y="100084"/>
                </a:cubicBezTo>
                <a:cubicBezTo>
                  <a:pt x="245660" y="77471"/>
                  <a:pt x="229366" y="59140"/>
                  <a:pt x="209266" y="59140"/>
                </a:cubicBezTo>
                <a:close/>
                <a:moveTo>
                  <a:pt x="154679" y="0"/>
                </a:moveTo>
                <a:lnTo>
                  <a:pt x="1182800" y="0"/>
                </a:lnTo>
                <a:cubicBezTo>
                  <a:pt x="1268227" y="0"/>
                  <a:pt x="1337479" y="69252"/>
                  <a:pt x="1337479" y="154679"/>
                </a:cubicBezTo>
                <a:lnTo>
                  <a:pt x="1337479" y="541361"/>
                </a:lnTo>
                <a:lnTo>
                  <a:pt x="1246495" y="541361"/>
                </a:lnTo>
                <a:lnTo>
                  <a:pt x="1246495" y="247571"/>
                </a:lnTo>
                <a:cubicBezTo>
                  <a:pt x="1246495" y="226236"/>
                  <a:pt x="1229200" y="208941"/>
                  <a:pt x="1207865" y="208941"/>
                </a:cubicBezTo>
                <a:lnTo>
                  <a:pt x="125066" y="208941"/>
                </a:lnTo>
                <a:cubicBezTo>
                  <a:pt x="103731" y="208941"/>
                  <a:pt x="86436" y="226236"/>
                  <a:pt x="86436" y="247571"/>
                </a:cubicBezTo>
                <a:lnTo>
                  <a:pt x="86436" y="1753776"/>
                </a:lnTo>
                <a:cubicBezTo>
                  <a:pt x="86436" y="1775111"/>
                  <a:pt x="103731" y="1792406"/>
                  <a:pt x="125066" y="1792406"/>
                </a:cubicBezTo>
                <a:lnTo>
                  <a:pt x="1207865" y="1792406"/>
                </a:lnTo>
                <a:cubicBezTo>
                  <a:pt x="1229200" y="1792406"/>
                  <a:pt x="1246495" y="1775111"/>
                  <a:pt x="1246495" y="1753776"/>
                </a:cubicBezTo>
                <a:lnTo>
                  <a:pt x="1246495" y="1624083"/>
                </a:lnTo>
                <a:lnTo>
                  <a:pt x="1337479" y="1624083"/>
                </a:lnTo>
                <a:lnTo>
                  <a:pt x="1337479" y="2015315"/>
                </a:lnTo>
                <a:cubicBezTo>
                  <a:pt x="1337479" y="2100742"/>
                  <a:pt x="1268227" y="2169994"/>
                  <a:pt x="1182800" y="2169994"/>
                </a:cubicBezTo>
                <a:lnTo>
                  <a:pt x="154679" y="2169994"/>
                </a:lnTo>
                <a:cubicBezTo>
                  <a:pt x="69252" y="2169994"/>
                  <a:pt x="0" y="2100742"/>
                  <a:pt x="0" y="2015315"/>
                </a:cubicBezTo>
                <a:lnTo>
                  <a:pt x="0" y="154679"/>
                </a:lnTo>
                <a:cubicBezTo>
                  <a:pt x="0" y="69252"/>
                  <a:pt x="69252" y="0"/>
                  <a:pt x="1546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32" name="Forma libre 55"/>
          <p:cNvSpPr>
            <a:spLocks noChangeAspect="1"/>
          </p:cNvSpPr>
          <p:nvPr/>
        </p:nvSpPr>
        <p:spPr>
          <a:xfrm rot="10800000">
            <a:off x="5987402" y="4561676"/>
            <a:ext cx="183954" cy="181095"/>
          </a:xfrm>
          <a:custGeom>
            <a:avLst/>
            <a:gdLst>
              <a:gd name="connsiteX0" fmla="*/ 3562479 w 5245768"/>
              <a:gd name="connsiteY0" fmla="*/ 3691947 h 4614815"/>
              <a:gd name="connsiteX1" fmla="*/ 3713086 w 5245768"/>
              <a:gd name="connsiteY1" fmla="*/ 3541340 h 4614815"/>
              <a:gd name="connsiteX2" fmla="*/ 3713086 w 5245768"/>
              <a:gd name="connsiteY2" fmla="*/ 1952413 h 4614815"/>
              <a:gd name="connsiteX3" fmla="*/ 3714870 w 5245768"/>
              <a:gd name="connsiteY3" fmla="*/ 1953265 h 4614815"/>
              <a:gd name="connsiteX4" fmla="*/ 3446564 w 5245768"/>
              <a:gd name="connsiteY4" fmla="*/ 1045435 h 4614815"/>
              <a:gd name="connsiteX5" fmla="*/ 2691026 w 5245768"/>
              <a:gd name="connsiteY5" fmla="*/ 638776 h 4614815"/>
              <a:gd name="connsiteX6" fmla="*/ 2588955 w 5245768"/>
              <a:gd name="connsiteY6" fmla="*/ 636075 h 4614815"/>
              <a:gd name="connsiteX7" fmla="*/ 2583534 w 5245768"/>
              <a:gd name="connsiteY7" fmla="*/ 634981 h 4614815"/>
              <a:gd name="connsiteX8" fmla="*/ 2452648 w 5245768"/>
              <a:gd name="connsiteY8" fmla="*/ 634981 h 4614815"/>
              <a:gd name="connsiteX9" fmla="*/ 2302041 w 5245768"/>
              <a:gd name="connsiteY9" fmla="*/ 785588 h 4614815"/>
              <a:gd name="connsiteX10" fmla="*/ 2452648 w 5245768"/>
              <a:gd name="connsiteY10" fmla="*/ 936195 h 4614815"/>
              <a:gd name="connsiteX11" fmla="*/ 2583534 w 5245768"/>
              <a:gd name="connsiteY11" fmla="*/ 936195 h 4614815"/>
              <a:gd name="connsiteX12" fmla="*/ 2601240 w 5245768"/>
              <a:gd name="connsiteY12" fmla="*/ 932620 h 4614815"/>
              <a:gd name="connsiteX13" fmla="*/ 2652007 w 5245768"/>
              <a:gd name="connsiteY13" fmla="*/ 930951 h 4614815"/>
              <a:gd name="connsiteX14" fmla="*/ 3227903 w 5245768"/>
              <a:gd name="connsiteY14" fmla="*/ 1211504 h 4614815"/>
              <a:gd name="connsiteX15" fmla="*/ 3409644 w 5245768"/>
              <a:gd name="connsiteY15" fmla="*/ 1993692 h 4614815"/>
              <a:gd name="connsiteX16" fmla="*/ 3411872 w 5245768"/>
              <a:gd name="connsiteY16" fmla="*/ 1994756 h 4614815"/>
              <a:gd name="connsiteX17" fmla="*/ 3411872 w 5245768"/>
              <a:gd name="connsiteY17" fmla="*/ 3541340 h 4614815"/>
              <a:gd name="connsiteX18" fmla="*/ 3562479 w 5245768"/>
              <a:gd name="connsiteY18" fmla="*/ 3691947 h 4614815"/>
              <a:gd name="connsiteX19" fmla="*/ 4174128 w 5245768"/>
              <a:gd name="connsiteY19" fmla="*/ 3850104 h 4614815"/>
              <a:gd name="connsiteX20" fmla="*/ 4781067 w 5245768"/>
              <a:gd name="connsiteY20" fmla="*/ 3243165 h 4614815"/>
              <a:gd name="connsiteX21" fmla="*/ 4781067 w 5245768"/>
              <a:gd name="connsiteY21" fmla="*/ 2355527 h 4614815"/>
              <a:gd name="connsiteX22" fmla="*/ 4174128 w 5245768"/>
              <a:gd name="connsiteY22" fmla="*/ 1748588 h 4614815"/>
              <a:gd name="connsiteX23" fmla="*/ 4154905 w 5245768"/>
              <a:gd name="connsiteY23" fmla="*/ 1748588 h 4614815"/>
              <a:gd name="connsiteX24" fmla="*/ 4154905 w 5245768"/>
              <a:gd name="connsiteY24" fmla="*/ 3850104 h 4614815"/>
              <a:gd name="connsiteX25" fmla="*/ 1555519 w 5245768"/>
              <a:gd name="connsiteY25" fmla="*/ 4614727 h 4614815"/>
              <a:gd name="connsiteX26" fmla="*/ 1429872 w 5245768"/>
              <a:gd name="connsiteY26" fmla="*/ 4604661 h 4614815"/>
              <a:gd name="connsiteX27" fmla="*/ 975689 w 5245768"/>
              <a:gd name="connsiteY27" fmla="*/ 3849141 h 4614815"/>
              <a:gd name="connsiteX28" fmla="*/ 1047111 w 5245768"/>
              <a:gd name="connsiteY28" fmla="*/ 3521679 h 4614815"/>
              <a:gd name="connsiteX29" fmla="*/ 1055880 w 5245768"/>
              <a:gd name="connsiteY29" fmla="*/ 3491764 h 4614815"/>
              <a:gd name="connsiteX30" fmla="*/ 573311 w 5245768"/>
              <a:gd name="connsiteY30" fmla="*/ 3081579 h 4614815"/>
              <a:gd name="connsiteX31" fmla="*/ 562294 w 5245768"/>
              <a:gd name="connsiteY31" fmla="*/ 2230526 h 4614815"/>
              <a:gd name="connsiteX32" fmla="*/ 1644701 w 5245768"/>
              <a:gd name="connsiteY32" fmla="*/ 2230527 h 4614815"/>
              <a:gd name="connsiteX33" fmla="*/ 1644702 w 5245768"/>
              <a:gd name="connsiteY33" fmla="*/ 3081579 h 4614815"/>
              <a:gd name="connsiteX34" fmla="*/ 1230666 w 5245768"/>
              <a:gd name="connsiteY34" fmla="*/ 3449914 h 4614815"/>
              <a:gd name="connsiteX35" fmla="*/ 1177321 w 5245768"/>
              <a:gd name="connsiteY35" fmla="*/ 3499939 h 4614815"/>
              <a:gd name="connsiteX36" fmla="*/ 1172336 w 5245768"/>
              <a:gd name="connsiteY36" fmla="*/ 3522784 h 4614815"/>
              <a:gd name="connsiteX37" fmla="*/ 1124973 w 5245768"/>
              <a:gd name="connsiteY37" fmla="*/ 3832359 h 4614815"/>
              <a:gd name="connsiteX38" fmla="*/ 2065131 w 5245768"/>
              <a:gd name="connsiteY38" fmla="*/ 4364568 h 4614815"/>
              <a:gd name="connsiteX39" fmla="*/ 2137966 w 5245768"/>
              <a:gd name="connsiteY39" fmla="*/ 4331366 h 4614815"/>
              <a:gd name="connsiteX40" fmla="*/ 1380239 w 5245768"/>
              <a:gd name="connsiteY40" fmla="*/ 4331366 h 4614815"/>
              <a:gd name="connsiteX41" fmla="*/ 1380295 w 5245768"/>
              <a:gd name="connsiteY41" fmla="*/ 4318224 h 4614815"/>
              <a:gd name="connsiteX42" fmla="*/ 1254509 w 5245768"/>
              <a:gd name="connsiteY42" fmla="*/ 3824493 h 4614815"/>
              <a:gd name="connsiteX43" fmla="*/ 1288739 w 5245768"/>
              <a:gd name="connsiteY43" fmla="*/ 3731224 h 4614815"/>
              <a:gd name="connsiteX44" fmla="*/ 1344383 w 5245768"/>
              <a:gd name="connsiteY44" fmla="*/ 3679840 h 4614815"/>
              <a:gd name="connsiteX45" fmla="*/ 1839718 w 5245768"/>
              <a:gd name="connsiteY45" fmla="*/ 3220149 h 4614815"/>
              <a:gd name="connsiteX46" fmla="*/ 1847402 w 5245768"/>
              <a:gd name="connsiteY46" fmla="*/ 2029123 h 4614815"/>
              <a:gd name="connsiteX47" fmla="*/ 333648 w 5245768"/>
              <a:gd name="connsiteY47" fmla="*/ 2029123 h 4614815"/>
              <a:gd name="connsiteX48" fmla="*/ 333648 w 5245768"/>
              <a:gd name="connsiteY48" fmla="*/ 3197096 h 4614815"/>
              <a:gd name="connsiteX49" fmla="*/ 876092 w 5245768"/>
              <a:gd name="connsiteY49" fmla="*/ 3722252 h 4614815"/>
              <a:gd name="connsiteX50" fmla="*/ 893156 w 5245768"/>
              <a:gd name="connsiteY50" fmla="*/ 3736797 h 4614815"/>
              <a:gd name="connsiteX51" fmla="*/ 869614 w 5245768"/>
              <a:gd name="connsiteY51" fmla="*/ 3852672 h 4614815"/>
              <a:gd name="connsiteX52" fmla="*/ 920342 w 5245768"/>
              <a:gd name="connsiteY52" fmla="*/ 4329241 h 4614815"/>
              <a:gd name="connsiteX53" fmla="*/ 920225 w 5245768"/>
              <a:gd name="connsiteY53" fmla="*/ 4331366 h 4614815"/>
              <a:gd name="connsiteX54" fmla="*/ 0 w 5245768"/>
              <a:gd name="connsiteY54" fmla="*/ 4331366 h 4614815"/>
              <a:gd name="connsiteX55" fmla="*/ 0 w 5245768"/>
              <a:gd name="connsiteY55" fmla="*/ 1302106 h 4614815"/>
              <a:gd name="connsiteX56" fmla="*/ 1302106 w 5245768"/>
              <a:gd name="connsiteY56" fmla="*/ 0 h 4614815"/>
              <a:gd name="connsiteX57" fmla="*/ 2852799 w 5245768"/>
              <a:gd name="connsiteY57" fmla="*/ 0 h 4614815"/>
              <a:gd name="connsiteX58" fmla="*/ 4154905 w 5245768"/>
              <a:gd name="connsiteY58" fmla="*/ 1302106 h 4614815"/>
              <a:gd name="connsiteX59" fmla="*/ 4154905 w 5245768"/>
              <a:gd name="connsiteY59" fmla="*/ 1321092 h 4614815"/>
              <a:gd name="connsiteX60" fmla="*/ 4189012 w 5245768"/>
              <a:gd name="connsiteY60" fmla="*/ 1326298 h 4614815"/>
              <a:gd name="connsiteX61" fmla="*/ 5245768 w 5245768"/>
              <a:gd name="connsiteY61" fmla="*/ 2622893 h 4614815"/>
              <a:gd name="connsiteX62" fmla="*/ 5245768 w 5245768"/>
              <a:gd name="connsiteY62" fmla="*/ 2975798 h 4614815"/>
              <a:gd name="connsiteX63" fmla="*/ 4189012 w 5245768"/>
              <a:gd name="connsiteY63" fmla="*/ 4272394 h 4614815"/>
              <a:gd name="connsiteX64" fmla="*/ 4154905 w 5245768"/>
              <a:gd name="connsiteY64" fmla="*/ 4277599 h 4614815"/>
              <a:gd name="connsiteX65" fmla="*/ 4154905 w 5245768"/>
              <a:gd name="connsiteY65" fmla="*/ 4331366 h 4614815"/>
              <a:gd name="connsiteX66" fmla="*/ 2488988 w 5245768"/>
              <a:gd name="connsiteY66" fmla="*/ 4331366 h 4614815"/>
              <a:gd name="connsiteX67" fmla="*/ 2438142 w 5245768"/>
              <a:gd name="connsiteY67" fmla="*/ 4364227 h 4614815"/>
              <a:gd name="connsiteX68" fmla="*/ 1555519 w 5245768"/>
              <a:gd name="connsiteY68" fmla="*/ 4614727 h 461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245768" h="4614815">
                <a:moveTo>
                  <a:pt x="3562479" y="3691947"/>
                </a:moveTo>
                <a:cubicBezTo>
                  <a:pt x="3645657" y="3691947"/>
                  <a:pt x="3713086" y="3624518"/>
                  <a:pt x="3713086" y="3541340"/>
                </a:cubicBezTo>
                <a:lnTo>
                  <a:pt x="3713086" y="1952413"/>
                </a:lnTo>
                <a:lnTo>
                  <a:pt x="3714870" y="1953265"/>
                </a:lnTo>
                <a:cubicBezTo>
                  <a:pt x="3741372" y="1568903"/>
                  <a:pt x="3616556" y="1288939"/>
                  <a:pt x="3446564" y="1045435"/>
                </a:cubicBezTo>
                <a:cubicBezTo>
                  <a:pt x="3299829" y="835246"/>
                  <a:pt x="3011480" y="667785"/>
                  <a:pt x="2691026" y="638776"/>
                </a:cubicBezTo>
                <a:lnTo>
                  <a:pt x="2588955" y="636075"/>
                </a:lnTo>
                <a:lnTo>
                  <a:pt x="2583534" y="634981"/>
                </a:lnTo>
                <a:lnTo>
                  <a:pt x="2452648" y="634981"/>
                </a:lnTo>
                <a:cubicBezTo>
                  <a:pt x="2369470" y="634981"/>
                  <a:pt x="2302041" y="702410"/>
                  <a:pt x="2302041" y="785588"/>
                </a:cubicBezTo>
                <a:cubicBezTo>
                  <a:pt x="2302041" y="868766"/>
                  <a:pt x="2369470" y="936195"/>
                  <a:pt x="2452648" y="936195"/>
                </a:cubicBezTo>
                <a:lnTo>
                  <a:pt x="2583534" y="936195"/>
                </a:lnTo>
                <a:lnTo>
                  <a:pt x="2601240" y="932620"/>
                </a:lnTo>
                <a:lnTo>
                  <a:pt x="2652007" y="930951"/>
                </a:lnTo>
                <a:cubicBezTo>
                  <a:pt x="2792167" y="930562"/>
                  <a:pt x="3004678" y="963152"/>
                  <a:pt x="3227903" y="1211504"/>
                </a:cubicBezTo>
                <a:cubicBezTo>
                  <a:pt x="3344551" y="1378651"/>
                  <a:pt x="3420266" y="1625438"/>
                  <a:pt x="3409644" y="1993692"/>
                </a:cubicBezTo>
                <a:lnTo>
                  <a:pt x="3411872" y="1994756"/>
                </a:lnTo>
                <a:lnTo>
                  <a:pt x="3411872" y="3541340"/>
                </a:lnTo>
                <a:cubicBezTo>
                  <a:pt x="3411872" y="3624518"/>
                  <a:pt x="3479301" y="3691947"/>
                  <a:pt x="3562479" y="3691947"/>
                </a:cubicBezTo>
                <a:close/>
                <a:moveTo>
                  <a:pt x="4174128" y="3850104"/>
                </a:moveTo>
                <a:cubicBezTo>
                  <a:pt x="4509331" y="3850104"/>
                  <a:pt x="4781067" y="3578368"/>
                  <a:pt x="4781067" y="3243165"/>
                </a:cubicBezTo>
                <a:lnTo>
                  <a:pt x="4781067" y="2355527"/>
                </a:lnTo>
                <a:cubicBezTo>
                  <a:pt x="4781067" y="2020324"/>
                  <a:pt x="4509331" y="1748588"/>
                  <a:pt x="4174128" y="1748588"/>
                </a:cubicBezTo>
                <a:lnTo>
                  <a:pt x="4154905" y="1748588"/>
                </a:lnTo>
                <a:lnTo>
                  <a:pt x="4154905" y="3850104"/>
                </a:lnTo>
                <a:close/>
                <a:moveTo>
                  <a:pt x="1555519" y="4614727"/>
                </a:moveTo>
                <a:cubicBezTo>
                  <a:pt x="1507964" y="4615404"/>
                  <a:pt x="1465433" y="4612230"/>
                  <a:pt x="1429872" y="4604661"/>
                </a:cubicBezTo>
                <a:cubicBezTo>
                  <a:pt x="1021443" y="4549618"/>
                  <a:pt x="928866" y="4114922"/>
                  <a:pt x="975689" y="3849141"/>
                </a:cubicBezTo>
                <a:cubicBezTo>
                  <a:pt x="1010807" y="3649806"/>
                  <a:pt x="1028719" y="3583747"/>
                  <a:pt x="1047111" y="3521679"/>
                </a:cubicBezTo>
                <a:lnTo>
                  <a:pt x="1055880" y="3491764"/>
                </a:lnTo>
                <a:lnTo>
                  <a:pt x="573311" y="3081579"/>
                </a:lnTo>
                <a:lnTo>
                  <a:pt x="562294" y="2230526"/>
                </a:lnTo>
                <a:lnTo>
                  <a:pt x="1644701" y="2230527"/>
                </a:lnTo>
                <a:lnTo>
                  <a:pt x="1644702" y="3081579"/>
                </a:lnTo>
                <a:cubicBezTo>
                  <a:pt x="1493909" y="3217914"/>
                  <a:pt x="1347763" y="3343403"/>
                  <a:pt x="1230666" y="3449914"/>
                </a:cubicBezTo>
                <a:lnTo>
                  <a:pt x="1177321" y="3499939"/>
                </a:lnTo>
                <a:lnTo>
                  <a:pt x="1172336" y="3522784"/>
                </a:lnTo>
                <a:cubicBezTo>
                  <a:pt x="1157106" y="3611208"/>
                  <a:pt x="1149936" y="3724793"/>
                  <a:pt x="1124973" y="3832359"/>
                </a:cubicBezTo>
                <a:cubicBezTo>
                  <a:pt x="1045139" y="4439928"/>
                  <a:pt x="1440139" y="4624917"/>
                  <a:pt x="2065131" y="4364568"/>
                </a:cubicBezTo>
                <a:lnTo>
                  <a:pt x="2137966" y="4331366"/>
                </a:lnTo>
                <a:lnTo>
                  <a:pt x="1380239" y="4331366"/>
                </a:lnTo>
                <a:lnTo>
                  <a:pt x="1380295" y="4318224"/>
                </a:lnTo>
                <a:cubicBezTo>
                  <a:pt x="1178018" y="4191819"/>
                  <a:pt x="1196242" y="4003887"/>
                  <a:pt x="1254509" y="3824493"/>
                </a:cubicBezTo>
                <a:lnTo>
                  <a:pt x="1288739" y="3731224"/>
                </a:lnTo>
                <a:lnTo>
                  <a:pt x="1344383" y="3679840"/>
                </a:lnTo>
                <a:cubicBezTo>
                  <a:pt x="1503742" y="3525108"/>
                  <a:pt x="1673230" y="3330606"/>
                  <a:pt x="1839718" y="3220149"/>
                </a:cubicBezTo>
                <a:cubicBezTo>
                  <a:pt x="1842279" y="2823140"/>
                  <a:pt x="1844841" y="2426132"/>
                  <a:pt x="1847402" y="2029123"/>
                </a:cubicBezTo>
                <a:lnTo>
                  <a:pt x="333648" y="2029123"/>
                </a:lnTo>
                <a:lnTo>
                  <a:pt x="333648" y="3197096"/>
                </a:lnTo>
                <a:cubicBezTo>
                  <a:pt x="512301" y="3387276"/>
                  <a:pt x="686633" y="3555845"/>
                  <a:pt x="876092" y="3722252"/>
                </a:cubicBezTo>
                <a:lnTo>
                  <a:pt x="893156" y="3736797"/>
                </a:lnTo>
                <a:lnTo>
                  <a:pt x="869614" y="3852672"/>
                </a:lnTo>
                <a:cubicBezTo>
                  <a:pt x="803568" y="4248770"/>
                  <a:pt x="910887" y="4247856"/>
                  <a:pt x="920342" y="4329241"/>
                </a:cubicBezTo>
                <a:lnTo>
                  <a:pt x="920225" y="4331366"/>
                </a:lnTo>
                <a:lnTo>
                  <a:pt x="0" y="4331366"/>
                </a:lnTo>
                <a:lnTo>
                  <a:pt x="0" y="1302106"/>
                </a:lnTo>
                <a:cubicBezTo>
                  <a:pt x="0" y="582973"/>
                  <a:pt x="582973" y="0"/>
                  <a:pt x="1302106" y="0"/>
                </a:cubicBezTo>
                <a:lnTo>
                  <a:pt x="2852799" y="0"/>
                </a:lnTo>
                <a:cubicBezTo>
                  <a:pt x="3571932" y="0"/>
                  <a:pt x="4154905" y="582973"/>
                  <a:pt x="4154905" y="1302106"/>
                </a:cubicBezTo>
                <a:lnTo>
                  <a:pt x="4154905" y="1321092"/>
                </a:lnTo>
                <a:lnTo>
                  <a:pt x="4189012" y="1326298"/>
                </a:lnTo>
                <a:cubicBezTo>
                  <a:pt x="4792102" y="1449708"/>
                  <a:pt x="5245768" y="1983321"/>
                  <a:pt x="5245768" y="2622893"/>
                </a:cubicBezTo>
                <a:lnTo>
                  <a:pt x="5245768" y="2975798"/>
                </a:lnTo>
                <a:cubicBezTo>
                  <a:pt x="5245768" y="3615371"/>
                  <a:pt x="4792102" y="4148984"/>
                  <a:pt x="4189012" y="4272394"/>
                </a:cubicBezTo>
                <a:lnTo>
                  <a:pt x="4154905" y="4277599"/>
                </a:lnTo>
                <a:lnTo>
                  <a:pt x="4154905" y="4331366"/>
                </a:lnTo>
                <a:lnTo>
                  <a:pt x="2488988" y="4331366"/>
                </a:lnTo>
                <a:lnTo>
                  <a:pt x="2438142" y="4364227"/>
                </a:lnTo>
                <a:cubicBezTo>
                  <a:pt x="2193303" y="4501479"/>
                  <a:pt x="1805182" y="4611176"/>
                  <a:pt x="1555519" y="46147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3" name="29 Grupo"/>
          <p:cNvGrpSpPr>
            <a:grpSpLocks noChangeAspect="1"/>
          </p:cNvGrpSpPr>
          <p:nvPr/>
        </p:nvGrpSpPr>
        <p:grpSpPr>
          <a:xfrm>
            <a:off x="5963641" y="4106917"/>
            <a:ext cx="231474" cy="281639"/>
            <a:chOff x="5577059" y="9313782"/>
            <a:chExt cx="1182997" cy="143937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6250965" y="9313782"/>
              <a:ext cx="325965" cy="322303"/>
            </a:xfrm>
            <a:custGeom>
              <a:avLst/>
              <a:gdLst>
                <a:gd name="T0" fmla="*/ 398 w 797"/>
                <a:gd name="T1" fmla="*/ 0 h 793"/>
                <a:gd name="T2" fmla="*/ 398 w 797"/>
                <a:gd name="T3" fmla="*/ 0 h 793"/>
                <a:gd name="T4" fmla="*/ 449 w 797"/>
                <a:gd name="T5" fmla="*/ 3 h 793"/>
                <a:gd name="T6" fmla="*/ 497 w 797"/>
                <a:gd name="T7" fmla="*/ 12 h 793"/>
                <a:gd name="T8" fmla="*/ 542 w 797"/>
                <a:gd name="T9" fmla="*/ 26 h 793"/>
                <a:gd name="T10" fmla="*/ 585 w 797"/>
                <a:gd name="T11" fmla="*/ 45 h 793"/>
                <a:gd name="T12" fmla="*/ 625 w 797"/>
                <a:gd name="T13" fmla="*/ 70 h 793"/>
                <a:gd name="T14" fmla="*/ 662 w 797"/>
                <a:gd name="T15" fmla="*/ 100 h 793"/>
                <a:gd name="T16" fmla="*/ 696 w 797"/>
                <a:gd name="T17" fmla="*/ 132 h 793"/>
                <a:gd name="T18" fmla="*/ 725 w 797"/>
                <a:gd name="T19" fmla="*/ 169 h 793"/>
                <a:gd name="T20" fmla="*/ 750 w 797"/>
                <a:gd name="T21" fmla="*/ 210 h 793"/>
                <a:gd name="T22" fmla="*/ 769 w 797"/>
                <a:gd name="T23" fmla="*/ 253 h 793"/>
                <a:gd name="T24" fmla="*/ 785 w 797"/>
                <a:gd name="T25" fmla="*/ 299 h 793"/>
                <a:gd name="T26" fmla="*/ 793 w 797"/>
                <a:gd name="T27" fmla="*/ 347 h 793"/>
                <a:gd name="T28" fmla="*/ 797 w 797"/>
                <a:gd name="T29" fmla="*/ 396 h 793"/>
                <a:gd name="T30" fmla="*/ 793 w 797"/>
                <a:gd name="T31" fmla="*/ 446 h 793"/>
                <a:gd name="T32" fmla="*/ 785 w 797"/>
                <a:gd name="T33" fmla="*/ 494 h 793"/>
                <a:gd name="T34" fmla="*/ 769 w 797"/>
                <a:gd name="T35" fmla="*/ 539 h 793"/>
                <a:gd name="T36" fmla="*/ 750 w 797"/>
                <a:gd name="T37" fmla="*/ 583 h 793"/>
                <a:gd name="T38" fmla="*/ 725 w 797"/>
                <a:gd name="T39" fmla="*/ 623 h 793"/>
                <a:gd name="T40" fmla="*/ 696 w 797"/>
                <a:gd name="T41" fmla="*/ 659 h 793"/>
                <a:gd name="T42" fmla="*/ 662 w 797"/>
                <a:gd name="T43" fmla="*/ 693 h 793"/>
                <a:gd name="T44" fmla="*/ 625 w 797"/>
                <a:gd name="T45" fmla="*/ 722 h 793"/>
                <a:gd name="T46" fmla="*/ 585 w 797"/>
                <a:gd name="T47" fmla="*/ 746 h 793"/>
                <a:gd name="T48" fmla="*/ 542 w 797"/>
                <a:gd name="T49" fmla="*/ 766 h 793"/>
                <a:gd name="T50" fmla="*/ 497 w 797"/>
                <a:gd name="T51" fmla="*/ 781 h 793"/>
                <a:gd name="T52" fmla="*/ 449 w 797"/>
                <a:gd name="T53" fmla="*/ 790 h 793"/>
                <a:gd name="T54" fmla="*/ 398 w 797"/>
                <a:gd name="T55" fmla="*/ 793 h 793"/>
                <a:gd name="T56" fmla="*/ 348 w 797"/>
                <a:gd name="T57" fmla="*/ 790 h 793"/>
                <a:gd name="T58" fmla="*/ 300 w 797"/>
                <a:gd name="T59" fmla="*/ 781 h 793"/>
                <a:gd name="T60" fmla="*/ 254 w 797"/>
                <a:gd name="T61" fmla="*/ 766 h 793"/>
                <a:gd name="T62" fmla="*/ 212 w 797"/>
                <a:gd name="T63" fmla="*/ 746 h 793"/>
                <a:gd name="T64" fmla="*/ 171 w 797"/>
                <a:gd name="T65" fmla="*/ 722 h 793"/>
                <a:gd name="T66" fmla="*/ 134 w 797"/>
                <a:gd name="T67" fmla="*/ 693 h 793"/>
                <a:gd name="T68" fmla="*/ 101 w 797"/>
                <a:gd name="T69" fmla="*/ 659 h 793"/>
                <a:gd name="T70" fmla="*/ 72 w 797"/>
                <a:gd name="T71" fmla="*/ 623 h 793"/>
                <a:gd name="T72" fmla="*/ 47 w 797"/>
                <a:gd name="T73" fmla="*/ 583 h 793"/>
                <a:gd name="T74" fmla="*/ 27 w 797"/>
                <a:gd name="T75" fmla="*/ 539 h 793"/>
                <a:gd name="T76" fmla="*/ 13 w 797"/>
                <a:gd name="T77" fmla="*/ 494 h 793"/>
                <a:gd name="T78" fmla="*/ 3 w 797"/>
                <a:gd name="T79" fmla="*/ 446 h 793"/>
                <a:gd name="T80" fmla="*/ 0 w 797"/>
                <a:gd name="T81" fmla="*/ 396 h 793"/>
                <a:gd name="T82" fmla="*/ 3 w 797"/>
                <a:gd name="T83" fmla="*/ 347 h 793"/>
                <a:gd name="T84" fmla="*/ 13 w 797"/>
                <a:gd name="T85" fmla="*/ 299 h 793"/>
                <a:gd name="T86" fmla="*/ 27 w 797"/>
                <a:gd name="T87" fmla="*/ 253 h 793"/>
                <a:gd name="T88" fmla="*/ 47 w 797"/>
                <a:gd name="T89" fmla="*/ 210 h 793"/>
                <a:gd name="T90" fmla="*/ 72 w 797"/>
                <a:gd name="T91" fmla="*/ 169 h 793"/>
                <a:gd name="T92" fmla="*/ 101 w 797"/>
                <a:gd name="T93" fmla="*/ 132 h 793"/>
                <a:gd name="T94" fmla="*/ 134 w 797"/>
                <a:gd name="T95" fmla="*/ 100 h 793"/>
                <a:gd name="T96" fmla="*/ 171 w 797"/>
                <a:gd name="T97" fmla="*/ 70 h 793"/>
                <a:gd name="T98" fmla="*/ 212 w 797"/>
                <a:gd name="T99" fmla="*/ 45 h 793"/>
                <a:gd name="T100" fmla="*/ 254 w 797"/>
                <a:gd name="T101" fmla="*/ 26 h 793"/>
                <a:gd name="T102" fmla="*/ 300 w 797"/>
                <a:gd name="T103" fmla="*/ 12 h 793"/>
                <a:gd name="T104" fmla="*/ 348 w 797"/>
                <a:gd name="T105" fmla="*/ 3 h 793"/>
                <a:gd name="T106" fmla="*/ 398 w 797"/>
                <a:gd name="T10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793">
                  <a:moveTo>
                    <a:pt x="398" y="0"/>
                  </a:moveTo>
                  <a:lnTo>
                    <a:pt x="398" y="0"/>
                  </a:lnTo>
                  <a:lnTo>
                    <a:pt x="449" y="3"/>
                  </a:lnTo>
                  <a:lnTo>
                    <a:pt x="497" y="12"/>
                  </a:lnTo>
                  <a:lnTo>
                    <a:pt x="542" y="26"/>
                  </a:lnTo>
                  <a:lnTo>
                    <a:pt x="585" y="45"/>
                  </a:lnTo>
                  <a:lnTo>
                    <a:pt x="625" y="70"/>
                  </a:lnTo>
                  <a:lnTo>
                    <a:pt x="662" y="100"/>
                  </a:lnTo>
                  <a:lnTo>
                    <a:pt x="696" y="132"/>
                  </a:lnTo>
                  <a:lnTo>
                    <a:pt x="725" y="169"/>
                  </a:lnTo>
                  <a:lnTo>
                    <a:pt x="750" y="210"/>
                  </a:lnTo>
                  <a:lnTo>
                    <a:pt x="769" y="253"/>
                  </a:lnTo>
                  <a:lnTo>
                    <a:pt x="785" y="299"/>
                  </a:lnTo>
                  <a:lnTo>
                    <a:pt x="793" y="347"/>
                  </a:lnTo>
                  <a:lnTo>
                    <a:pt x="797" y="396"/>
                  </a:lnTo>
                  <a:lnTo>
                    <a:pt x="793" y="446"/>
                  </a:lnTo>
                  <a:lnTo>
                    <a:pt x="785" y="494"/>
                  </a:lnTo>
                  <a:lnTo>
                    <a:pt x="769" y="539"/>
                  </a:lnTo>
                  <a:lnTo>
                    <a:pt x="750" y="583"/>
                  </a:lnTo>
                  <a:lnTo>
                    <a:pt x="725" y="623"/>
                  </a:lnTo>
                  <a:lnTo>
                    <a:pt x="696" y="659"/>
                  </a:lnTo>
                  <a:lnTo>
                    <a:pt x="662" y="693"/>
                  </a:lnTo>
                  <a:lnTo>
                    <a:pt x="625" y="722"/>
                  </a:lnTo>
                  <a:lnTo>
                    <a:pt x="585" y="746"/>
                  </a:lnTo>
                  <a:lnTo>
                    <a:pt x="542" y="766"/>
                  </a:lnTo>
                  <a:lnTo>
                    <a:pt x="497" y="781"/>
                  </a:lnTo>
                  <a:lnTo>
                    <a:pt x="449" y="790"/>
                  </a:lnTo>
                  <a:lnTo>
                    <a:pt x="398" y="793"/>
                  </a:lnTo>
                  <a:lnTo>
                    <a:pt x="348" y="790"/>
                  </a:lnTo>
                  <a:lnTo>
                    <a:pt x="300" y="781"/>
                  </a:lnTo>
                  <a:lnTo>
                    <a:pt x="254" y="766"/>
                  </a:lnTo>
                  <a:lnTo>
                    <a:pt x="212" y="746"/>
                  </a:lnTo>
                  <a:lnTo>
                    <a:pt x="171" y="722"/>
                  </a:lnTo>
                  <a:lnTo>
                    <a:pt x="134" y="693"/>
                  </a:lnTo>
                  <a:lnTo>
                    <a:pt x="101" y="659"/>
                  </a:lnTo>
                  <a:lnTo>
                    <a:pt x="72" y="623"/>
                  </a:lnTo>
                  <a:lnTo>
                    <a:pt x="47" y="583"/>
                  </a:lnTo>
                  <a:lnTo>
                    <a:pt x="27" y="539"/>
                  </a:lnTo>
                  <a:lnTo>
                    <a:pt x="13" y="494"/>
                  </a:lnTo>
                  <a:lnTo>
                    <a:pt x="3" y="446"/>
                  </a:lnTo>
                  <a:lnTo>
                    <a:pt x="0" y="396"/>
                  </a:lnTo>
                  <a:lnTo>
                    <a:pt x="3" y="347"/>
                  </a:lnTo>
                  <a:lnTo>
                    <a:pt x="13" y="299"/>
                  </a:lnTo>
                  <a:lnTo>
                    <a:pt x="27" y="253"/>
                  </a:lnTo>
                  <a:lnTo>
                    <a:pt x="47" y="210"/>
                  </a:lnTo>
                  <a:lnTo>
                    <a:pt x="72" y="169"/>
                  </a:lnTo>
                  <a:lnTo>
                    <a:pt x="101" y="132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2" y="45"/>
                  </a:lnTo>
                  <a:lnTo>
                    <a:pt x="254" y="26"/>
                  </a:lnTo>
                  <a:lnTo>
                    <a:pt x="300" y="12"/>
                  </a:lnTo>
                  <a:lnTo>
                    <a:pt x="348" y="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5577059" y="9460283"/>
              <a:ext cx="1182997" cy="1292873"/>
            </a:xfrm>
            <a:custGeom>
              <a:avLst/>
              <a:gdLst>
                <a:gd name="T0" fmla="*/ 620 w 2907"/>
                <a:gd name="T1" fmla="*/ 1122 h 3176"/>
                <a:gd name="T2" fmla="*/ 826 w 2907"/>
                <a:gd name="T3" fmla="*/ 1253 h 3176"/>
                <a:gd name="T4" fmla="*/ 803 w 2907"/>
                <a:gd name="T5" fmla="*/ 1225 h 3176"/>
                <a:gd name="T6" fmla="*/ 741 w 2907"/>
                <a:gd name="T7" fmla="*/ 1200 h 3176"/>
                <a:gd name="T8" fmla="*/ 682 w 2907"/>
                <a:gd name="T9" fmla="*/ 1116 h 3176"/>
                <a:gd name="T10" fmla="*/ 665 w 2907"/>
                <a:gd name="T11" fmla="*/ 1082 h 3176"/>
                <a:gd name="T12" fmla="*/ 1851 w 2907"/>
                <a:gd name="T13" fmla="*/ 402 h 3176"/>
                <a:gd name="T14" fmla="*/ 1938 w 2907"/>
                <a:gd name="T15" fmla="*/ 446 h 3176"/>
                <a:gd name="T16" fmla="*/ 2061 w 2907"/>
                <a:gd name="T17" fmla="*/ 568 h 3176"/>
                <a:gd name="T18" fmla="*/ 2120 w 2907"/>
                <a:gd name="T19" fmla="*/ 694 h 3176"/>
                <a:gd name="T20" fmla="*/ 2229 w 2907"/>
                <a:gd name="T21" fmla="*/ 789 h 3176"/>
                <a:gd name="T22" fmla="*/ 2398 w 2907"/>
                <a:gd name="T23" fmla="*/ 835 h 3176"/>
                <a:gd name="T24" fmla="*/ 2560 w 2907"/>
                <a:gd name="T25" fmla="*/ 822 h 3176"/>
                <a:gd name="T26" fmla="*/ 2676 w 2907"/>
                <a:gd name="T27" fmla="*/ 759 h 3176"/>
                <a:gd name="T28" fmla="*/ 2778 w 2907"/>
                <a:gd name="T29" fmla="*/ 741 h 3176"/>
                <a:gd name="T30" fmla="*/ 2871 w 2907"/>
                <a:gd name="T31" fmla="*/ 793 h 3176"/>
                <a:gd name="T32" fmla="*/ 2907 w 2907"/>
                <a:gd name="T33" fmla="*/ 892 h 3176"/>
                <a:gd name="T34" fmla="*/ 2872 w 2907"/>
                <a:gd name="T35" fmla="*/ 991 h 3176"/>
                <a:gd name="T36" fmla="*/ 2718 w 2907"/>
                <a:gd name="T37" fmla="*/ 1092 h 3176"/>
                <a:gd name="T38" fmla="*/ 2500 w 2907"/>
                <a:gd name="T39" fmla="*/ 1143 h 3176"/>
                <a:gd name="T40" fmla="*/ 2230 w 2907"/>
                <a:gd name="T41" fmla="*/ 1117 h 3176"/>
                <a:gd name="T42" fmla="*/ 2029 w 2907"/>
                <a:gd name="T43" fmla="*/ 1029 h 3176"/>
                <a:gd name="T44" fmla="*/ 2042 w 2907"/>
                <a:gd name="T45" fmla="*/ 2051 h 3176"/>
                <a:gd name="T46" fmla="*/ 2075 w 2907"/>
                <a:gd name="T47" fmla="*/ 2171 h 3176"/>
                <a:gd name="T48" fmla="*/ 1816 w 2907"/>
                <a:gd name="T49" fmla="*/ 3097 h 3176"/>
                <a:gd name="T50" fmla="*/ 1725 w 2907"/>
                <a:gd name="T51" fmla="*/ 3166 h 3176"/>
                <a:gd name="T52" fmla="*/ 1618 w 2907"/>
                <a:gd name="T53" fmla="*/ 3170 h 3176"/>
                <a:gd name="T54" fmla="*/ 1516 w 2907"/>
                <a:gd name="T55" fmla="*/ 3098 h 3176"/>
                <a:gd name="T56" fmla="*/ 1484 w 2907"/>
                <a:gd name="T57" fmla="*/ 2979 h 3176"/>
                <a:gd name="T58" fmla="*/ 1407 w 2907"/>
                <a:gd name="T59" fmla="*/ 1834 h 3176"/>
                <a:gd name="T60" fmla="*/ 1225 w 2907"/>
                <a:gd name="T61" fmla="*/ 2257 h 3176"/>
                <a:gd name="T62" fmla="*/ 1114 w 2907"/>
                <a:gd name="T63" fmla="*/ 2301 h 3176"/>
                <a:gd name="T64" fmla="*/ 457 w 2907"/>
                <a:gd name="T65" fmla="*/ 2320 h 3176"/>
                <a:gd name="T66" fmla="*/ 364 w 2907"/>
                <a:gd name="T67" fmla="*/ 2246 h 3176"/>
                <a:gd name="T68" fmla="*/ 337 w 2907"/>
                <a:gd name="T69" fmla="*/ 2125 h 3176"/>
                <a:gd name="T70" fmla="*/ 394 w 2907"/>
                <a:gd name="T71" fmla="*/ 2015 h 3176"/>
                <a:gd name="T72" fmla="*/ 509 w 2907"/>
                <a:gd name="T73" fmla="*/ 1967 h 3176"/>
                <a:gd name="T74" fmla="*/ 1127 w 2907"/>
                <a:gd name="T75" fmla="*/ 1465 h 3176"/>
                <a:gd name="T76" fmla="*/ 1254 w 2907"/>
                <a:gd name="T77" fmla="*/ 806 h 3176"/>
                <a:gd name="T78" fmla="*/ 1074 w 2907"/>
                <a:gd name="T79" fmla="*/ 947 h 3176"/>
                <a:gd name="T80" fmla="*/ 978 w 2907"/>
                <a:gd name="T81" fmla="*/ 1114 h 3176"/>
                <a:gd name="T82" fmla="*/ 911 w 2907"/>
                <a:gd name="T83" fmla="*/ 1205 h 3176"/>
                <a:gd name="T84" fmla="*/ 866 w 2907"/>
                <a:gd name="T85" fmla="*/ 1251 h 3176"/>
                <a:gd name="T86" fmla="*/ 810 w 2907"/>
                <a:gd name="T87" fmla="*/ 1325 h 3176"/>
                <a:gd name="T88" fmla="*/ 429 w 2907"/>
                <a:gd name="T89" fmla="*/ 919 h 3176"/>
                <a:gd name="T90" fmla="*/ 654 w 2907"/>
                <a:gd name="T91" fmla="*/ 1043 h 3176"/>
                <a:gd name="T92" fmla="*/ 681 w 2907"/>
                <a:gd name="T93" fmla="*/ 1033 h 3176"/>
                <a:gd name="T94" fmla="*/ 790 w 2907"/>
                <a:gd name="T95" fmla="*/ 810 h 3176"/>
                <a:gd name="T96" fmla="*/ 980 w 2907"/>
                <a:gd name="T97" fmla="*/ 618 h 3176"/>
                <a:gd name="T98" fmla="*/ 1248 w 2907"/>
                <a:gd name="T99" fmla="*/ 468 h 3176"/>
                <a:gd name="T100" fmla="*/ 1553 w 2907"/>
                <a:gd name="T101" fmla="*/ 390 h 3176"/>
                <a:gd name="T102" fmla="*/ 1753 w 2907"/>
                <a:gd name="T103" fmla="*/ 364 h 3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7" h="3176">
                  <a:moveTo>
                    <a:pt x="665" y="1082"/>
                  </a:moveTo>
                  <a:lnTo>
                    <a:pt x="662" y="1082"/>
                  </a:lnTo>
                  <a:lnTo>
                    <a:pt x="660" y="1085"/>
                  </a:lnTo>
                  <a:lnTo>
                    <a:pt x="620" y="1122"/>
                  </a:lnTo>
                  <a:lnTo>
                    <a:pt x="783" y="1296"/>
                  </a:lnTo>
                  <a:lnTo>
                    <a:pt x="824" y="1259"/>
                  </a:lnTo>
                  <a:lnTo>
                    <a:pt x="825" y="1255"/>
                  </a:lnTo>
                  <a:lnTo>
                    <a:pt x="826" y="1253"/>
                  </a:lnTo>
                  <a:lnTo>
                    <a:pt x="826" y="1250"/>
                  </a:lnTo>
                  <a:lnTo>
                    <a:pt x="824" y="1247"/>
                  </a:lnTo>
                  <a:lnTo>
                    <a:pt x="806" y="1228"/>
                  </a:lnTo>
                  <a:lnTo>
                    <a:pt x="803" y="1225"/>
                  </a:lnTo>
                  <a:lnTo>
                    <a:pt x="796" y="1224"/>
                  </a:lnTo>
                  <a:lnTo>
                    <a:pt x="790" y="1223"/>
                  </a:lnTo>
                  <a:lnTo>
                    <a:pt x="764" y="1213"/>
                  </a:lnTo>
                  <a:lnTo>
                    <a:pt x="741" y="1200"/>
                  </a:lnTo>
                  <a:lnTo>
                    <a:pt x="721" y="1183"/>
                  </a:lnTo>
                  <a:lnTo>
                    <a:pt x="704" y="1163"/>
                  </a:lnTo>
                  <a:lnTo>
                    <a:pt x="690" y="1140"/>
                  </a:lnTo>
                  <a:lnTo>
                    <a:pt x="682" y="1116"/>
                  </a:lnTo>
                  <a:lnTo>
                    <a:pt x="676" y="1091"/>
                  </a:lnTo>
                  <a:lnTo>
                    <a:pt x="671" y="1085"/>
                  </a:lnTo>
                  <a:lnTo>
                    <a:pt x="669" y="1082"/>
                  </a:lnTo>
                  <a:lnTo>
                    <a:pt x="665" y="1082"/>
                  </a:lnTo>
                  <a:close/>
                  <a:moveTo>
                    <a:pt x="1349" y="0"/>
                  </a:moveTo>
                  <a:lnTo>
                    <a:pt x="1474" y="60"/>
                  </a:lnTo>
                  <a:lnTo>
                    <a:pt x="1857" y="403"/>
                  </a:lnTo>
                  <a:lnTo>
                    <a:pt x="1851" y="402"/>
                  </a:lnTo>
                  <a:lnTo>
                    <a:pt x="1881" y="413"/>
                  </a:lnTo>
                  <a:lnTo>
                    <a:pt x="1901" y="422"/>
                  </a:lnTo>
                  <a:lnTo>
                    <a:pt x="1921" y="433"/>
                  </a:lnTo>
                  <a:lnTo>
                    <a:pt x="1938" y="446"/>
                  </a:lnTo>
                  <a:lnTo>
                    <a:pt x="1972" y="470"/>
                  </a:lnTo>
                  <a:lnTo>
                    <a:pt x="2005" y="499"/>
                  </a:lnTo>
                  <a:lnTo>
                    <a:pt x="2034" y="532"/>
                  </a:lnTo>
                  <a:lnTo>
                    <a:pt x="2061" y="568"/>
                  </a:lnTo>
                  <a:lnTo>
                    <a:pt x="2081" y="606"/>
                  </a:lnTo>
                  <a:lnTo>
                    <a:pt x="2098" y="647"/>
                  </a:lnTo>
                  <a:lnTo>
                    <a:pt x="2105" y="665"/>
                  </a:lnTo>
                  <a:lnTo>
                    <a:pt x="2120" y="694"/>
                  </a:lnTo>
                  <a:lnTo>
                    <a:pt x="2138" y="721"/>
                  </a:lnTo>
                  <a:lnTo>
                    <a:pt x="2163" y="746"/>
                  </a:lnTo>
                  <a:lnTo>
                    <a:pt x="2194" y="769"/>
                  </a:lnTo>
                  <a:lnTo>
                    <a:pt x="2229" y="789"/>
                  </a:lnTo>
                  <a:lnTo>
                    <a:pt x="2268" y="806"/>
                  </a:lnTo>
                  <a:lnTo>
                    <a:pt x="2310" y="820"/>
                  </a:lnTo>
                  <a:lnTo>
                    <a:pt x="2354" y="830"/>
                  </a:lnTo>
                  <a:lnTo>
                    <a:pt x="2398" y="835"/>
                  </a:lnTo>
                  <a:lnTo>
                    <a:pt x="2440" y="838"/>
                  </a:lnTo>
                  <a:lnTo>
                    <a:pt x="2483" y="836"/>
                  </a:lnTo>
                  <a:lnTo>
                    <a:pt x="2523" y="831"/>
                  </a:lnTo>
                  <a:lnTo>
                    <a:pt x="2560" y="822"/>
                  </a:lnTo>
                  <a:lnTo>
                    <a:pt x="2595" y="809"/>
                  </a:lnTo>
                  <a:lnTo>
                    <a:pt x="2627" y="794"/>
                  </a:lnTo>
                  <a:lnTo>
                    <a:pt x="2653" y="776"/>
                  </a:lnTo>
                  <a:lnTo>
                    <a:pt x="2676" y="759"/>
                  </a:lnTo>
                  <a:lnTo>
                    <a:pt x="2700" y="748"/>
                  </a:lnTo>
                  <a:lnTo>
                    <a:pt x="2726" y="741"/>
                  </a:lnTo>
                  <a:lnTo>
                    <a:pt x="2752" y="739"/>
                  </a:lnTo>
                  <a:lnTo>
                    <a:pt x="2778" y="741"/>
                  </a:lnTo>
                  <a:lnTo>
                    <a:pt x="2805" y="747"/>
                  </a:lnTo>
                  <a:lnTo>
                    <a:pt x="2829" y="758"/>
                  </a:lnTo>
                  <a:lnTo>
                    <a:pt x="2850" y="773"/>
                  </a:lnTo>
                  <a:lnTo>
                    <a:pt x="2871" y="793"/>
                  </a:lnTo>
                  <a:lnTo>
                    <a:pt x="2886" y="816"/>
                  </a:lnTo>
                  <a:lnTo>
                    <a:pt x="2898" y="841"/>
                  </a:lnTo>
                  <a:lnTo>
                    <a:pt x="2905" y="866"/>
                  </a:lnTo>
                  <a:lnTo>
                    <a:pt x="2907" y="892"/>
                  </a:lnTo>
                  <a:lnTo>
                    <a:pt x="2905" y="918"/>
                  </a:lnTo>
                  <a:lnTo>
                    <a:pt x="2898" y="944"/>
                  </a:lnTo>
                  <a:lnTo>
                    <a:pt x="2888" y="968"/>
                  </a:lnTo>
                  <a:lnTo>
                    <a:pt x="2872" y="991"/>
                  </a:lnTo>
                  <a:lnTo>
                    <a:pt x="2853" y="1011"/>
                  </a:lnTo>
                  <a:lnTo>
                    <a:pt x="2812" y="1041"/>
                  </a:lnTo>
                  <a:lnTo>
                    <a:pt x="2766" y="1068"/>
                  </a:lnTo>
                  <a:lnTo>
                    <a:pt x="2718" y="1092"/>
                  </a:lnTo>
                  <a:lnTo>
                    <a:pt x="2667" y="1111"/>
                  </a:lnTo>
                  <a:lnTo>
                    <a:pt x="2614" y="1126"/>
                  </a:lnTo>
                  <a:lnTo>
                    <a:pt x="2558" y="1137"/>
                  </a:lnTo>
                  <a:lnTo>
                    <a:pt x="2500" y="1143"/>
                  </a:lnTo>
                  <a:lnTo>
                    <a:pt x="2441" y="1146"/>
                  </a:lnTo>
                  <a:lnTo>
                    <a:pt x="2370" y="1142"/>
                  </a:lnTo>
                  <a:lnTo>
                    <a:pt x="2300" y="1134"/>
                  </a:lnTo>
                  <a:lnTo>
                    <a:pt x="2230" y="1117"/>
                  </a:lnTo>
                  <a:lnTo>
                    <a:pt x="2175" y="1100"/>
                  </a:lnTo>
                  <a:lnTo>
                    <a:pt x="2123" y="1080"/>
                  </a:lnTo>
                  <a:lnTo>
                    <a:pt x="2075" y="1056"/>
                  </a:lnTo>
                  <a:lnTo>
                    <a:pt x="2029" y="1029"/>
                  </a:lnTo>
                  <a:lnTo>
                    <a:pt x="1832" y="1647"/>
                  </a:lnTo>
                  <a:lnTo>
                    <a:pt x="1820" y="1679"/>
                  </a:lnTo>
                  <a:lnTo>
                    <a:pt x="1804" y="1707"/>
                  </a:lnTo>
                  <a:lnTo>
                    <a:pt x="2042" y="2051"/>
                  </a:lnTo>
                  <a:lnTo>
                    <a:pt x="2058" y="2078"/>
                  </a:lnTo>
                  <a:lnTo>
                    <a:pt x="2069" y="2109"/>
                  </a:lnTo>
                  <a:lnTo>
                    <a:pt x="2075" y="2139"/>
                  </a:lnTo>
                  <a:lnTo>
                    <a:pt x="2075" y="2171"/>
                  </a:lnTo>
                  <a:lnTo>
                    <a:pt x="2069" y="2202"/>
                  </a:lnTo>
                  <a:lnTo>
                    <a:pt x="1841" y="3041"/>
                  </a:lnTo>
                  <a:lnTo>
                    <a:pt x="1832" y="3071"/>
                  </a:lnTo>
                  <a:lnTo>
                    <a:pt x="1816" y="3097"/>
                  </a:lnTo>
                  <a:lnTo>
                    <a:pt x="1798" y="3120"/>
                  </a:lnTo>
                  <a:lnTo>
                    <a:pt x="1776" y="3139"/>
                  </a:lnTo>
                  <a:lnTo>
                    <a:pt x="1751" y="3155"/>
                  </a:lnTo>
                  <a:lnTo>
                    <a:pt x="1725" y="3166"/>
                  </a:lnTo>
                  <a:lnTo>
                    <a:pt x="1695" y="3174"/>
                  </a:lnTo>
                  <a:lnTo>
                    <a:pt x="1666" y="3176"/>
                  </a:lnTo>
                  <a:lnTo>
                    <a:pt x="1642" y="3175"/>
                  </a:lnTo>
                  <a:lnTo>
                    <a:pt x="1618" y="3170"/>
                  </a:lnTo>
                  <a:lnTo>
                    <a:pt x="1587" y="3159"/>
                  </a:lnTo>
                  <a:lnTo>
                    <a:pt x="1560" y="3142"/>
                  </a:lnTo>
                  <a:lnTo>
                    <a:pt x="1536" y="3122"/>
                  </a:lnTo>
                  <a:lnTo>
                    <a:pt x="1516" y="3098"/>
                  </a:lnTo>
                  <a:lnTo>
                    <a:pt x="1500" y="3071"/>
                  </a:lnTo>
                  <a:lnTo>
                    <a:pt x="1490" y="3041"/>
                  </a:lnTo>
                  <a:lnTo>
                    <a:pt x="1484" y="3011"/>
                  </a:lnTo>
                  <a:lnTo>
                    <a:pt x="1484" y="2979"/>
                  </a:lnTo>
                  <a:lnTo>
                    <a:pt x="1489" y="2946"/>
                  </a:lnTo>
                  <a:lnTo>
                    <a:pt x="1694" y="2189"/>
                  </a:lnTo>
                  <a:lnTo>
                    <a:pt x="1455" y="1844"/>
                  </a:lnTo>
                  <a:lnTo>
                    <a:pt x="1407" y="1834"/>
                  </a:lnTo>
                  <a:lnTo>
                    <a:pt x="1276" y="2184"/>
                  </a:lnTo>
                  <a:lnTo>
                    <a:pt x="1263" y="2211"/>
                  </a:lnTo>
                  <a:lnTo>
                    <a:pt x="1246" y="2236"/>
                  </a:lnTo>
                  <a:lnTo>
                    <a:pt x="1225" y="2257"/>
                  </a:lnTo>
                  <a:lnTo>
                    <a:pt x="1200" y="2275"/>
                  </a:lnTo>
                  <a:lnTo>
                    <a:pt x="1174" y="2288"/>
                  </a:lnTo>
                  <a:lnTo>
                    <a:pt x="1144" y="2297"/>
                  </a:lnTo>
                  <a:lnTo>
                    <a:pt x="1114" y="2301"/>
                  </a:lnTo>
                  <a:lnTo>
                    <a:pt x="527" y="2331"/>
                  </a:lnTo>
                  <a:lnTo>
                    <a:pt x="518" y="2331"/>
                  </a:lnTo>
                  <a:lnTo>
                    <a:pt x="486" y="2328"/>
                  </a:lnTo>
                  <a:lnTo>
                    <a:pt x="457" y="2320"/>
                  </a:lnTo>
                  <a:lnTo>
                    <a:pt x="429" y="2308"/>
                  </a:lnTo>
                  <a:lnTo>
                    <a:pt x="404" y="2290"/>
                  </a:lnTo>
                  <a:lnTo>
                    <a:pt x="382" y="2270"/>
                  </a:lnTo>
                  <a:lnTo>
                    <a:pt x="364" y="2246"/>
                  </a:lnTo>
                  <a:lnTo>
                    <a:pt x="350" y="2218"/>
                  </a:lnTo>
                  <a:lnTo>
                    <a:pt x="340" y="2189"/>
                  </a:lnTo>
                  <a:lnTo>
                    <a:pt x="336" y="2158"/>
                  </a:lnTo>
                  <a:lnTo>
                    <a:pt x="337" y="2125"/>
                  </a:lnTo>
                  <a:lnTo>
                    <a:pt x="345" y="2093"/>
                  </a:lnTo>
                  <a:lnTo>
                    <a:pt x="357" y="2065"/>
                  </a:lnTo>
                  <a:lnTo>
                    <a:pt x="373" y="2038"/>
                  </a:lnTo>
                  <a:lnTo>
                    <a:pt x="394" y="2015"/>
                  </a:lnTo>
                  <a:lnTo>
                    <a:pt x="419" y="1997"/>
                  </a:lnTo>
                  <a:lnTo>
                    <a:pt x="446" y="1981"/>
                  </a:lnTo>
                  <a:lnTo>
                    <a:pt x="477" y="1971"/>
                  </a:lnTo>
                  <a:lnTo>
                    <a:pt x="509" y="1967"/>
                  </a:lnTo>
                  <a:lnTo>
                    <a:pt x="976" y="1943"/>
                  </a:lnTo>
                  <a:lnTo>
                    <a:pt x="1127" y="1544"/>
                  </a:lnTo>
                  <a:lnTo>
                    <a:pt x="1124" y="1506"/>
                  </a:lnTo>
                  <a:lnTo>
                    <a:pt x="1127" y="1465"/>
                  </a:lnTo>
                  <a:lnTo>
                    <a:pt x="1137" y="1425"/>
                  </a:lnTo>
                  <a:lnTo>
                    <a:pt x="1349" y="759"/>
                  </a:lnTo>
                  <a:lnTo>
                    <a:pt x="1301" y="781"/>
                  </a:lnTo>
                  <a:lnTo>
                    <a:pt x="1254" y="806"/>
                  </a:lnTo>
                  <a:lnTo>
                    <a:pt x="1202" y="838"/>
                  </a:lnTo>
                  <a:lnTo>
                    <a:pt x="1155" y="872"/>
                  </a:lnTo>
                  <a:lnTo>
                    <a:pt x="1112" y="909"/>
                  </a:lnTo>
                  <a:lnTo>
                    <a:pt x="1074" y="947"/>
                  </a:lnTo>
                  <a:lnTo>
                    <a:pt x="1042" y="988"/>
                  </a:lnTo>
                  <a:lnTo>
                    <a:pt x="1014" y="1029"/>
                  </a:lnTo>
                  <a:lnTo>
                    <a:pt x="994" y="1072"/>
                  </a:lnTo>
                  <a:lnTo>
                    <a:pt x="978" y="1114"/>
                  </a:lnTo>
                  <a:lnTo>
                    <a:pt x="969" y="1142"/>
                  </a:lnTo>
                  <a:lnTo>
                    <a:pt x="953" y="1167"/>
                  </a:lnTo>
                  <a:lnTo>
                    <a:pt x="934" y="1188"/>
                  </a:lnTo>
                  <a:lnTo>
                    <a:pt x="911" y="1205"/>
                  </a:lnTo>
                  <a:lnTo>
                    <a:pt x="885" y="1217"/>
                  </a:lnTo>
                  <a:lnTo>
                    <a:pt x="857" y="1225"/>
                  </a:lnTo>
                  <a:lnTo>
                    <a:pt x="864" y="1238"/>
                  </a:lnTo>
                  <a:lnTo>
                    <a:pt x="866" y="1251"/>
                  </a:lnTo>
                  <a:lnTo>
                    <a:pt x="865" y="1264"/>
                  </a:lnTo>
                  <a:lnTo>
                    <a:pt x="860" y="1277"/>
                  </a:lnTo>
                  <a:lnTo>
                    <a:pt x="851" y="1288"/>
                  </a:lnTo>
                  <a:lnTo>
                    <a:pt x="810" y="1325"/>
                  </a:lnTo>
                  <a:lnTo>
                    <a:pt x="973" y="1498"/>
                  </a:lnTo>
                  <a:lnTo>
                    <a:pt x="544" y="1899"/>
                  </a:lnTo>
                  <a:lnTo>
                    <a:pt x="0" y="1320"/>
                  </a:lnTo>
                  <a:lnTo>
                    <a:pt x="429" y="919"/>
                  </a:lnTo>
                  <a:lnTo>
                    <a:pt x="591" y="1092"/>
                  </a:lnTo>
                  <a:lnTo>
                    <a:pt x="632" y="1054"/>
                  </a:lnTo>
                  <a:lnTo>
                    <a:pt x="642" y="1047"/>
                  </a:lnTo>
                  <a:lnTo>
                    <a:pt x="654" y="1043"/>
                  </a:lnTo>
                  <a:lnTo>
                    <a:pt x="666" y="1042"/>
                  </a:lnTo>
                  <a:lnTo>
                    <a:pt x="678" y="1043"/>
                  </a:lnTo>
                  <a:lnTo>
                    <a:pt x="680" y="1039"/>
                  </a:lnTo>
                  <a:lnTo>
                    <a:pt x="681" y="1033"/>
                  </a:lnTo>
                  <a:lnTo>
                    <a:pt x="700" y="976"/>
                  </a:lnTo>
                  <a:lnTo>
                    <a:pt x="724" y="918"/>
                  </a:lnTo>
                  <a:lnTo>
                    <a:pt x="754" y="864"/>
                  </a:lnTo>
                  <a:lnTo>
                    <a:pt x="790" y="810"/>
                  </a:lnTo>
                  <a:lnTo>
                    <a:pt x="829" y="758"/>
                  </a:lnTo>
                  <a:lnTo>
                    <a:pt x="875" y="709"/>
                  </a:lnTo>
                  <a:lnTo>
                    <a:pt x="925" y="662"/>
                  </a:lnTo>
                  <a:lnTo>
                    <a:pt x="980" y="618"/>
                  </a:lnTo>
                  <a:lnTo>
                    <a:pt x="1038" y="576"/>
                  </a:lnTo>
                  <a:lnTo>
                    <a:pt x="1102" y="538"/>
                  </a:lnTo>
                  <a:lnTo>
                    <a:pt x="1174" y="500"/>
                  </a:lnTo>
                  <a:lnTo>
                    <a:pt x="1248" y="468"/>
                  </a:lnTo>
                  <a:lnTo>
                    <a:pt x="1324" y="440"/>
                  </a:lnTo>
                  <a:lnTo>
                    <a:pt x="1401" y="419"/>
                  </a:lnTo>
                  <a:lnTo>
                    <a:pt x="1477" y="402"/>
                  </a:lnTo>
                  <a:lnTo>
                    <a:pt x="1553" y="390"/>
                  </a:lnTo>
                  <a:lnTo>
                    <a:pt x="963" y="249"/>
                  </a:lnTo>
                  <a:lnTo>
                    <a:pt x="880" y="118"/>
                  </a:lnTo>
                  <a:lnTo>
                    <a:pt x="1055" y="79"/>
                  </a:lnTo>
                  <a:lnTo>
                    <a:pt x="1753" y="364"/>
                  </a:lnTo>
                  <a:lnTo>
                    <a:pt x="1398" y="122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6" name="69 CuadroTexto"/>
          <p:cNvSpPr txBox="1"/>
          <p:nvPr/>
        </p:nvSpPr>
        <p:spPr>
          <a:xfrm>
            <a:off x="8723465" y="1729393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7" name="69 CuadroTexto"/>
          <p:cNvSpPr txBox="1"/>
          <p:nvPr/>
        </p:nvSpPr>
        <p:spPr>
          <a:xfrm>
            <a:off x="1571925" y="4541414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8" name="69 CuadroTexto"/>
          <p:cNvSpPr txBox="1"/>
          <p:nvPr/>
        </p:nvSpPr>
        <p:spPr>
          <a:xfrm>
            <a:off x="9104059" y="3349385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9" name="69 CuadroTexto"/>
          <p:cNvSpPr txBox="1"/>
          <p:nvPr/>
        </p:nvSpPr>
        <p:spPr>
          <a:xfrm>
            <a:off x="1313285" y="2577014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40" name="Freeform 6"/>
          <p:cNvSpPr>
            <a:spLocks noChangeAspect="1" noEditPoints="1"/>
          </p:cNvSpPr>
          <p:nvPr/>
        </p:nvSpPr>
        <p:spPr bwMode="auto">
          <a:xfrm>
            <a:off x="8297831" y="1727005"/>
            <a:ext cx="356274" cy="308815"/>
          </a:xfrm>
          <a:custGeom>
            <a:avLst/>
            <a:gdLst>
              <a:gd name="T0" fmla="*/ 4656 w 4841"/>
              <a:gd name="T1" fmla="*/ 3367 h 4195"/>
              <a:gd name="T2" fmla="*/ 4772 w 4841"/>
              <a:gd name="T3" fmla="*/ 3584 h 4195"/>
              <a:gd name="T4" fmla="*/ 4835 w 4841"/>
              <a:gd name="T5" fmla="*/ 3823 h 4195"/>
              <a:gd name="T6" fmla="*/ 4808 w 4841"/>
              <a:gd name="T7" fmla="*/ 4032 h 4195"/>
              <a:gd name="T8" fmla="*/ 4634 w 4841"/>
              <a:gd name="T9" fmla="*/ 4180 h 4195"/>
              <a:gd name="T10" fmla="*/ 4400 w 4841"/>
              <a:gd name="T11" fmla="*/ 4161 h 4195"/>
              <a:gd name="T12" fmla="*/ 4251 w 4841"/>
              <a:gd name="T13" fmla="*/ 3990 h 4195"/>
              <a:gd name="T14" fmla="*/ 4249 w 4841"/>
              <a:gd name="T15" fmla="*/ 3779 h 4195"/>
              <a:gd name="T16" fmla="*/ 4324 w 4841"/>
              <a:gd name="T17" fmla="*/ 3534 h 4195"/>
              <a:gd name="T18" fmla="*/ 4449 w 4841"/>
              <a:gd name="T19" fmla="*/ 3337 h 4195"/>
              <a:gd name="T20" fmla="*/ 1059 w 4841"/>
              <a:gd name="T21" fmla="*/ 2697 h 4195"/>
              <a:gd name="T22" fmla="*/ 1144 w 4841"/>
              <a:gd name="T23" fmla="*/ 2837 h 4195"/>
              <a:gd name="T24" fmla="*/ 1399 w 4841"/>
              <a:gd name="T25" fmla="*/ 2983 h 4195"/>
              <a:gd name="T26" fmla="*/ 1825 w 4841"/>
              <a:gd name="T27" fmla="*/ 3100 h 4195"/>
              <a:gd name="T28" fmla="*/ 2421 w 4841"/>
              <a:gd name="T29" fmla="*/ 3147 h 4195"/>
              <a:gd name="T30" fmla="*/ 3017 w 4841"/>
              <a:gd name="T31" fmla="*/ 3100 h 4195"/>
              <a:gd name="T32" fmla="*/ 3442 w 4841"/>
              <a:gd name="T33" fmla="*/ 2983 h 4195"/>
              <a:gd name="T34" fmla="*/ 3697 w 4841"/>
              <a:gd name="T35" fmla="*/ 2837 h 4195"/>
              <a:gd name="T36" fmla="*/ 3782 w 4841"/>
              <a:gd name="T37" fmla="*/ 2697 h 4195"/>
              <a:gd name="T38" fmla="*/ 2371 w 4841"/>
              <a:gd name="T39" fmla="*/ 1796 h 4195"/>
              <a:gd name="T40" fmla="*/ 4606 w 4841"/>
              <a:gd name="T41" fmla="*/ 1514 h 4195"/>
              <a:gd name="T42" fmla="*/ 4691 w 4841"/>
              <a:gd name="T43" fmla="*/ 1648 h 4195"/>
              <a:gd name="T44" fmla="*/ 4634 w 4841"/>
              <a:gd name="T45" fmla="*/ 3113 h 4195"/>
              <a:gd name="T46" fmla="*/ 4473 w 4841"/>
              <a:gd name="T47" fmla="*/ 3131 h 4195"/>
              <a:gd name="T48" fmla="*/ 4387 w 4841"/>
              <a:gd name="T49" fmla="*/ 2997 h 4195"/>
              <a:gd name="T50" fmla="*/ 4445 w 4841"/>
              <a:gd name="T51" fmla="*/ 1532 h 4195"/>
              <a:gd name="T52" fmla="*/ 2387 w 4841"/>
              <a:gd name="T53" fmla="*/ 304 h 4195"/>
              <a:gd name="T54" fmla="*/ 317 w 4841"/>
              <a:gd name="T55" fmla="*/ 834 h 4195"/>
              <a:gd name="T56" fmla="*/ 335 w 4841"/>
              <a:gd name="T57" fmla="*/ 992 h 4195"/>
              <a:gd name="T58" fmla="*/ 2421 w 4841"/>
              <a:gd name="T59" fmla="*/ 1498 h 4195"/>
              <a:gd name="T60" fmla="*/ 4506 w 4841"/>
              <a:gd name="T61" fmla="*/ 992 h 4195"/>
              <a:gd name="T62" fmla="*/ 4524 w 4841"/>
              <a:gd name="T63" fmla="*/ 834 h 4195"/>
              <a:gd name="T64" fmla="*/ 2454 w 4841"/>
              <a:gd name="T65" fmla="*/ 304 h 4195"/>
              <a:gd name="T66" fmla="*/ 2521 w 4841"/>
              <a:gd name="T67" fmla="*/ 12 h 4195"/>
              <a:gd name="T68" fmla="*/ 4702 w 4841"/>
              <a:gd name="T69" fmla="*/ 576 h 4195"/>
              <a:gd name="T70" fmla="*/ 4838 w 4841"/>
              <a:gd name="T71" fmla="*/ 837 h 4195"/>
              <a:gd name="T72" fmla="*/ 4777 w 4841"/>
              <a:gd name="T73" fmla="*/ 1130 h 4195"/>
              <a:gd name="T74" fmla="*/ 4549 w 4841"/>
              <a:gd name="T75" fmla="*/ 1319 h 4195"/>
              <a:gd name="T76" fmla="*/ 4075 w 4841"/>
              <a:gd name="T77" fmla="*/ 2794 h 4195"/>
              <a:gd name="T78" fmla="*/ 3960 w 4841"/>
              <a:gd name="T79" fmla="*/ 3025 h 4195"/>
              <a:gd name="T80" fmla="*/ 3704 w 4841"/>
              <a:gd name="T81" fmla="*/ 3221 h 4195"/>
              <a:gd name="T82" fmla="*/ 3291 w 4841"/>
              <a:gd name="T83" fmla="*/ 3364 h 4195"/>
              <a:gd name="T84" fmla="*/ 2706 w 4841"/>
              <a:gd name="T85" fmla="*/ 3438 h 4195"/>
              <a:gd name="T86" fmla="*/ 2004 w 4841"/>
              <a:gd name="T87" fmla="*/ 3429 h 4195"/>
              <a:gd name="T88" fmla="*/ 1454 w 4841"/>
              <a:gd name="T89" fmla="*/ 3340 h 4195"/>
              <a:gd name="T90" fmla="*/ 1074 w 4841"/>
              <a:gd name="T91" fmla="*/ 3185 h 4195"/>
              <a:gd name="T92" fmla="*/ 848 w 4841"/>
              <a:gd name="T93" fmla="*/ 2982 h 4195"/>
              <a:gd name="T94" fmla="*/ 758 w 4841"/>
              <a:gd name="T95" fmla="*/ 2746 h 4195"/>
              <a:gd name="T96" fmla="*/ 235 w 4841"/>
              <a:gd name="T97" fmla="*/ 1294 h 4195"/>
              <a:gd name="T98" fmla="*/ 37 w 4841"/>
              <a:gd name="T99" fmla="*/ 1077 h 4195"/>
              <a:gd name="T100" fmla="*/ 16 w 4841"/>
              <a:gd name="T101" fmla="*/ 778 h 4195"/>
              <a:gd name="T102" fmla="*/ 185 w 4841"/>
              <a:gd name="T103" fmla="*/ 537 h 4195"/>
              <a:gd name="T104" fmla="*/ 2371 w 4841"/>
              <a:gd name="T105" fmla="*/ 3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41" h="4195">
                <a:moveTo>
                  <a:pt x="4539" y="3296"/>
                </a:moveTo>
                <a:lnTo>
                  <a:pt x="4570" y="3302"/>
                </a:lnTo>
                <a:lnTo>
                  <a:pt x="4600" y="3315"/>
                </a:lnTo>
                <a:lnTo>
                  <a:pt x="4629" y="3337"/>
                </a:lnTo>
                <a:lnTo>
                  <a:pt x="4656" y="3367"/>
                </a:lnTo>
                <a:lnTo>
                  <a:pt x="4683" y="3402"/>
                </a:lnTo>
                <a:lnTo>
                  <a:pt x="4708" y="3442"/>
                </a:lnTo>
                <a:lnTo>
                  <a:pt x="4731" y="3486"/>
                </a:lnTo>
                <a:lnTo>
                  <a:pt x="4753" y="3534"/>
                </a:lnTo>
                <a:lnTo>
                  <a:pt x="4772" y="3584"/>
                </a:lnTo>
                <a:lnTo>
                  <a:pt x="4790" y="3633"/>
                </a:lnTo>
                <a:lnTo>
                  <a:pt x="4805" y="3683"/>
                </a:lnTo>
                <a:lnTo>
                  <a:pt x="4817" y="3731"/>
                </a:lnTo>
                <a:lnTo>
                  <a:pt x="4828" y="3779"/>
                </a:lnTo>
                <a:lnTo>
                  <a:pt x="4835" y="3823"/>
                </a:lnTo>
                <a:lnTo>
                  <a:pt x="4840" y="3861"/>
                </a:lnTo>
                <a:lnTo>
                  <a:pt x="4841" y="3895"/>
                </a:lnTo>
                <a:lnTo>
                  <a:pt x="4838" y="3944"/>
                </a:lnTo>
                <a:lnTo>
                  <a:pt x="4826" y="3990"/>
                </a:lnTo>
                <a:lnTo>
                  <a:pt x="4808" y="4032"/>
                </a:lnTo>
                <a:lnTo>
                  <a:pt x="4783" y="4072"/>
                </a:lnTo>
                <a:lnTo>
                  <a:pt x="4753" y="4108"/>
                </a:lnTo>
                <a:lnTo>
                  <a:pt x="4717" y="4137"/>
                </a:lnTo>
                <a:lnTo>
                  <a:pt x="4677" y="4161"/>
                </a:lnTo>
                <a:lnTo>
                  <a:pt x="4634" y="4180"/>
                </a:lnTo>
                <a:lnTo>
                  <a:pt x="4588" y="4190"/>
                </a:lnTo>
                <a:lnTo>
                  <a:pt x="4539" y="4195"/>
                </a:lnTo>
                <a:lnTo>
                  <a:pt x="4489" y="4190"/>
                </a:lnTo>
                <a:lnTo>
                  <a:pt x="4443" y="4180"/>
                </a:lnTo>
                <a:lnTo>
                  <a:pt x="4400" y="4161"/>
                </a:lnTo>
                <a:lnTo>
                  <a:pt x="4360" y="4137"/>
                </a:lnTo>
                <a:lnTo>
                  <a:pt x="4324" y="4108"/>
                </a:lnTo>
                <a:lnTo>
                  <a:pt x="4294" y="4072"/>
                </a:lnTo>
                <a:lnTo>
                  <a:pt x="4270" y="4032"/>
                </a:lnTo>
                <a:lnTo>
                  <a:pt x="4251" y="3990"/>
                </a:lnTo>
                <a:lnTo>
                  <a:pt x="4239" y="3944"/>
                </a:lnTo>
                <a:lnTo>
                  <a:pt x="4236" y="3895"/>
                </a:lnTo>
                <a:lnTo>
                  <a:pt x="4238" y="3861"/>
                </a:lnTo>
                <a:lnTo>
                  <a:pt x="4242" y="3823"/>
                </a:lnTo>
                <a:lnTo>
                  <a:pt x="4249" y="3779"/>
                </a:lnTo>
                <a:lnTo>
                  <a:pt x="4260" y="3731"/>
                </a:lnTo>
                <a:lnTo>
                  <a:pt x="4272" y="3683"/>
                </a:lnTo>
                <a:lnTo>
                  <a:pt x="4288" y="3633"/>
                </a:lnTo>
                <a:lnTo>
                  <a:pt x="4305" y="3584"/>
                </a:lnTo>
                <a:lnTo>
                  <a:pt x="4324" y="3534"/>
                </a:lnTo>
                <a:lnTo>
                  <a:pt x="4346" y="3486"/>
                </a:lnTo>
                <a:lnTo>
                  <a:pt x="4370" y="3442"/>
                </a:lnTo>
                <a:lnTo>
                  <a:pt x="4394" y="3402"/>
                </a:lnTo>
                <a:lnTo>
                  <a:pt x="4421" y="3367"/>
                </a:lnTo>
                <a:lnTo>
                  <a:pt x="4449" y="3337"/>
                </a:lnTo>
                <a:lnTo>
                  <a:pt x="4477" y="3315"/>
                </a:lnTo>
                <a:lnTo>
                  <a:pt x="4507" y="3302"/>
                </a:lnTo>
                <a:lnTo>
                  <a:pt x="4539" y="3296"/>
                </a:lnTo>
                <a:close/>
                <a:moveTo>
                  <a:pt x="1059" y="1499"/>
                </a:moveTo>
                <a:lnTo>
                  <a:pt x="1059" y="2697"/>
                </a:lnTo>
                <a:lnTo>
                  <a:pt x="1062" y="2722"/>
                </a:lnTo>
                <a:lnTo>
                  <a:pt x="1073" y="2749"/>
                </a:lnTo>
                <a:lnTo>
                  <a:pt x="1091" y="2778"/>
                </a:lnTo>
                <a:lnTo>
                  <a:pt x="1115" y="2806"/>
                </a:lnTo>
                <a:lnTo>
                  <a:pt x="1144" y="2837"/>
                </a:lnTo>
                <a:lnTo>
                  <a:pt x="1182" y="2867"/>
                </a:lnTo>
                <a:lnTo>
                  <a:pt x="1226" y="2896"/>
                </a:lnTo>
                <a:lnTo>
                  <a:pt x="1277" y="2927"/>
                </a:lnTo>
                <a:lnTo>
                  <a:pt x="1335" y="2955"/>
                </a:lnTo>
                <a:lnTo>
                  <a:pt x="1399" y="2983"/>
                </a:lnTo>
                <a:lnTo>
                  <a:pt x="1471" y="3010"/>
                </a:lnTo>
                <a:lnTo>
                  <a:pt x="1550" y="3036"/>
                </a:lnTo>
                <a:lnTo>
                  <a:pt x="1635" y="3059"/>
                </a:lnTo>
                <a:lnTo>
                  <a:pt x="1727" y="3081"/>
                </a:lnTo>
                <a:lnTo>
                  <a:pt x="1825" y="3100"/>
                </a:lnTo>
                <a:lnTo>
                  <a:pt x="1931" y="3116"/>
                </a:lnTo>
                <a:lnTo>
                  <a:pt x="2043" y="3128"/>
                </a:lnTo>
                <a:lnTo>
                  <a:pt x="2162" y="3138"/>
                </a:lnTo>
                <a:lnTo>
                  <a:pt x="2289" y="3144"/>
                </a:lnTo>
                <a:lnTo>
                  <a:pt x="2421" y="3147"/>
                </a:lnTo>
                <a:lnTo>
                  <a:pt x="2554" y="3144"/>
                </a:lnTo>
                <a:lnTo>
                  <a:pt x="2679" y="3138"/>
                </a:lnTo>
                <a:lnTo>
                  <a:pt x="2798" y="3128"/>
                </a:lnTo>
                <a:lnTo>
                  <a:pt x="2911" y="3116"/>
                </a:lnTo>
                <a:lnTo>
                  <a:pt x="3017" y="3100"/>
                </a:lnTo>
                <a:lnTo>
                  <a:pt x="3116" y="3081"/>
                </a:lnTo>
                <a:lnTo>
                  <a:pt x="3208" y="3059"/>
                </a:lnTo>
                <a:lnTo>
                  <a:pt x="3293" y="3036"/>
                </a:lnTo>
                <a:lnTo>
                  <a:pt x="3370" y="3010"/>
                </a:lnTo>
                <a:lnTo>
                  <a:pt x="3442" y="2983"/>
                </a:lnTo>
                <a:lnTo>
                  <a:pt x="3507" y="2955"/>
                </a:lnTo>
                <a:lnTo>
                  <a:pt x="3564" y="2927"/>
                </a:lnTo>
                <a:lnTo>
                  <a:pt x="3616" y="2896"/>
                </a:lnTo>
                <a:lnTo>
                  <a:pt x="3659" y="2867"/>
                </a:lnTo>
                <a:lnTo>
                  <a:pt x="3697" y="2837"/>
                </a:lnTo>
                <a:lnTo>
                  <a:pt x="3728" y="2806"/>
                </a:lnTo>
                <a:lnTo>
                  <a:pt x="3752" y="2778"/>
                </a:lnTo>
                <a:lnTo>
                  <a:pt x="3768" y="2749"/>
                </a:lnTo>
                <a:lnTo>
                  <a:pt x="3779" y="2722"/>
                </a:lnTo>
                <a:lnTo>
                  <a:pt x="3782" y="2697"/>
                </a:lnTo>
                <a:lnTo>
                  <a:pt x="3782" y="1499"/>
                </a:lnTo>
                <a:lnTo>
                  <a:pt x="2523" y="1787"/>
                </a:lnTo>
                <a:lnTo>
                  <a:pt x="2472" y="1796"/>
                </a:lnTo>
                <a:lnTo>
                  <a:pt x="2421" y="1799"/>
                </a:lnTo>
                <a:lnTo>
                  <a:pt x="2371" y="1796"/>
                </a:lnTo>
                <a:lnTo>
                  <a:pt x="2320" y="1787"/>
                </a:lnTo>
                <a:lnTo>
                  <a:pt x="1059" y="1499"/>
                </a:lnTo>
                <a:close/>
                <a:moveTo>
                  <a:pt x="4539" y="1498"/>
                </a:moveTo>
                <a:lnTo>
                  <a:pt x="4573" y="1502"/>
                </a:lnTo>
                <a:lnTo>
                  <a:pt x="4606" y="1514"/>
                </a:lnTo>
                <a:lnTo>
                  <a:pt x="4634" y="1532"/>
                </a:lnTo>
                <a:lnTo>
                  <a:pt x="4656" y="1555"/>
                </a:lnTo>
                <a:lnTo>
                  <a:pt x="4674" y="1582"/>
                </a:lnTo>
                <a:lnTo>
                  <a:pt x="4686" y="1614"/>
                </a:lnTo>
                <a:lnTo>
                  <a:pt x="4691" y="1648"/>
                </a:lnTo>
                <a:lnTo>
                  <a:pt x="4691" y="2997"/>
                </a:lnTo>
                <a:lnTo>
                  <a:pt x="4686" y="3031"/>
                </a:lnTo>
                <a:lnTo>
                  <a:pt x="4674" y="3062"/>
                </a:lnTo>
                <a:lnTo>
                  <a:pt x="4656" y="3090"/>
                </a:lnTo>
                <a:lnTo>
                  <a:pt x="4634" y="3113"/>
                </a:lnTo>
                <a:lnTo>
                  <a:pt x="4606" y="3131"/>
                </a:lnTo>
                <a:lnTo>
                  <a:pt x="4573" y="3143"/>
                </a:lnTo>
                <a:lnTo>
                  <a:pt x="4539" y="3147"/>
                </a:lnTo>
                <a:lnTo>
                  <a:pt x="4504" y="3143"/>
                </a:lnTo>
                <a:lnTo>
                  <a:pt x="4473" y="3131"/>
                </a:lnTo>
                <a:lnTo>
                  <a:pt x="4445" y="3113"/>
                </a:lnTo>
                <a:lnTo>
                  <a:pt x="4421" y="3090"/>
                </a:lnTo>
                <a:lnTo>
                  <a:pt x="4403" y="3062"/>
                </a:lnTo>
                <a:lnTo>
                  <a:pt x="4391" y="3031"/>
                </a:lnTo>
                <a:lnTo>
                  <a:pt x="4387" y="2997"/>
                </a:lnTo>
                <a:lnTo>
                  <a:pt x="4387" y="1648"/>
                </a:lnTo>
                <a:lnTo>
                  <a:pt x="4391" y="1614"/>
                </a:lnTo>
                <a:lnTo>
                  <a:pt x="4403" y="1582"/>
                </a:lnTo>
                <a:lnTo>
                  <a:pt x="4421" y="1555"/>
                </a:lnTo>
                <a:lnTo>
                  <a:pt x="4445" y="1532"/>
                </a:lnTo>
                <a:lnTo>
                  <a:pt x="4473" y="1514"/>
                </a:lnTo>
                <a:lnTo>
                  <a:pt x="4504" y="1502"/>
                </a:lnTo>
                <a:lnTo>
                  <a:pt x="4539" y="1498"/>
                </a:lnTo>
                <a:close/>
                <a:moveTo>
                  <a:pt x="2421" y="300"/>
                </a:moveTo>
                <a:lnTo>
                  <a:pt x="2387" y="304"/>
                </a:lnTo>
                <a:lnTo>
                  <a:pt x="420" y="753"/>
                </a:lnTo>
                <a:lnTo>
                  <a:pt x="387" y="764"/>
                </a:lnTo>
                <a:lnTo>
                  <a:pt x="359" y="782"/>
                </a:lnTo>
                <a:lnTo>
                  <a:pt x="335" y="806"/>
                </a:lnTo>
                <a:lnTo>
                  <a:pt x="317" y="834"/>
                </a:lnTo>
                <a:lnTo>
                  <a:pt x="307" y="865"/>
                </a:lnTo>
                <a:lnTo>
                  <a:pt x="302" y="899"/>
                </a:lnTo>
                <a:lnTo>
                  <a:pt x="307" y="933"/>
                </a:lnTo>
                <a:lnTo>
                  <a:pt x="317" y="965"/>
                </a:lnTo>
                <a:lnTo>
                  <a:pt x="335" y="992"/>
                </a:lnTo>
                <a:lnTo>
                  <a:pt x="359" y="1015"/>
                </a:lnTo>
                <a:lnTo>
                  <a:pt x="387" y="1033"/>
                </a:lnTo>
                <a:lnTo>
                  <a:pt x="420" y="1045"/>
                </a:lnTo>
                <a:lnTo>
                  <a:pt x="2387" y="1495"/>
                </a:lnTo>
                <a:lnTo>
                  <a:pt x="2421" y="1498"/>
                </a:lnTo>
                <a:lnTo>
                  <a:pt x="2454" y="1495"/>
                </a:lnTo>
                <a:lnTo>
                  <a:pt x="4421" y="1045"/>
                </a:lnTo>
                <a:lnTo>
                  <a:pt x="4454" y="1033"/>
                </a:lnTo>
                <a:lnTo>
                  <a:pt x="4482" y="1015"/>
                </a:lnTo>
                <a:lnTo>
                  <a:pt x="4506" y="992"/>
                </a:lnTo>
                <a:lnTo>
                  <a:pt x="4524" y="965"/>
                </a:lnTo>
                <a:lnTo>
                  <a:pt x="4536" y="933"/>
                </a:lnTo>
                <a:lnTo>
                  <a:pt x="4539" y="899"/>
                </a:lnTo>
                <a:lnTo>
                  <a:pt x="4536" y="865"/>
                </a:lnTo>
                <a:lnTo>
                  <a:pt x="4524" y="834"/>
                </a:lnTo>
                <a:lnTo>
                  <a:pt x="4506" y="806"/>
                </a:lnTo>
                <a:lnTo>
                  <a:pt x="4482" y="782"/>
                </a:lnTo>
                <a:lnTo>
                  <a:pt x="4454" y="764"/>
                </a:lnTo>
                <a:lnTo>
                  <a:pt x="4421" y="753"/>
                </a:lnTo>
                <a:lnTo>
                  <a:pt x="2454" y="304"/>
                </a:lnTo>
                <a:lnTo>
                  <a:pt x="2421" y="300"/>
                </a:lnTo>
                <a:close/>
                <a:moveTo>
                  <a:pt x="2421" y="0"/>
                </a:moveTo>
                <a:lnTo>
                  <a:pt x="2421" y="0"/>
                </a:lnTo>
                <a:lnTo>
                  <a:pt x="2470" y="3"/>
                </a:lnTo>
                <a:lnTo>
                  <a:pt x="2521" y="12"/>
                </a:lnTo>
                <a:lnTo>
                  <a:pt x="4489" y="460"/>
                </a:lnTo>
                <a:lnTo>
                  <a:pt x="4549" y="480"/>
                </a:lnTo>
                <a:lnTo>
                  <a:pt x="4606" y="505"/>
                </a:lnTo>
                <a:lnTo>
                  <a:pt x="4656" y="537"/>
                </a:lnTo>
                <a:lnTo>
                  <a:pt x="4702" y="576"/>
                </a:lnTo>
                <a:lnTo>
                  <a:pt x="4743" y="618"/>
                </a:lnTo>
                <a:lnTo>
                  <a:pt x="4777" y="667"/>
                </a:lnTo>
                <a:lnTo>
                  <a:pt x="4805" y="720"/>
                </a:lnTo>
                <a:lnTo>
                  <a:pt x="4825" y="778"/>
                </a:lnTo>
                <a:lnTo>
                  <a:pt x="4838" y="837"/>
                </a:lnTo>
                <a:lnTo>
                  <a:pt x="4841" y="899"/>
                </a:lnTo>
                <a:lnTo>
                  <a:pt x="4838" y="962"/>
                </a:lnTo>
                <a:lnTo>
                  <a:pt x="4825" y="1021"/>
                </a:lnTo>
                <a:lnTo>
                  <a:pt x="4805" y="1077"/>
                </a:lnTo>
                <a:lnTo>
                  <a:pt x="4777" y="1130"/>
                </a:lnTo>
                <a:lnTo>
                  <a:pt x="4743" y="1179"/>
                </a:lnTo>
                <a:lnTo>
                  <a:pt x="4702" y="1223"/>
                </a:lnTo>
                <a:lnTo>
                  <a:pt x="4656" y="1262"/>
                </a:lnTo>
                <a:lnTo>
                  <a:pt x="4606" y="1294"/>
                </a:lnTo>
                <a:lnTo>
                  <a:pt x="4549" y="1319"/>
                </a:lnTo>
                <a:lnTo>
                  <a:pt x="4489" y="1337"/>
                </a:lnTo>
                <a:lnTo>
                  <a:pt x="4086" y="1430"/>
                </a:lnTo>
                <a:lnTo>
                  <a:pt x="4086" y="2697"/>
                </a:lnTo>
                <a:lnTo>
                  <a:pt x="4083" y="2746"/>
                </a:lnTo>
                <a:lnTo>
                  <a:pt x="4075" y="2794"/>
                </a:lnTo>
                <a:lnTo>
                  <a:pt x="4063" y="2843"/>
                </a:lnTo>
                <a:lnTo>
                  <a:pt x="4045" y="2890"/>
                </a:lnTo>
                <a:lnTo>
                  <a:pt x="4023" y="2936"/>
                </a:lnTo>
                <a:lnTo>
                  <a:pt x="3995" y="2982"/>
                </a:lnTo>
                <a:lnTo>
                  <a:pt x="3960" y="3025"/>
                </a:lnTo>
                <a:lnTo>
                  <a:pt x="3922" y="3067"/>
                </a:lnTo>
                <a:lnTo>
                  <a:pt x="3875" y="3109"/>
                </a:lnTo>
                <a:lnTo>
                  <a:pt x="3825" y="3147"/>
                </a:lnTo>
                <a:lnTo>
                  <a:pt x="3768" y="3185"/>
                </a:lnTo>
                <a:lnTo>
                  <a:pt x="3704" y="3221"/>
                </a:lnTo>
                <a:lnTo>
                  <a:pt x="3636" y="3253"/>
                </a:lnTo>
                <a:lnTo>
                  <a:pt x="3560" y="3284"/>
                </a:lnTo>
                <a:lnTo>
                  <a:pt x="3476" y="3314"/>
                </a:lnTo>
                <a:lnTo>
                  <a:pt x="3388" y="3340"/>
                </a:lnTo>
                <a:lnTo>
                  <a:pt x="3291" y="3364"/>
                </a:lnTo>
                <a:lnTo>
                  <a:pt x="3189" y="3385"/>
                </a:lnTo>
                <a:lnTo>
                  <a:pt x="3080" y="3402"/>
                </a:lnTo>
                <a:lnTo>
                  <a:pt x="2962" y="3417"/>
                </a:lnTo>
                <a:lnTo>
                  <a:pt x="2838" y="3429"/>
                </a:lnTo>
                <a:lnTo>
                  <a:pt x="2706" y="3438"/>
                </a:lnTo>
                <a:lnTo>
                  <a:pt x="2567" y="3444"/>
                </a:lnTo>
                <a:lnTo>
                  <a:pt x="2421" y="3445"/>
                </a:lnTo>
                <a:lnTo>
                  <a:pt x="2274" y="3444"/>
                </a:lnTo>
                <a:lnTo>
                  <a:pt x="2135" y="3438"/>
                </a:lnTo>
                <a:lnTo>
                  <a:pt x="2004" y="3429"/>
                </a:lnTo>
                <a:lnTo>
                  <a:pt x="1879" y="3417"/>
                </a:lnTo>
                <a:lnTo>
                  <a:pt x="1763" y="3402"/>
                </a:lnTo>
                <a:lnTo>
                  <a:pt x="1652" y="3385"/>
                </a:lnTo>
                <a:lnTo>
                  <a:pt x="1550" y="3364"/>
                </a:lnTo>
                <a:lnTo>
                  <a:pt x="1454" y="3340"/>
                </a:lnTo>
                <a:lnTo>
                  <a:pt x="1365" y="3314"/>
                </a:lnTo>
                <a:lnTo>
                  <a:pt x="1283" y="3284"/>
                </a:lnTo>
                <a:lnTo>
                  <a:pt x="1207" y="3253"/>
                </a:lnTo>
                <a:lnTo>
                  <a:pt x="1137" y="3221"/>
                </a:lnTo>
                <a:lnTo>
                  <a:pt x="1074" y="3185"/>
                </a:lnTo>
                <a:lnTo>
                  <a:pt x="1016" y="3147"/>
                </a:lnTo>
                <a:lnTo>
                  <a:pt x="966" y="3109"/>
                </a:lnTo>
                <a:lnTo>
                  <a:pt x="921" y="3067"/>
                </a:lnTo>
                <a:lnTo>
                  <a:pt x="881" y="3025"/>
                </a:lnTo>
                <a:lnTo>
                  <a:pt x="848" y="2982"/>
                </a:lnTo>
                <a:lnTo>
                  <a:pt x="820" y="2936"/>
                </a:lnTo>
                <a:lnTo>
                  <a:pt x="796" y="2890"/>
                </a:lnTo>
                <a:lnTo>
                  <a:pt x="779" y="2843"/>
                </a:lnTo>
                <a:lnTo>
                  <a:pt x="766" y="2794"/>
                </a:lnTo>
                <a:lnTo>
                  <a:pt x="758" y="2746"/>
                </a:lnTo>
                <a:lnTo>
                  <a:pt x="757" y="2697"/>
                </a:lnTo>
                <a:lnTo>
                  <a:pt x="757" y="1430"/>
                </a:lnTo>
                <a:lnTo>
                  <a:pt x="352" y="1337"/>
                </a:lnTo>
                <a:lnTo>
                  <a:pt x="292" y="1319"/>
                </a:lnTo>
                <a:lnTo>
                  <a:pt x="235" y="1294"/>
                </a:lnTo>
                <a:lnTo>
                  <a:pt x="185" y="1262"/>
                </a:lnTo>
                <a:lnTo>
                  <a:pt x="139" y="1223"/>
                </a:lnTo>
                <a:lnTo>
                  <a:pt x="98" y="1179"/>
                </a:lnTo>
                <a:lnTo>
                  <a:pt x="64" y="1130"/>
                </a:lnTo>
                <a:lnTo>
                  <a:pt x="37" y="1077"/>
                </a:lnTo>
                <a:lnTo>
                  <a:pt x="16" y="1021"/>
                </a:lnTo>
                <a:lnTo>
                  <a:pt x="4" y="962"/>
                </a:lnTo>
                <a:lnTo>
                  <a:pt x="0" y="899"/>
                </a:lnTo>
                <a:lnTo>
                  <a:pt x="4" y="837"/>
                </a:lnTo>
                <a:lnTo>
                  <a:pt x="16" y="778"/>
                </a:lnTo>
                <a:lnTo>
                  <a:pt x="37" y="720"/>
                </a:lnTo>
                <a:lnTo>
                  <a:pt x="64" y="667"/>
                </a:lnTo>
                <a:lnTo>
                  <a:pt x="98" y="618"/>
                </a:lnTo>
                <a:lnTo>
                  <a:pt x="139" y="576"/>
                </a:lnTo>
                <a:lnTo>
                  <a:pt x="185" y="537"/>
                </a:lnTo>
                <a:lnTo>
                  <a:pt x="235" y="505"/>
                </a:lnTo>
                <a:lnTo>
                  <a:pt x="292" y="480"/>
                </a:lnTo>
                <a:lnTo>
                  <a:pt x="352" y="460"/>
                </a:lnTo>
                <a:lnTo>
                  <a:pt x="2318" y="12"/>
                </a:lnTo>
                <a:lnTo>
                  <a:pt x="2371" y="3"/>
                </a:lnTo>
                <a:lnTo>
                  <a:pt x="242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41" name="Group 9"/>
          <p:cNvGrpSpPr>
            <a:grpSpLocks noChangeAspect="1"/>
          </p:cNvGrpSpPr>
          <p:nvPr/>
        </p:nvGrpSpPr>
        <p:grpSpPr bwMode="auto">
          <a:xfrm>
            <a:off x="1083792" y="4466916"/>
            <a:ext cx="408611" cy="325268"/>
            <a:chOff x="6717" y="6983"/>
            <a:chExt cx="1613" cy="1284"/>
          </a:xfrm>
          <a:solidFill>
            <a:schemeClr val="accent2"/>
          </a:solidFill>
        </p:grpSpPr>
        <p:sp>
          <p:nvSpPr>
            <p:cNvPr id="42" name="Freeform 11"/>
            <p:cNvSpPr>
              <a:spLocks noEditPoints="1"/>
            </p:cNvSpPr>
            <p:nvPr/>
          </p:nvSpPr>
          <p:spPr bwMode="auto">
            <a:xfrm>
              <a:off x="7826" y="7378"/>
              <a:ext cx="302" cy="396"/>
            </a:xfrm>
            <a:custGeom>
              <a:avLst/>
              <a:gdLst>
                <a:gd name="T0" fmla="*/ 150 w 906"/>
                <a:gd name="T1" fmla="*/ 149 h 1187"/>
                <a:gd name="T2" fmla="*/ 150 w 906"/>
                <a:gd name="T3" fmla="*/ 1038 h 1187"/>
                <a:gd name="T4" fmla="*/ 756 w 906"/>
                <a:gd name="T5" fmla="*/ 1038 h 1187"/>
                <a:gd name="T6" fmla="*/ 756 w 906"/>
                <a:gd name="T7" fmla="*/ 816 h 1187"/>
                <a:gd name="T8" fmla="*/ 302 w 906"/>
                <a:gd name="T9" fmla="*/ 149 h 1187"/>
                <a:gd name="T10" fmla="*/ 150 w 906"/>
                <a:gd name="T11" fmla="*/ 149 h 1187"/>
                <a:gd name="T12" fmla="*/ 150 w 906"/>
                <a:gd name="T13" fmla="*/ 0 h 1187"/>
                <a:gd name="T14" fmla="*/ 302 w 906"/>
                <a:gd name="T15" fmla="*/ 0 h 1187"/>
                <a:gd name="T16" fmla="*/ 332 w 906"/>
                <a:gd name="T17" fmla="*/ 3 h 1187"/>
                <a:gd name="T18" fmla="*/ 360 w 906"/>
                <a:gd name="T19" fmla="*/ 12 h 1187"/>
                <a:gd name="T20" fmla="*/ 385 w 906"/>
                <a:gd name="T21" fmla="*/ 27 h 1187"/>
                <a:gd name="T22" fmla="*/ 409 w 906"/>
                <a:gd name="T23" fmla="*/ 44 h 1187"/>
                <a:gd name="T24" fmla="*/ 428 w 906"/>
                <a:gd name="T25" fmla="*/ 67 h 1187"/>
                <a:gd name="T26" fmla="*/ 881 w 906"/>
                <a:gd name="T27" fmla="*/ 734 h 1187"/>
                <a:gd name="T28" fmla="*/ 895 w 906"/>
                <a:gd name="T29" fmla="*/ 759 h 1187"/>
                <a:gd name="T30" fmla="*/ 904 w 906"/>
                <a:gd name="T31" fmla="*/ 787 h 1187"/>
                <a:gd name="T32" fmla="*/ 906 w 906"/>
                <a:gd name="T33" fmla="*/ 816 h 1187"/>
                <a:gd name="T34" fmla="*/ 906 w 906"/>
                <a:gd name="T35" fmla="*/ 1038 h 1187"/>
                <a:gd name="T36" fmla="*/ 902 w 906"/>
                <a:gd name="T37" fmla="*/ 1073 h 1187"/>
                <a:gd name="T38" fmla="*/ 892 w 906"/>
                <a:gd name="T39" fmla="*/ 1103 h 1187"/>
                <a:gd name="T40" fmla="*/ 874 w 906"/>
                <a:gd name="T41" fmla="*/ 1131 h 1187"/>
                <a:gd name="T42" fmla="*/ 850 w 906"/>
                <a:gd name="T43" fmla="*/ 1155 h 1187"/>
                <a:gd name="T44" fmla="*/ 822 w 906"/>
                <a:gd name="T45" fmla="*/ 1172 h 1187"/>
                <a:gd name="T46" fmla="*/ 790 w 906"/>
                <a:gd name="T47" fmla="*/ 1182 h 1187"/>
                <a:gd name="T48" fmla="*/ 756 w 906"/>
                <a:gd name="T49" fmla="*/ 1187 h 1187"/>
                <a:gd name="T50" fmla="*/ 150 w 906"/>
                <a:gd name="T51" fmla="*/ 1187 h 1187"/>
                <a:gd name="T52" fmla="*/ 116 w 906"/>
                <a:gd name="T53" fmla="*/ 1182 h 1187"/>
                <a:gd name="T54" fmla="*/ 85 w 906"/>
                <a:gd name="T55" fmla="*/ 1172 h 1187"/>
                <a:gd name="T56" fmla="*/ 56 w 906"/>
                <a:gd name="T57" fmla="*/ 1155 h 1187"/>
                <a:gd name="T58" fmla="*/ 32 w 906"/>
                <a:gd name="T59" fmla="*/ 1131 h 1187"/>
                <a:gd name="T60" fmla="*/ 15 w 906"/>
                <a:gd name="T61" fmla="*/ 1103 h 1187"/>
                <a:gd name="T62" fmla="*/ 4 w 906"/>
                <a:gd name="T63" fmla="*/ 1073 h 1187"/>
                <a:gd name="T64" fmla="*/ 0 w 906"/>
                <a:gd name="T65" fmla="*/ 1038 h 1187"/>
                <a:gd name="T66" fmla="*/ 0 w 906"/>
                <a:gd name="T67" fmla="*/ 149 h 1187"/>
                <a:gd name="T68" fmla="*/ 4 w 906"/>
                <a:gd name="T69" fmla="*/ 116 h 1187"/>
                <a:gd name="T70" fmla="*/ 15 w 906"/>
                <a:gd name="T71" fmla="*/ 83 h 1187"/>
                <a:gd name="T72" fmla="*/ 32 w 906"/>
                <a:gd name="T73" fmla="*/ 56 h 1187"/>
                <a:gd name="T74" fmla="*/ 56 w 906"/>
                <a:gd name="T75" fmla="*/ 34 h 1187"/>
                <a:gd name="T76" fmla="*/ 85 w 906"/>
                <a:gd name="T77" fmla="*/ 16 h 1187"/>
                <a:gd name="T78" fmla="*/ 116 w 906"/>
                <a:gd name="T79" fmla="*/ 5 h 1187"/>
                <a:gd name="T80" fmla="*/ 150 w 906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6" h="1187">
                  <a:moveTo>
                    <a:pt x="150" y="149"/>
                  </a:moveTo>
                  <a:lnTo>
                    <a:pt x="150" y="1038"/>
                  </a:lnTo>
                  <a:lnTo>
                    <a:pt x="756" y="1038"/>
                  </a:lnTo>
                  <a:lnTo>
                    <a:pt x="756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5" y="27"/>
                  </a:lnTo>
                  <a:lnTo>
                    <a:pt x="409" y="44"/>
                  </a:lnTo>
                  <a:lnTo>
                    <a:pt x="428" y="67"/>
                  </a:lnTo>
                  <a:lnTo>
                    <a:pt x="881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6" y="816"/>
                  </a:lnTo>
                  <a:lnTo>
                    <a:pt x="906" y="1038"/>
                  </a:lnTo>
                  <a:lnTo>
                    <a:pt x="902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0" y="1182"/>
                  </a:lnTo>
                  <a:lnTo>
                    <a:pt x="756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6717" y="6983"/>
              <a:ext cx="1613" cy="1284"/>
            </a:xfrm>
            <a:custGeom>
              <a:avLst/>
              <a:gdLst>
                <a:gd name="T0" fmla="*/ 3414 w 4838"/>
                <a:gd name="T1" fmla="*/ 3052 h 3853"/>
                <a:gd name="T2" fmla="*/ 3331 w 4838"/>
                <a:gd name="T3" fmla="*/ 3308 h 3853"/>
                <a:gd name="T4" fmla="*/ 3490 w 4838"/>
                <a:gd name="T5" fmla="*/ 3523 h 3853"/>
                <a:gd name="T6" fmla="*/ 3767 w 4838"/>
                <a:gd name="T7" fmla="*/ 3523 h 3853"/>
                <a:gd name="T8" fmla="*/ 3927 w 4838"/>
                <a:gd name="T9" fmla="*/ 3308 h 3853"/>
                <a:gd name="T10" fmla="*/ 3842 w 4838"/>
                <a:gd name="T11" fmla="*/ 3052 h 3853"/>
                <a:gd name="T12" fmla="*/ 1663 w 4838"/>
                <a:gd name="T13" fmla="*/ 2964 h 3853"/>
                <a:gd name="T14" fmla="*/ 1419 w 4838"/>
                <a:gd name="T15" fmla="*/ 3085 h 3853"/>
                <a:gd name="T16" fmla="*/ 1376 w 4838"/>
                <a:gd name="T17" fmla="*/ 3354 h 3853"/>
                <a:gd name="T18" fmla="*/ 1568 w 4838"/>
                <a:gd name="T19" fmla="*/ 3542 h 3853"/>
                <a:gd name="T20" fmla="*/ 1842 w 4838"/>
                <a:gd name="T21" fmla="*/ 3500 h 3853"/>
                <a:gd name="T22" fmla="*/ 1966 w 4838"/>
                <a:gd name="T23" fmla="*/ 3260 h 3853"/>
                <a:gd name="T24" fmla="*/ 1842 w 4838"/>
                <a:gd name="T25" fmla="*/ 3021 h 3853"/>
                <a:gd name="T26" fmla="*/ 3175 w 4838"/>
                <a:gd name="T27" fmla="*/ 2075 h 3853"/>
                <a:gd name="T28" fmla="*/ 3042 w 4838"/>
                <a:gd name="T29" fmla="*/ 2389 h 3853"/>
                <a:gd name="T30" fmla="*/ 2721 w 4838"/>
                <a:gd name="T31" fmla="*/ 2520 h 3853"/>
                <a:gd name="T32" fmla="*/ 813 w 4838"/>
                <a:gd name="T33" fmla="*/ 3079 h 3853"/>
                <a:gd name="T34" fmla="*/ 1133 w 4838"/>
                <a:gd name="T35" fmla="*/ 2980 h 3853"/>
                <a:gd name="T36" fmla="*/ 1446 w 4838"/>
                <a:gd name="T37" fmla="*/ 2707 h 3853"/>
                <a:gd name="T38" fmla="*/ 1881 w 4838"/>
                <a:gd name="T39" fmla="*/ 2707 h 3853"/>
                <a:gd name="T40" fmla="*/ 2193 w 4838"/>
                <a:gd name="T41" fmla="*/ 2980 h 3853"/>
                <a:gd name="T42" fmla="*/ 3136 w 4838"/>
                <a:gd name="T43" fmla="*/ 2920 h 3853"/>
                <a:gd name="T44" fmla="*/ 3480 w 4838"/>
                <a:gd name="T45" fmla="*/ 2685 h 3853"/>
                <a:gd name="T46" fmla="*/ 3912 w 4838"/>
                <a:gd name="T47" fmla="*/ 2736 h 3853"/>
                <a:gd name="T48" fmla="*/ 4189 w 4838"/>
                <a:gd name="T49" fmla="*/ 3044 h 3853"/>
                <a:gd name="T50" fmla="*/ 4503 w 4838"/>
                <a:gd name="T51" fmla="*/ 3057 h 3853"/>
                <a:gd name="T52" fmla="*/ 4525 w 4838"/>
                <a:gd name="T53" fmla="*/ 2019 h 3853"/>
                <a:gd name="T54" fmla="*/ 3809 w 4838"/>
                <a:gd name="T55" fmla="*/ 1041 h 3853"/>
                <a:gd name="T56" fmla="*/ 359 w 4838"/>
                <a:gd name="T57" fmla="*/ 330 h 3853"/>
                <a:gd name="T58" fmla="*/ 307 w 4838"/>
                <a:gd name="T59" fmla="*/ 2109 h 3853"/>
                <a:gd name="T60" fmla="*/ 453 w 4838"/>
                <a:gd name="T61" fmla="*/ 2223 h 3853"/>
                <a:gd name="T62" fmla="*/ 2858 w 4838"/>
                <a:gd name="T63" fmla="*/ 2140 h 3853"/>
                <a:gd name="T64" fmla="*/ 2840 w 4838"/>
                <a:gd name="T65" fmla="*/ 352 h 3853"/>
                <a:gd name="T66" fmla="*/ 453 w 4838"/>
                <a:gd name="T67" fmla="*/ 0 h 3853"/>
                <a:gd name="T68" fmla="*/ 2999 w 4838"/>
                <a:gd name="T69" fmla="*/ 94 h 3853"/>
                <a:gd name="T70" fmla="*/ 3172 w 4838"/>
                <a:gd name="T71" fmla="*/ 384 h 3853"/>
                <a:gd name="T72" fmla="*/ 3945 w 4838"/>
                <a:gd name="T73" fmla="*/ 771 h 3853"/>
                <a:gd name="T74" fmla="*/ 4762 w 4838"/>
                <a:gd name="T75" fmla="*/ 1829 h 3853"/>
                <a:gd name="T76" fmla="*/ 4838 w 4838"/>
                <a:gd name="T77" fmla="*/ 2964 h 3853"/>
                <a:gd name="T78" fmla="*/ 4706 w 4838"/>
                <a:gd name="T79" fmla="*/ 3278 h 3853"/>
                <a:gd name="T80" fmla="*/ 4384 w 4838"/>
                <a:gd name="T81" fmla="*/ 3408 h 3853"/>
                <a:gd name="T82" fmla="*/ 4028 w 4838"/>
                <a:gd name="T83" fmla="*/ 3704 h 3853"/>
                <a:gd name="T84" fmla="*/ 3629 w 4838"/>
                <a:gd name="T85" fmla="*/ 3853 h 3853"/>
                <a:gd name="T86" fmla="*/ 3230 w 4838"/>
                <a:gd name="T87" fmla="*/ 3704 h 3853"/>
                <a:gd name="T88" fmla="*/ 2247 w 4838"/>
                <a:gd name="T89" fmla="*/ 3408 h 3853"/>
                <a:gd name="T90" fmla="*/ 2006 w 4838"/>
                <a:gd name="T91" fmla="*/ 3748 h 3853"/>
                <a:gd name="T92" fmla="*/ 1587 w 4838"/>
                <a:gd name="T93" fmla="*/ 3848 h 3853"/>
                <a:gd name="T94" fmla="*/ 1214 w 4838"/>
                <a:gd name="T95" fmla="*/ 3654 h 3853"/>
                <a:gd name="T96" fmla="*/ 846 w 4838"/>
                <a:gd name="T97" fmla="*/ 3405 h 3853"/>
                <a:gd name="T98" fmla="*/ 548 w 4838"/>
                <a:gd name="T99" fmla="*/ 3235 h 3853"/>
                <a:gd name="T100" fmla="*/ 453 w 4838"/>
                <a:gd name="T101" fmla="*/ 2520 h 3853"/>
                <a:gd name="T102" fmla="*/ 133 w 4838"/>
                <a:gd name="T103" fmla="*/ 2389 h 3853"/>
                <a:gd name="T104" fmla="*/ 0 w 4838"/>
                <a:gd name="T105" fmla="*/ 2075 h 3853"/>
                <a:gd name="T106" fmla="*/ 95 w 4838"/>
                <a:gd name="T107" fmla="*/ 174 h 3853"/>
                <a:gd name="T108" fmla="*/ 392 w 4838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8" h="3853">
                  <a:moveTo>
                    <a:pt x="3629" y="2964"/>
                  </a:moveTo>
                  <a:lnTo>
                    <a:pt x="3580" y="2968"/>
                  </a:lnTo>
                  <a:lnTo>
                    <a:pt x="3534" y="2979"/>
                  </a:lnTo>
                  <a:lnTo>
                    <a:pt x="3490" y="2998"/>
                  </a:lnTo>
                  <a:lnTo>
                    <a:pt x="3450" y="3021"/>
                  </a:lnTo>
                  <a:lnTo>
                    <a:pt x="3414" y="3052"/>
                  </a:lnTo>
                  <a:lnTo>
                    <a:pt x="3385" y="3085"/>
                  </a:lnTo>
                  <a:lnTo>
                    <a:pt x="3361" y="3125"/>
                  </a:lnTo>
                  <a:lnTo>
                    <a:pt x="3342" y="3167"/>
                  </a:lnTo>
                  <a:lnTo>
                    <a:pt x="3331" y="3212"/>
                  </a:lnTo>
                  <a:lnTo>
                    <a:pt x="3327" y="3260"/>
                  </a:lnTo>
                  <a:lnTo>
                    <a:pt x="3331" y="3308"/>
                  </a:lnTo>
                  <a:lnTo>
                    <a:pt x="3342" y="3354"/>
                  </a:lnTo>
                  <a:lnTo>
                    <a:pt x="3361" y="3396"/>
                  </a:lnTo>
                  <a:lnTo>
                    <a:pt x="3385" y="3435"/>
                  </a:lnTo>
                  <a:lnTo>
                    <a:pt x="3414" y="3470"/>
                  </a:lnTo>
                  <a:lnTo>
                    <a:pt x="3450" y="3500"/>
                  </a:lnTo>
                  <a:lnTo>
                    <a:pt x="3490" y="3523"/>
                  </a:lnTo>
                  <a:lnTo>
                    <a:pt x="3534" y="3542"/>
                  </a:lnTo>
                  <a:lnTo>
                    <a:pt x="3580" y="3552"/>
                  </a:lnTo>
                  <a:lnTo>
                    <a:pt x="3629" y="3556"/>
                  </a:lnTo>
                  <a:lnTo>
                    <a:pt x="3678" y="3552"/>
                  </a:lnTo>
                  <a:lnTo>
                    <a:pt x="3724" y="3542"/>
                  </a:lnTo>
                  <a:lnTo>
                    <a:pt x="3767" y="3523"/>
                  </a:lnTo>
                  <a:lnTo>
                    <a:pt x="3808" y="3500"/>
                  </a:lnTo>
                  <a:lnTo>
                    <a:pt x="3842" y="3470"/>
                  </a:lnTo>
                  <a:lnTo>
                    <a:pt x="3873" y="3435"/>
                  </a:lnTo>
                  <a:lnTo>
                    <a:pt x="3897" y="3396"/>
                  </a:lnTo>
                  <a:lnTo>
                    <a:pt x="3916" y="3354"/>
                  </a:lnTo>
                  <a:lnTo>
                    <a:pt x="3927" y="3308"/>
                  </a:lnTo>
                  <a:lnTo>
                    <a:pt x="3931" y="3260"/>
                  </a:lnTo>
                  <a:lnTo>
                    <a:pt x="3927" y="3212"/>
                  </a:lnTo>
                  <a:lnTo>
                    <a:pt x="3916" y="3167"/>
                  </a:lnTo>
                  <a:lnTo>
                    <a:pt x="3897" y="3125"/>
                  </a:lnTo>
                  <a:lnTo>
                    <a:pt x="3873" y="3085"/>
                  </a:lnTo>
                  <a:lnTo>
                    <a:pt x="3842" y="3052"/>
                  </a:lnTo>
                  <a:lnTo>
                    <a:pt x="3808" y="3021"/>
                  </a:lnTo>
                  <a:lnTo>
                    <a:pt x="3767" y="2998"/>
                  </a:lnTo>
                  <a:lnTo>
                    <a:pt x="3724" y="2979"/>
                  </a:lnTo>
                  <a:lnTo>
                    <a:pt x="3678" y="2968"/>
                  </a:lnTo>
                  <a:lnTo>
                    <a:pt x="3629" y="2964"/>
                  </a:lnTo>
                  <a:close/>
                  <a:moveTo>
                    <a:pt x="1663" y="2964"/>
                  </a:moveTo>
                  <a:lnTo>
                    <a:pt x="1614" y="2968"/>
                  </a:lnTo>
                  <a:lnTo>
                    <a:pt x="1568" y="2979"/>
                  </a:lnTo>
                  <a:lnTo>
                    <a:pt x="1525" y="2998"/>
                  </a:lnTo>
                  <a:lnTo>
                    <a:pt x="1485" y="3021"/>
                  </a:lnTo>
                  <a:lnTo>
                    <a:pt x="1449" y="3052"/>
                  </a:lnTo>
                  <a:lnTo>
                    <a:pt x="1419" y="3085"/>
                  </a:lnTo>
                  <a:lnTo>
                    <a:pt x="1394" y="3125"/>
                  </a:lnTo>
                  <a:lnTo>
                    <a:pt x="1376" y="3167"/>
                  </a:lnTo>
                  <a:lnTo>
                    <a:pt x="1364" y="3212"/>
                  </a:lnTo>
                  <a:lnTo>
                    <a:pt x="1361" y="3260"/>
                  </a:lnTo>
                  <a:lnTo>
                    <a:pt x="1364" y="3308"/>
                  </a:lnTo>
                  <a:lnTo>
                    <a:pt x="1376" y="3354"/>
                  </a:lnTo>
                  <a:lnTo>
                    <a:pt x="1394" y="3396"/>
                  </a:lnTo>
                  <a:lnTo>
                    <a:pt x="1419" y="3435"/>
                  </a:lnTo>
                  <a:lnTo>
                    <a:pt x="1449" y="3470"/>
                  </a:lnTo>
                  <a:lnTo>
                    <a:pt x="1485" y="3500"/>
                  </a:lnTo>
                  <a:lnTo>
                    <a:pt x="1525" y="3523"/>
                  </a:lnTo>
                  <a:lnTo>
                    <a:pt x="1568" y="3542"/>
                  </a:lnTo>
                  <a:lnTo>
                    <a:pt x="1614" y="3552"/>
                  </a:lnTo>
                  <a:lnTo>
                    <a:pt x="1663" y="3556"/>
                  </a:lnTo>
                  <a:lnTo>
                    <a:pt x="1712" y="3552"/>
                  </a:lnTo>
                  <a:lnTo>
                    <a:pt x="1759" y="3542"/>
                  </a:lnTo>
                  <a:lnTo>
                    <a:pt x="1802" y="3523"/>
                  </a:lnTo>
                  <a:lnTo>
                    <a:pt x="1842" y="3500"/>
                  </a:lnTo>
                  <a:lnTo>
                    <a:pt x="1878" y="3470"/>
                  </a:lnTo>
                  <a:lnTo>
                    <a:pt x="1908" y="3435"/>
                  </a:lnTo>
                  <a:lnTo>
                    <a:pt x="1933" y="3396"/>
                  </a:lnTo>
                  <a:lnTo>
                    <a:pt x="1951" y="3354"/>
                  </a:lnTo>
                  <a:lnTo>
                    <a:pt x="1963" y="3308"/>
                  </a:lnTo>
                  <a:lnTo>
                    <a:pt x="1966" y="3260"/>
                  </a:lnTo>
                  <a:lnTo>
                    <a:pt x="1963" y="3212"/>
                  </a:lnTo>
                  <a:lnTo>
                    <a:pt x="1951" y="3167"/>
                  </a:lnTo>
                  <a:lnTo>
                    <a:pt x="1933" y="3125"/>
                  </a:lnTo>
                  <a:lnTo>
                    <a:pt x="1908" y="3085"/>
                  </a:lnTo>
                  <a:lnTo>
                    <a:pt x="1878" y="3052"/>
                  </a:lnTo>
                  <a:lnTo>
                    <a:pt x="1842" y="3021"/>
                  </a:lnTo>
                  <a:lnTo>
                    <a:pt x="1802" y="2998"/>
                  </a:lnTo>
                  <a:lnTo>
                    <a:pt x="1759" y="2979"/>
                  </a:lnTo>
                  <a:lnTo>
                    <a:pt x="1712" y="2968"/>
                  </a:lnTo>
                  <a:lnTo>
                    <a:pt x="1663" y="2964"/>
                  </a:lnTo>
                  <a:close/>
                  <a:moveTo>
                    <a:pt x="3175" y="1038"/>
                  </a:moveTo>
                  <a:lnTo>
                    <a:pt x="3175" y="2075"/>
                  </a:lnTo>
                  <a:lnTo>
                    <a:pt x="3172" y="2135"/>
                  </a:lnTo>
                  <a:lnTo>
                    <a:pt x="3160" y="2194"/>
                  </a:lnTo>
                  <a:lnTo>
                    <a:pt x="3139" y="2248"/>
                  </a:lnTo>
                  <a:lnTo>
                    <a:pt x="3114" y="2299"/>
                  </a:lnTo>
                  <a:lnTo>
                    <a:pt x="3081" y="2347"/>
                  </a:lnTo>
                  <a:lnTo>
                    <a:pt x="3042" y="2389"/>
                  </a:lnTo>
                  <a:lnTo>
                    <a:pt x="2999" y="2427"/>
                  </a:lnTo>
                  <a:lnTo>
                    <a:pt x="2950" y="2459"/>
                  </a:lnTo>
                  <a:lnTo>
                    <a:pt x="2898" y="2485"/>
                  </a:lnTo>
                  <a:lnTo>
                    <a:pt x="2841" y="2504"/>
                  </a:lnTo>
                  <a:lnTo>
                    <a:pt x="2783" y="2516"/>
                  </a:lnTo>
                  <a:lnTo>
                    <a:pt x="2721" y="2520"/>
                  </a:lnTo>
                  <a:lnTo>
                    <a:pt x="756" y="2520"/>
                  </a:lnTo>
                  <a:lnTo>
                    <a:pt x="756" y="2964"/>
                  </a:lnTo>
                  <a:lnTo>
                    <a:pt x="759" y="2998"/>
                  </a:lnTo>
                  <a:lnTo>
                    <a:pt x="771" y="3030"/>
                  </a:lnTo>
                  <a:lnTo>
                    <a:pt x="789" y="3057"/>
                  </a:lnTo>
                  <a:lnTo>
                    <a:pt x="813" y="3079"/>
                  </a:lnTo>
                  <a:lnTo>
                    <a:pt x="841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2" y="3044"/>
                  </a:lnTo>
                  <a:lnTo>
                    <a:pt x="1133" y="2980"/>
                  </a:lnTo>
                  <a:lnTo>
                    <a:pt x="1170" y="2920"/>
                  </a:lnTo>
                  <a:lnTo>
                    <a:pt x="1214" y="2866"/>
                  </a:lnTo>
                  <a:lnTo>
                    <a:pt x="1264" y="2817"/>
                  </a:lnTo>
                  <a:lnTo>
                    <a:pt x="1319" y="2773"/>
                  </a:lnTo>
                  <a:lnTo>
                    <a:pt x="1380" y="2736"/>
                  </a:lnTo>
                  <a:lnTo>
                    <a:pt x="1446" y="2707"/>
                  </a:lnTo>
                  <a:lnTo>
                    <a:pt x="1516" y="2685"/>
                  </a:lnTo>
                  <a:lnTo>
                    <a:pt x="1587" y="2672"/>
                  </a:lnTo>
                  <a:lnTo>
                    <a:pt x="1663" y="2668"/>
                  </a:lnTo>
                  <a:lnTo>
                    <a:pt x="1739" y="2672"/>
                  </a:lnTo>
                  <a:lnTo>
                    <a:pt x="1811" y="2685"/>
                  </a:lnTo>
                  <a:lnTo>
                    <a:pt x="1881" y="2707"/>
                  </a:lnTo>
                  <a:lnTo>
                    <a:pt x="1946" y="2736"/>
                  </a:lnTo>
                  <a:lnTo>
                    <a:pt x="2007" y="2773"/>
                  </a:lnTo>
                  <a:lnTo>
                    <a:pt x="2062" y="2817"/>
                  </a:lnTo>
                  <a:lnTo>
                    <a:pt x="2113" y="2866"/>
                  </a:lnTo>
                  <a:lnTo>
                    <a:pt x="2156" y="2920"/>
                  </a:lnTo>
                  <a:lnTo>
                    <a:pt x="2193" y="2980"/>
                  </a:lnTo>
                  <a:lnTo>
                    <a:pt x="2225" y="3044"/>
                  </a:lnTo>
                  <a:lnTo>
                    <a:pt x="2247" y="3113"/>
                  </a:lnTo>
                  <a:lnTo>
                    <a:pt x="3045" y="3113"/>
                  </a:lnTo>
                  <a:lnTo>
                    <a:pt x="3068" y="3044"/>
                  </a:lnTo>
                  <a:lnTo>
                    <a:pt x="3097" y="2980"/>
                  </a:lnTo>
                  <a:lnTo>
                    <a:pt x="3136" y="2920"/>
                  </a:lnTo>
                  <a:lnTo>
                    <a:pt x="3179" y="2866"/>
                  </a:lnTo>
                  <a:lnTo>
                    <a:pt x="3230" y="2817"/>
                  </a:lnTo>
                  <a:lnTo>
                    <a:pt x="3285" y="2773"/>
                  </a:lnTo>
                  <a:lnTo>
                    <a:pt x="3346" y="2736"/>
                  </a:lnTo>
                  <a:lnTo>
                    <a:pt x="3412" y="2707"/>
                  </a:lnTo>
                  <a:lnTo>
                    <a:pt x="3480" y="2685"/>
                  </a:lnTo>
                  <a:lnTo>
                    <a:pt x="3553" y="2672"/>
                  </a:lnTo>
                  <a:lnTo>
                    <a:pt x="3629" y="2668"/>
                  </a:lnTo>
                  <a:lnTo>
                    <a:pt x="3705" y="2672"/>
                  </a:lnTo>
                  <a:lnTo>
                    <a:pt x="3776" y="2685"/>
                  </a:lnTo>
                  <a:lnTo>
                    <a:pt x="3846" y="2707"/>
                  </a:lnTo>
                  <a:lnTo>
                    <a:pt x="3912" y="2736"/>
                  </a:lnTo>
                  <a:lnTo>
                    <a:pt x="3971" y="2773"/>
                  </a:lnTo>
                  <a:lnTo>
                    <a:pt x="4028" y="2817"/>
                  </a:lnTo>
                  <a:lnTo>
                    <a:pt x="4079" y="2866"/>
                  </a:lnTo>
                  <a:lnTo>
                    <a:pt x="4122" y="2920"/>
                  </a:lnTo>
                  <a:lnTo>
                    <a:pt x="4159" y="2980"/>
                  </a:lnTo>
                  <a:lnTo>
                    <a:pt x="4189" y="3044"/>
                  </a:lnTo>
                  <a:lnTo>
                    <a:pt x="4211" y="3113"/>
                  </a:lnTo>
                  <a:lnTo>
                    <a:pt x="4384" y="3113"/>
                  </a:lnTo>
                  <a:lnTo>
                    <a:pt x="4420" y="3109"/>
                  </a:lnTo>
                  <a:lnTo>
                    <a:pt x="4451" y="3097"/>
                  </a:lnTo>
                  <a:lnTo>
                    <a:pt x="4479" y="3079"/>
                  </a:lnTo>
                  <a:lnTo>
                    <a:pt x="4503" y="3057"/>
                  </a:lnTo>
                  <a:lnTo>
                    <a:pt x="4521" y="3030"/>
                  </a:lnTo>
                  <a:lnTo>
                    <a:pt x="4531" y="2998"/>
                  </a:lnTo>
                  <a:lnTo>
                    <a:pt x="4536" y="2964"/>
                  </a:lnTo>
                  <a:lnTo>
                    <a:pt x="4536" y="2075"/>
                  </a:lnTo>
                  <a:lnTo>
                    <a:pt x="4533" y="2046"/>
                  </a:lnTo>
                  <a:lnTo>
                    <a:pt x="4525" y="2019"/>
                  </a:lnTo>
                  <a:lnTo>
                    <a:pt x="4510" y="1994"/>
                  </a:lnTo>
                  <a:lnTo>
                    <a:pt x="3906" y="1104"/>
                  </a:lnTo>
                  <a:lnTo>
                    <a:pt x="3887" y="1082"/>
                  </a:lnTo>
                  <a:lnTo>
                    <a:pt x="3864" y="1063"/>
                  </a:lnTo>
                  <a:lnTo>
                    <a:pt x="3837" y="1050"/>
                  </a:lnTo>
                  <a:lnTo>
                    <a:pt x="3809" y="1041"/>
                  </a:lnTo>
                  <a:lnTo>
                    <a:pt x="3779" y="1038"/>
                  </a:lnTo>
                  <a:lnTo>
                    <a:pt x="3175" y="1038"/>
                  </a:lnTo>
                  <a:close/>
                  <a:moveTo>
                    <a:pt x="453" y="298"/>
                  </a:moveTo>
                  <a:lnTo>
                    <a:pt x="418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8" y="2220"/>
                  </a:lnTo>
                  <a:lnTo>
                    <a:pt x="453" y="2223"/>
                  </a:lnTo>
                  <a:lnTo>
                    <a:pt x="2721" y="2223"/>
                  </a:lnTo>
                  <a:lnTo>
                    <a:pt x="2756" y="2220"/>
                  </a:lnTo>
                  <a:lnTo>
                    <a:pt x="2788" y="2208"/>
                  </a:lnTo>
                  <a:lnTo>
                    <a:pt x="2816" y="2191"/>
                  </a:lnTo>
                  <a:lnTo>
                    <a:pt x="2840" y="2167"/>
                  </a:lnTo>
                  <a:lnTo>
                    <a:pt x="2858" y="2140"/>
                  </a:lnTo>
                  <a:lnTo>
                    <a:pt x="2868" y="2109"/>
                  </a:lnTo>
                  <a:lnTo>
                    <a:pt x="2872" y="2075"/>
                  </a:lnTo>
                  <a:lnTo>
                    <a:pt x="2872" y="446"/>
                  </a:lnTo>
                  <a:lnTo>
                    <a:pt x="2868" y="411"/>
                  </a:lnTo>
                  <a:lnTo>
                    <a:pt x="2858" y="380"/>
                  </a:lnTo>
                  <a:lnTo>
                    <a:pt x="2840" y="352"/>
                  </a:lnTo>
                  <a:lnTo>
                    <a:pt x="2816" y="330"/>
                  </a:lnTo>
                  <a:lnTo>
                    <a:pt x="2788" y="313"/>
                  </a:lnTo>
                  <a:lnTo>
                    <a:pt x="2756" y="301"/>
                  </a:lnTo>
                  <a:lnTo>
                    <a:pt x="2721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1" y="0"/>
                  </a:lnTo>
                  <a:lnTo>
                    <a:pt x="2783" y="5"/>
                  </a:lnTo>
                  <a:lnTo>
                    <a:pt x="2841" y="17"/>
                  </a:lnTo>
                  <a:lnTo>
                    <a:pt x="2898" y="35"/>
                  </a:lnTo>
                  <a:lnTo>
                    <a:pt x="2950" y="62"/>
                  </a:lnTo>
                  <a:lnTo>
                    <a:pt x="2999" y="94"/>
                  </a:lnTo>
                  <a:lnTo>
                    <a:pt x="3042" y="132"/>
                  </a:lnTo>
                  <a:lnTo>
                    <a:pt x="3081" y="174"/>
                  </a:lnTo>
                  <a:lnTo>
                    <a:pt x="3114" y="221"/>
                  </a:lnTo>
                  <a:lnTo>
                    <a:pt x="3139" y="272"/>
                  </a:lnTo>
                  <a:lnTo>
                    <a:pt x="3160" y="327"/>
                  </a:lnTo>
                  <a:lnTo>
                    <a:pt x="3172" y="384"/>
                  </a:lnTo>
                  <a:lnTo>
                    <a:pt x="3175" y="446"/>
                  </a:lnTo>
                  <a:lnTo>
                    <a:pt x="3175" y="742"/>
                  </a:lnTo>
                  <a:lnTo>
                    <a:pt x="3779" y="742"/>
                  </a:lnTo>
                  <a:lnTo>
                    <a:pt x="3836" y="745"/>
                  </a:lnTo>
                  <a:lnTo>
                    <a:pt x="3891" y="755"/>
                  </a:lnTo>
                  <a:lnTo>
                    <a:pt x="3945" y="771"/>
                  </a:lnTo>
                  <a:lnTo>
                    <a:pt x="3994" y="794"/>
                  </a:lnTo>
                  <a:lnTo>
                    <a:pt x="4041" y="822"/>
                  </a:lnTo>
                  <a:lnTo>
                    <a:pt x="4085" y="857"/>
                  </a:lnTo>
                  <a:lnTo>
                    <a:pt x="4123" y="895"/>
                  </a:lnTo>
                  <a:lnTo>
                    <a:pt x="4158" y="940"/>
                  </a:lnTo>
                  <a:lnTo>
                    <a:pt x="4762" y="1829"/>
                  </a:lnTo>
                  <a:lnTo>
                    <a:pt x="4789" y="1874"/>
                  </a:lnTo>
                  <a:lnTo>
                    <a:pt x="4811" y="1922"/>
                  </a:lnTo>
                  <a:lnTo>
                    <a:pt x="4826" y="1972"/>
                  </a:lnTo>
                  <a:lnTo>
                    <a:pt x="4835" y="2023"/>
                  </a:lnTo>
                  <a:lnTo>
                    <a:pt x="4838" y="2075"/>
                  </a:lnTo>
                  <a:lnTo>
                    <a:pt x="4838" y="2964"/>
                  </a:lnTo>
                  <a:lnTo>
                    <a:pt x="4835" y="3024"/>
                  </a:lnTo>
                  <a:lnTo>
                    <a:pt x="4823" y="3082"/>
                  </a:lnTo>
                  <a:lnTo>
                    <a:pt x="4802" y="3136"/>
                  </a:lnTo>
                  <a:lnTo>
                    <a:pt x="4777" y="3189"/>
                  </a:lnTo>
                  <a:lnTo>
                    <a:pt x="4744" y="3235"/>
                  </a:lnTo>
                  <a:lnTo>
                    <a:pt x="4706" y="3278"/>
                  </a:lnTo>
                  <a:lnTo>
                    <a:pt x="4662" y="3316"/>
                  </a:lnTo>
                  <a:lnTo>
                    <a:pt x="4613" y="3348"/>
                  </a:lnTo>
                  <a:lnTo>
                    <a:pt x="4561" y="3373"/>
                  </a:lnTo>
                  <a:lnTo>
                    <a:pt x="4505" y="3392"/>
                  </a:lnTo>
                  <a:lnTo>
                    <a:pt x="4446" y="3405"/>
                  </a:lnTo>
                  <a:lnTo>
                    <a:pt x="4384" y="3408"/>
                  </a:lnTo>
                  <a:lnTo>
                    <a:pt x="4211" y="3408"/>
                  </a:lnTo>
                  <a:lnTo>
                    <a:pt x="4189" y="3476"/>
                  </a:lnTo>
                  <a:lnTo>
                    <a:pt x="4159" y="3540"/>
                  </a:lnTo>
                  <a:lnTo>
                    <a:pt x="4122" y="3600"/>
                  </a:lnTo>
                  <a:lnTo>
                    <a:pt x="4077" y="3654"/>
                  </a:lnTo>
                  <a:lnTo>
                    <a:pt x="4028" y="3704"/>
                  </a:lnTo>
                  <a:lnTo>
                    <a:pt x="3971" y="3748"/>
                  </a:lnTo>
                  <a:lnTo>
                    <a:pt x="3910" y="3784"/>
                  </a:lnTo>
                  <a:lnTo>
                    <a:pt x="3845" y="3813"/>
                  </a:lnTo>
                  <a:lnTo>
                    <a:pt x="3776" y="3835"/>
                  </a:lnTo>
                  <a:lnTo>
                    <a:pt x="3703" y="3848"/>
                  </a:lnTo>
                  <a:lnTo>
                    <a:pt x="3629" y="3853"/>
                  </a:lnTo>
                  <a:lnTo>
                    <a:pt x="3553" y="3848"/>
                  </a:lnTo>
                  <a:lnTo>
                    <a:pt x="3480" y="3835"/>
                  </a:lnTo>
                  <a:lnTo>
                    <a:pt x="3412" y="3813"/>
                  </a:lnTo>
                  <a:lnTo>
                    <a:pt x="3346" y="3784"/>
                  </a:lnTo>
                  <a:lnTo>
                    <a:pt x="3285" y="3748"/>
                  </a:lnTo>
                  <a:lnTo>
                    <a:pt x="3230" y="3704"/>
                  </a:lnTo>
                  <a:lnTo>
                    <a:pt x="3179" y="3654"/>
                  </a:lnTo>
                  <a:lnTo>
                    <a:pt x="3136" y="3600"/>
                  </a:lnTo>
                  <a:lnTo>
                    <a:pt x="3097" y="3540"/>
                  </a:lnTo>
                  <a:lnTo>
                    <a:pt x="3068" y="3476"/>
                  </a:lnTo>
                  <a:lnTo>
                    <a:pt x="3045" y="3408"/>
                  </a:lnTo>
                  <a:lnTo>
                    <a:pt x="2247" y="3408"/>
                  </a:lnTo>
                  <a:lnTo>
                    <a:pt x="2225" y="3476"/>
                  </a:lnTo>
                  <a:lnTo>
                    <a:pt x="2193" y="3540"/>
                  </a:lnTo>
                  <a:lnTo>
                    <a:pt x="2156" y="3600"/>
                  </a:lnTo>
                  <a:lnTo>
                    <a:pt x="2112" y="3654"/>
                  </a:lnTo>
                  <a:lnTo>
                    <a:pt x="2062" y="3704"/>
                  </a:lnTo>
                  <a:lnTo>
                    <a:pt x="2006" y="3748"/>
                  </a:lnTo>
                  <a:lnTo>
                    <a:pt x="1945" y="3784"/>
                  </a:lnTo>
                  <a:lnTo>
                    <a:pt x="1881" y="3813"/>
                  </a:lnTo>
                  <a:lnTo>
                    <a:pt x="1811" y="3835"/>
                  </a:lnTo>
                  <a:lnTo>
                    <a:pt x="1739" y="3848"/>
                  </a:lnTo>
                  <a:lnTo>
                    <a:pt x="1663" y="3853"/>
                  </a:lnTo>
                  <a:lnTo>
                    <a:pt x="1587" y="3848"/>
                  </a:lnTo>
                  <a:lnTo>
                    <a:pt x="1516" y="3835"/>
                  </a:lnTo>
                  <a:lnTo>
                    <a:pt x="1446" y="3813"/>
                  </a:lnTo>
                  <a:lnTo>
                    <a:pt x="1380" y="3784"/>
                  </a:lnTo>
                  <a:lnTo>
                    <a:pt x="1319" y="3748"/>
                  </a:lnTo>
                  <a:lnTo>
                    <a:pt x="1264" y="3704"/>
                  </a:lnTo>
                  <a:lnTo>
                    <a:pt x="1214" y="3654"/>
                  </a:lnTo>
                  <a:lnTo>
                    <a:pt x="1170" y="3600"/>
                  </a:lnTo>
                  <a:lnTo>
                    <a:pt x="1133" y="3540"/>
                  </a:lnTo>
                  <a:lnTo>
                    <a:pt x="1102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6" y="3392"/>
                  </a:lnTo>
                  <a:lnTo>
                    <a:pt x="731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5" y="3189"/>
                  </a:lnTo>
                  <a:lnTo>
                    <a:pt x="488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44" name="Freeform 17"/>
          <p:cNvSpPr>
            <a:spLocks noChangeAspect="1" noEditPoints="1"/>
          </p:cNvSpPr>
          <p:nvPr/>
        </p:nvSpPr>
        <p:spPr bwMode="auto">
          <a:xfrm>
            <a:off x="8804648" y="3349385"/>
            <a:ext cx="244452" cy="276434"/>
          </a:xfrm>
          <a:custGeom>
            <a:avLst/>
            <a:gdLst>
              <a:gd name="T0" fmla="*/ 707 w 2827"/>
              <a:gd name="T1" fmla="*/ 2997 h 3197"/>
              <a:gd name="T2" fmla="*/ 2153 w 2827"/>
              <a:gd name="T3" fmla="*/ 2698 h 3197"/>
              <a:gd name="T4" fmla="*/ 550 w 2827"/>
              <a:gd name="T5" fmla="*/ 1598 h 3197"/>
              <a:gd name="T6" fmla="*/ 2165 w 2827"/>
              <a:gd name="T7" fmla="*/ 2598 h 3197"/>
              <a:gd name="T8" fmla="*/ 550 w 2827"/>
              <a:gd name="T9" fmla="*/ 1598 h 3197"/>
              <a:gd name="T10" fmla="*/ 539 w 2827"/>
              <a:gd name="T11" fmla="*/ 1499 h 3197"/>
              <a:gd name="T12" fmla="*/ 2322 w 2827"/>
              <a:gd name="T13" fmla="*/ 1199 h 3197"/>
              <a:gd name="T14" fmla="*/ 202 w 2827"/>
              <a:gd name="T15" fmla="*/ 700 h 3197"/>
              <a:gd name="T16" fmla="*/ 2625 w 2827"/>
              <a:gd name="T17" fmla="*/ 999 h 3197"/>
              <a:gd name="T18" fmla="*/ 202 w 2827"/>
              <a:gd name="T19" fmla="*/ 700 h 3197"/>
              <a:gd name="T20" fmla="*/ 404 w 2827"/>
              <a:gd name="T21" fmla="*/ 500 h 3197"/>
              <a:gd name="T22" fmla="*/ 2322 w 2827"/>
              <a:gd name="T23" fmla="*/ 200 h 3197"/>
              <a:gd name="T24" fmla="*/ 505 w 2827"/>
              <a:gd name="T25" fmla="*/ 0 h 3197"/>
              <a:gd name="T26" fmla="*/ 2354 w 2827"/>
              <a:gd name="T27" fmla="*/ 2 h 3197"/>
              <a:gd name="T28" fmla="*/ 2414 w 2827"/>
              <a:gd name="T29" fmla="*/ 22 h 3197"/>
              <a:gd name="T30" fmla="*/ 2464 w 2827"/>
              <a:gd name="T31" fmla="*/ 57 h 3197"/>
              <a:gd name="T32" fmla="*/ 2501 w 2827"/>
              <a:gd name="T33" fmla="*/ 107 h 3197"/>
              <a:gd name="T34" fmla="*/ 2637 w 2827"/>
              <a:gd name="T35" fmla="*/ 502 h 3197"/>
              <a:gd name="T36" fmla="*/ 2703 w 2827"/>
              <a:gd name="T37" fmla="*/ 517 h 3197"/>
              <a:gd name="T38" fmla="*/ 2760 w 2827"/>
              <a:gd name="T39" fmla="*/ 552 h 3197"/>
              <a:gd name="T40" fmla="*/ 2801 w 2827"/>
              <a:gd name="T41" fmla="*/ 602 h 3197"/>
              <a:gd name="T42" fmla="*/ 2824 w 2827"/>
              <a:gd name="T43" fmla="*/ 665 h 3197"/>
              <a:gd name="T44" fmla="*/ 2827 w 2827"/>
              <a:gd name="T45" fmla="*/ 999 h 3197"/>
              <a:gd name="T46" fmla="*/ 2816 w 2827"/>
              <a:gd name="T47" fmla="*/ 1062 h 3197"/>
              <a:gd name="T48" fmla="*/ 2787 w 2827"/>
              <a:gd name="T49" fmla="*/ 1117 h 3197"/>
              <a:gd name="T50" fmla="*/ 2744 w 2827"/>
              <a:gd name="T51" fmla="*/ 1161 h 3197"/>
              <a:gd name="T52" fmla="*/ 2689 w 2827"/>
              <a:gd name="T53" fmla="*/ 1188 h 3197"/>
              <a:gd name="T54" fmla="*/ 2625 w 2827"/>
              <a:gd name="T55" fmla="*/ 1199 h 3197"/>
              <a:gd name="T56" fmla="*/ 2522 w 2827"/>
              <a:gd name="T57" fmla="*/ 1221 h 3197"/>
              <a:gd name="T58" fmla="*/ 2315 w 2827"/>
              <a:gd name="T59" fmla="*/ 3052 h 3197"/>
              <a:gd name="T60" fmla="*/ 2287 w 2827"/>
              <a:gd name="T61" fmla="*/ 3110 h 3197"/>
              <a:gd name="T62" fmla="*/ 2242 w 2827"/>
              <a:gd name="T63" fmla="*/ 3156 h 3197"/>
              <a:gd name="T64" fmla="*/ 2186 w 2827"/>
              <a:gd name="T65" fmla="*/ 3186 h 3197"/>
              <a:gd name="T66" fmla="*/ 2120 w 2827"/>
              <a:gd name="T67" fmla="*/ 3197 h 3197"/>
              <a:gd name="T68" fmla="*/ 674 w 2827"/>
              <a:gd name="T69" fmla="*/ 3194 h 3197"/>
              <a:gd name="T70" fmla="*/ 612 w 2827"/>
              <a:gd name="T71" fmla="*/ 3174 h 3197"/>
              <a:gd name="T72" fmla="*/ 561 w 2827"/>
              <a:gd name="T73" fmla="*/ 3135 h 3197"/>
              <a:gd name="T74" fmla="*/ 524 w 2827"/>
              <a:gd name="T75" fmla="*/ 3083 h 3197"/>
              <a:gd name="T76" fmla="*/ 507 w 2827"/>
              <a:gd name="T77" fmla="*/ 3020 h 3197"/>
              <a:gd name="T78" fmla="*/ 307 w 2827"/>
              <a:gd name="T79" fmla="*/ 1199 h 3197"/>
              <a:gd name="T80" fmla="*/ 166 w 2827"/>
              <a:gd name="T81" fmla="*/ 1196 h 3197"/>
              <a:gd name="T82" fmla="*/ 101 w 2827"/>
              <a:gd name="T83" fmla="*/ 1172 h 3197"/>
              <a:gd name="T84" fmla="*/ 48 w 2827"/>
              <a:gd name="T85" fmla="*/ 1128 h 3197"/>
              <a:gd name="T86" fmla="*/ 13 w 2827"/>
              <a:gd name="T87" fmla="*/ 1069 h 3197"/>
              <a:gd name="T88" fmla="*/ 0 w 2827"/>
              <a:gd name="T89" fmla="*/ 999 h 3197"/>
              <a:gd name="T90" fmla="*/ 3 w 2827"/>
              <a:gd name="T91" fmla="*/ 665 h 3197"/>
              <a:gd name="T92" fmla="*/ 26 w 2827"/>
              <a:gd name="T93" fmla="*/ 603 h 3197"/>
              <a:gd name="T94" fmla="*/ 67 w 2827"/>
              <a:gd name="T95" fmla="*/ 552 h 3197"/>
              <a:gd name="T96" fmla="*/ 124 w 2827"/>
              <a:gd name="T97" fmla="*/ 517 h 3197"/>
              <a:gd name="T98" fmla="*/ 190 w 2827"/>
              <a:gd name="T99" fmla="*/ 502 h 3197"/>
              <a:gd name="T100" fmla="*/ 326 w 2827"/>
              <a:gd name="T101" fmla="*/ 107 h 3197"/>
              <a:gd name="T102" fmla="*/ 363 w 2827"/>
              <a:gd name="T103" fmla="*/ 57 h 3197"/>
              <a:gd name="T104" fmla="*/ 413 w 2827"/>
              <a:gd name="T105" fmla="*/ 22 h 3197"/>
              <a:gd name="T106" fmla="*/ 473 w 2827"/>
              <a:gd name="T107" fmla="*/ 2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27" h="3197">
                <a:moveTo>
                  <a:pt x="673" y="2698"/>
                </a:moveTo>
                <a:lnTo>
                  <a:pt x="707" y="2997"/>
                </a:lnTo>
                <a:lnTo>
                  <a:pt x="2120" y="2997"/>
                </a:lnTo>
                <a:lnTo>
                  <a:pt x="2153" y="2698"/>
                </a:lnTo>
                <a:lnTo>
                  <a:pt x="673" y="2698"/>
                </a:lnTo>
                <a:close/>
                <a:moveTo>
                  <a:pt x="550" y="1598"/>
                </a:moveTo>
                <a:lnTo>
                  <a:pt x="662" y="2598"/>
                </a:lnTo>
                <a:lnTo>
                  <a:pt x="2165" y="2598"/>
                </a:lnTo>
                <a:lnTo>
                  <a:pt x="2277" y="1598"/>
                </a:lnTo>
                <a:lnTo>
                  <a:pt x="550" y="1598"/>
                </a:lnTo>
                <a:close/>
                <a:moveTo>
                  <a:pt x="505" y="1199"/>
                </a:moveTo>
                <a:lnTo>
                  <a:pt x="539" y="1499"/>
                </a:lnTo>
                <a:lnTo>
                  <a:pt x="2289" y="1499"/>
                </a:lnTo>
                <a:lnTo>
                  <a:pt x="2322" y="1199"/>
                </a:lnTo>
                <a:lnTo>
                  <a:pt x="505" y="1199"/>
                </a:lnTo>
                <a:close/>
                <a:moveTo>
                  <a:pt x="202" y="700"/>
                </a:moveTo>
                <a:lnTo>
                  <a:pt x="202" y="999"/>
                </a:lnTo>
                <a:lnTo>
                  <a:pt x="2625" y="999"/>
                </a:lnTo>
                <a:lnTo>
                  <a:pt x="2625" y="700"/>
                </a:lnTo>
                <a:lnTo>
                  <a:pt x="202" y="700"/>
                </a:lnTo>
                <a:close/>
                <a:moveTo>
                  <a:pt x="505" y="200"/>
                </a:moveTo>
                <a:lnTo>
                  <a:pt x="404" y="500"/>
                </a:lnTo>
                <a:lnTo>
                  <a:pt x="2423" y="500"/>
                </a:lnTo>
                <a:lnTo>
                  <a:pt x="2322" y="200"/>
                </a:lnTo>
                <a:lnTo>
                  <a:pt x="505" y="200"/>
                </a:lnTo>
                <a:close/>
                <a:moveTo>
                  <a:pt x="505" y="0"/>
                </a:moveTo>
                <a:lnTo>
                  <a:pt x="2322" y="0"/>
                </a:lnTo>
                <a:lnTo>
                  <a:pt x="2354" y="2"/>
                </a:lnTo>
                <a:lnTo>
                  <a:pt x="2385" y="10"/>
                </a:lnTo>
                <a:lnTo>
                  <a:pt x="2414" y="22"/>
                </a:lnTo>
                <a:lnTo>
                  <a:pt x="2440" y="38"/>
                </a:lnTo>
                <a:lnTo>
                  <a:pt x="2464" y="57"/>
                </a:lnTo>
                <a:lnTo>
                  <a:pt x="2484" y="81"/>
                </a:lnTo>
                <a:lnTo>
                  <a:pt x="2501" y="107"/>
                </a:lnTo>
                <a:lnTo>
                  <a:pt x="2514" y="137"/>
                </a:lnTo>
                <a:lnTo>
                  <a:pt x="2637" y="502"/>
                </a:lnTo>
                <a:lnTo>
                  <a:pt x="2671" y="507"/>
                </a:lnTo>
                <a:lnTo>
                  <a:pt x="2703" y="517"/>
                </a:lnTo>
                <a:lnTo>
                  <a:pt x="2733" y="532"/>
                </a:lnTo>
                <a:lnTo>
                  <a:pt x="2760" y="552"/>
                </a:lnTo>
                <a:lnTo>
                  <a:pt x="2782" y="575"/>
                </a:lnTo>
                <a:lnTo>
                  <a:pt x="2801" y="602"/>
                </a:lnTo>
                <a:lnTo>
                  <a:pt x="2815" y="633"/>
                </a:lnTo>
                <a:lnTo>
                  <a:pt x="2824" y="665"/>
                </a:lnTo>
                <a:lnTo>
                  <a:pt x="2827" y="700"/>
                </a:lnTo>
                <a:lnTo>
                  <a:pt x="2827" y="999"/>
                </a:lnTo>
                <a:lnTo>
                  <a:pt x="2824" y="1031"/>
                </a:lnTo>
                <a:lnTo>
                  <a:pt x="2816" y="1062"/>
                </a:lnTo>
                <a:lnTo>
                  <a:pt x="2804" y="1091"/>
                </a:lnTo>
                <a:lnTo>
                  <a:pt x="2787" y="1117"/>
                </a:lnTo>
                <a:lnTo>
                  <a:pt x="2768" y="1140"/>
                </a:lnTo>
                <a:lnTo>
                  <a:pt x="2744" y="1161"/>
                </a:lnTo>
                <a:lnTo>
                  <a:pt x="2718" y="1177"/>
                </a:lnTo>
                <a:lnTo>
                  <a:pt x="2689" y="1188"/>
                </a:lnTo>
                <a:lnTo>
                  <a:pt x="2657" y="1197"/>
                </a:lnTo>
                <a:lnTo>
                  <a:pt x="2625" y="1199"/>
                </a:lnTo>
                <a:lnTo>
                  <a:pt x="2521" y="1199"/>
                </a:lnTo>
                <a:lnTo>
                  <a:pt x="2522" y="1221"/>
                </a:lnTo>
                <a:lnTo>
                  <a:pt x="2321" y="3020"/>
                </a:lnTo>
                <a:lnTo>
                  <a:pt x="2315" y="3052"/>
                </a:lnTo>
                <a:lnTo>
                  <a:pt x="2303" y="3083"/>
                </a:lnTo>
                <a:lnTo>
                  <a:pt x="2287" y="3110"/>
                </a:lnTo>
                <a:lnTo>
                  <a:pt x="2267" y="3135"/>
                </a:lnTo>
                <a:lnTo>
                  <a:pt x="2242" y="3156"/>
                </a:lnTo>
                <a:lnTo>
                  <a:pt x="2215" y="3174"/>
                </a:lnTo>
                <a:lnTo>
                  <a:pt x="2186" y="3186"/>
                </a:lnTo>
                <a:lnTo>
                  <a:pt x="2153" y="3194"/>
                </a:lnTo>
                <a:lnTo>
                  <a:pt x="2120" y="3197"/>
                </a:lnTo>
                <a:lnTo>
                  <a:pt x="707" y="3197"/>
                </a:lnTo>
                <a:lnTo>
                  <a:pt x="674" y="3194"/>
                </a:lnTo>
                <a:lnTo>
                  <a:pt x="642" y="3186"/>
                </a:lnTo>
                <a:lnTo>
                  <a:pt x="612" y="3174"/>
                </a:lnTo>
                <a:lnTo>
                  <a:pt x="585" y="3156"/>
                </a:lnTo>
                <a:lnTo>
                  <a:pt x="561" y="3135"/>
                </a:lnTo>
                <a:lnTo>
                  <a:pt x="541" y="3110"/>
                </a:lnTo>
                <a:lnTo>
                  <a:pt x="524" y="3083"/>
                </a:lnTo>
                <a:lnTo>
                  <a:pt x="513" y="3052"/>
                </a:lnTo>
                <a:lnTo>
                  <a:pt x="507" y="3020"/>
                </a:lnTo>
                <a:lnTo>
                  <a:pt x="305" y="1221"/>
                </a:lnTo>
                <a:lnTo>
                  <a:pt x="307" y="1199"/>
                </a:lnTo>
                <a:lnTo>
                  <a:pt x="202" y="1199"/>
                </a:lnTo>
                <a:lnTo>
                  <a:pt x="166" y="1196"/>
                </a:lnTo>
                <a:lnTo>
                  <a:pt x="132" y="1186"/>
                </a:lnTo>
                <a:lnTo>
                  <a:pt x="101" y="1172"/>
                </a:lnTo>
                <a:lnTo>
                  <a:pt x="72" y="1152"/>
                </a:lnTo>
                <a:lnTo>
                  <a:pt x="48" y="1128"/>
                </a:lnTo>
                <a:lnTo>
                  <a:pt x="28" y="1100"/>
                </a:lnTo>
                <a:lnTo>
                  <a:pt x="13" y="1069"/>
                </a:lnTo>
                <a:lnTo>
                  <a:pt x="4" y="1035"/>
                </a:lnTo>
                <a:lnTo>
                  <a:pt x="0" y="999"/>
                </a:lnTo>
                <a:lnTo>
                  <a:pt x="0" y="700"/>
                </a:lnTo>
                <a:lnTo>
                  <a:pt x="3" y="665"/>
                </a:lnTo>
                <a:lnTo>
                  <a:pt x="12" y="633"/>
                </a:lnTo>
                <a:lnTo>
                  <a:pt x="26" y="603"/>
                </a:lnTo>
                <a:lnTo>
                  <a:pt x="44" y="575"/>
                </a:lnTo>
                <a:lnTo>
                  <a:pt x="67" y="552"/>
                </a:lnTo>
                <a:lnTo>
                  <a:pt x="94" y="532"/>
                </a:lnTo>
                <a:lnTo>
                  <a:pt x="124" y="517"/>
                </a:lnTo>
                <a:lnTo>
                  <a:pt x="156" y="507"/>
                </a:lnTo>
                <a:lnTo>
                  <a:pt x="190" y="502"/>
                </a:lnTo>
                <a:lnTo>
                  <a:pt x="314" y="137"/>
                </a:lnTo>
                <a:lnTo>
                  <a:pt x="326" y="107"/>
                </a:lnTo>
                <a:lnTo>
                  <a:pt x="343" y="81"/>
                </a:lnTo>
                <a:lnTo>
                  <a:pt x="363" y="57"/>
                </a:lnTo>
                <a:lnTo>
                  <a:pt x="387" y="38"/>
                </a:lnTo>
                <a:lnTo>
                  <a:pt x="413" y="22"/>
                </a:lnTo>
                <a:lnTo>
                  <a:pt x="442" y="10"/>
                </a:lnTo>
                <a:lnTo>
                  <a:pt x="473" y="2"/>
                </a:lnTo>
                <a:lnTo>
                  <a:pt x="5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5" name="Freeform 22"/>
          <p:cNvSpPr>
            <a:spLocks noChangeAspect="1" noEditPoints="1"/>
          </p:cNvSpPr>
          <p:nvPr/>
        </p:nvSpPr>
        <p:spPr bwMode="auto">
          <a:xfrm>
            <a:off x="955142" y="2576290"/>
            <a:ext cx="302178" cy="277823"/>
          </a:xfrm>
          <a:custGeom>
            <a:avLst/>
            <a:gdLst>
              <a:gd name="T0" fmla="*/ 4083 w 4838"/>
              <a:gd name="T1" fmla="*/ 2818 h 4448"/>
              <a:gd name="T2" fmla="*/ 4083 w 4838"/>
              <a:gd name="T3" fmla="*/ 592 h 4448"/>
              <a:gd name="T4" fmla="*/ 4177 w 4838"/>
              <a:gd name="T5" fmla="*/ 625 h 4448"/>
              <a:gd name="T6" fmla="*/ 4229 w 4838"/>
              <a:gd name="T7" fmla="*/ 707 h 4448"/>
              <a:gd name="T8" fmla="*/ 4229 w 4838"/>
              <a:gd name="T9" fmla="*/ 2851 h 4448"/>
              <a:gd name="T10" fmla="*/ 4177 w 4838"/>
              <a:gd name="T11" fmla="*/ 2933 h 4448"/>
              <a:gd name="T12" fmla="*/ 4083 w 4838"/>
              <a:gd name="T13" fmla="*/ 2965 h 4448"/>
              <a:gd name="T14" fmla="*/ 689 w 4838"/>
              <a:gd name="T15" fmla="*/ 2951 h 4448"/>
              <a:gd name="T16" fmla="*/ 619 w 4838"/>
              <a:gd name="T17" fmla="*/ 2882 h 4448"/>
              <a:gd name="T18" fmla="*/ 605 w 4838"/>
              <a:gd name="T19" fmla="*/ 741 h 4448"/>
              <a:gd name="T20" fmla="*/ 637 w 4838"/>
              <a:gd name="T21" fmla="*/ 649 h 4448"/>
              <a:gd name="T22" fmla="*/ 721 w 4838"/>
              <a:gd name="T23" fmla="*/ 597 h 4448"/>
              <a:gd name="T24" fmla="*/ 453 w 4838"/>
              <a:gd name="T25" fmla="*/ 297 h 4448"/>
              <a:gd name="T26" fmla="*/ 359 w 4838"/>
              <a:gd name="T27" fmla="*/ 329 h 4448"/>
              <a:gd name="T28" fmla="*/ 307 w 4838"/>
              <a:gd name="T29" fmla="*/ 410 h 4448"/>
              <a:gd name="T30" fmla="*/ 307 w 4838"/>
              <a:gd name="T31" fmla="*/ 3444 h 4448"/>
              <a:gd name="T32" fmla="*/ 359 w 4838"/>
              <a:gd name="T33" fmla="*/ 3526 h 4448"/>
              <a:gd name="T34" fmla="*/ 453 w 4838"/>
              <a:gd name="T35" fmla="*/ 3560 h 4448"/>
              <a:gd name="T36" fmla="*/ 4451 w 4838"/>
              <a:gd name="T37" fmla="*/ 3544 h 4448"/>
              <a:gd name="T38" fmla="*/ 4521 w 4838"/>
              <a:gd name="T39" fmla="*/ 3477 h 4448"/>
              <a:gd name="T40" fmla="*/ 4536 w 4838"/>
              <a:gd name="T41" fmla="*/ 444 h 4448"/>
              <a:gd name="T42" fmla="*/ 4503 w 4838"/>
              <a:gd name="T43" fmla="*/ 352 h 4448"/>
              <a:gd name="T44" fmla="*/ 4420 w 4838"/>
              <a:gd name="T45" fmla="*/ 301 h 4448"/>
              <a:gd name="T46" fmla="*/ 453 w 4838"/>
              <a:gd name="T47" fmla="*/ 0 h 4448"/>
              <a:gd name="T48" fmla="*/ 4505 w 4838"/>
              <a:gd name="T49" fmla="*/ 16 h 4448"/>
              <a:gd name="T50" fmla="*/ 4662 w 4838"/>
              <a:gd name="T51" fmla="*/ 92 h 4448"/>
              <a:gd name="T52" fmla="*/ 4777 w 4838"/>
              <a:gd name="T53" fmla="*/ 221 h 4448"/>
              <a:gd name="T54" fmla="*/ 4835 w 4838"/>
              <a:gd name="T55" fmla="*/ 384 h 4448"/>
              <a:gd name="T56" fmla="*/ 4835 w 4838"/>
              <a:gd name="T57" fmla="*/ 3471 h 4448"/>
              <a:gd name="T58" fmla="*/ 4777 w 4838"/>
              <a:gd name="T59" fmla="*/ 3636 h 4448"/>
              <a:gd name="T60" fmla="*/ 4662 w 4838"/>
              <a:gd name="T61" fmla="*/ 3763 h 4448"/>
              <a:gd name="T62" fmla="*/ 4506 w 4838"/>
              <a:gd name="T63" fmla="*/ 3840 h 4448"/>
              <a:gd name="T64" fmla="*/ 2872 w 4838"/>
              <a:gd name="T65" fmla="*/ 3855 h 4448"/>
              <a:gd name="T66" fmla="*/ 3849 w 4838"/>
              <a:gd name="T67" fmla="*/ 4169 h 4448"/>
              <a:gd name="T68" fmla="*/ 3916 w 4838"/>
              <a:gd name="T69" fmla="*/ 4236 h 4448"/>
              <a:gd name="T70" fmla="*/ 3927 w 4838"/>
              <a:gd name="T71" fmla="*/ 4334 h 4448"/>
              <a:gd name="T72" fmla="*/ 3875 w 4838"/>
              <a:gd name="T73" fmla="*/ 4416 h 4448"/>
              <a:gd name="T74" fmla="*/ 3779 w 4838"/>
              <a:gd name="T75" fmla="*/ 4448 h 4448"/>
              <a:gd name="T76" fmla="*/ 992 w 4838"/>
              <a:gd name="T77" fmla="*/ 4433 h 4448"/>
              <a:gd name="T78" fmla="*/ 923 w 4838"/>
              <a:gd name="T79" fmla="*/ 4366 h 4448"/>
              <a:gd name="T80" fmla="*/ 911 w 4838"/>
              <a:gd name="T81" fmla="*/ 4267 h 4448"/>
              <a:gd name="T82" fmla="*/ 962 w 4838"/>
              <a:gd name="T83" fmla="*/ 4187 h 4448"/>
              <a:gd name="T84" fmla="*/ 1966 w 4838"/>
              <a:gd name="T85" fmla="*/ 4036 h 4448"/>
              <a:gd name="T86" fmla="*/ 390 w 4838"/>
              <a:gd name="T87" fmla="*/ 3852 h 4448"/>
              <a:gd name="T88" fmla="*/ 223 w 4838"/>
              <a:gd name="T89" fmla="*/ 3795 h 4448"/>
              <a:gd name="T90" fmla="*/ 94 w 4838"/>
              <a:gd name="T91" fmla="*/ 3683 h 4448"/>
              <a:gd name="T92" fmla="*/ 16 w 4838"/>
              <a:gd name="T93" fmla="*/ 3529 h 4448"/>
              <a:gd name="T94" fmla="*/ 0 w 4838"/>
              <a:gd name="T95" fmla="*/ 444 h 4448"/>
              <a:gd name="T96" fmla="*/ 36 w 4838"/>
              <a:gd name="T97" fmla="*/ 272 h 4448"/>
              <a:gd name="T98" fmla="*/ 133 w 4838"/>
              <a:gd name="T99" fmla="*/ 130 h 4448"/>
              <a:gd name="T100" fmla="*/ 277 w 4838"/>
              <a:gd name="T101" fmla="*/ 35 h 4448"/>
              <a:gd name="T102" fmla="*/ 453 w 4838"/>
              <a:gd name="T103" fmla="*/ 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38" h="4448">
                <a:moveTo>
                  <a:pt x="756" y="741"/>
                </a:moveTo>
                <a:lnTo>
                  <a:pt x="756" y="2818"/>
                </a:lnTo>
                <a:lnTo>
                  <a:pt x="4083" y="2818"/>
                </a:lnTo>
                <a:lnTo>
                  <a:pt x="4083" y="741"/>
                </a:lnTo>
                <a:lnTo>
                  <a:pt x="756" y="741"/>
                </a:lnTo>
                <a:close/>
                <a:moveTo>
                  <a:pt x="4083" y="592"/>
                </a:moveTo>
                <a:lnTo>
                  <a:pt x="4117" y="596"/>
                </a:lnTo>
                <a:lnTo>
                  <a:pt x="4149" y="608"/>
                </a:lnTo>
                <a:lnTo>
                  <a:pt x="4177" y="625"/>
                </a:lnTo>
                <a:lnTo>
                  <a:pt x="4201" y="649"/>
                </a:lnTo>
                <a:lnTo>
                  <a:pt x="4219" y="675"/>
                </a:lnTo>
                <a:lnTo>
                  <a:pt x="4229" y="707"/>
                </a:lnTo>
                <a:lnTo>
                  <a:pt x="4233" y="741"/>
                </a:lnTo>
                <a:lnTo>
                  <a:pt x="4233" y="2818"/>
                </a:lnTo>
                <a:lnTo>
                  <a:pt x="4229" y="2851"/>
                </a:lnTo>
                <a:lnTo>
                  <a:pt x="4219" y="2882"/>
                </a:lnTo>
                <a:lnTo>
                  <a:pt x="4201" y="2910"/>
                </a:lnTo>
                <a:lnTo>
                  <a:pt x="4177" y="2933"/>
                </a:lnTo>
                <a:lnTo>
                  <a:pt x="4149" y="2951"/>
                </a:lnTo>
                <a:lnTo>
                  <a:pt x="4117" y="2961"/>
                </a:lnTo>
                <a:lnTo>
                  <a:pt x="4083" y="2965"/>
                </a:lnTo>
                <a:lnTo>
                  <a:pt x="756" y="2965"/>
                </a:lnTo>
                <a:lnTo>
                  <a:pt x="721" y="2961"/>
                </a:lnTo>
                <a:lnTo>
                  <a:pt x="689" y="2951"/>
                </a:lnTo>
                <a:lnTo>
                  <a:pt x="661" y="2933"/>
                </a:lnTo>
                <a:lnTo>
                  <a:pt x="637" y="2910"/>
                </a:lnTo>
                <a:lnTo>
                  <a:pt x="619" y="2882"/>
                </a:lnTo>
                <a:lnTo>
                  <a:pt x="609" y="2851"/>
                </a:lnTo>
                <a:lnTo>
                  <a:pt x="605" y="2818"/>
                </a:lnTo>
                <a:lnTo>
                  <a:pt x="605" y="741"/>
                </a:lnTo>
                <a:lnTo>
                  <a:pt x="609" y="707"/>
                </a:lnTo>
                <a:lnTo>
                  <a:pt x="619" y="675"/>
                </a:lnTo>
                <a:lnTo>
                  <a:pt x="637" y="649"/>
                </a:lnTo>
                <a:lnTo>
                  <a:pt x="661" y="625"/>
                </a:lnTo>
                <a:lnTo>
                  <a:pt x="689" y="608"/>
                </a:lnTo>
                <a:lnTo>
                  <a:pt x="721" y="597"/>
                </a:lnTo>
                <a:lnTo>
                  <a:pt x="756" y="593"/>
                </a:lnTo>
                <a:lnTo>
                  <a:pt x="4083" y="592"/>
                </a:lnTo>
                <a:close/>
                <a:moveTo>
                  <a:pt x="453" y="297"/>
                </a:moveTo>
                <a:lnTo>
                  <a:pt x="418" y="301"/>
                </a:lnTo>
                <a:lnTo>
                  <a:pt x="387" y="311"/>
                </a:lnTo>
                <a:lnTo>
                  <a:pt x="359" y="329"/>
                </a:lnTo>
                <a:lnTo>
                  <a:pt x="335" y="352"/>
                </a:lnTo>
                <a:lnTo>
                  <a:pt x="319" y="380"/>
                </a:lnTo>
                <a:lnTo>
                  <a:pt x="307" y="410"/>
                </a:lnTo>
                <a:lnTo>
                  <a:pt x="302" y="444"/>
                </a:lnTo>
                <a:lnTo>
                  <a:pt x="302" y="3411"/>
                </a:lnTo>
                <a:lnTo>
                  <a:pt x="307" y="3444"/>
                </a:lnTo>
                <a:lnTo>
                  <a:pt x="319" y="3477"/>
                </a:lnTo>
                <a:lnTo>
                  <a:pt x="335" y="3504"/>
                </a:lnTo>
                <a:lnTo>
                  <a:pt x="359" y="3526"/>
                </a:lnTo>
                <a:lnTo>
                  <a:pt x="387" y="3544"/>
                </a:lnTo>
                <a:lnTo>
                  <a:pt x="418" y="3555"/>
                </a:lnTo>
                <a:lnTo>
                  <a:pt x="453" y="3560"/>
                </a:lnTo>
                <a:lnTo>
                  <a:pt x="4384" y="3560"/>
                </a:lnTo>
                <a:lnTo>
                  <a:pt x="4420" y="3555"/>
                </a:lnTo>
                <a:lnTo>
                  <a:pt x="4451" y="3544"/>
                </a:lnTo>
                <a:lnTo>
                  <a:pt x="4479" y="3526"/>
                </a:lnTo>
                <a:lnTo>
                  <a:pt x="4503" y="3504"/>
                </a:lnTo>
                <a:lnTo>
                  <a:pt x="4521" y="3477"/>
                </a:lnTo>
                <a:lnTo>
                  <a:pt x="4531" y="3444"/>
                </a:lnTo>
                <a:lnTo>
                  <a:pt x="4536" y="3411"/>
                </a:lnTo>
                <a:lnTo>
                  <a:pt x="4536" y="444"/>
                </a:lnTo>
                <a:lnTo>
                  <a:pt x="4531" y="410"/>
                </a:lnTo>
                <a:lnTo>
                  <a:pt x="4521" y="380"/>
                </a:lnTo>
                <a:lnTo>
                  <a:pt x="4503" y="352"/>
                </a:lnTo>
                <a:lnTo>
                  <a:pt x="4479" y="329"/>
                </a:lnTo>
                <a:lnTo>
                  <a:pt x="4451" y="311"/>
                </a:lnTo>
                <a:lnTo>
                  <a:pt x="4420" y="301"/>
                </a:lnTo>
                <a:lnTo>
                  <a:pt x="4384" y="297"/>
                </a:lnTo>
                <a:lnTo>
                  <a:pt x="453" y="297"/>
                </a:lnTo>
                <a:close/>
                <a:moveTo>
                  <a:pt x="453" y="0"/>
                </a:moveTo>
                <a:lnTo>
                  <a:pt x="4384" y="0"/>
                </a:lnTo>
                <a:lnTo>
                  <a:pt x="4446" y="4"/>
                </a:lnTo>
                <a:lnTo>
                  <a:pt x="4505" y="16"/>
                </a:lnTo>
                <a:lnTo>
                  <a:pt x="4561" y="35"/>
                </a:lnTo>
                <a:lnTo>
                  <a:pt x="4613" y="60"/>
                </a:lnTo>
                <a:lnTo>
                  <a:pt x="4662" y="92"/>
                </a:lnTo>
                <a:lnTo>
                  <a:pt x="4706" y="130"/>
                </a:lnTo>
                <a:lnTo>
                  <a:pt x="4744" y="172"/>
                </a:lnTo>
                <a:lnTo>
                  <a:pt x="4777" y="221"/>
                </a:lnTo>
                <a:lnTo>
                  <a:pt x="4802" y="272"/>
                </a:lnTo>
                <a:lnTo>
                  <a:pt x="4823" y="326"/>
                </a:lnTo>
                <a:lnTo>
                  <a:pt x="4835" y="384"/>
                </a:lnTo>
                <a:lnTo>
                  <a:pt x="4838" y="444"/>
                </a:lnTo>
                <a:lnTo>
                  <a:pt x="4838" y="3411"/>
                </a:lnTo>
                <a:lnTo>
                  <a:pt x="4835" y="3471"/>
                </a:lnTo>
                <a:lnTo>
                  <a:pt x="4823" y="3529"/>
                </a:lnTo>
                <a:lnTo>
                  <a:pt x="4804" y="3585"/>
                </a:lnTo>
                <a:lnTo>
                  <a:pt x="4777" y="3636"/>
                </a:lnTo>
                <a:lnTo>
                  <a:pt x="4744" y="3683"/>
                </a:lnTo>
                <a:lnTo>
                  <a:pt x="4707" y="3725"/>
                </a:lnTo>
                <a:lnTo>
                  <a:pt x="4662" y="3763"/>
                </a:lnTo>
                <a:lnTo>
                  <a:pt x="4615" y="3795"/>
                </a:lnTo>
                <a:lnTo>
                  <a:pt x="4563" y="3821"/>
                </a:lnTo>
                <a:lnTo>
                  <a:pt x="4506" y="3840"/>
                </a:lnTo>
                <a:lnTo>
                  <a:pt x="4448" y="3852"/>
                </a:lnTo>
                <a:lnTo>
                  <a:pt x="4387" y="3855"/>
                </a:lnTo>
                <a:lnTo>
                  <a:pt x="2872" y="3855"/>
                </a:lnTo>
                <a:lnTo>
                  <a:pt x="2872" y="4036"/>
                </a:lnTo>
                <a:lnTo>
                  <a:pt x="3817" y="4157"/>
                </a:lnTo>
                <a:lnTo>
                  <a:pt x="3849" y="4169"/>
                </a:lnTo>
                <a:lnTo>
                  <a:pt x="3876" y="4187"/>
                </a:lnTo>
                <a:lnTo>
                  <a:pt x="3900" y="4208"/>
                </a:lnTo>
                <a:lnTo>
                  <a:pt x="3916" y="4236"/>
                </a:lnTo>
                <a:lnTo>
                  <a:pt x="3928" y="4267"/>
                </a:lnTo>
                <a:lnTo>
                  <a:pt x="3931" y="4300"/>
                </a:lnTo>
                <a:lnTo>
                  <a:pt x="3927" y="4334"/>
                </a:lnTo>
                <a:lnTo>
                  <a:pt x="3916" y="4366"/>
                </a:lnTo>
                <a:lnTo>
                  <a:pt x="3898" y="4394"/>
                </a:lnTo>
                <a:lnTo>
                  <a:pt x="3875" y="4416"/>
                </a:lnTo>
                <a:lnTo>
                  <a:pt x="3846" y="4433"/>
                </a:lnTo>
                <a:lnTo>
                  <a:pt x="3815" y="4445"/>
                </a:lnTo>
                <a:lnTo>
                  <a:pt x="3779" y="4448"/>
                </a:lnTo>
                <a:lnTo>
                  <a:pt x="1059" y="4448"/>
                </a:lnTo>
                <a:lnTo>
                  <a:pt x="1024" y="4445"/>
                </a:lnTo>
                <a:lnTo>
                  <a:pt x="992" y="4433"/>
                </a:lnTo>
                <a:lnTo>
                  <a:pt x="963" y="4416"/>
                </a:lnTo>
                <a:lnTo>
                  <a:pt x="941" y="4394"/>
                </a:lnTo>
                <a:lnTo>
                  <a:pt x="923" y="4366"/>
                </a:lnTo>
                <a:lnTo>
                  <a:pt x="911" y="4334"/>
                </a:lnTo>
                <a:lnTo>
                  <a:pt x="907" y="4300"/>
                </a:lnTo>
                <a:lnTo>
                  <a:pt x="911" y="4267"/>
                </a:lnTo>
                <a:lnTo>
                  <a:pt x="922" y="4236"/>
                </a:lnTo>
                <a:lnTo>
                  <a:pt x="940" y="4208"/>
                </a:lnTo>
                <a:lnTo>
                  <a:pt x="962" y="4187"/>
                </a:lnTo>
                <a:lnTo>
                  <a:pt x="990" y="4169"/>
                </a:lnTo>
                <a:lnTo>
                  <a:pt x="1022" y="4157"/>
                </a:lnTo>
                <a:lnTo>
                  <a:pt x="1966" y="4036"/>
                </a:lnTo>
                <a:lnTo>
                  <a:pt x="1966" y="3855"/>
                </a:lnTo>
                <a:lnTo>
                  <a:pt x="451" y="3855"/>
                </a:lnTo>
                <a:lnTo>
                  <a:pt x="390" y="3852"/>
                </a:lnTo>
                <a:lnTo>
                  <a:pt x="332" y="3840"/>
                </a:lnTo>
                <a:lnTo>
                  <a:pt x="275" y="3821"/>
                </a:lnTo>
                <a:lnTo>
                  <a:pt x="223" y="3795"/>
                </a:lnTo>
                <a:lnTo>
                  <a:pt x="176" y="3763"/>
                </a:lnTo>
                <a:lnTo>
                  <a:pt x="133" y="3725"/>
                </a:lnTo>
                <a:lnTo>
                  <a:pt x="94" y="3683"/>
                </a:lnTo>
                <a:lnTo>
                  <a:pt x="61" y="3636"/>
                </a:lnTo>
                <a:lnTo>
                  <a:pt x="36" y="3585"/>
                </a:lnTo>
                <a:lnTo>
                  <a:pt x="16" y="3529"/>
                </a:lnTo>
                <a:lnTo>
                  <a:pt x="4" y="3471"/>
                </a:lnTo>
                <a:lnTo>
                  <a:pt x="0" y="3411"/>
                </a:lnTo>
                <a:lnTo>
                  <a:pt x="0" y="444"/>
                </a:lnTo>
                <a:lnTo>
                  <a:pt x="4" y="384"/>
                </a:lnTo>
                <a:lnTo>
                  <a:pt x="16" y="326"/>
                </a:lnTo>
                <a:lnTo>
                  <a:pt x="36" y="272"/>
                </a:lnTo>
                <a:lnTo>
                  <a:pt x="63" y="221"/>
                </a:lnTo>
                <a:lnTo>
                  <a:pt x="94" y="172"/>
                </a:lnTo>
                <a:lnTo>
                  <a:pt x="133" y="130"/>
                </a:lnTo>
                <a:lnTo>
                  <a:pt x="176" y="92"/>
                </a:lnTo>
                <a:lnTo>
                  <a:pt x="225" y="60"/>
                </a:lnTo>
                <a:lnTo>
                  <a:pt x="277" y="35"/>
                </a:lnTo>
                <a:lnTo>
                  <a:pt x="332" y="16"/>
                </a:lnTo>
                <a:lnTo>
                  <a:pt x="392" y="4"/>
                </a:lnTo>
                <a:lnTo>
                  <a:pt x="45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6" name="8 Forma libre"/>
          <p:cNvSpPr/>
          <p:nvPr/>
        </p:nvSpPr>
        <p:spPr bwMode="auto">
          <a:xfrm flipH="1">
            <a:off x="7490797" y="2192172"/>
            <a:ext cx="725631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8 Forma libre"/>
          <p:cNvSpPr/>
          <p:nvPr/>
        </p:nvSpPr>
        <p:spPr bwMode="auto">
          <a:xfrm>
            <a:off x="3701801" y="2988231"/>
            <a:ext cx="1852605" cy="28233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8 Forma libre"/>
          <p:cNvSpPr/>
          <p:nvPr/>
        </p:nvSpPr>
        <p:spPr bwMode="auto">
          <a:xfrm flipH="1">
            <a:off x="7489397" y="3763714"/>
            <a:ext cx="1157552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9" name="8 Forma libre"/>
          <p:cNvSpPr/>
          <p:nvPr/>
        </p:nvSpPr>
        <p:spPr bwMode="auto">
          <a:xfrm flipV="1">
            <a:off x="3821914" y="4561676"/>
            <a:ext cx="1686974" cy="347366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51 CuadroTexto"/>
          <p:cNvSpPr txBox="1"/>
          <p:nvPr/>
        </p:nvSpPr>
        <p:spPr>
          <a:xfrm>
            <a:off x="7431422" y="4584926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42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1" name="52 CuadroTexto"/>
          <p:cNvSpPr txBox="1"/>
          <p:nvPr/>
        </p:nvSpPr>
        <p:spPr>
          <a:xfrm>
            <a:off x="7260818" y="3382721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2" name="53 CuadroTexto"/>
          <p:cNvSpPr txBox="1"/>
          <p:nvPr/>
        </p:nvSpPr>
        <p:spPr>
          <a:xfrm>
            <a:off x="6635906" y="2970972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63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3" name="54 CuadroTexto"/>
          <p:cNvSpPr txBox="1"/>
          <p:nvPr/>
        </p:nvSpPr>
        <p:spPr>
          <a:xfrm>
            <a:off x="5570321" y="2991803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1643088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6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1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6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2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7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300"/>
                            </p:stCondLst>
                            <p:childTnLst>
                              <p:par>
                                <p:cTn id="1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0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400"/>
                            </p:stCondLst>
                            <p:childTnLst>
                              <p:par>
                                <p:cTn id="1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900"/>
                            </p:stCondLst>
                            <p:childTnLst>
                              <p:par>
                                <p:cTn id="1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0" grpId="0" animBg="1"/>
      <p:bldP spid="31" grpId="0" animBg="1"/>
      <p:bldP spid="32" grpId="0" animBg="1"/>
      <p:bldP spid="36" grpId="0"/>
      <p:bldP spid="37" grpId="0"/>
      <p:bldP spid="38" grpId="0"/>
      <p:bldP spid="39" grpId="0"/>
      <p:bldP spid="40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373285" cy="772961"/>
            <a:chOff x="1122030" y="210148"/>
            <a:chExt cx="237328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9" name="Group 1"/>
          <p:cNvGrpSpPr/>
          <p:nvPr/>
        </p:nvGrpSpPr>
        <p:grpSpPr>
          <a:xfrm>
            <a:off x="3061965" y="2575355"/>
            <a:ext cx="5547900" cy="2522288"/>
            <a:chOff x="3345973" y="2694618"/>
            <a:chExt cx="5547900" cy="2522288"/>
          </a:xfrm>
        </p:grpSpPr>
        <p:sp>
          <p:nvSpPr>
            <p:cNvPr id="10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6" name="Shape 1931"/>
          <p:cNvSpPr/>
          <p:nvPr/>
        </p:nvSpPr>
        <p:spPr>
          <a:xfrm>
            <a:off x="1913075" y="3881519"/>
            <a:ext cx="1687092" cy="5389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17" name="Shape 1932"/>
          <p:cNvSpPr/>
          <p:nvPr/>
        </p:nvSpPr>
        <p:spPr>
          <a:xfrm>
            <a:off x="4741934" y="2190551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chemeClr val="bg1">
                <a:lumMod val="50000"/>
              </a:schemeClr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18" name="Shape 1933"/>
          <p:cNvSpPr/>
          <p:nvPr/>
        </p:nvSpPr>
        <p:spPr>
          <a:xfrm>
            <a:off x="6993896" y="4735916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19" name="Shape 1934"/>
          <p:cNvSpPr/>
          <p:nvPr/>
        </p:nvSpPr>
        <p:spPr>
          <a:xfrm>
            <a:off x="5587475" y="3899693"/>
            <a:ext cx="732211" cy="957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20" name="Shape 1925"/>
          <p:cNvSpPr/>
          <p:nvPr/>
        </p:nvSpPr>
        <p:spPr>
          <a:xfrm>
            <a:off x="3061966" y="3418950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6"/>
          <p:cNvSpPr/>
          <p:nvPr/>
        </p:nvSpPr>
        <p:spPr>
          <a:xfrm>
            <a:off x="4121905" y="2989148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7"/>
          <p:cNvSpPr/>
          <p:nvPr/>
        </p:nvSpPr>
        <p:spPr>
          <a:xfrm>
            <a:off x="5712183" y="3327587"/>
            <a:ext cx="1216711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8"/>
          <p:cNvSpPr/>
          <p:nvPr/>
        </p:nvSpPr>
        <p:spPr>
          <a:xfrm>
            <a:off x="5513461" y="2575357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29"/>
          <p:cNvSpPr/>
          <p:nvPr/>
        </p:nvSpPr>
        <p:spPr>
          <a:xfrm>
            <a:off x="6652839" y="4411449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0"/>
          <p:cNvSpPr/>
          <p:nvPr/>
        </p:nvSpPr>
        <p:spPr>
          <a:xfrm>
            <a:off x="7033785" y="3006361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6" name="Shape 1935"/>
          <p:cNvSpPr/>
          <p:nvPr/>
        </p:nvSpPr>
        <p:spPr>
          <a:xfrm>
            <a:off x="7809064" y="3715374"/>
            <a:ext cx="1216031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27" name="Shape 1936"/>
          <p:cNvSpPr/>
          <p:nvPr/>
        </p:nvSpPr>
        <p:spPr>
          <a:xfrm>
            <a:off x="5893974" y="2217507"/>
            <a:ext cx="510067" cy="738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6652838" y="2301659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29" name="TextBox 27"/>
          <p:cNvSpPr txBox="1"/>
          <p:nvPr/>
        </p:nvSpPr>
        <p:spPr>
          <a:xfrm>
            <a:off x="6652840" y="2040706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>
                <a:latin typeface="微软雅黑"/>
                <a:ea typeface="微软雅黑"/>
              </a:rPr>
              <a:t>教学过程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8914630" y="4242343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1" name="TextBox 29"/>
          <p:cNvSpPr txBox="1"/>
          <p:nvPr/>
        </p:nvSpPr>
        <p:spPr>
          <a:xfrm>
            <a:off x="8914632" y="3981389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>
                <a:latin typeface="微软雅黑"/>
                <a:ea typeface="微软雅黑"/>
              </a:rPr>
              <a:t>教学效果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7630804" y="5340027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3" name="TextBox 31"/>
          <p:cNvSpPr txBox="1"/>
          <p:nvPr/>
        </p:nvSpPr>
        <p:spPr>
          <a:xfrm>
            <a:off x="7630805" y="5079074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 smtClean="0">
                <a:latin typeface="微软雅黑"/>
                <a:ea typeface="微软雅黑"/>
              </a:rPr>
              <a:t>教学反思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4" name="TextBox 32"/>
          <p:cNvSpPr txBox="1"/>
          <p:nvPr/>
        </p:nvSpPr>
        <p:spPr>
          <a:xfrm>
            <a:off x="4359974" y="5069067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5" name="TextBox 33"/>
          <p:cNvSpPr txBox="1"/>
          <p:nvPr/>
        </p:nvSpPr>
        <p:spPr>
          <a:xfrm>
            <a:off x="4359976" y="4808113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 smtClean="0">
                <a:latin typeface="微软雅黑"/>
                <a:ea typeface="微软雅黑"/>
              </a:rPr>
              <a:t>教法学法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6" name="TextBox 34"/>
          <p:cNvSpPr txBox="1"/>
          <p:nvPr/>
        </p:nvSpPr>
        <p:spPr>
          <a:xfrm>
            <a:off x="1903004" y="4797348"/>
            <a:ext cx="2108852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7" name="TextBox 35"/>
          <p:cNvSpPr txBox="1"/>
          <p:nvPr/>
        </p:nvSpPr>
        <p:spPr>
          <a:xfrm>
            <a:off x="1903004" y="4536394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 smtClean="0">
                <a:latin typeface="微软雅黑"/>
                <a:ea typeface="微软雅黑"/>
              </a:rPr>
              <a:t>教学内容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8" name="TextBox 36"/>
          <p:cNvSpPr txBox="1"/>
          <p:nvPr/>
        </p:nvSpPr>
        <p:spPr>
          <a:xfrm>
            <a:off x="2214125" y="2311455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9" name="TextBox 37"/>
          <p:cNvSpPr txBox="1"/>
          <p:nvPr/>
        </p:nvSpPr>
        <p:spPr>
          <a:xfrm>
            <a:off x="2214125" y="2040706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 smtClean="0">
                <a:latin typeface="微软雅黑"/>
                <a:ea typeface="微软雅黑"/>
              </a:rPr>
              <a:t>教学对象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01874252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4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6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4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6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5"/>
          <a:stretch/>
        </p:blipFill>
        <p:spPr>
          <a:xfrm>
            <a:off x="0" y="-19276"/>
            <a:ext cx="12192000" cy="687727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204379" y="1409475"/>
            <a:ext cx="3745140" cy="3745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2"/>
          <p:cNvSpPr txBox="1"/>
          <p:nvPr/>
        </p:nvSpPr>
        <p:spPr>
          <a:xfrm>
            <a:off x="3466411" y="2589548"/>
            <a:ext cx="5221077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088205"/>
            <a:r>
              <a:rPr lang="zh-CN" altLang="en-US" sz="6000" b="1" dirty="0" smtClean="0">
                <a:solidFill>
                  <a:schemeClr val="accent5"/>
                </a:solidFill>
                <a:latin typeface="陈继世-硬笔行书" panose="02010609030101010101" pitchFamily="49" charset="-122"/>
                <a:ea typeface="陈继世-硬笔行书" panose="02010609030101010101" pitchFamily="49" charset="-122"/>
                <a:cs typeface="Open Sans" pitchFamily="34" charset="0"/>
              </a:rPr>
              <a:t>教学目标</a:t>
            </a:r>
            <a:endParaRPr lang="en-US" altLang="zh-CN" sz="6000" b="1" dirty="0" smtClean="0">
              <a:solidFill>
                <a:schemeClr val="accent5"/>
              </a:solidFill>
              <a:latin typeface="陈继世-硬笔行书" panose="02010609030101010101" pitchFamily="49" charset="-122"/>
              <a:ea typeface="陈继世-硬笔行书" panose="02010609030101010101" pitchFamily="49" charset="-122"/>
              <a:cs typeface="Open Sans" pitchFamily="34" charset="0"/>
            </a:endParaRPr>
          </a:p>
          <a:p>
            <a:pPr algn="ctr" defTabSz="1088205"/>
            <a:r>
              <a:rPr lang="en-US" altLang="zh-CN" sz="3000" dirty="0" smtClean="0">
                <a:solidFill>
                  <a:schemeClr val="accent5"/>
                </a:solidFill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TEACHING GOAL</a:t>
            </a:r>
            <a:endParaRPr lang="en-AU" sz="3000" dirty="0">
              <a:solidFill>
                <a:schemeClr val="accent5"/>
              </a:solidFill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797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133918" cy="772961"/>
            <a:chOff x="1122030" y="210148"/>
            <a:chExt cx="2133916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4456365" y="4266591"/>
            <a:ext cx="3045091" cy="802303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</a:pPr>
            <a:r>
              <a:rPr lang="zh-CN" alt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1000" spc="400" dirty="0">
              <a:solidFill>
                <a:schemeClr val="tx1">
                  <a:lumMod val="50000"/>
                  <a:lumOff val="50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0" name="TextBox 29"/>
          <p:cNvSpPr txBox="1"/>
          <p:nvPr/>
        </p:nvSpPr>
        <p:spPr>
          <a:xfrm>
            <a:off x="5750901" y="4001245"/>
            <a:ext cx="712503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STEP 2</a:t>
            </a: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8192955" y="4266591"/>
            <a:ext cx="3045091" cy="802303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</a:pPr>
            <a:r>
              <a:rPr lang="zh-CN" alt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1000" spc="400" dirty="0">
              <a:solidFill>
                <a:schemeClr val="tx1">
                  <a:lumMod val="50000"/>
                  <a:lumOff val="50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2" name="TextBox 31"/>
          <p:cNvSpPr txBox="1"/>
          <p:nvPr/>
        </p:nvSpPr>
        <p:spPr>
          <a:xfrm>
            <a:off x="9366751" y="4001245"/>
            <a:ext cx="712503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STEP 3</a:t>
            </a: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1065525" y="4266591"/>
            <a:ext cx="3045091" cy="802303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</a:pPr>
            <a:r>
              <a:rPr lang="zh-CN" alt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1000" spc="400" dirty="0">
              <a:solidFill>
                <a:schemeClr val="tx1">
                  <a:lumMod val="50000"/>
                  <a:lumOff val="50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4" name="TextBox 33"/>
          <p:cNvSpPr txBox="1"/>
          <p:nvPr/>
        </p:nvSpPr>
        <p:spPr>
          <a:xfrm>
            <a:off x="2236631" y="4001245"/>
            <a:ext cx="712503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STEP 1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68321" y="2505588"/>
            <a:ext cx="7999191" cy="882892"/>
            <a:chOff x="2168321" y="2505588"/>
            <a:chExt cx="7999191" cy="882892"/>
          </a:xfrm>
        </p:grpSpPr>
        <p:sp>
          <p:nvSpPr>
            <p:cNvPr id="15" name="Shape 2525"/>
            <p:cNvSpPr/>
            <p:nvPr/>
          </p:nvSpPr>
          <p:spPr>
            <a:xfrm>
              <a:off x="2168321" y="2506528"/>
              <a:ext cx="881952" cy="881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" name="Shape 2547"/>
            <p:cNvSpPr/>
            <p:nvPr/>
          </p:nvSpPr>
          <p:spPr>
            <a:xfrm>
              <a:off x="5668833" y="2505588"/>
              <a:ext cx="881952" cy="881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7" name="Shape 2554"/>
            <p:cNvSpPr/>
            <p:nvPr/>
          </p:nvSpPr>
          <p:spPr>
            <a:xfrm>
              <a:off x="9285560" y="2549315"/>
              <a:ext cx="881952" cy="801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18900"/>
                  </a:moveTo>
                  <a:cubicBezTo>
                    <a:pt x="7279" y="18900"/>
                    <a:pt x="6684" y="18827"/>
                    <a:pt x="6086" y="18683"/>
                  </a:cubicBezTo>
                  <a:cubicBezTo>
                    <a:pt x="6017" y="18666"/>
                    <a:pt x="5946" y="18658"/>
                    <a:pt x="5876" y="18658"/>
                  </a:cubicBezTo>
                  <a:cubicBezTo>
                    <a:pt x="5756" y="18658"/>
                    <a:pt x="5636" y="18682"/>
                    <a:pt x="5523" y="18729"/>
                  </a:cubicBezTo>
                  <a:lnTo>
                    <a:pt x="2957" y="19815"/>
                  </a:lnTo>
                  <a:lnTo>
                    <a:pt x="3365" y="18243"/>
                  </a:lnTo>
                  <a:cubicBezTo>
                    <a:pt x="3474" y="17827"/>
                    <a:pt x="3345" y="17380"/>
                    <a:pt x="3039" y="17108"/>
                  </a:cubicBezTo>
                  <a:cubicBezTo>
                    <a:pt x="1712" y="15926"/>
                    <a:pt x="982" y="14358"/>
                    <a:pt x="982" y="12690"/>
                  </a:cubicBezTo>
                  <a:cubicBezTo>
                    <a:pt x="982" y="9266"/>
                    <a:pt x="4065" y="6480"/>
                    <a:pt x="7855" y="6480"/>
                  </a:cubicBezTo>
                  <a:cubicBezTo>
                    <a:pt x="11644" y="6480"/>
                    <a:pt x="14727" y="9266"/>
                    <a:pt x="14727" y="12690"/>
                  </a:cubicBezTo>
                  <a:cubicBezTo>
                    <a:pt x="14727" y="16114"/>
                    <a:pt x="11644" y="18900"/>
                    <a:pt x="7855" y="18900"/>
                  </a:cubicBezTo>
                  <a:moveTo>
                    <a:pt x="7855" y="5400"/>
                  </a:moveTo>
                  <a:cubicBezTo>
                    <a:pt x="3517" y="5400"/>
                    <a:pt x="0" y="8664"/>
                    <a:pt x="0" y="12690"/>
                  </a:cubicBezTo>
                  <a:cubicBezTo>
                    <a:pt x="0" y="14758"/>
                    <a:pt x="932" y="16620"/>
                    <a:pt x="2422" y="17947"/>
                  </a:cubicBezTo>
                  <a:lnTo>
                    <a:pt x="1473" y="21600"/>
                  </a:lnTo>
                  <a:lnTo>
                    <a:pt x="5876" y="19738"/>
                  </a:lnTo>
                  <a:cubicBezTo>
                    <a:pt x="6509" y="19891"/>
                    <a:pt x="7169" y="19980"/>
                    <a:pt x="7855" y="19980"/>
                  </a:cubicBezTo>
                  <a:cubicBezTo>
                    <a:pt x="12192" y="19980"/>
                    <a:pt x="15709" y="16716"/>
                    <a:pt x="15709" y="12690"/>
                  </a:cubicBezTo>
                  <a:cubicBezTo>
                    <a:pt x="15709" y="8664"/>
                    <a:pt x="12192" y="5400"/>
                    <a:pt x="7855" y="5400"/>
                  </a:cubicBezTo>
                  <a:moveTo>
                    <a:pt x="21600" y="7290"/>
                  </a:moveTo>
                  <a:cubicBezTo>
                    <a:pt x="21600" y="3264"/>
                    <a:pt x="18084" y="0"/>
                    <a:pt x="13745" y="0"/>
                  </a:cubicBezTo>
                  <a:cubicBezTo>
                    <a:pt x="10506" y="0"/>
                    <a:pt x="7725" y="1821"/>
                    <a:pt x="6525" y="4422"/>
                  </a:cubicBezTo>
                  <a:cubicBezTo>
                    <a:pt x="6912" y="4367"/>
                    <a:pt x="7306" y="4332"/>
                    <a:pt x="7708" y="4326"/>
                  </a:cubicBezTo>
                  <a:cubicBezTo>
                    <a:pt x="8875" y="2394"/>
                    <a:pt x="11143" y="1080"/>
                    <a:pt x="13745" y="1080"/>
                  </a:cubicBezTo>
                  <a:cubicBezTo>
                    <a:pt x="17535" y="1080"/>
                    <a:pt x="20618" y="3866"/>
                    <a:pt x="20618" y="7290"/>
                  </a:cubicBezTo>
                  <a:cubicBezTo>
                    <a:pt x="20618" y="8958"/>
                    <a:pt x="19888" y="10526"/>
                    <a:pt x="18561" y="11707"/>
                  </a:cubicBezTo>
                  <a:cubicBezTo>
                    <a:pt x="18255" y="11980"/>
                    <a:pt x="18126" y="12428"/>
                    <a:pt x="18234" y="12843"/>
                  </a:cubicBezTo>
                  <a:lnTo>
                    <a:pt x="18643" y="14415"/>
                  </a:lnTo>
                  <a:lnTo>
                    <a:pt x="16613" y="13556"/>
                  </a:lnTo>
                  <a:cubicBezTo>
                    <a:pt x="16573" y="13922"/>
                    <a:pt x="16500" y="14278"/>
                    <a:pt x="16411" y="14628"/>
                  </a:cubicBezTo>
                  <a:lnTo>
                    <a:pt x="20127" y="16200"/>
                  </a:lnTo>
                  <a:lnTo>
                    <a:pt x="19178" y="12547"/>
                  </a:lnTo>
                  <a:cubicBezTo>
                    <a:pt x="20669" y="11220"/>
                    <a:pt x="21600" y="9358"/>
                    <a:pt x="21600" y="7290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8" name="Right Arrow 2"/>
            <p:cNvSpPr/>
            <p:nvPr/>
          </p:nvSpPr>
          <p:spPr>
            <a:xfrm>
              <a:off x="7530736" y="2782319"/>
              <a:ext cx="774875" cy="383816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9" name="Right Arrow 37"/>
            <p:cNvSpPr/>
            <p:nvPr/>
          </p:nvSpPr>
          <p:spPr>
            <a:xfrm>
              <a:off x="3838907" y="2782319"/>
              <a:ext cx="774875" cy="383816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537615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797979"/>
      </a:dk2>
      <a:lt2>
        <a:srgbClr val="43B4E3"/>
      </a:lt2>
      <a:accent1>
        <a:srgbClr val="0070C0"/>
      </a:accent1>
      <a:accent2>
        <a:srgbClr val="CECECE"/>
      </a:accent2>
      <a:accent3>
        <a:srgbClr val="329FD1"/>
      </a:accent3>
      <a:accent4>
        <a:srgbClr val="CECECE"/>
      </a:accent4>
      <a:accent5>
        <a:srgbClr val="0070C0"/>
      </a:accent5>
      <a:accent6>
        <a:srgbClr val="CECECE"/>
      </a:accent6>
      <a:hlink>
        <a:srgbClr val="169EBE"/>
      </a:hlink>
      <a:folHlink>
        <a:srgbClr val="0070C0"/>
      </a:folHlink>
    </a:clrScheme>
    <a:fontScheme name="自定义 2">
      <a:majorFont>
        <a:latin typeface="Agency FB"/>
        <a:ea typeface="微软雅黑"/>
        <a:cs typeface=""/>
      </a:majorFont>
      <a:minorFont>
        <a:latin typeface="Agency FB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2436</Words>
  <PresentationFormat>宽屏</PresentationFormat>
  <Paragraphs>265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9" baseType="lpstr">
      <vt:lpstr>Gill Sans</vt:lpstr>
      <vt:lpstr>Helvetica Light</vt:lpstr>
      <vt:lpstr>Helvetica Neue</vt:lpstr>
      <vt:lpstr>Lato Black</vt:lpstr>
      <vt:lpstr>Lato Light</vt:lpstr>
      <vt:lpstr>Lato Regular</vt:lpstr>
      <vt:lpstr>Montserrat</vt:lpstr>
      <vt:lpstr>Montserrat Light</vt:lpstr>
      <vt:lpstr>Open Sans Condensed</vt:lpstr>
      <vt:lpstr>Poppins SemiBold</vt:lpstr>
      <vt:lpstr>陈继世-硬笔行书</vt:lpstr>
      <vt:lpstr>黑体</vt:lpstr>
      <vt:lpstr>宋体</vt:lpstr>
      <vt:lpstr>微软雅黑</vt:lpstr>
      <vt:lpstr>Agency FB</vt:lpstr>
      <vt:lpstr>Arial</vt:lpstr>
      <vt:lpstr>Calibri</vt:lpstr>
      <vt:lpstr>Impact</vt:lpstr>
      <vt:lpstr>Open Sans</vt:lpstr>
      <vt:lpstr>Open Sans Extrabold</vt:lpstr>
      <vt:lpstr>Open Sans Light</vt:lpstr>
      <vt:lpstr>Roboto</vt:lpstr>
      <vt:lpstr>Segoe UI</vt:lpstr>
      <vt:lpstr>Source Sans Pro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小鹿PPT；http://pptx.taobao.com</dc:title>
  <dc:creator>小鹿PPT; http://pptx.taobao.com</dc:creator>
  <dc:description>小鹿PPT；http://pptx.taobao.com</dc:description>
  <dcterms:created xsi:type="dcterms:W3CDTF">2017-07-11T01:33:08Z</dcterms:created>
  <dcterms:modified xsi:type="dcterms:W3CDTF">2017-07-11T03:04:51Z</dcterms:modified>
</cp:coreProperties>
</file>